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76" r:id="rId3"/>
    <p:sldMasterId id="2147483688" r:id="rId4"/>
    <p:sldMasterId id="2147483700" r:id="rId5"/>
  </p:sldMasterIdLst>
  <p:notesMasterIdLst>
    <p:notesMasterId r:id="rId29"/>
  </p:notesMasterIdLst>
  <p:sldIdLst>
    <p:sldId id="337" r:id="rId6"/>
    <p:sldId id="313" r:id="rId7"/>
    <p:sldId id="2007577215" r:id="rId8"/>
    <p:sldId id="291" r:id="rId9"/>
    <p:sldId id="2007577227" r:id="rId10"/>
    <p:sldId id="2007577228" r:id="rId11"/>
    <p:sldId id="330" r:id="rId12"/>
    <p:sldId id="272" r:id="rId13"/>
    <p:sldId id="311" r:id="rId14"/>
    <p:sldId id="4368" r:id="rId15"/>
    <p:sldId id="2007577229" r:id="rId16"/>
    <p:sldId id="2007577230" r:id="rId17"/>
    <p:sldId id="2007577231" r:id="rId18"/>
    <p:sldId id="2007577232" r:id="rId19"/>
    <p:sldId id="2007577233" r:id="rId20"/>
    <p:sldId id="332" r:id="rId21"/>
    <p:sldId id="350" r:id="rId22"/>
    <p:sldId id="2007577234" r:id="rId23"/>
    <p:sldId id="2007577235" r:id="rId24"/>
    <p:sldId id="2007577236" r:id="rId25"/>
    <p:sldId id="2007577237" r:id="rId26"/>
    <p:sldId id="268" r:id="rId27"/>
    <p:sldId id="200757723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3" d="100"/>
          <a:sy n="73" d="100"/>
        </p:scale>
        <p:origin x="378"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B88237-C18A-47BE-85AE-56BE82C00831}" type="datetimeFigureOut">
              <a:rPr lang="en-US" smtClean="0"/>
              <a:t>1/16/2024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4378C8-90AA-42EF-A567-0E131C61A0F3}" type="slidenum">
              <a:rPr lang="en-US" smtClean="0"/>
              <a:t>‹#›</a:t>
            </a:fld>
            <a:endParaRPr lang="en-US"/>
          </a:p>
        </p:txBody>
      </p:sp>
    </p:spTree>
    <p:extLst>
      <p:ext uri="{BB962C8B-B14F-4D97-AF65-F5344CB8AC3E}">
        <p14:creationId xmlns:p14="http://schemas.microsoft.com/office/powerpoint/2010/main" val="6664939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17D22F-B348-42E0-959A-EC3A2580D9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69208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20066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FBC8FC-B0C4-457D-8AB7-E6D4931CBE62}" type="slidenum">
              <a:rPr lang="en-US" smtClean="0"/>
              <a:pPr/>
              <a:t>23</a:t>
            </a:fld>
            <a:endParaRPr lang="en-US"/>
          </a:p>
        </p:txBody>
      </p:sp>
    </p:spTree>
    <p:extLst>
      <p:ext uri="{BB962C8B-B14F-4D97-AF65-F5344CB8AC3E}">
        <p14:creationId xmlns:p14="http://schemas.microsoft.com/office/powerpoint/2010/main" val="7628836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2024/1/16</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31791777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2024/1/16</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32062538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2024/1/16</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22140999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983730"/>
      </p:ext>
    </p:extLst>
  </p:cSld>
  <p:clrMapOvr>
    <a:masterClrMapping/>
  </p:clrMapOvr>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8DA8482-1F54-4DBD-B90B-0983A24660A2}" type="datetimeFigureOut">
              <a:rPr lang="en-GB" smtClean="0">
                <a:solidFill>
                  <a:prstClr val="black">
                    <a:tint val="75000"/>
                  </a:prstClr>
                </a:solidFill>
              </a:rPr>
              <a:pPr/>
              <a:t>16/01/2024</a:t>
            </a:fld>
            <a:endParaRPr lang="en-GB">
              <a:solidFill>
                <a:prstClr val="black">
                  <a:tint val="75000"/>
                </a:prstClr>
              </a:solidFill>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A67E22D-5469-4C5D-BD9A-775577DBA1DE}"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702608380"/>
      </p:ext>
    </p:extLst>
  </p:cSld>
  <p:clrMapOvr>
    <a:masterClrMapping/>
  </p:clrMapOvr>
  <p:transition spd="slow">
    <p:cover dir="ld"/>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2265562"/>
      </p:ext>
    </p:extLst>
  </p:cSld>
  <p:clrMapOvr>
    <a:masterClrMapping/>
  </p:clrMapOvr>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18" y="2130462"/>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1"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pPr defTabSz="1219170"/>
            <a:fld id="{5B7FB242-887E-4FBD-BBF2-BE5F9D1D0288}" type="datetimeFigureOut">
              <a:rPr lang="zh-CN" altLang="en-US" smtClean="0">
                <a:solidFill>
                  <a:prstClr val="black">
                    <a:tint val="75000"/>
                  </a:prstClr>
                </a:solidFill>
              </a:rPr>
              <a:pPr defTabSz="1219170"/>
              <a:t>2024/1/16</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pPr defTabSz="1219170"/>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pPr defTabSz="1219170"/>
            <a:fld id="{A2FDD889-5730-4C0B-93DE-013744909241}" type="slidenum">
              <a:rPr lang="zh-CN" altLang="en-US" smtClean="0">
                <a:solidFill>
                  <a:prstClr val="black">
                    <a:tint val="75000"/>
                  </a:prstClr>
                </a:solidFill>
              </a:rPr>
              <a:pPr defTabSz="1219170"/>
              <a:t>‹#›</a:t>
            </a:fld>
            <a:endParaRPr lang="zh-CN" altLang="en-US">
              <a:solidFill>
                <a:prstClr val="black">
                  <a:tint val="75000"/>
                </a:prstClr>
              </a:solidFill>
            </a:endParaRPr>
          </a:p>
        </p:txBody>
      </p:sp>
    </p:spTree>
    <p:extLst>
      <p:ext uri="{BB962C8B-B14F-4D97-AF65-F5344CB8AC3E}">
        <p14:creationId xmlns:p14="http://schemas.microsoft.com/office/powerpoint/2010/main" val="1835732037"/>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defTabSz="1219170"/>
            <a:fld id="{5B7FB242-887E-4FBD-BBF2-BE5F9D1D0288}" type="datetimeFigureOut">
              <a:rPr lang="zh-CN" altLang="en-US" smtClean="0">
                <a:solidFill>
                  <a:prstClr val="black">
                    <a:tint val="75000"/>
                  </a:prstClr>
                </a:solidFill>
              </a:rPr>
              <a:pPr defTabSz="1219170"/>
              <a:t>2024/1/16</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pPr defTabSz="1219170"/>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pPr defTabSz="1219170"/>
            <a:fld id="{A2FDD889-5730-4C0B-93DE-013744909241}" type="slidenum">
              <a:rPr lang="zh-CN" altLang="en-US" smtClean="0">
                <a:solidFill>
                  <a:prstClr val="black">
                    <a:tint val="75000"/>
                  </a:prstClr>
                </a:solidFill>
              </a:rPr>
              <a:pPr defTabSz="1219170"/>
              <a:t>‹#›</a:t>
            </a:fld>
            <a:endParaRPr lang="zh-CN" altLang="en-US">
              <a:solidFill>
                <a:prstClr val="black">
                  <a:tint val="75000"/>
                </a:prstClr>
              </a:solidFill>
            </a:endParaRPr>
          </a:p>
        </p:txBody>
      </p:sp>
    </p:spTree>
    <p:extLst>
      <p:ext uri="{BB962C8B-B14F-4D97-AF65-F5344CB8AC3E}">
        <p14:creationId xmlns:p14="http://schemas.microsoft.com/office/powerpoint/2010/main" val="1534545284"/>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37"/>
            <a:ext cx="10363200" cy="1362075"/>
          </a:xfr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pPr defTabSz="1219170"/>
            <a:fld id="{5B7FB242-887E-4FBD-BBF2-BE5F9D1D0288}" type="datetimeFigureOut">
              <a:rPr lang="zh-CN" altLang="en-US" smtClean="0">
                <a:solidFill>
                  <a:prstClr val="black">
                    <a:tint val="75000"/>
                  </a:prstClr>
                </a:solidFill>
              </a:rPr>
              <a:pPr defTabSz="1219170"/>
              <a:t>2024/1/16</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pPr defTabSz="1219170"/>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pPr defTabSz="1219170"/>
            <a:fld id="{A2FDD889-5730-4C0B-93DE-013744909241}" type="slidenum">
              <a:rPr lang="zh-CN" altLang="en-US" smtClean="0">
                <a:solidFill>
                  <a:prstClr val="black">
                    <a:tint val="75000"/>
                  </a:prstClr>
                </a:solidFill>
              </a:rPr>
              <a:pPr defTabSz="1219170"/>
              <a:t>‹#›</a:t>
            </a:fld>
            <a:endParaRPr lang="zh-CN" altLang="en-US">
              <a:solidFill>
                <a:prstClr val="black">
                  <a:tint val="75000"/>
                </a:prstClr>
              </a:solidFill>
            </a:endParaRPr>
          </a:p>
        </p:txBody>
      </p:sp>
    </p:spTree>
    <p:extLst>
      <p:ext uri="{BB962C8B-B14F-4D97-AF65-F5344CB8AC3E}">
        <p14:creationId xmlns:p14="http://schemas.microsoft.com/office/powerpoint/2010/main" val="1461058850"/>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200187"/>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200187"/>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defTabSz="1219170"/>
            <a:fld id="{5B7FB242-887E-4FBD-BBF2-BE5F9D1D0288}" type="datetimeFigureOut">
              <a:rPr lang="zh-CN" altLang="en-US" smtClean="0">
                <a:solidFill>
                  <a:prstClr val="black">
                    <a:tint val="75000"/>
                  </a:prstClr>
                </a:solidFill>
              </a:rPr>
              <a:pPr defTabSz="1219170"/>
              <a:t>2024/1/16</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pPr defTabSz="1219170"/>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pPr defTabSz="1219170"/>
            <a:fld id="{A2FDD889-5730-4C0B-93DE-013744909241}" type="slidenum">
              <a:rPr lang="zh-CN" altLang="en-US" smtClean="0">
                <a:solidFill>
                  <a:prstClr val="black">
                    <a:tint val="75000"/>
                  </a:prstClr>
                </a:solidFill>
              </a:rPr>
              <a:pPr defTabSz="1219170"/>
              <a:t>‹#›</a:t>
            </a:fld>
            <a:endParaRPr lang="zh-CN" altLang="en-US">
              <a:solidFill>
                <a:prstClr val="black">
                  <a:tint val="75000"/>
                </a:prstClr>
              </a:solidFill>
            </a:endParaRPr>
          </a:p>
        </p:txBody>
      </p:sp>
    </p:spTree>
    <p:extLst>
      <p:ext uri="{BB962C8B-B14F-4D97-AF65-F5344CB8AC3E}">
        <p14:creationId xmlns:p14="http://schemas.microsoft.com/office/powerpoint/2010/main" val="4012001622"/>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17" y="274639"/>
            <a:ext cx="10972801"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18" y="1535117"/>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18"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9" y="1535117"/>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defTabSz="1219170"/>
            <a:fld id="{5B7FB242-887E-4FBD-BBF2-BE5F9D1D0288}" type="datetimeFigureOut">
              <a:rPr lang="zh-CN" altLang="en-US" smtClean="0">
                <a:solidFill>
                  <a:prstClr val="black">
                    <a:tint val="75000"/>
                  </a:prstClr>
                </a:solidFill>
              </a:rPr>
              <a:pPr defTabSz="1219170"/>
              <a:t>2024/1/16</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pPr defTabSz="1219170"/>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pPr defTabSz="1219170"/>
            <a:fld id="{A2FDD889-5730-4C0B-93DE-013744909241}" type="slidenum">
              <a:rPr lang="zh-CN" altLang="en-US" smtClean="0">
                <a:solidFill>
                  <a:prstClr val="black">
                    <a:tint val="75000"/>
                  </a:prstClr>
                </a:solidFill>
              </a:rPr>
              <a:pPr defTabSz="1219170"/>
              <a:t>‹#›</a:t>
            </a:fld>
            <a:endParaRPr lang="zh-CN" altLang="en-US">
              <a:solidFill>
                <a:prstClr val="black">
                  <a:tint val="75000"/>
                </a:prstClr>
              </a:solidFill>
            </a:endParaRPr>
          </a:p>
        </p:txBody>
      </p:sp>
    </p:spTree>
    <p:extLst>
      <p:ext uri="{BB962C8B-B14F-4D97-AF65-F5344CB8AC3E}">
        <p14:creationId xmlns:p14="http://schemas.microsoft.com/office/powerpoint/2010/main" val="3479150848"/>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2024/1/16</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30465638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defTabSz="1219170"/>
            <a:fld id="{5B7FB242-887E-4FBD-BBF2-BE5F9D1D0288}" type="datetimeFigureOut">
              <a:rPr lang="zh-CN" altLang="en-US" smtClean="0">
                <a:solidFill>
                  <a:prstClr val="black">
                    <a:tint val="75000"/>
                  </a:prstClr>
                </a:solidFill>
              </a:rPr>
              <a:pPr defTabSz="1219170"/>
              <a:t>2024/1/16</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pPr defTabSz="1219170"/>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pPr defTabSz="1219170"/>
            <a:fld id="{A2FDD889-5730-4C0B-93DE-013744909241}" type="slidenum">
              <a:rPr lang="zh-CN" altLang="en-US" smtClean="0">
                <a:solidFill>
                  <a:prstClr val="black">
                    <a:tint val="75000"/>
                  </a:prstClr>
                </a:solidFill>
              </a:rPr>
              <a:pPr defTabSz="1219170"/>
              <a:t>‹#›</a:t>
            </a:fld>
            <a:endParaRPr lang="zh-CN" altLang="en-US">
              <a:solidFill>
                <a:prstClr val="black">
                  <a:tint val="75000"/>
                </a:prstClr>
              </a:solidFill>
            </a:endParaRPr>
          </a:p>
        </p:txBody>
      </p:sp>
    </p:spTree>
    <p:extLst>
      <p:ext uri="{BB962C8B-B14F-4D97-AF65-F5344CB8AC3E}">
        <p14:creationId xmlns:p14="http://schemas.microsoft.com/office/powerpoint/2010/main" val="393081130"/>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defTabSz="1219170"/>
            <a:fld id="{5B7FB242-887E-4FBD-BBF2-BE5F9D1D0288}" type="datetimeFigureOut">
              <a:rPr lang="zh-CN" altLang="en-US" smtClean="0">
                <a:solidFill>
                  <a:prstClr val="black">
                    <a:tint val="75000"/>
                  </a:prstClr>
                </a:solidFill>
              </a:rPr>
              <a:pPr defTabSz="1219170"/>
              <a:t>2024/1/16</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pPr defTabSz="1219170"/>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pPr defTabSz="1219170"/>
            <a:fld id="{A2FDD889-5730-4C0B-93DE-013744909241}" type="slidenum">
              <a:rPr lang="zh-CN" altLang="en-US" smtClean="0">
                <a:solidFill>
                  <a:prstClr val="black">
                    <a:tint val="75000"/>
                  </a:prstClr>
                </a:solidFill>
              </a:rPr>
              <a:pPr defTabSz="1219170"/>
              <a:t>‹#›</a:t>
            </a:fld>
            <a:endParaRPr lang="zh-CN" altLang="en-US">
              <a:solidFill>
                <a:prstClr val="black">
                  <a:tint val="75000"/>
                </a:prstClr>
              </a:solidFill>
            </a:endParaRPr>
          </a:p>
        </p:txBody>
      </p:sp>
    </p:spTree>
    <p:extLst>
      <p:ext uri="{BB962C8B-B14F-4D97-AF65-F5344CB8AC3E}">
        <p14:creationId xmlns:p14="http://schemas.microsoft.com/office/powerpoint/2010/main" val="1650178374"/>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85"/>
            <a:ext cx="4011084" cy="1162051"/>
          </a:xfr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88"/>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2" y="1435103"/>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defTabSz="1219170"/>
            <a:fld id="{5B7FB242-887E-4FBD-BBF2-BE5F9D1D0288}" type="datetimeFigureOut">
              <a:rPr lang="zh-CN" altLang="en-US" smtClean="0">
                <a:solidFill>
                  <a:prstClr val="black">
                    <a:tint val="75000"/>
                  </a:prstClr>
                </a:solidFill>
              </a:rPr>
              <a:pPr defTabSz="1219170"/>
              <a:t>2024/1/16</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pPr defTabSz="1219170"/>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pPr defTabSz="1219170"/>
            <a:fld id="{A2FDD889-5730-4C0B-93DE-013744909241}" type="slidenum">
              <a:rPr lang="zh-CN" altLang="en-US" smtClean="0">
                <a:solidFill>
                  <a:prstClr val="black">
                    <a:tint val="75000"/>
                  </a:prstClr>
                </a:solidFill>
              </a:rPr>
              <a:pPr defTabSz="1219170"/>
              <a:t>‹#›</a:t>
            </a:fld>
            <a:endParaRPr lang="zh-CN" altLang="en-US">
              <a:solidFill>
                <a:prstClr val="black">
                  <a:tint val="75000"/>
                </a:prstClr>
              </a:solidFill>
            </a:endParaRPr>
          </a:p>
        </p:txBody>
      </p:sp>
    </p:spTree>
    <p:extLst>
      <p:ext uri="{BB962C8B-B14F-4D97-AF65-F5344CB8AC3E}">
        <p14:creationId xmlns:p14="http://schemas.microsoft.com/office/powerpoint/2010/main" val="3002889712"/>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35" y="4800636"/>
            <a:ext cx="7315200" cy="566739"/>
          </a:xfr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35"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35" y="5367374"/>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defTabSz="1219170"/>
            <a:fld id="{5B7FB242-887E-4FBD-BBF2-BE5F9D1D0288}" type="datetimeFigureOut">
              <a:rPr lang="zh-CN" altLang="en-US" smtClean="0">
                <a:solidFill>
                  <a:prstClr val="black">
                    <a:tint val="75000"/>
                  </a:prstClr>
                </a:solidFill>
              </a:rPr>
              <a:pPr defTabSz="1219170"/>
              <a:t>2024/1/16</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pPr defTabSz="1219170"/>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pPr defTabSz="1219170"/>
            <a:fld id="{A2FDD889-5730-4C0B-93DE-013744909241}" type="slidenum">
              <a:rPr lang="zh-CN" altLang="en-US" smtClean="0">
                <a:solidFill>
                  <a:prstClr val="black">
                    <a:tint val="75000"/>
                  </a:prstClr>
                </a:solidFill>
              </a:rPr>
              <a:pPr defTabSz="1219170"/>
              <a:t>‹#›</a:t>
            </a:fld>
            <a:endParaRPr lang="zh-CN" altLang="en-US">
              <a:solidFill>
                <a:prstClr val="black">
                  <a:tint val="75000"/>
                </a:prstClr>
              </a:solidFill>
            </a:endParaRPr>
          </a:p>
        </p:txBody>
      </p:sp>
    </p:spTree>
    <p:extLst>
      <p:ext uri="{BB962C8B-B14F-4D97-AF65-F5344CB8AC3E}">
        <p14:creationId xmlns:p14="http://schemas.microsoft.com/office/powerpoint/2010/main" val="1316714529"/>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defTabSz="1219170"/>
            <a:fld id="{5B7FB242-887E-4FBD-BBF2-BE5F9D1D0288}" type="datetimeFigureOut">
              <a:rPr lang="zh-CN" altLang="en-US" smtClean="0">
                <a:solidFill>
                  <a:prstClr val="black">
                    <a:tint val="75000"/>
                  </a:prstClr>
                </a:solidFill>
              </a:rPr>
              <a:pPr defTabSz="1219170"/>
              <a:t>2024/1/16</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pPr defTabSz="1219170"/>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pPr defTabSz="1219170"/>
            <a:fld id="{A2FDD889-5730-4C0B-93DE-013744909241}" type="slidenum">
              <a:rPr lang="zh-CN" altLang="en-US" smtClean="0">
                <a:solidFill>
                  <a:prstClr val="black">
                    <a:tint val="75000"/>
                  </a:prstClr>
                </a:solidFill>
              </a:rPr>
              <a:pPr defTabSz="1219170"/>
              <a:t>‹#›</a:t>
            </a:fld>
            <a:endParaRPr lang="zh-CN" altLang="en-US">
              <a:solidFill>
                <a:prstClr val="black">
                  <a:tint val="75000"/>
                </a:prstClr>
              </a:solidFill>
            </a:endParaRPr>
          </a:p>
        </p:txBody>
      </p:sp>
    </p:spTree>
    <p:extLst>
      <p:ext uri="{BB962C8B-B14F-4D97-AF65-F5344CB8AC3E}">
        <p14:creationId xmlns:p14="http://schemas.microsoft.com/office/powerpoint/2010/main" val="2329004481"/>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06411"/>
            <a:ext cx="2743200" cy="4387851"/>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06411"/>
            <a:ext cx="8026400" cy="4387851"/>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defTabSz="1219170"/>
            <a:fld id="{5B7FB242-887E-4FBD-BBF2-BE5F9D1D0288}" type="datetimeFigureOut">
              <a:rPr lang="zh-CN" altLang="en-US" smtClean="0">
                <a:solidFill>
                  <a:prstClr val="black">
                    <a:tint val="75000"/>
                  </a:prstClr>
                </a:solidFill>
              </a:rPr>
              <a:pPr defTabSz="1219170"/>
              <a:t>2024/1/16</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pPr defTabSz="1219170"/>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pPr defTabSz="1219170"/>
            <a:fld id="{A2FDD889-5730-4C0B-93DE-013744909241}" type="slidenum">
              <a:rPr lang="zh-CN" altLang="en-US" smtClean="0">
                <a:solidFill>
                  <a:prstClr val="black">
                    <a:tint val="75000"/>
                  </a:prstClr>
                </a:solidFill>
              </a:rPr>
              <a:pPr defTabSz="1219170"/>
              <a:t>‹#›</a:t>
            </a:fld>
            <a:endParaRPr lang="zh-CN" altLang="en-US">
              <a:solidFill>
                <a:prstClr val="black">
                  <a:tint val="75000"/>
                </a:prstClr>
              </a:solidFill>
            </a:endParaRPr>
          </a:p>
        </p:txBody>
      </p:sp>
    </p:spTree>
    <p:extLst>
      <p:ext uri="{BB962C8B-B14F-4D97-AF65-F5344CB8AC3E}">
        <p14:creationId xmlns:p14="http://schemas.microsoft.com/office/powerpoint/2010/main" val="2593920593"/>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E4F27F4-E913-43D7-AD0C-00B508DBCFB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A3492971-D6CB-4E29-AD5E-C3C4381A9F5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87B076BE-7A61-44A4-BE97-989E7221E133}"/>
              </a:ext>
            </a:extLst>
          </p:cNvPr>
          <p:cNvSpPr>
            <a:spLocks noGrp="1"/>
          </p:cNvSpPr>
          <p:nvPr>
            <p:ph type="dt" sz="half" idx="10"/>
          </p:nvPr>
        </p:nvSpPr>
        <p:spPr>
          <a:xfrm>
            <a:off x="838200" y="6356350"/>
            <a:ext cx="2743200" cy="365125"/>
          </a:xfrm>
          <a:prstGeom prst="rect">
            <a:avLst/>
          </a:prstGeom>
        </p:spPr>
        <p:txBody>
          <a:bodyPr/>
          <a:lstStyle/>
          <a:p>
            <a:fld id="{8A5C7D76-960B-46FE-A880-7E807A291F2E}" type="datetimeFigureOut">
              <a:rPr lang="zh-CN" altLang="en-US" smtClean="0"/>
              <a:t>2024/1/16</a:t>
            </a:fld>
            <a:endParaRPr lang="zh-CN" altLang="en-US"/>
          </a:p>
        </p:txBody>
      </p:sp>
      <p:sp>
        <p:nvSpPr>
          <p:cNvPr id="5" name="页脚占位符 4">
            <a:extLst>
              <a:ext uri="{FF2B5EF4-FFF2-40B4-BE49-F238E27FC236}">
                <a16:creationId xmlns:a16="http://schemas.microsoft.com/office/drawing/2014/main" id="{CFF5C7B5-5B9A-4AFA-9EC4-4F4654FC02E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FDCC629-2424-4BDA-8274-584DD3574912}"/>
              </a:ext>
            </a:extLst>
          </p:cNvPr>
          <p:cNvSpPr>
            <a:spLocks noGrp="1"/>
          </p:cNvSpPr>
          <p:nvPr>
            <p:ph type="sldNum" sz="quarter" idx="12"/>
          </p:nvPr>
        </p:nvSpPr>
        <p:spPr>
          <a:xfrm>
            <a:off x="8610600" y="6356350"/>
            <a:ext cx="2743200" cy="365125"/>
          </a:xfrm>
          <a:prstGeom prst="rect">
            <a:avLst/>
          </a:prstGeom>
        </p:spPr>
        <p:txBody>
          <a:bodyPr/>
          <a:lstStyle/>
          <a:p>
            <a:fld id="{37F7F747-6B13-4A8D-B9C6-88738E2C9F9C}" type="slidenum">
              <a:rPr lang="zh-CN" altLang="en-US" smtClean="0"/>
              <a:t>‹#›</a:t>
            </a:fld>
            <a:endParaRPr lang="zh-CN" altLang="en-US"/>
          </a:p>
        </p:txBody>
      </p:sp>
    </p:spTree>
    <p:extLst>
      <p:ext uri="{BB962C8B-B14F-4D97-AF65-F5344CB8AC3E}">
        <p14:creationId xmlns:p14="http://schemas.microsoft.com/office/powerpoint/2010/main" val="6341161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25361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524EA9-7100-4BAD-88BE-E73530FAACA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6141E99D-9383-4CCE-8C78-F93B5E95FDD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DDE5B506-081A-403D-A4FC-DB0D9DAB7940}"/>
              </a:ext>
            </a:extLst>
          </p:cNvPr>
          <p:cNvSpPr>
            <a:spLocks noGrp="1"/>
          </p:cNvSpPr>
          <p:nvPr>
            <p:ph type="dt" sz="half" idx="10"/>
          </p:nvPr>
        </p:nvSpPr>
        <p:spPr>
          <a:xfrm>
            <a:off x="838200" y="6356350"/>
            <a:ext cx="2743200" cy="365125"/>
          </a:xfrm>
          <a:prstGeom prst="rect">
            <a:avLst/>
          </a:prstGeom>
        </p:spPr>
        <p:txBody>
          <a:bodyPr/>
          <a:lstStyle/>
          <a:p>
            <a:fld id="{8A5C7D76-960B-46FE-A880-7E807A291F2E}" type="datetimeFigureOut">
              <a:rPr lang="zh-CN" altLang="en-US" smtClean="0"/>
              <a:t>2024/1/16</a:t>
            </a:fld>
            <a:endParaRPr lang="zh-CN" altLang="en-US"/>
          </a:p>
        </p:txBody>
      </p:sp>
      <p:sp>
        <p:nvSpPr>
          <p:cNvPr id="5" name="页脚占位符 4">
            <a:extLst>
              <a:ext uri="{FF2B5EF4-FFF2-40B4-BE49-F238E27FC236}">
                <a16:creationId xmlns:a16="http://schemas.microsoft.com/office/drawing/2014/main" id="{C924781E-6E8D-4496-A782-E04E43D1EDA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1A7BA04-B1A4-4565-B8A8-1200B49080FC}"/>
              </a:ext>
            </a:extLst>
          </p:cNvPr>
          <p:cNvSpPr>
            <a:spLocks noGrp="1"/>
          </p:cNvSpPr>
          <p:nvPr>
            <p:ph type="sldNum" sz="quarter" idx="12"/>
          </p:nvPr>
        </p:nvSpPr>
        <p:spPr>
          <a:xfrm>
            <a:off x="8610600" y="6356350"/>
            <a:ext cx="2743200" cy="365125"/>
          </a:xfrm>
          <a:prstGeom prst="rect">
            <a:avLst/>
          </a:prstGeom>
        </p:spPr>
        <p:txBody>
          <a:bodyPr/>
          <a:lstStyle/>
          <a:p>
            <a:fld id="{37F7F747-6B13-4A8D-B9C6-88738E2C9F9C}" type="slidenum">
              <a:rPr lang="zh-CN" altLang="en-US" smtClean="0"/>
              <a:t>‹#›</a:t>
            </a:fld>
            <a:endParaRPr lang="zh-CN" altLang="en-US"/>
          </a:p>
        </p:txBody>
      </p:sp>
    </p:spTree>
    <p:extLst>
      <p:ext uri="{BB962C8B-B14F-4D97-AF65-F5344CB8AC3E}">
        <p14:creationId xmlns:p14="http://schemas.microsoft.com/office/powerpoint/2010/main" val="42542610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875378F-D804-45C0-8869-6810DE817EC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BB7C80B-8E48-477A-8215-64DA66D825B9}"/>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52785243-2A56-40A8-824A-3B7DE987CAFB}"/>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4D27D962-982B-4D18-B23A-17BA96A5E926}"/>
              </a:ext>
            </a:extLst>
          </p:cNvPr>
          <p:cNvSpPr>
            <a:spLocks noGrp="1"/>
          </p:cNvSpPr>
          <p:nvPr>
            <p:ph type="dt" sz="half" idx="10"/>
          </p:nvPr>
        </p:nvSpPr>
        <p:spPr>
          <a:xfrm>
            <a:off x="838200" y="6356350"/>
            <a:ext cx="2743200" cy="365125"/>
          </a:xfrm>
          <a:prstGeom prst="rect">
            <a:avLst/>
          </a:prstGeom>
        </p:spPr>
        <p:txBody>
          <a:bodyPr/>
          <a:lstStyle/>
          <a:p>
            <a:fld id="{8A5C7D76-960B-46FE-A880-7E807A291F2E}" type="datetimeFigureOut">
              <a:rPr lang="zh-CN" altLang="en-US" smtClean="0"/>
              <a:t>2024/1/16</a:t>
            </a:fld>
            <a:endParaRPr lang="zh-CN" altLang="en-US"/>
          </a:p>
        </p:txBody>
      </p:sp>
      <p:sp>
        <p:nvSpPr>
          <p:cNvPr id="6" name="页脚占位符 5">
            <a:extLst>
              <a:ext uri="{FF2B5EF4-FFF2-40B4-BE49-F238E27FC236}">
                <a16:creationId xmlns:a16="http://schemas.microsoft.com/office/drawing/2014/main" id="{F91538D5-3E18-49F0-B727-218B9F3E6DE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5B804F80-DF02-41FA-A80D-4382DD7E772B}"/>
              </a:ext>
            </a:extLst>
          </p:cNvPr>
          <p:cNvSpPr>
            <a:spLocks noGrp="1"/>
          </p:cNvSpPr>
          <p:nvPr>
            <p:ph type="sldNum" sz="quarter" idx="12"/>
          </p:nvPr>
        </p:nvSpPr>
        <p:spPr>
          <a:xfrm>
            <a:off x="8610600" y="6356350"/>
            <a:ext cx="2743200" cy="365125"/>
          </a:xfrm>
          <a:prstGeom prst="rect">
            <a:avLst/>
          </a:prstGeom>
        </p:spPr>
        <p:txBody>
          <a:bodyPr/>
          <a:lstStyle/>
          <a:p>
            <a:fld id="{37F7F747-6B13-4A8D-B9C6-88738E2C9F9C}" type="slidenum">
              <a:rPr lang="zh-CN" altLang="en-US" smtClean="0"/>
              <a:t>‹#›</a:t>
            </a:fld>
            <a:endParaRPr lang="zh-CN" altLang="en-US"/>
          </a:p>
        </p:txBody>
      </p:sp>
    </p:spTree>
    <p:extLst>
      <p:ext uri="{BB962C8B-B14F-4D97-AF65-F5344CB8AC3E}">
        <p14:creationId xmlns:p14="http://schemas.microsoft.com/office/powerpoint/2010/main" val="8857029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2024/1/16</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16337904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8392938-EEB7-424E-8CE9-CEC34B78D15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0707C6B9-CDDD-45B4-BCF8-CF7B8F6953B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15CAB06A-29B6-4B29-8DEC-15450FB43340}"/>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4083C25F-368C-4216-849C-96B16AF983F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BABD49E5-FF5D-436E-B805-AD663129D808}"/>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0E0D386F-92A5-4253-A09B-50C7D900D285}"/>
              </a:ext>
            </a:extLst>
          </p:cNvPr>
          <p:cNvSpPr>
            <a:spLocks noGrp="1"/>
          </p:cNvSpPr>
          <p:nvPr>
            <p:ph type="dt" sz="half" idx="10"/>
          </p:nvPr>
        </p:nvSpPr>
        <p:spPr>
          <a:xfrm>
            <a:off x="838200" y="6356350"/>
            <a:ext cx="2743200" cy="365125"/>
          </a:xfrm>
          <a:prstGeom prst="rect">
            <a:avLst/>
          </a:prstGeom>
        </p:spPr>
        <p:txBody>
          <a:bodyPr/>
          <a:lstStyle/>
          <a:p>
            <a:fld id="{8A5C7D76-960B-46FE-A880-7E807A291F2E}" type="datetimeFigureOut">
              <a:rPr lang="zh-CN" altLang="en-US" smtClean="0"/>
              <a:t>2024/1/16</a:t>
            </a:fld>
            <a:endParaRPr lang="zh-CN" altLang="en-US"/>
          </a:p>
        </p:txBody>
      </p:sp>
      <p:sp>
        <p:nvSpPr>
          <p:cNvPr id="8" name="页脚占位符 7">
            <a:extLst>
              <a:ext uri="{FF2B5EF4-FFF2-40B4-BE49-F238E27FC236}">
                <a16:creationId xmlns:a16="http://schemas.microsoft.com/office/drawing/2014/main" id="{659C9393-C265-4F5B-A271-72C94516345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496E8F71-058B-4A01-AF10-C98DFBAB6414}"/>
              </a:ext>
            </a:extLst>
          </p:cNvPr>
          <p:cNvSpPr>
            <a:spLocks noGrp="1"/>
          </p:cNvSpPr>
          <p:nvPr>
            <p:ph type="sldNum" sz="quarter" idx="12"/>
          </p:nvPr>
        </p:nvSpPr>
        <p:spPr>
          <a:xfrm>
            <a:off x="8610600" y="6356350"/>
            <a:ext cx="2743200" cy="365125"/>
          </a:xfrm>
          <a:prstGeom prst="rect">
            <a:avLst/>
          </a:prstGeom>
        </p:spPr>
        <p:txBody>
          <a:bodyPr/>
          <a:lstStyle/>
          <a:p>
            <a:fld id="{37F7F747-6B13-4A8D-B9C6-88738E2C9F9C}" type="slidenum">
              <a:rPr lang="zh-CN" altLang="en-US" smtClean="0"/>
              <a:t>‹#›</a:t>
            </a:fld>
            <a:endParaRPr lang="zh-CN" altLang="en-US"/>
          </a:p>
        </p:txBody>
      </p:sp>
    </p:spTree>
    <p:extLst>
      <p:ext uri="{BB962C8B-B14F-4D97-AF65-F5344CB8AC3E}">
        <p14:creationId xmlns:p14="http://schemas.microsoft.com/office/powerpoint/2010/main" val="34996117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C0E20E8-693B-4187-91B7-4ED53D5B82F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0C2235B9-7825-4857-A13A-44EB0539B320}"/>
              </a:ext>
            </a:extLst>
          </p:cNvPr>
          <p:cNvSpPr>
            <a:spLocks noGrp="1"/>
          </p:cNvSpPr>
          <p:nvPr>
            <p:ph type="dt" sz="half" idx="10"/>
          </p:nvPr>
        </p:nvSpPr>
        <p:spPr>
          <a:xfrm>
            <a:off x="838200" y="6356350"/>
            <a:ext cx="2743200" cy="365125"/>
          </a:xfrm>
          <a:prstGeom prst="rect">
            <a:avLst/>
          </a:prstGeom>
        </p:spPr>
        <p:txBody>
          <a:bodyPr/>
          <a:lstStyle/>
          <a:p>
            <a:fld id="{8A5C7D76-960B-46FE-A880-7E807A291F2E}" type="datetimeFigureOut">
              <a:rPr lang="zh-CN" altLang="en-US" smtClean="0"/>
              <a:t>2024/1/16</a:t>
            </a:fld>
            <a:endParaRPr lang="zh-CN" altLang="en-US"/>
          </a:p>
        </p:txBody>
      </p:sp>
      <p:sp>
        <p:nvSpPr>
          <p:cNvPr id="4" name="页脚占位符 3">
            <a:extLst>
              <a:ext uri="{FF2B5EF4-FFF2-40B4-BE49-F238E27FC236}">
                <a16:creationId xmlns:a16="http://schemas.microsoft.com/office/drawing/2014/main" id="{19F43CE1-308D-4A8F-BF7C-34482D9C9DE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F2C6E43-66A4-4537-935F-64BFD31FF66E}"/>
              </a:ext>
            </a:extLst>
          </p:cNvPr>
          <p:cNvSpPr>
            <a:spLocks noGrp="1"/>
          </p:cNvSpPr>
          <p:nvPr>
            <p:ph type="sldNum" sz="quarter" idx="12"/>
          </p:nvPr>
        </p:nvSpPr>
        <p:spPr>
          <a:xfrm>
            <a:off x="8610600" y="6356350"/>
            <a:ext cx="2743200" cy="365125"/>
          </a:xfrm>
          <a:prstGeom prst="rect">
            <a:avLst/>
          </a:prstGeom>
        </p:spPr>
        <p:txBody>
          <a:bodyPr/>
          <a:lstStyle/>
          <a:p>
            <a:fld id="{37F7F747-6B13-4A8D-B9C6-88738E2C9F9C}" type="slidenum">
              <a:rPr lang="zh-CN" altLang="en-US" smtClean="0"/>
              <a:t>‹#›</a:t>
            </a:fld>
            <a:endParaRPr lang="zh-CN" altLang="en-US"/>
          </a:p>
        </p:txBody>
      </p:sp>
    </p:spTree>
    <p:extLst>
      <p:ext uri="{BB962C8B-B14F-4D97-AF65-F5344CB8AC3E}">
        <p14:creationId xmlns:p14="http://schemas.microsoft.com/office/powerpoint/2010/main" val="29954316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BDEA18B4-4107-4E56-BE2B-DB24DC16CA49}"/>
              </a:ext>
            </a:extLst>
          </p:cNvPr>
          <p:cNvSpPr>
            <a:spLocks noGrp="1"/>
          </p:cNvSpPr>
          <p:nvPr>
            <p:ph type="dt" sz="half" idx="10"/>
          </p:nvPr>
        </p:nvSpPr>
        <p:spPr>
          <a:xfrm>
            <a:off x="838200" y="6356350"/>
            <a:ext cx="2743200" cy="365125"/>
          </a:xfrm>
          <a:prstGeom prst="rect">
            <a:avLst/>
          </a:prstGeom>
        </p:spPr>
        <p:txBody>
          <a:bodyPr/>
          <a:lstStyle/>
          <a:p>
            <a:fld id="{8A5C7D76-960B-46FE-A880-7E807A291F2E}" type="datetimeFigureOut">
              <a:rPr lang="zh-CN" altLang="en-US" smtClean="0"/>
              <a:t>2024/1/16</a:t>
            </a:fld>
            <a:endParaRPr lang="zh-CN" altLang="en-US"/>
          </a:p>
        </p:txBody>
      </p:sp>
      <p:sp>
        <p:nvSpPr>
          <p:cNvPr id="3" name="页脚占位符 2">
            <a:extLst>
              <a:ext uri="{FF2B5EF4-FFF2-40B4-BE49-F238E27FC236}">
                <a16:creationId xmlns:a16="http://schemas.microsoft.com/office/drawing/2014/main" id="{A303D616-43D3-4283-B269-E8DCB932895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77DDA00-571E-4BA2-81BF-184052025A9F}"/>
              </a:ext>
            </a:extLst>
          </p:cNvPr>
          <p:cNvSpPr>
            <a:spLocks noGrp="1"/>
          </p:cNvSpPr>
          <p:nvPr>
            <p:ph type="sldNum" sz="quarter" idx="12"/>
          </p:nvPr>
        </p:nvSpPr>
        <p:spPr>
          <a:xfrm>
            <a:off x="8610600" y="6356350"/>
            <a:ext cx="2743200" cy="365125"/>
          </a:xfrm>
          <a:prstGeom prst="rect">
            <a:avLst/>
          </a:prstGeom>
        </p:spPr>
        <p:txBody>
          <a:bodyPr/>
          <a:lstStyle/>
          <a:p>
            <a:fld id="{37F7F747-6B13-4A8D-B9C6-88738E2C9F9C}" type="slidenum">
              <a:rPr lang="zh-CN" altLang="en-US" smtClean="0"/>
              <a:t>‹#›</a:t>
            </a:fld>
            <a:endParaRPr lang="zh-CN" altLang="en-US"/>
          </a:p>
        </p:txBody>
      </p:sp>
    </p:spTree>
    <p:extLst>
      <p:ext uri="{BB962C8B-B14F-4D97-AF65-F5344CB8AC3E}">
        <p14:creationId xmlns:p14="http://schemas.microsoft.com/office/powerpoint/2010/main" val="35212456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54611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57D44D9-5906-4444-A2E3-82B13E714EE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2E9AA3FA-2CD3-493F-8734-89E07A35946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B2B53FEB-9E2D-4956-9D7E-CB8C8B21E70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F336B280-EC89-44E4-B8B2-7AA6F98B5A1F}"/>
              </a:ext>
            </a:extLst>
          </p:cNvPr>
          <p:cNvSpPr>
            <a:spLocks noGrp="1"/>
          </p:cNvSpPr>
          <p:nvPr>
            <p:ph type="dt" sz="half" idx="10"/>
          </p:nvPr>
        </p:nvSpPr>
        <p:spPr>
          <a:xfrm>
            <a:off x="838200" y="6356350"/>
            <a:ext cx="2743200" cy="365125"/>
          </a:xfrm>
          <a:prstGeom prst="rect">
            <a:avLst/>
          </a:prstGeom>
        </p:spPr>
        <p:txBody>
          <a:bodyPr/>
          <a:lstStyle/>
          <a:p>
            <a:fld id="{8A5C7D76-960B-46FE-A880-7E807A291F2E}" type="datetimeFigureOut">
              <a:rPr lang="zh-CN" altLang="en-US" smtClean="0"/>
              <a:t>2024/1/16</a:t>
            </a:fld>
            <a:endParaRPr lang="zh-CN" altLang="en-US"/>
          </a:p>
        </p:txBody>
      </p:sp>
      <p:sp>
        <p:nvSpPr>
          <p:cNvPr id="6" name="页脚占位符 5">
            <a:extLst>
              <a:ext uri="{FF2B5EF4-FFF2-40B4-BE49-F238E27FC236}">
                <a16:creationId xmlns:a16="http://schemas.microsoft.com/office/drawing/2014/main" id="{86AE7856-2077-4F60-A12B-B38DD45105E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7E453A37-A6B7-45DC-B9D5-0C6A0B0E149A}"/>
              </a:ext>
            </a:extLst>
          </p:cNvPr>
          <p:cNvSpPr>
            <a:spLocks noGrp="1"/>
          </p:cNvSpPr>
          <p:nvPr>
            <p:ph type="sldNum" sz="quarter" idx="12"/>
          </p:nvPr>
        </p:nvSpPr>
        <p:spPr>
          <a:xfrm>
            <a:off x="8610600" y="6356350"/>
            <a:ext cx="2743200" cy="365125"/>
          </a:xfrm>
          <a:prstGeom prst="rect">
            <a:avLst/>
          </a:prstGeom>
        </p:spPr>
        <p:txBody>
          <a:bodyPr/>
          <a:lstStyle/>
          <a:p>
            <a:fld id="{37F7F747-6B13-4A8D-B9C6-88738E2C9F9C}" type="slidenum">
              <a:rPr lang="zh-CN" altLang="en-US" smtClean="0"/>
              <a:t>‹#›</a:t>
            </a:fld>
            <a:endParaRPr lang="zh-CN" altLang="en-US"/>
          </a:p>
        </p:txBody>
      </p:sp>
    </p:spTree>
    <p:extLst>
      <p:ext uri="{BB962C8B-B14F-4D97-AF65-F5344CB8AC3E}">
        <p14:creationId xmlns:p14="http://schemas.microsoft.com/office/powerpoint/2010/main" val="3948901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BD1F83A-D995-4DA6-B0BF-E5E9E789304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DD9CD03B-1487-40AF-B331-B0E4932D3810}"/>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9D57E2-B860-44E0-9AF4-67C43FFE6E07}"/>
              </a:ext>
            </a:extLst>
          </p:cNvPr>
          <p:cNvSpPr>
            <a:spLocks noGrp="1"/>
          </p:cNvSpPr>
          <p:nvPr>
            <p:ph type="dt" sz="half" idx="10"/>
          </p:nvPr>
        </p:nvSpPr>
        <p:spPr>
          <a:xfrm>
            <a:off x="838200" y="6356350"/>
            <a:ext cx="2743200" cy="365125"/>
          </a:xfrm>
          <a:prstGeom prst="rect">
            <a:avLst/>
          </a:prstGeom>
        </p:spPr>
        <p:txBody>
          <a:bodyPr/>
          <a:lstStyle/>
          <a:p>
            <a:fld id="{8A5C7D76-960B-46FE-A880-7E807A291F2E}" type="datetimeFigureOut">
              <a:rPr lang="zh-CN" altLang="en-US" smtClean="0"/>
              <a:t>2024/1/16</a:t>
            </a:fld>
            <a:endParaRPr lang="zh-CN" altLang="en-US"/>
          </a:p>
        </p:txBody>
      </p:sp>
      <p:sp>
        <p:nvSpPr>
          <p:cNvPr id="5" name="页脚占位符 4">
            <a:extLst>
              <a:ext uri="{FF2B5EF4-FFF2-40B4-BE49-F238E27FC236}">
                <a16:creationId xmlns:a16="http://schemas.microsoft.com/office/drawing/2014/main" id="{E198EF83-F0D5-4924-B50A-63CD12603A6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D7156CA0-1F81-4701-B1B5-7A7B73492881}"/>
              </a:ext>
            </a:extLst>
          </p:cNvPr>
          <p:cNvSpPr>
            <a:spLocks noGrp="1"/>
          </p:cNvSpPr>
          <p:nvPr>
            <p:ph type="sldNum" sz="quarter" idx="12"/>
          </p:nvPr>
        </p:nvSpPr>
        <p:spPr>
          <a:xfrm>
            <a:off x="8610600" y="6356350"/>
            <a:ext cx="2743200" cy="365125"/>
          </a:xfrm>
          <a:prstGeom prst="rect">
            <a:avLst/>
          </a:prstGeom>
        </p:spPr>
        <p:txBody>
          <a:bodyPr/>
          <a:lstStyle/>
          <a:p>
            <a:fld id="{37F7F747-6B13-4A8D-B9C6-88738E2C9F9C}" type="slidenum">
              <a:rPr lang="zh-CN" altLang="en-US" smtClean="0"/>
              <a:t>‹#›</a:t>
            </a:fld>
            <a:endParaRPr lang="zh-CN" altLang="en-US"/>
          </a:p>
        </p:txBody>
      </p:sp>
    </p:spTree>
    <p:extLst>
      <p:ext uri="{BB962C8B-B14F-4D97-AF65-F5344CB8AC3E}">
        <p14:creationId xmlns:p14="http://schemas.microsoft.com/office/powerpoint/2010/main" val="18172901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E6A8EB87-89B7-4DC2-886F-D82971062EAC}"/>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DBACC57C-342E-48B2-8BEF-335D81EB15A7}"/>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E70D7DA-C54F-4E6C-8577-97D6C4F57B34}"/>
              </a:ext>
            </a:extLst>
          </p:cNvPr>
          <p:cNvSpPr>
            <a:spLocks noGrp="1"/>
          </p:cNvSpPr>
          <p:nvPr>
            <p:ph type="dt" sz="half" idx="10"/>
          </p:nvPr>
        </p:nvSpPr>
        <p:spPr>
          <a:xfrm>
            <a:off x="838200" y="6356350"/>
            <a:ext cx="2743200" cy="365125"/>
          </a:xfrm>
          <a:prstGeom prst="rect">
            <a:avLst/>
          </a:prstGeom>
        </p:spPr>
        <p:txBody>
          <a:bodyPr/>
          <a:lstStyle/>
          <a:p>
            <a:fld id="{8A5C7D76-960B-46FE-A880-7E807A291F2E}" type="datetimeFigureOut">
              <a:rPr lang="zh-CN" altLang="en-US" smtClean="0"/>
              <a:t>2024/1/16</a:t>
            </a:fld>
            <a:endParaRPr lang="zh-CN" altLang="en-US"/>
          </a:p>
        </p:txBody>
      </p:sp>
      <p:sp>
        <p:nvSpPr>
          <p:cNvPr id="5" name="页脚占位符 4">
            <a:extLst>
              <a:ext uri="{FF2B5EF4-FFF2-40B4-BE49-F238E27FC236}">
                <a16:creationId xmlns:a16="http://schemas.microsoft.com/office/drawing/2014/main" id="{38A5339C-8C92-490C-B8BE-D9AE0EB8820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69922C0-8706-4F1B-A4F5-FB826806D0D1}"/>
              </a:ext>
            </a:extLst>
          </p:cNvPr>
          <p:cNvSpPr>
            <a:spLocks noGrp="1"/>
          </p:cNvSpPr>
          <p:nvPr>
            <p:ph type="sldNum" sz="quarter" idx="12"/>
          </p:nvPr>
        </p:nvSpPr>
        <p:spPr>
          <a:xfrm>
            <a:off x="8610600" y="6356350"/>
            <a:ext cx="2743200" cy="365125"/>
          </a:xfrm>
          <a:prstGeom prst="rect">
            <a:avLst/>
          </a:prstGeom>
        </p:spPr>
        <p:txBody>
          <a:bodyPr/>
          <a:lstStyle/>
          <a:p>
            <a:fld id="{37F7F747-6B13-4A8D-B9C6-88738E2C9F9C}" type="slidenum">
              <a:rPr lang="zh-CN" altLang="en-US" smtClean="0"/>
              <a:t>‹#›</a:t>
            </a:fld>
            <a:endParaRPr lang="zh-CN" altLang="en-US"/>
          </a:p>
        </p:txBody>
      </p:sp>
    </p:spTree>
    <p:extLst>
      <p:ext uri="{BB962C8B-B14F-4D97-AF65-F5344CB8AC3E}">
        <p14:creationId xmlns:p14="http://schemas.microsoft.com/office/powerpoint/2010/main" val="7169344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7B888-9F6D-8DB5-CEE6-548394E531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3061CAD-DB06-3060-90CC-78502AB9A9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5EF9C3F-CE21-B1E3-489C-1BC8E65235DF}"/>
              </a:ext>
            </a:extLst>
          </p:cNvPr>
          <p:cNvSpPr>
            <a:spLocks noGrp="1"/>
          </p:cNvSpPr>
          <p:nvPr>
            <p:ph type="dt" sz="half" idx="10"/>
          </p:nvPr>
        </p:nvSpPr>
        <p:spPr/>
        <p:txBody>
          <a:bodyPr/>
          <a:lstStyle/>
          <a:p>
            <a:fld id="{D8D1F878-0CB8-460B-A584-12D54E1B7CC5}" type="datetimeFigureOut">
              <a:rPr lang="en-US" smtClean="0"/>
              <a:t>1/16/2024</a:t>
            </a:fld>
            <a:endParaRPr lang="en-US"/>
          </a:p>
        </p:txBody>
      </p:sp>
      <p:sp>
        <p:nvSpPr>
          <p:cNvPr id="5" name="Footer Placeholder 4">
            <a:extLst>
              <a:ext uri="{FF2B5EF4-FFF2-40B4-BE49-F238E27FC236}">
                <a16:creationId xmlns:a16="http://schemas.microsoft.com/office/drawing/2014/main" id="{1982F5C7-93EB-796F-67FB-5E33C98E91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7644BC-A0D3-2DAA-A653-EE4B041A1C63}"/>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39396201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69217-7B25-2E76-3736-3DE8090DF1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12A94B-7244-A245-28B3-3CDFFC72E2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45EC37-D8E9-D6D6-E9F6-0B70CC437DBB}"/>
              </a:ext>
            </a:extLst>
          </p:cNvPr>
          <p:cNvSpPr>
            <a:spLocks noGrp="1"/>
          </p:cNvSpPr>
          <p:nvPr>
            <p:ph type="dt" sz="half" idx="10"/>
          </p:nvPr>
        </p:nvSpPr>
        <p:spPr/>
        <p:txBody>
          <a:bodyPr/>
          <a:lstStyle/>
          <a:p>
            <a:fld id="{D8D1F878-0CB8-460B-A584-12D54E1B7CC5}" type="datetimeFigureOut">
              <a:rPr lang="en-US" smtClean="0"/>
              <a:t>1/16/2024</a:t>
            </a:fld>
            <a:endParaRPr lang="en-US"/>
          </a:p>
        </p:txBody>
      </p:sp>
      <p:sp>
        <p:nvSpPr>
          <p:cNvPr id="5" name="Footer Placeholder 4">
            <a:extLst>
              <a:ext uri="{FF2B5EF4-FFF2-40B4-BE49-F238E27FC236}">
                <a16:creationId xmlns:a16="http://schemas.microsoft.com/office/drawing/2014/main" id="{A469E0EA-68E5-D548-19DC-400A8D9F32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3202B6-3668-F4F8-0DC7-2E8F611F14A2}"/>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33895955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0825B-45FD-1248-178B-3BB7B7B3BE4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1075EAD-8F1C-1ED6-3016-3BD52A3A43D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EF34B03-1191-306B-86A9-88BA295B2275}"/>
              </a:ext>
            </a:extLst>
          </p:cNvPr>
          <p:cNvSpPr>
            <a:spLocks noGrp="1"/>
          </p:cNvSpPr>
          <p:nvPr>
            <p:ph type="dt" sz="half" idx="10"/>
          </p:nvPr>
        </p:nvSpPr>
        <p:spPr/>
        <p:txBody>
          <a:bodyPr/>
          <a:lstStyle/>
          <a:p>
            <a:fld id="{D8D1F878-0CB8-460B-A584-12D54E1B7CC5}" type="datetimeFigureOut">
              <a:rPr lang="en-US" smtClean="0"/>
              <a:t>1/16/2024</a:t>
            </a:fld>
            <a:endParaRPr lang="en-US"/>
          </a:p>
        </p:txBody>
      </p:sp>
      <p:sp>
        <p:nvSpPr>
          <p:cNvPr id="5" name="Footer Placeholder 4">
            <a:extLst>
              <a:ext uri="{FF2B5EF4-FFF2-40B4-BE49-F238E27FC236}">
                <a16:creationId xmlns:a16="http://schemas.microsoft.com/office/drawing/2014/main" id="{F96A6EFE-E391-3F9C-17B0-CBE917F1D0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398DAD-C677-FA89-FD44-882A7190517C}"/>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3354067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2024/1/16</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12708921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BD682-ED74-22F7-F393-D30E11A55C2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827AEA3-09C9-7961-34F4-F13CC1E28A8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EDED81-8145-F0A2-3849-B80E006CF4A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B69D85F-49BD-9D42-05E1-287E5576C529}"/>
              </a:ext>
            </a:extLst>
          </p:cNvPr>
          <p:cNvSpPr>
            <a:spLocks noGrp="1"/>
          </p:cNvSpPr>
          <p:nvPr>
            <p:ph type="dt" sz="half" idx="10"/>
          </p:nvPr>
        </p:nvSpPr>
        <p:spPr/>
        <p:txBody>
          <a:bodyPr/>
          <a:lstStyle/>
          <a:p>
            <a:fld id="{D8D1F878-0CB8-460B-A584-12D54E1B7CC5}" type="datetimeFigureOut">
              <a:rPr lang="en-US" smtClean="0"/>
              <a:t>1/16/2024</a:t>
            </a:fld>
            <a:endParaRPr lang="en-US"/>
          </a:p>
        </p:txBody>
      </p:sp>
      <p:sp>
        <p:nvSpPr>
          <p:cNvPr id="6" name="Footer Placeholder 5">
            <a:extLst>
              <a:ext uri="{FF2B5EF4-FFF2-40B4-BE49-F238E27FC236}">
                <a16:creationId xmlns:a16="http://schemas.microsoft.com/office/drawing/2014/main" id="{7FBCC5DA-3E0B-D089-E15C-C89A7F4CC9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FA5A1E-3066-8072-8F7C-C6ABC1D1081A}"/>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14275900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7B1F4-2F7D-4D58-EFD2-39D56E31209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F798262-04D6-3C39-F965-82B46D8EEB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9EA6030-419C-2466-BD4D-D20FC01048E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901ED0C-487F-4690-4777-E75FC1EA45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9B97570-8C14-151D-D4C7-1CE4E3D65D1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A9ABFD5-E465-C790-CBC7-B485033D6450}"/>
              </a:ext>
            </a:extLst>
          </p:cNvPr>
          <p:cNvSpPr>
            <a:spLocks noGrp="1"/>
          </p:cNvSpPr>
          <p:nvPr>
            <p:ph type="dt" sz="half" idx="10"/>
          </p:nvPr>
        </p:nvSpPr>
        <p:spPr/>
        <p:txBody>
          <a:bodyPr/>
          <a:lstStyle/>
          <a:p>
            <a:fld id="{D8D1F878-0CB8-460B-A584-12D54E1B7CC5}" type="datetimeFigureOut">
              <a:rPr lang="en-US" smtClean="0"/>
              <a:t>1/16/2024</a:t>
            </a:fld>
            <a:endParaRPr lang="en-US"/>
          </a:p>
        </p:txBody>
      </p:sp>
      <p:sp>
        <p:nvSpPr>
          <p:cNvPr id="8" name="Footer Placeholder 7">
            <a:extLst>
              <a:ext uri="{FF2B5EF4-FFF2-40B4-BE49-F238E27FC236}">
                <a16:creationId xmlns:a16="http://schemas.microsoft.com/office/drawing/2014/main" id="{275D340A-C167-B866-83D7-79742690B30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54FABD4-0852-0511-D063-0BBFC4722D86}"/>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42858232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123B3-8D93-6A81-4F04-A143503D455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E0443AD-257A-1545-EF93-CDB0D2D2096B}"/>
              </a:ext>
            </a:extLst>
          </p:cNvPr>
          <p:cNvSpPr>
            <a:spLocks noGrp="1"/>
          </p:cNvSpPr>
          <p:nvPr>
            <p:ph type="dt" sz="half" idx="10"/>
          </p:nvPr>
        </p:nvSpPr>
        <p:spPr/>
        <p:txBody>
          <a:bodyPr/>
          <a:lstStyle/>
          <a:p>
            <a:fld id="{D8D1F878-0CB8-460B-A584-12D54E1B7CC5}" type="datetimeFigureOut">
              <a:rPr lang="en-US" smtClean="0"/>
              <a:t>1/16/2024</a:t>
            </a:fld>
            <a:endParaRPr lang="en-US"/>
          </a:p>
        </p:txBody>
      </p:sp>
      <p:sp>
        <p:nvSpPr>
          <p:cNvPr id="4" name="Footer Placeholder 3">
            <a:extLst>
              <a:ext uri="{FF2B5EF4-FFF2-40B4-BE49-F238E27FC236}">
                <a16:creationId xmlns:a16="http://schemas.microsoft.com/office/drawing/2014/main" id="{48640CFC-8A6D-4E9E-8F6F-D544DD7A2D8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536D19A-3049-AE51-EEDA-B008A5AFDBE3}"/>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28752899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0A99412-78A0-331A-870A-E26CC74C232C}"/>
              </a:ext>
            </a:extLst>
          </p:cNvPr>
          <p:cNvSpPr>
            <a:spLocks noGrp="1"/>
          </p:cNvSpPr>
          <p:nvPr>
            <p:ph type="dt" sz="half" idx="10"/>
          </p:nvPr>
        </p:nvSpPr>
        <p:spPr/>
        <p:txBody>
          <a:bodyPr/>
          <a:lstStyle/>
          <a:p>
            <a:fld id="{D8D1F878-0CB8-460B-A584-12D54E1B7CC5}" type="datetimeFigureOut">
              <a:rPr lang="en-US" smtClean="0"/>
              <a:t>1/16/2024</a:t>
            </a:fld>
            <a:endParaRPr lang="en-US"/>
          </a:p>
        </p:txBody>
      </p:sp>
      <p:sp>
        <p:nvSpPr>
          <p:cNvPr id="3" name="Footer Placeholder 2">
            <a:extLst>
              <a:ext uri="{FF2B5EF4-FFF2-40B4-BE49-F238E27FC236}">
                <a16:creationId xmlns:a16="http://schemas.microsoft.com/office/drawing/2014/main" id="{3452E0F3-75A0-D68F-1834-D953961A562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FF3776-7BDC-E035-638A-88F553AB0218}"/>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118255395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A8C92-F471-03CF-BB62-5E42452851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B5BE655-5B71-49A2-43BE-2390FFEB98D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8AB24F0-85D1-3F29-060F-924D86A08A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9E712A-A2F3-7D1E-7ED7-48A35E1DE53B}"/>
              </a:ext>
            </a:extLst>
          </p:cNvPr>
          <p:cNvSpPr>
            <a:spLocks noGrp="1"/>
          </p:cNvSpPr>
          <p:nvPr>
            <p:ph type="dt" sz="half" idx="10"/>
          </p:nvPr>
        </p:nvSpPr>
        <p:spPr/>
        <p:txBody>
          <a:bodyPr/>
          <a:lstStyle/>
          <a:p>
            <a:fld id="{D8D1F878-0CB8-460B-A584-12D54E1B7CC5}" type="datetimeFigureOut">
              <a:rPr lang="en-US" smtClean="0"/>
              <a:t>1/16/2024</a:t>
            </a:fld>
            <a:endParaRPr lang="en-US"/>
          </a:p>
        </p:txBody>
      </p:sp>
      <p:sp>
        <p:nvSpPr>
          <p:cNvPr id="6" name="Footer Placeholder 5">
            <a:extLst>
              <a:ext uri="{FF2B5EF4-FFF2-40B4-BE49-F238E27FC236}">
                <a16:creationId xmlns:a16="http://schemas.microsoft.com/office/drawing/2014/main" id="{E6ADEDBD-6C7B-FCEC-E667-D29D7BA79B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BA53AA-5F7A-9848-5B7E-499905B4F674}"/>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201349939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2520F-FAC9-84F3-7AB9-E52B8845A2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F446F80-71AB-038A-C7E2-169E3BDA40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721B75D-5DD1-A8C8-F3A6-73077DFCEE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A94A8D-A9D3-03C3-25B3-30421BDB57D0}"/>
              </a:ext>
            </a:extLst>
          </p:cNvPr>
          <p:cNvSpPr>
            <a:spLocks noGrp="1"/>
          </p:cNvSpPr>
          <p:nvPr>
            <p:ph type="dt" sz="half" idx="10"/>
          </p:nvPr>
        </p:nvSpPr>
        <p:spPr/>
        <p:txBody>
          <a:bodyPr/>
          <a:lstStyle/>
          <a:p>
            <a:fld id="{D8D1F878-0CB8-460B-A584-12D54E1B7CC5}" type="datetimeFigureOut">
              <a:rPr lang="en-US" smtClean="0"/>
              <a:t>1/16/2024</a:t>
            </a:fld>
            <a:endParaRPr lang="en-US"/>
          </a:p>
        </p:txBody>
      </p:sp>
      <p:sp>
        <p:nvSpPr>
          <p:cNvPr id="6" name="Footer Placeholder 5">
            <a:extLst>
              <a:ext uri="{FF2B5EF4-FFF2-40B4-BE49-F238E27FC236}">
                <a16:creationId xmlns:a16="http://schemas.microsoft.com/office/drawing/2014/main" id="{0FD36618-8DC2-51FE-8AD6-0DC7B3E402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34B771-30D0-D674-43DD-9CD31324FF04}"/>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390073289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9082D-D488-7DE9-871F-04845EEF4A6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86F8FB5-4343-0FD4-4058-E7992C17932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6E6B44-5061-0EB6-EFCF-4564EB0DF54B}"/>
              </a:ext>
            </a:extLst>
          </p:cNvPr>
          <p:cNvSpPr>
            <a:spLocks noGrp="1"/>
          </p:cNvSpPr>
          <p:nvPr>
            <p:ph type="dt" sz="half" idx="10"/>
          </p:nvPr>
        </p:nvSpPr>
        <p:spPr/>
        <p:txBody>
          <a:bodyPr/>
          <a:lstStyle/>
          <a:p>
            <a:fld id="{D8D1F878-0CB8-460B-A584-12D54E1B7CC5}" type="datetimeFigureOut">
              <a:rPr lang="en-US" smtClean="0"/>
              <a:t>1/16/2024</a:t>
            </a:fld>
            <a:endParaRPr lang="en-US"/>
          </a:p>
        </p:txBody>
      </p:sp>
      <p:sp>
        <p:nvSpPr>
          <p:cNvPr id="5" name="Footer Placeholder 4">
            <a:extLst>
              <a:ext uri="{FF2B5EF4-FFF2-40B4-BE49-F238E27FC236}">
                <a16:creationId xmlns:a16="http://schemas.microsoft.com/office/drawing/2014/main" id="{64DFB350-42EA-E854-0C54-E35CDB7055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7145D8-2E1C-6339-9FB5-1508AED1286A}"/>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352623615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22503E-CBA8-3861-146F-2F72193527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8206BBD-70ED-02F8-0C1C-2DDF7DBCB68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7A7CBB-9DC8-F851-2352-CFA49FA64AD4}"/>
              </a:ext>
            </a:extLst>
          </p:cNvPr>
          <p:cNvSpPr>
            <a:spLocks noGrp="1"/>
          </p:cNvSpPr>
          <p:nvPr>
            <p:ph type="dt" sz="half" idx="10"/>
          </p:nvPr>
        </p:nvSpPr>
        <p:spPr/>
        <p:txBody>
          <a:bodyPr/>
          <a:lstStyle/>
          <a:p>
            <a:fld id="{D8D1F878-0CB8-460B-A584-12D54E1B7CC5}" type="datetimeFigureOut">
              <a:rPr lang="en-US" smtClean="0"/>
              <a:t>1/16/2024</a:t>
            </a:fld>
            <a:endParaRPr lang="en-US"/>
          </a:p>
        </p:txBody>
      </p:sp>
      <p:sp>
        <p:nvSpPr>
          <p:cNvPr id="5" name="Footer Placeholder 4">
            <a:extLst>
              <a:ext uri="{FF2B5EF4-FFF2-40B4-BE49-F238E27FC236}">
                <a16:creationId xmlns:a16="http://schemas.microsoft.com/office/drawing/2014/main" id="{8CFD35EA-3D50-83DC-1961-0037E92A28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947ADD-CC1A-882F-83F0-887FBA97FC9E}"/>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651578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2024/1/16</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21450538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2024/1/16</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7511401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2024/1/16</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10356177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2024/1/16</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37560147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2024/1/16</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18689353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2.jp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3.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2300318" y="1028695"/>
            <a:ext cx="1632099" cy="1521323"/>
          </a:xfrm>
          <a:prstGeom prst="rect">
            <a:avLst/>
          </a:prstGeom>
        </p:spPr>
      </p:pic>
      <p:pic>
        <p:nvPicPr>
          <p:cNvPr id="5" name="Picture 4"/>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488246" y="7013028"/>
            <a:ext cx="1289039" cy="1201548"/>
          </a:xfrm>
          <a:prstGeom prst="rect">
            <a:avLst/>
          </a:prstGeom>
        </p:spPr>
      </p:pic>
    </p:spTree>
    <p:extLst>
      <p:ext uri="{BB962C8B-B14F-4D97-AF65-F5344CB8AC3E}">
        <p14:creationId xmlns:p14="http://schemas.microsoft.com/office/powerpoint/2010/main" val="40007139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2302534" y="5111297"/>
            <a:ext cx="1369582" cy="1276624"/>
          </a:xfrm>
          <a:prstGeom prst="rect">
            <a:avLst/>
          </a:prstGeom>
        </p:spPr>
      </p:pic>
    </p:spTree>
    <p:extLst>
      <p:ext uri="{BB962C8B-B14F-4D97-AF65-F5344CB8AC3E}">
        <p14:creationId xmlns:p14="http://schemas.microsoft.com/office/powerpoint/2010/main" val="409652366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9Slide.vn - 2019">
            <a:extLst>
              <a:ext uri="{FF2B5EF4-FFF2-40B4-BE49-F238E27FC236}">
                <a16:creationId xmlns:a16="http://schemas.microsoft.com/office/drawing/2014/main" id="{4C13237A-E9E3-4545-83DE-FAE2F7BC2426}"/>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609617" y="274639"/>
            <a:ext cx="10972801"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17" y="1600206"/>
            <a:ext cx="10972801"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87"/>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defTabSz="1219170"/>
            <a:fld id="{5B7FB242-887E-4FBD-BBF2-BE5F9D1D0288}" type="datetimeFigureOut">
              <a:rPr lang="zh-CN" altLang="en-US" smtClean="0">
                <a:solidFill>
                  <a:prstClr val="black">
                    <a:tint val="75000"/>
                  </a:prstClr>
                </a:solidFill>
              </a:rPr>
              <a:pPr defTabSz="1219170"/>
              <a:t>2024/1/16</a:t>
            </a:fld>
            <a:endParaRPr lang="zh-CN" altLang="en-US">
              <a:solidFill>
                <a:prstClr val="black">
                  <a:tint val="75000"/>
                </a:prstClr>
              </a:solidFill>
            </a:endParaRPr>
          </a:p>
        </p:txBody>
      </p:sp>
      <p:sp>
        <p:nvSpPr>
          <p:cNvPr id="5" name="页脚占位符 4"/>
          <p:cNvSpPr>
            <a:spLocks noGrp="1"/>
          </p:cNvSpPr>
          <p:nvPr>
            <p:ph type="ftr" sz="quarter" idx="3"/>
          </p:nvPr>
        </p:nvSpPr>
        <p:spPr>
          <a:xfrm>
            <a:off x="4165618" y="6356387"/>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pPr defTabSz="1219170"/>
            <a:endParaRPr lang="zh-CN" altLang="en-US">
              <a:solidFill>
                <a:prstClr val="black">
                  <a:tint val="75000"/>
                </a:prstClr>
              </a:solidFill>
            </a:endParaRPr>
          </a:p>
        </p:txBody>
      </p:sp>
      <p:sp>
        <p:nvSpPr>
          <p:cNvPr id="6" name="灯片编号占位符 5"/>
          <p:cNvSpPr>
            <a:spLocks noGrp="1"/>
          </p:cNvSpPr>
          <p:nvPr>
            <p:ph type="sldNum" sz="quarter" idx="4"/>
          </p:nvPr>
        </p:nvSpPr>
        <p:spPr>
          <a:xfrm>
            <a:off x="8737618" y="6356387"/>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pPr defTabSz="1219170"/>
            <a:fld id="{A2FDD889-5730-4C0B-93DE-013744909241}" type="slidenum">
              <a:rPr lang="zh-CN" altLang="en-US" smtClean="0">
                <a:solidFill>
                  <a:prstClr val="black">
                    <a:tint val="75000"/>
                  </a:prstClr>
                </a:solidFill>
              </a:rPr>
              <a:pPr defTabSz="1219170"/>
              <a:t>‹#›</a:t>
            </a:fld>
            <a:endParaRPr lang="zh-CN" altLang="en-US">
              <a:solidFill>
                <a:prstClr val="black">
                  <a:tint val="75000"/>
                </a:prstClr>
              </a:solidFill>
            </a:endParaRPr>
          </a:p>
        </p:txBody>
      </p:sp>
    </p:spTree>
    <p:extLst>
      <p:ext uri="{BB962C8B-B14F-4D97-AF65-F5344CB8AC3E}">
        <p14:creationId xmlns:p14="http://schemas.microsoft.com/office/powerpoint/2010/main" val="28818997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mc:AlternateContent xmlns:mc="http://schemas.openxmlformats.org/markup-compatibility/2006" xmlns:p14="http://schemas.microsoft.com/office/powerpoint/2010/main">
    <mc:Choice Requires="p14">
      <p:transition p14:dur="0" advTm="3000"/>
    </mc:Choice>
    <mc:Fallback xmlns="">
      <p:transition advTm="3000"/>
    </mc:Fallback>
  </mc:AlternateContent>
  <p:timing>
    <p:tnLst>
      <p:par>
        <p:cTn id="1" dur="indefinite" restart="never" nodeType="tmRoot"/>
      </p:par>
    </p:tnLst>
  </p:timing>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4039961"/>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C53A24-F379-1A0C-74E8-92DAAD7986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3193B8-6013-5DC0-D3C4-136BE60DA3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B9180D-5066-B0F1-1C18-938F5F18747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D1F878-0CB8-460B-A584-12D54E1B7CC5}" type="datetimeFigureOut">
              <a:rPr lang="en-US" smtClean="0"/>
              <a:t>1/16/2024</a:t>
            </a:fld>
            <a:endParaRPr lang="en-US"/>
          </a:p>
        </p:txBody>
      </p:sp>
      <p:sp>
        <p:nvSpPr>
          <p:cNvPr id="5" name="Footer Placeholder 4">
            <a:extLst>
              <a:ext uri="{FF2B5EF4-FFF2-40B4-BE49-F238E27FC236}">
                <a16:creationId xmlns:a16="http://schemas.microsoft.com/office/drawing/2014/main" id="{1E45B468-9AB6-1BAB-FEAC-0C2A20919A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6C2E555-8DCE-71A4-AD4E-108CBCCF36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A1FD34-6CFF-4031-A383-530E89E8668B}" type="slidenum">
              <a:rPr lang="en-US" smtClean="0"/>
              <a:t>‹#›</a:t>
            </a:fld>
            <a:endParaRPr lang="en-US"/>
          </a:p>
        </p:txBody>
      </p:sp>
      <p:pic>
        <p:nvPicPr>
          <p:cNvPr id="11" name="Picture 10">
            <a:extLst>
              <a:ext uri="{FF2B5EF4-FFF2-40B4-BE49-F238E27FC236}">
                <a16:creationId xmlns:a16="http://schemas.microsoft.com/office/drawing/2014/main" id="{F98E76A4-5BD0-1C08-BD6C-2682B4BCB2B6}"/>
              </a:ext>
            </a:extLst>
          </p:cNvPr>
          <p:cNvPicPr>
            <a:picLocks noChangeAspect="1"/>
          </p:cNvPicPr>
          <p:nvPr userDrawn="1"/>
        </p:nvPicPr>
        <p:blipFill>
          <a:blip r:embed="rId13"/>
          <a:stretch>
            <a:fillRect/>
          </a:stretch>
        </p:blipFill>
        <p:spPr>
          <a:xfrm>
            <a:off x="-152942" y="7057491"/>
            <a:ext cx="6248942" cy="1828959"/>
          </a:xfrm>
          <a:prstGeom prst="rect">
            <a:avLst/>
          </a:prstGeom>
        </p:spPr>
      </p:pic>
    </p:spTree>
    <p:extLst>
      <p:ext uri="{BB962C8B-B14F-4D97-AF65-F5344CB8AC3E}">
        <p14:creationId xmlns:p14="http://schemas.microsoft.com/office/powerpoint/2010/main" val="226774706"/>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4.xml"/><Relationship Id="rId5" Type="http://schemas.openxmlformats.org/officeDocument/2006/relationships/image" Target="../media/image27.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4.xml"/><Relationship Id="rId5" Type="http://schemas.openxmlformats.org/officeDocument/2006/relationships/image" Target="../media/image28.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4.xml"/><Relationship Id="rId5" Type="http://schemas.openxmlformats.org/officeDocument/2006/relationships/image" Target="../media/image29.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4.xml"/><Relationship Id="rId5" Type="http://schemas.openxmlformats.org/officeDocument/2006/relationships/image" Target="../media/image30.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4.xml"/><Relationship Id="rId5" Type="http://schemas.openxmlformats.org/officeDocument/2006/relationships/image" Target="../media/image31.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4.xml"/><Relationship Id="rId5" Type="http://schemas.openxmlformats.org/officeDocument/2006/relationships/image" Target="../media/image32.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3.xml"/><Relationship Id="rId5" Type="http://schemas.openxmlformats.org/officeDocument/2006/relationships/image" Target="../media/image33.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0.png"/><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3.xml"/><Relationship Id="rId6" Type="http://schemas.openxmlformats.org/officeDocument/2006/relationships/hyperlink" Target="https://www.facebook.com/groups/514479210372531/?ref=share_group_link" TargetMode="External"/><Relationship Id="rId5" Type="http://schemas.openxmlformats.org/officeDocument/2006/relationships/image" Target="../media/image35.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0.png"/><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3.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1.xml"/><Relationship Id="rId6" Type="http://schemas.microsoft.com/office/2007/relationships/hdphoto" Target="../media/hdphoto2.wdp"/><Relationship Id="rId5" Type="http://schemas.openxmlformats.org/officeDocument/2006/relationships/image" Target="../media/image41.png"/><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s://www.facebook.com/groups/514479210372531/?ref=share_group_link"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3.xml"/><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8.png"/><Relationship Id="rId3" Type="http://schemas.microsoft.com/office/2007/relationships/media" Target="../media/media2.mp4"/><Relationship Id="rId7" Type="http://schemas.openxmlformats.org/officeDocument/2006/relationships/image" Target="../media/image13.png"/><Relationship Id="rId12" Type="http://schemas.openxmlformats.org/officeDocument/2006/relationships/image" Target="../media/image17.GIF"/><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audio" Target="../media/audio1.wav"/><Relationship Id="rId11" Type="http://schemas.openxmlformats.org/officeDocument/2006/relationships/image" Target="../media/image16.GIF"/><Relationship Id="rId5" Type="http://schemas.openxmlformats.org/officeDocument/2006/relationships/slideLayout" Target="../slideLayouts/slideLayout43.xml"/><Relationship Id="rId15" Type="http://schemas.openxmlformats.org/officeDocument/2006/relationships/image" Target="../media/image12.png"/><Relationship Id="rId10" Type="http://schemas.openxmlformats.org/officeDocument/2006/relationships/audio" Target="../media/audio2.wav"/><Relationship Id="rId4" Type="http://schemas.openxmlformats.org/officeDocument/2006/relationships/video" Target="../media/media2.mp4"/><Relationship Id="rId9" Type="http://schemas.openxmlformats.org/officeDocument/2006/relationships/image" Target="../media/image15.jpeg"/><Relationship Id="rId1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slideLayout" Target="../slideLayouts/slideLayout43.xml"/><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2.png"/><Relationship Id="rId11" Type="http://schemas.openxmlformats.org/officeDocument/2006/relationships/image" Target="../media/image17.GIF"/><Relationship Id="rId5" Type="http://schemas.openxmlformats.org/officeDocument/2006/relationships/image" Target="../media/image13.png"/><Relationship Id="rId10" Type="http://schemas.openxmlformats.org/officeDocument/2006/relationships/image" Target="../media/image16.GIF"/><Relationship Id="rId4" Type="http://schemas.openxmlformats.org/officeDocument/2006/relationships/audio" Target="../media/audio1.wav"/><Relationship Id="rId9" Type="http://schemas.openxmlformats.org/officeDocument/2006/relationships/audio" Target="../media/audio2.wav"/></Relationships>
</file>

<file path=ppt/slides/_rels/slide6.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slideLayout" Target="../slideLayouts/slideLayout43.xml"/><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2.png"/><Relationship Id="rId11" Type="http://schemas.openxmlformats.org/officeDocument/2006/relationships/image" Target="../media/image17.GIF"/><Relationship Id="rId5" Type="http://schemas.openxmlformats.org/officeDocument/2006/relationships/image" Target="../media/image13.png"/><Relationship Id="rId10" Type="http://schemas.openxmlformats.org/officeDocument/2006/relationships/image" Target="../media/image16.GIF"/><Relationship Id="rId4" Type="http://schemas.openxmlformats.org/officeDocument/2006/relationships/audio" Target="../media/audio1.wav"/><Relationship Id="rId9" Type="http://schemas.openxmlformats.org/officeDocument/2006/relationships/audio" Target="../media/audio2.wav"/></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AAF8A62-649A-4E1C-B0AD-921D20DB611E}"/>
              </a:ext>
            </a:extLst>
          </p:cNvPr>
          <p:cNvPicPr>
            <a:picLocks noChangeAspect="1"/>
          </p:cNvPicPr>
          <p:nvPr/>
        </p:nvPicPr>
        <p:blipFill>
          <a:blip r:embed="rId3"/>
          <a:stretch>
            <a:fillRect/>
          </a:stretch>
        </p:blipFill>
        <p:spPr>
          <a:xfrm>
            <a:off x="0" y="0"/>
            <a:ext cx="12192000" cy="6858000"/>
          </a:xfrm>
          <a:prstGeom prst="rect">
            <a:avLst/>
          </a:prstGeom>
        </p:spPr>
      </p:pic>
      <p:sp>
        <p:nvSpPr>
          <p:cNvPr id="11" name="Rounded Rectangle 3">
            <a:extLst>
              <a:ext uri="{FF2B5EF4-FFF2-40B4-BE49-F238E27FC236}">
                <a16:creationId xmlns:a16="http://schemas.microsoft.com/office/drawing/2014/main" id="{F1DDAB3C-F8AF-448B-8FE2-16A5003D5415}"/>
              </a:ext>
            </a:extLst>
          </p:cNvPr>
          <p:cNvSpPr/>
          <p:nvPr/>
        </p:nvSpPr>
        <p:spPr>
          <a:xfrm>
            <a:off x="914400" y="476250"/>
            <a:ext cx="10972799" cy="5267325"/>
          </a:xfrm>
          <a:custGeom>
            <a:avLst/>
            <a:gdLst>
              <a:gd name="connsiteX0" fmla="*/ 0 w 11254154"/>
              <a:gd name="connsiteY0" fmla="*/ 1015239 h 6091311"/>
              <a:gd name="connsiteX1" fmla="*/ 1015239 w 11254154"/>
              <a:gd name="connsiteY1" fmla="*/ 0 h 6091311"/>
              <a:gd name="connsiteX2" fmla="*/ 10238915 w 11254154"/>
              <a:gd name="connsiteY2" fmla="*/ 0 h 6091311"/>
              <a:gd name="connsiteX3" fmla="*/ 11254154 w 11254154"/>
              <a:gd name="connsiteY3" fmla="*/ 1015239 h 6091311"/>
              <a:gd name="connsiteX4" fmla="*/ 11254154 w 11254154"/>
              <a:gd name="connsiteY4" fmla="*/ 5076072 h 6091311"/>
              <a:gd name="connsiteX5" fmla="*/ 10238915 w 11254154"/>
              <a:gd name="connsiteY5" fmla="*/ 6091311 h 6091311"/>
              <a:gd name="connsiteX6" fmla="*/ 1015239 w 11254154"/>
              <a:gd name="connsiteY6" fmla="*/ 6091311 h 6091311"/>
              <a:gd name="connsiteX7" fmla="*/ 0 w 11254154"/>
              <a:gd name="connsiteY7" fmla="*/ 5076072 h 6091311"/>
              <a:gd name="connsiteX8" fmla="*/ 0 w 11254154"/>
              <a:gd name="connsiteY8" fmla="*/ 1015239 h 6091311"/>
              <a:gd name="connsiteX0" fmla="*/ 365760 w 11619914"/>
              <a:gd name="connsiteY0" fmla="*/ 1015239 h 6091311"/>
              <a:gd name="connsiteX1" fmla="*/ 1380999 w 11619914"/>
              <a:gd name="connsiteY1" fmla="*/ 0 h 6091311"/>
              <a:gd name="connsiteX2" fmla="*/ 10604675 w 11619914"/>
              <a:gd name="connsiteY2" fmla="*/ 0 h 6091311"/>
              <a:gd name="connsiteX3" fmla="*/ 11619914 w 11619914"/>
              <a:gd name="connsiteY3" fmla="*/ 1015239 h 6091311"/>
              <a:gd name="connsiteX4" fmla="*/ 11619914 w 11619914"/>
              <a:gd name="connsiteY4" fmla="*/ 5076072 h 6091311"/>
              <a:gd name="connsiteX5" fmla="*/ 10604675 w 11619914"/>
              <a:gd name="connsiteY5" fmla="*/ 6091311 h 6091311"/>
              <a:gd name="connsiteX6" fmla="*/ 1380999 w 11619914"/>
              <a:gd name="connsiteY6" fmla="*/ 6091311 h 6091311"/>
              <a:gd name="connsiteX7" fmla="*/ 365760 w 11619914"/>
              <a:gd name="connsiteY7" fmla="*/ 5076072 h 6091311"/>
              <a:gd name="connsiteX8" fmla="*/ 0 w 11619914"/>
              <a:gd name="connsiteY8" fmla="*/ 2222696 h 6091311"/>
              <a:gd name="connsiteX9" fmla="*/ 365760 w 11619914"/>
              <a:gd name="connsiteY9" fmla="*/ 1015239 h 6091311"/>
              <a:gd name="connsiteX0" fmla="*/ 365760 w 11859130"/>
              <a:gd name="connsiteY0" fmla="*/ 1015239 h 6091311"/>
              <a:gd name="connsiteX1" fmla="*/ 1380999 w 11859130"/>
              <a:gd name="connsiteY1" fmla="*/ 0 h 6091311"/>
              <a:gd name="connsiteX2" fmla="*/ 10604675 w 11859130"/>
              <a:gd name="connsiteY2" fmla="*/ 0 h 6091311"/>
              <a:gd name="connsiteX3" fmla="*/ 11619914 w 11859130"/>
              <a:gd name="connsiteY3" fmla="*/ 1015239 h 6091311"/>
              <a:gd name="connsiteX4" fmla="*/ 11859065 w 11859130"/>
              <a:gd name="connsiteY4" fmla="*/ 1617785 h 6091311"/>
              <a:gd name="connsiteX5" fmla="*/ 11619914 w 11859130"/>
              <a:gd name="connsiteY5" fmla="*/ 5076072 h 6091311"/>
              <a:gd name="connsiteX6" fmla="*/ 10604675 w 11859130"/>
              <a:gd name="connsiteY6" fmla="*/ 6091311 h 6091311"/>
              <a:gd name="connsiteX7" fmla="*/ 1380999 w 11859130"/>
              <a:gd name="connsiteY7" fmla="*/ 6091311 h 6091311"/>
              <a:gd name="connsiteX8" fmla="*/ 365760 w 11859130"/>
              <a:gd name="connsiteY8" fmla="*/ 5076072 h 6091311"/>
              <a:gd name="connsiteX9" fmla="*/ 0 w 11859130"/>
              <a:gd name="connsiteY9" fmla="*/ 2222696 h 6091311"/>
              <a:gd name="connsiteX10" fmla="*/ 365760 w 11859130"/>
              <a:gd name="connsiteY10" fmla="*/ 1015239 h 6091311"/>
              <a:gd name="connsiteX0" fmla="*/ 365760 w 11873133"/>
              <a:gd name="connsiteY0" fmla="*/ 1015239 h 6091311"/>
              <a:gd name="connsiteX1" fmla="*/ 1380999 w 11873133"/>
              <a:gd name="connsiteY1" fmla="*/ 0 h 6091311"/>
              <a:gd name="connsiteX2" fmla="*/ 10604675 w 11873133"/>
              <a:gd name="connsiteY2" fmla="*/ 0 h 6091311"/>
              <a:gd name="connsiteX3" fmla="*/ 11619914 w 11873133"/>
              <a:gd name="connsiteY3" fmla="*/ 1015239 h 6091311"/>
              <a:gd name="connsiteX4" fmla="*/ 11859065 w 11873133"/>
              <a:gd name="connsiteY4" fmla="*/ 1617785 h 6091311"/>
              <a:gd name="connsiteX5" fmla="*/ 11873133 w 11873133"/>
              <a:gd name="connsiteY5" fmla="*/ 5273020 h 6091311"/>
              <a:gd name="connsiteX6" fmla="*/ 10604675 w 11873133"/>
              <a:gd name="connsiteY6" fmla="*/ 6091311 h 6091311"/>
              <a:gd name="connsiteX7" fmla="*/ 1380999 w 11873133"/>
              <a:gd name="connsiteY7" fmla="*/ 6091311 h 6091311"/>
              <a:gd name="connsiteX8" fmla="*/ 365760 w 11873133"/>
              <a:gd name="connsiteY8" fmla="*/ 5076072 h 6091311"/>
              <a:gd name="connsiteX9" fmla="*/ 0 w 11873133"/>
              <a:gd name="connsiteY9" fmla="*/ 2222696 h 6091311"/>
              <a:gd name="connsiteX10" fmla="*/ 365760 w 11873133"/>
              <a:gd name="connsiteY10" fmla="*/ 1015239 h 6091311"/>
              <a:gd name="connsiteX0" fmla="*/ 365760 w 11873133"/>
              <a:gd name="connsiteY0" fmla="*/ 1015239 h 6091311"/>
              <a:gd name="connsiteX1" fmla="*/ 1380999 w 11873133"/>
              <a:gd name="connsiteY1" fmla="*/ 0 h 6091311"/>
              <a:gd name="connsiteX2" fmla="*/ 10604675 w 11873133"/>
              <a:gd name="connsiteY2" fmla="*/ 0 h 6091311"/>
              <a:gd name="connsiteX3" fmla="*/ 11619914 w 11873133"/>
              <a:gd name="connsiteY3" fmla="*/ 1015239 h 6091311"/>
              <a:gd name="connsiteX4" fmla="*/ 11859065 w 11873133"/>
              <a:gd name="connsiteY4" fmla="*/ 1617785 h 6091311"/>
              <a:gd name="connsiteX5" fmla="*/ 11873133 w 11873133"/>
              <a:gd name="connsiteY5" fmla="*/ 5273020 h 6091311"/>
              <a:gd name="connsiteX6" fmla="*/ 10604675 w 11873133"/>
              <a:gd name="connsiteY6" fmla="*/ 6091311 h 6091311"/>
              <a:gd name="connsiteX7" fmla="*/ 1380999 w 11873133"/>
              <a:gd name="connsiteY7" fmla="*/ 6091311 h 6091311"/>
              <a:gd name="connsiteX8" fmla="*/ 70339 w 11873133"/>
              <a:gd name="connsiteY8" fmla="*/ 5160478 h 6091311"/>
              <a:gd name="connsiteX9" fmla="*/ 0 w 11873133"/>
              <a:gd name="connsiteY9" fmla="*/ 2222696 h 6091311"/>
              <a:gd name="connsiteX10" fmla="*/ 365760 w 11873133"/>
              <a:gd name="connsiteY10" fmla="*/ 1015239 h 6091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73133" h="6091311">
                <a:moveTo>
                  <a:pt x="365760" y="1015239"/>
                </a:moveTo>
                <a:cubicBezTo>
                  <a:pt x="365760" y="454538"/>
                  <a:pt x="820298" y="0"/>
                  <a:pt x="1380999" y="0"/>
                </a:cubicBezTo>
                <a:lnTo>
                  <a:pt x="10604675" y="0"/>
                </a:lnTo>
                <a:cubicBezTo>
                  <a:pt x="11165376" y="0"/>
                  <a:pt x="11619914" y="454538"/>
                  <a:pt x="11619914" y="1015239"/>
                </a:cubicBezTo>
                <a:cubicBezTo>
                  <a:pt x="11615225" y="1187952"/>
                  <a:pt x="11863754" y="1445072"/>
                  <a:pt x="11859065" y="1617785"/>
                </a:cubicBezTo>
                <a:cubicBezTo>
                  <a:pt x="11863754" y="2836197"/>
                  <a:pt x="11868444" y="4054608"/>
                  <a:pt x="11873133" y="5273020"/>
                </a:cubicBezTo>
                <a:cubicBezTo>
                  <a:pt x="11873133" y="5833721"/>
                  <a:pt x="11165376" y="6091311"/>
                  <a:pt x="10604675" y="6091311"/>
                </a:cubicBezTo>
                <a:lnTo>
                  <a:pt x="1380999" y="6091311"/>
                </a:lnTo>
                <a:cubicBezTo>
                  <a:pt x="820298" y="6091311"/>
                  <a:pt x="70339" y="5721179"/>
                  <a:pt x="70339" y="5160478"/>
                </a:cubicBezTo>
                <a:cubicBezTo>
                  <a:pt x="60961" y="4209353"/>
                  <a:pt x="9378" y="3173821"/>
                  <a:pt x="0" y="2222696"/>
                </a:cubicBezTo>
                <a:cubicBezTo>
                  <a:pt x="9378" y="1820210"/>
                  <a:pt x="356382" y="1417725"/>
                  <a:pt x="365760" y="1015239"/>
                </a:cubicBezTo>
                <a:close/>
              </a:path>
            </a:pathLst>
          </a:custGeom>
          <a:solidFill>
            <a:srgbClr val="FFFFFF">
              <a:alpha val="81961"/>
            </a:srgbClr>
          </a:solid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DB324FA1-0C86-44A2-F875-8EDD1A8608AF}"/>
              </a:ext>
            </a:extLst>
          </p:cNvPr>
          <p:cNvPicPr>
            <a:picLocks noChangeAspect="1"/>
          </p:cNvPicPr>
          <p:nvPr/>
        </p:nvPicPr>
        <p:blipFill>
          <a:blip r:embed="rId4"/>
          <a:stretch>
            <a:fillRect/>
          </a:stretch>
        </p:blipFill>
        <p:spPr>
          <a:xfrm>
            <a:off x="3679506" y="966908"/>
            <a:ext cx="4413887" cy="1609483"/>
          </a:xfrm>
          <a:prstGeom prst="rect">
            <a:avLst/>
          </a:prstGeom>
        </p:spPr>
      </p:pic>
      <p:pic>
        <p:nvPicPr>
          <p:cNvPr id="4" name="Picture 3">
            <a:extLst>
              <a:ext uri="{FF2B5EF4-FFF2-40B4-BE49-F238E27FC236}">
                <a16:creationId xmlns:a16="http://schemas.microsoft.com/office/drawing/2014/main" id="{F4365314-7B9D-98A0-B4D3-5485AB97E584}"/>
              </a:ext>
            </a:extLst>
          </p:cNvPr>
          <p:cNvPicPr>
            <a:picLocks noChangeAspect="1"/>
          </p:cNvPicPr>
          <p:nvPr/>
        </p:nvPicPr>
        <p:blipFill>
          <a:blip r:embed="rId5"/>
          <a:stretch>
            <a:fillRect/>
          </a:stretch>
        </p:blipFill>
        <p:spPr>
          <a:xfrm>
            <a:off x="765713" y="2343824"/>
            <a:ext cx="11022523" cy="2017951"/>
          </a:xfrm>
          <a:prstGeom prst="rect">
            <a:avLst/>
          </a:prstGeom>
        </p:spPr>
      </p:pic>
      <p:pic>
        <p:nvPicPr>
          <p:cNvPr id="8" name="Picture 7">
            <a:extLst>
              <a:ext uri="{FF2B5EF4-FFF2-40B4-BE49-F238E27FC236}">
                <a16:creationId xmlns:a16="http://schemas.microsoft.com/office/drawing/2014/main" id="{78F45D6F-7D75-F9D0-EFE2-1D3D42625AA6}"/>
              </a:ext>
            </a:extLst>
          </p:cNvPr>
          <p:cNvPicPr>
            <a:picLocks noChangeAspect="1"/>
          </p:cNvPicPr>
          <p:nvPr/>
        </p:nvPicPr>
        <p:blipFill>
          <a:blip r:embed="rId6"/>
          <a:stretch>
            <a:fillRect/>
          </a:stretch>
        </p:blipFill>
        <p:spPr>
          <a:xfrm>
            <a:off x="5204346" y="3949780"/>
            <a:ext cx="2621507" cy="1072989"/>
          </a:xfrm>
          <a:prstGeom prst="rect">
            <a:avLst/>
          </a:prstGeom>
        </p:spPr>
      </p:pic>
    </p:spTree>
    <p:extLst>
      <p:ext uri="{BB962C8B-B14F-4D97-AF65-F5344CB8AC3E}">
        <p14:creationId xmlns:p14="http://schemas.microsoft.com/office/powerpoint/2010/main" val="17914038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AF3236-9A3D-48CD-8A4A-B13A04E8582F}"/>
              </a:ext>
            </a:extLst>
          </p:cNvPr>
          <p:cNvPicPr>
            <a:picLocks noChangeAspect="1"/>
          </p:cNvPicPr>
          <p:nvPr/>
        </p:nvPicPr>
        <p:blipFill>
          <a:blip r:embed="rId3"/>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BDAA6B62-DC7F-4777-B67A-2AFA072900C0}"/>
              </a:ext>
            </a:extLst>
          </p:cNvPr>
          <p:cNvPicPr>
            <a:picLocks noChangeAspect="1"/>
          </p:cNvPicPr>
          <p:nvPr/>
        </p:nvPicPr>
        <p:blipFill>
          <a:blip r:embed="rId4"/>
          <a:stretch>
            <a:fillRect/>
          </a:stretch>
        </p:blipFill>
        <p:spPr>
          <a:xfrm>
            <a:off x="151885" y="139626"/>
            <a:ext cx="11888230" cy="6718374"/>
          </a:xfrm>
          <a:prstGeom prst="rect">
            <a:avLst/>
          </a:prstGeom>
        </p:spPr>
      </p:pic>
      <p:sp>
        <p:nvSpPr>
          <p:cNvPr id="5" name="Rectangle: Rounded Corners 4">
            <a:extLst>
              <a:ext uri="{FF2B5EF4-FFF2-40B4-BE49-F238E27FC236}">
                <a16:creationId xmlns:a16="http://schemas.microsoft.com/office/drawing/2014/main" id="{5AA21E87-8670-147F-E54F-0418C49A23C7}"/>
              </a:ext>
            </a:extLst>
          </p:cNvPr>
          <p:cNvSpPr/>
          <p:nvPr/>
        </p:nvSpPr>
        <p:spPr>
          <a:xfrm>
            <a:off x="5762626" y="2066926"/>
            <a:ext cx="5715000" cy="2686050"/>
          </a:xfrm>
          <a:prstGeom prst="roundRect">
            <a:avLst/>
          </a:prstGeom>
          <a:solidFill>
            <a:schemeClr val="accent2">
              <a:lumMod val="20000"/>
              <a:lumOff val="80000"/>
            </a:schemeClr>
          </a:solid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just">
              <a:spcAft>
                <a:spcPts val="800"/>
              </a:spcAft>
            </a:pPr>
            <a:r>
              <a:rPr lang="vi-VN" sz="4400" b="1" dirty="0">
                <a:solidFill>
                  <a:srgbClr val="002060"/>
                </a:solidFill>
                <a:latin typeface="Calibri" panose="020F0502020204030204" pitchFamily="34" charset="0"/>
                <a:ea typeface="Cambria" panose="02040503050406030204" pitchFamily="18" charset="0"/>
                <a:cs typeface="Calibri" panose="020F0502020204030204" pitchFamily="34" charset="0"/>
              </a:rPr>
              <a:t>Cung cấp nguồn thức ăn để đảm bảo đầy đủ chất dinh dưỡng.</a:t>
            </a:r>
            <a:endParaRPr kumimoji="0" lang="vi-VN" sz="4400" b="1" i="0" u="none" strike="noStrike" kern="1200" cap="none" spc="0" normalizeH="0" baseline="0" noProof="0" dirty="0">
              <a:ln>
                <a:noFill/>
              </a:ln>
              <a:solidFill>
                <a:srgbClr val="FF0000"/>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pic>
        <p:nvPicPr>
          <p:cNvPr id="6" name="Picture 5">
            <a:extLst>
              <a:ext uri="{FF2B5EF4-FFF2-40B4-BE49-F238E27FC236}">
                <a16:creationId xmlns:a16="http://schemas.microsoft.com/office/drawing/2014/main" id="{00B69E30-16A8-C66F-269D-866DFEE1922F}"/>
              </a:ext>
            </a:extLst>
          </p:cNvPr>
          <p:cNvPicPr>
            <a:picLocks noChangeAspect="1"/>
          </p:cNvPicPr>
          <p:nvPr/>
        </p:nvPicPr>
        <p:blipFill>
          <a:blip r:embed="rId5"/>
          <a:stretch>
            <a:fillRect/>
          </a:stretch>
        </p:blipFill>
        <p:spPr>
          <a:xfrm>
            <a:off x="309562" y="2209801"/>
            <a:ext cx="5173935" cy="259556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266929936"/>
      </p:ext>
    </p:extLst>
  </p:cSld>
  <p:clrMapOvr>
    <a:masterClrMapping/>
  </p:clrMapOvr>
  <p:transition advTm="6981">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1000"/>
                                        <p:tgtEl>
                                          <p:spTgt spid="5">
                                            <p:bg/>
                                          </p:spTgt>
                                        </p:tgtEl>
                                      </p:cBhvr>
                                    </p:animEffect>
                                    <p:anim calcmode="lin" valueType="num">
                                      <p:cBhvr>
                                        <p:cTn id="8" dur="1000" fill="hold"/>
                                        <p:tgtEl>
                                          <p:spTgt spid="5">
                                            <p:bg/>
                                          </p:spTgt>
                                        </p:tgtEl>
                                        <p:attrNameLst>
                                          <p:attrName>ppt_x</p:attrName>
                                        </p:attrNameLst>
                                      </p:cBhvr>
                                      <p:tavLst>
                                        <p:tav tm="0">
                                          <p:val>
                                            <p:strVal val="#ppt_x"/>
                                          </p:val>
                                        </p:tav>
                                        <p:tav tm="100000">
                                          <p:val>
                                            <p:strVal val="#ppt_x"/>
                                          </p:val>
                                        </p:tav>
                                      </p:tavLst>
                                    </p:anim>
                                    <p:anim calcmode="lin" valueType="num">
                                      <p:cBhvr>
                                        <p:cTn id="9"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AF3236-9A3D-48CD-8A4A-B13A04E8582F}"/>
              </a:ext>
            </a:extLst>
          </p:cNvPr>
          <p:cNvPicPr>
            <a:picLocks noChangeAspect="1"/>
          </p:cNvPicPr>
          <p:nvPr/>
        </p:nvPicPr>
        <p:blipFill>
          <a:blip r:embed="rId3"/>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BDAA6B62-DC7F-4777-B67A-2AFA072900C0}"/>
              </a:ext>
            </a:extLst>
          </p:cNvPr>
          <p:cNvPicPr>
            <a:picLocks noChangeAspect="1"/>
          </p:cNvPicPr>
          <p:nvPr/>
        </p:nvPicPr>
        <p:blipFill>
          <a:blip r:embed="rId4"/>
          <a:stretch>
            <a:fillRect/>
          </a:stretch>
        </p:blipFill>
        <p:spPr>
          <a:xfrm>
            <a:off x="151885" y="139626"/>
            <a:ext cx="11888230" cy="6718374"/>
          </a:xfrm>
          <a:prstGeom prst="rect">
            <a:avLst/>
          </a:prstGeom>
        </p:spPr>
      </p:pic>
      <p:sp>
        <p:nvSpPr>
          <p:cNvPr id="5" name="Rectangle: Rounded Corners 4">
            <a:extLst>
              <a:ext uri="{FF2B5EF4-FFF2-40B4-BE49-F238E27FC236}">
                <a16:creationId xmlns:a16="http://schemas.microsoft.com/office/drawing/2014/main" id="{5AA21E87-8670-147F-E54F-0418C49A23C7}"/>
              </a:ext>
            </a:extLst>
          </p:cNvPr>
          <p:cNvSpPr/>
          <p:nvPr/>
        </p:nvSpPr>
        <p:spPr>
          <a:xfrm>
            <a:off x="5772151" y="1485900"/>
            <a:ext cx="5715000" cy="3524250"/>
          </a:xfrm>
          <a:prstGeom prst="roundRect">
            <a:avLst/>
          </a:prstGeom>
          <a:solidFill>
            <a:schemeClr val="accent2">
              <a:lumMod val="20000"/>
              <a:lumOff val="80000"/>
            </a:schemeClr>
          </a:solid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just">
              <a:spcAft>
                <a:spcPts val="800"/>
              </a:spcAft>
            </a:pPr>
            <a:r>
              <a:rPr lang="vi-VN" sz="4800" b="1">
                <a:solidFill>
                  <a:srgbClr val="002060"/>
                </a:solidFill>
                <a:latin typeface="Calibri" panose="020F0502020204030204" pitchFamily="34" charset="0"/>
                <a:ea typeface="Cambria" panose="02040503050406030204" pitchFamily="18" charset="0"/>
                <a:cs typeface="Calibri" panose="020F0502020204030204" pitchFamily="34" charset="0"/>
              </a:rPr>
              <a:t>Vệ sinh chuồng trại để giữ gìn vệ sinh môi trường sinh sống sạch sẽ.</a:t>
            </a:r>
            <a:endParaRPr kumimoji="0" lang="vi-VN" sz="4800" b="1" i="0" u="none" strike="noStrike" kern="1200" cap="none" spc="0" normalizeH="0" baseline="0" noProof="0" dirty="0">
              <a:ln>
                <a:noFill/>
              </a:ln>
              <a:solidFill>
                <a:srgbClr val="FF0000"/>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pic>
        <p:nvPicPr>
          <p:cNvPr id="4" name="Picture 3">
            <a:extLst>
              <a:ext uri="{FF2B5EF4-FFF2-40B4-BE49-F238E27FC236}">
                <a16:creationId xmlns:a16="http://schemas.microsoft.com/office/drawing/2014/main" id="{E6ABC980-0F5B-8EBA-CEF7-59BF2FB5CE53}"/>
              </a:ext>
            </a:extLst>
          </p:cNvPr>
          <p:cNvPicPr>
            <a:picLocks noChangeAspect="1"/>
          </p:cNvPicPr>
          <p:nvPr/>
        </p:nvPicPr>
        <p:blipFill>
          <a:blip r:embed="rId5"/>
          <a:stretch>
            <a:fillRect/>
          </a:stretch>
        </p:blipFill>
        <p:spPr>
          <a:xfrm>
            <a:off x="614362" y="1905000"/>
            <a:ext cx="4849029" cy="26574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552748017"/>
      </p:ext>
    </p:extLst>
  </p:cSld>
  <p:clrMapOvr>
    <a:masterClrMapping/>
  </p:clrMapOvr>
  <p:transition advTm="6981">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1000"/>
                                        <p:tgtEl>
                                          <p:spTgt spid="5">
                                            <p:bg/>
                                          </p:spTgt>
                                        </p:tgtEl>
                                      </p:cBhvr>
                                    </p:animEffect>
                                    <p:anim calcmode="lin" valueType="num">
                                      <p:cBhvr>
                                        <p:cTn id="8" dur="1000" fill="hold"/>
                                        <p:tgtEl>
                                          <p:spTgt spid="5">
                                            <p:bg/>
                                          </p:spTgt>
                                        </p:tgtEl>
                                        <p:attrNameLst>
                                          <p:attrName>ppt_x</p:attrName>
                                        </p:attrNameLst>
                                      </p:cBhvr>
                                      <p:tavLst>
                                        <p:tav tm="0">
                                          <p:val>
                                            <p:strVal val="#ppt_x"/>
                                          </p:val>
                                        </p:tav>
                                        <p:tav tm="100000">
                                          <p:val>
                                            <p:strVal val="#ppt_x"/>
                                          </p:val>
                                        </p:tav>
                                      </p:tavLst>
                                    </p:anim>
                                    <p:anim calcmode="lin" valueType="num">
                                      <p:cBhvr>
                                        <p:cTn id="9"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AF3236-9A3D-48CD-8A4A-B13A04E8582F}"/>
              </a:ext>
            </a:extLst>
          </p:cNvPr>
          <p:cNvPicPr>
            <a:picLocks noChangeAspect="1"/>
          </p:cNvPicPr>
          <p:nvPr/>
        </p:nvPicPr>
        <p:blipFill>
          <a:blip r:embed="rId3"/>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BDAA6B62-DC7F-4777-B67A-2AFA072900C0}"/>
              </a:ext>
            </a:extLst>
          </p:cNvPr>
          <p:cNvPicPr>
            <a:picLocks noChangeAspect="1"/>
          </p:cNvPicPr>
          <p:nvPr/>
        </p:nvPicPr>
        <p:blipFill>
          <a:blip r:embed="rId4"/>
          <a:stretch>
            <a:fillRect/>
          </a:stretch>
        </p:blipFill>
        <p:spPr>
          <a:xfrm>
            <a:off x="151885" y="139626"/>
            <a:ext cx="11888230" cy="6718374"/>
          </a:xfrm>
          <a:prstGeom prst="rect">
            <a:avLst/>
          </a:prstGeom>
        </p:spPr>
      </p:pic>
      <p:sp>
        <p:nvSpPr>
          <p:cNvPr id="5" name="Rectangle: Rounded Corners 4">
            <a:extLst>
              <a:ext uri="{FF2B5EF4-FFF2-40B4-BE49-F238E27FC236}">
                <a16:creationId xmlns:a16="http://schemas.microsoft.com/office/drawing/2014/main" id="{5AA21E87-8670-147F-E54F-0418C49A23C7}"/>
              </a:ext>
            </a:extLst>
          </p:cNvPr>
          <p:cNvSpPr/>
          <p:nvPr/>
        </p:nvSpPr>
        <p:spPr>
          <a:xfrm>
            <a:off x="5695950" y="2514601"/>
            <a:ext cx="6000749" cy="1962149"/>
          </a:xfrm>
          <a:prstGeom prst="roundRect">
            <a:avLst/>
          </a:prstGeom>
          <a:solidFill>
            <a:schemeClr val="accent2">
              <a:lumMod val="20000"/>
              <a:lumOff val="80000"/>
            </a:schemeClr>
          </a:solid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just">
              <a:spcAft>
                <a:spcPts val="800"/>
              </a:spcAft>
            </a:pPr>
            <a:r>
              <a:rPr lang="vi-VN" sz="4800" b="1">
                <a:solidFill>
                  <a:srgbClr val="002060"/>
                </a:solidFill>
                <a:latin typeface="Calibri" panose="020F0502020204030204" pitchFamily="34" charset="0"/>
                <a:ea typeface="Cambria" panose="02040503050406030204" pitchFamily="18" charset="0"/>
                <a:cs typeface="Calibri" panose="020F0502020204030204" pitchFamily="34" charset="0"/>
              </a:rPr>
              <a:t>Sưởi ấm để giữ ấm cơ thể.</a:t>
            </a:r>
            <a:endParaRPr kumimoji="0" lang="vi-VN" sz="4800" b="1" i="0" u="none" strike="noStrike" kern="1200" cap="none" spc="0" normalizeH="0" baseline="0" noProof="0" dirty="0">
              <a:ln>
                <a:noFill/>
              </a:ln>
              <a:solidFill>
                <a:srgbClr val="FF0000"/>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pic>
        <p:nvPicPr>
          <p:cNvPr id="6" name="Picture 5">
            <a:extLst>
              <a:ext uri="{FF2B5EF4-FFF2-40B4-BE49-F238E27FC236}">
                <a16:creationId xmlns:a16="http://schemas.microsoft.com/office/drawing/2014/main" id="{ABC55EE1-BFC6-4410-A512-960BBCBA1FE5}"/>
              </a:ext>
            </a:extLst>
          </p:cNvPr>
          <p:cNvPicPr>
            <a:picLocks noChangeAspect="1"/>
          </p:cNvPicPr>
          <p:nvPr/>
        </p:nvPicPr>
        <p:blipFill>
          <a:blip r:embed="rId5"/>
          <a:stretch>
            <a:fillRect/>
          </a:stretch>
        </p:blipFill>
        <p:spPr>
          <a:xfrm>
            <a:off x="623887" y="2028826"/>
            <a:ext cx="4729824" cy="293846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691677397"/>
      </p:ext>
    </p:extLst>
  </p:cSld>
  <p:clrMapOvr>
    <a:masterClrMapping/>
  </p:clrMapOvr>
  <p:transition advTm="6981">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1000"/>
                                        <p:tgtEl>
                                          <p:spTgt spid="5">
                                            <p:bg/>
                                          </p:spTgt>
                                        </p:tgtEl>
                                      </p:cBhvr>
                                    </p:animEffect>
                                    <p:anim calcmode="lin" valueType="num">
                                      <p:cBhvr>
                                        <p:cTn id="8" dur="1000" fill="hold"/>
                                        <p:tgtEl>
                                          <p:spTgt spid="5">
                                            <p:bg/>
                                          </p:spTgt>
                                        </p:tgtEl>
                                        <p:attrNameLst>
                                          <p:attrName>ppt_x</p:attrName>
                                        </p:attrNameLst>
                                      </p:cBhvr>
                                      <p:tavLst>
                                        <p:tav tm="0">
                                          <p:val>
                                            <p:strVal val="#ppt_x"/>
                                          </p:val>
                                        </p:tav>
                                        <p:tav tm="100000">
                                          <p:val>
                                            <p:strVal val="#ppt_x"/>
                                          </p:val>
                                        </p:tav>
                                      </p:tavLst>
                                    </p:anim>
                                    <p:anim calcmode="lin" valueType="num">
                                      <p:cBhvr>
                                        <p:cTn id="9"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AF3236-9A3D-48CD-8A4A-B13A04E8582F}"/>
              </a:ext>
            </a:extLst>
          </p:cNvPr>
          <p:cNvPicPr>
            <a:picLocks noChangeAspect="1"/>
          </p:cNvPicPr>
          <p:nvPr/>
        </p:nvPicPr>
        <p:blipFill>
          <a:blip r:embed="rId3"/>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BDAA6B62-DC7F-4777-B67A-2AFA072900C0}"/>
              </a:ext>
            </a:extLst>
          </p:cNvPr>
          <p:cNvPicPr>
            <a:picLocks noChangeAspect="1"/>
          </p:cNvPicPr>
          <p:nvPr/>
        </p:nvPicPr>
        <p:blipFill>
          <a:blip r:embed="rId4"/>
          <a:stretch>
            <a:fillRect/>
          </a:stretch>
        </p:blipFill>
        <p:spPr>
          <a:xfrm>
            <a:off x="151885" y="139626"/>
            <a:ext cx="11888230" cy="6718374"/>
          </a:xfrm>
          <a:prstGeom prst="rect">
            <a:avLst/>
          </a:prstGeom>
        </p:spPr>
      </p:pic>
      <p:sp>
        <p:nvSpPr>
          <p:cNvPr id="5" name="Rectangle: Rounded Corners 4">
            <a:extLst>
              <a:ext uri="{FF2B5EF4-FFF2-40B4-BE49-F238E27FC236}">
                <a16:creationId xmlns:a16="http://schemas.microsoft.com/office/drawing/2014/main" id="{5AA21E87-8670-147F-E54F-0418C49A23C7}"/>
              </a:ext>
            </a:extLst>
          </p:cNvPr>
          <p:cNvSpPr/>
          <p:nvPr/>
        </p:nvSpPr>
        <p:spPr>
          <a:xfrm>
            <a:off x="5724525" y="2371724"/>
            <a:ext cx="6000749" cy="2200275"/>
          </a:xfrm>
          <a:prstGeom prst="roundRect">
            <a:avLst/>
          </a:prstGeom>
          <a:solidFill>
            <a:schemeClr val="accent2">
              <a:lumMod val="20000"/>
              <a:lumOff val="80000"/>
            </a:schemeClr>
          </a:solid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just">
              <a:spcAft>
                <a:spcPts val="800"/>
              </a:spcAft>
            </a:pPr>
            <a:r>
              <a:rPr lang="vi-VN" sz="4800" b="1">
                <a:solidFill>
                  <a:srgbClr val="002060"/>
                </a:solidFill>
                <a:latin typeface="Calibri" panose="020F0502020204030204" pitchFamily="34" charset="0"/>
                <a:ea typeface="Cambria" panose="02040503050406030204" pitchFamily="18" charset="0"/>
                <a:cs typeface="Calibri" panose="020F0502020204030204" pitchFamily="34" charset="0"/>
              </a:rPr>
              <a:t>Tiêm phòng để phòng ngừa các bệnh.</a:t>
            </a:r>
            <a:endParaRPr kumimoji="0" lang="vi-VN" sz="4800" b="1" i="0" u="none" strike="noStrike" kern="1200" cap="none" spc="0" normalizeH="0" baseline="0" noProof="0" dirty="0">
              <a:ln>
                <a:noFill/>
              </a:ln>
              <a:solidFill>
                <a:srgbClr val="FF0000"/>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pic>
        <p:nvPicPr>
          <p:cNvPr id="4" name="Picture 3">
            <a:extLst>
              <a:ext uri="{FF2B5EF4-FFF2-40B4-BE49-F238E27FC236}">
                <a16:creationId xmlns:a16="http://schemas.microsoft.com/office/drawing/2014/main" id="{B3EED42A-BF8F-A5DE-E872-2A71A5B7315E}"/>
              </a:ext>
            </a:extLst>
          </p:cNvPr>
          <p:cNvPicPr>
            <a:picLocks noChangeAspect="1"/>
          </p:cNvPicPr>
          <p:nvPr/>
        </p:nvPicPr>
        <p:blipFill>
          <a:blip r:embed="rId5"/>
          <a:stretch>
            <a:fillRect/>
          </a:stretch>
        </p:blipFill>
        <p:spPr>
          <a:xfrm>
            <a:off x="719137" y="2028825"/>
            <a:ext cx="4605648" cy="29527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660308908"/>
      </p:ext>
    </p:extLst>
  </p:cSld>
  <p:clrMapOvr>
    <a:masterClrMapping/>
  </p:clrMapOvr>
  <p:transition advTm="6981">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1000"/>
                                        <p:tgtEl>
                                          <p:spTgt spid="5">
                                            <p:bg/>
                                          </p:spTgt>
                                        </p:tgtEl>
                                      </p:cBhvr>
                                    </p:animEffect>
                                    <p:anim calcmode="lin" valueType="num">
                                      <p:cBhvr>
                                        <p:cTn id="8" dur="1000" fill="hold"/>
                                        <p:tgtEl>
                                          <p:spTgt spid="5">
                                            <p:bg/>
                                          </p:spTgt>
                                        </p:tgtEl>
                                        <p:attrNameLst>
                                          <p:attrName>ppt_x</p:attrName>
                                        </p:attrNameLst>
                                      </p:cBhvr>
                                      <p:tavLst>
                                        <p:tav tm="0">
                                          <p:val>
                                            <p:strVal val="#ppt_x"/>
                                          </p:val>
                                        </p:tav>
                                        <p:tav tm="100000">
                                          <p:val>
                                            <p:strVal val="#ppt_x"/>
                                          </p:val>
                                        </p:tav>
                                      </p:tavLst>
                                    </p:anim>
                                    <p:anim calcmode="lin" valueType="num">
                                      <p:cBhvr>
                                        <p:cTn id="9"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AF3236-9A3D-48CD-8A4A-B13A04E8582F}"/>
              </a:ext>
            </a:extLst>
          </p:cNvPr>
          <p:cNvPicPr>
            <a:picLocks noChangeAspect="1"/>
          </p:cNvPicPr>
          <p:nvPr/>
        </p:nvPicPr>
        <p:blipFill>
          <a:blip r:embed="rId3"/>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BDAA6B62-DC7F-4777-B67A-2AFA072900C0}"/>
              </a:ext>
            </a:extLst>
          </p:cNvPr>
          <p:cNvPicPr>
            <a:picLocks noChangeAspect="1"/>
          </p:cNvPicPr>
          <p:nvPr/>
        </p:nvPicPr>
        <p:blipFill>
          <a:blip r:embed="rId4"/>
          <a:stretch>
            <a:fillRect/>
          </a:stretch>
        </p:blipFill>
        <p:spPr>
          <a:xfrm>
            <a:off x="151885" y="139626"/>
            <a:ext cx="11888230" cy="6718374"/>
          </a:xfrm>
          <a:prstGeom prst="rect">
            <a:avLst/>
          </a:prstGeom>
        </p:spPr>
      </p:pic>
      <p:sp>
        <p:nvSpPr>
          <p:cNvPr id="5" name="Rectangle: Rounded Corners 4">
            <a:extLst>
              <a:ext uri="{FF2B5EF4-FFF2-40B4-BE49-F238E27FC236}">
                <a16:creationId xmlns:a16="http://schemas.microsoft.com/office/drawing/2014/main" id="{5AA21E87-8670-147F-E54F-0418C49A23C7}"/>
              </a:ext>
            </a:extLst>
          </p:cNvPr>
          <p:cNvSpPr/>
          <p:nvPr/>
        </p:nvSpPr>
        <p:spPr>
          <a:xfrm>
            <a:off x="5715000" y="1990725"/>
            <a:ext cx="6000749" cy="3048000"/>
          </a:xfrm>
          <a:prstGeom prst="roundRect">
            <a:avLst/>
          </a:prstGeom>
          <a:solidFill>
            <a:schemeClr val="accent2">
              <a:lumMod val="20000"/>
              <a:lumOff val="80000"/>
            </a:schemeClr>
          </a:solid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just">
              <a:spcAft>
                <a:spcPts val="800"/>
              </a:spcAft>
            </a:pPr>
            <a:r>
              <a:rPr lang="vi-VN" sz="4800" b="1" dirty="0">
                <a:solidFill>
                  <a:srgbClr val="002060"/>
                </a:solidFill>
                <a:latin typeface="Calibri" panose="020F0502020204030204" pitchFamily="34" charset="0"/>
                <a:ea typeface="Cambria" panose="02040503050406030204" pitchFamily="18" charset="0"/>
                <a:cs typeface="Calibri" panose="020F0502020204030204" pitchFamily="34" charset="0"/>
              </a:rPr>
              <a:t>Khử độc, khủ khuẩn chuồng trại để phòng tránh việc phát triển các mầm bệnh.</a:t>
            </a:r>
            <a:endParaRPr kumimoji="0" lang="vi-VN" sz="4800" b="1" i="0" u="none" strike="noStrike" kern="1200" cap="none" spc="0" normalizeH="0" baseline="0" noProof="0" dirty="0">
              <a:ln>
                <a:noFill/>
              </a:ln>
              <a:solidFill>
                <a:srgbClr val="FF0000"/>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pic>
        <p:nvPicPr>
          <p:cNvPr id="6" name="Picture 5">
            <a:extLst>
              <a:ext uri="{FF2B5EF4-FFF2-40B4-BE49-F238E27FC236}">
                <a16:creationId xmlns:a16="http://schemas.microsoft.com/office/drawing/2014/main" id="{8FA125C6-8A6C-81A4-ECEB-2E9F0B184159}"/>
              </a:ext>
            </a:extLst>
          </p:cNvPr>
          <p:cNvPicPr>
            <a:picLocks noChangeAspect="1"/>
          </p:cNvPicPr>
          <p:nvPr/>
        </p:nvPicPr>
        <p:blipFill>
          <a:blip r:embed="rId5"/>
          <a:stretch>
            <a:fillRect/>
          </a:stretch>
        </p:blipFill>
        <p:spPr>
          <a:xfrm>
            <a:off x="623887" y="2085976"/>
            <a:ext cx="4602863" cy="280511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515712331"/>
      </p:ext>
    </p:extLst>
  </p:cSld>
  <p:clrMapOvr>
    <a:masterClrMapping/>
  </p:clrMapOvr>
  <p:transition advTm="6981">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1000"/>
                                        <p:tgtEl>
                                          <p:spTgt spid="5">
                                            <p:bg/>
                                          </p:spTgt>
                                        </p:tgtEl>
                                      </p:cBhvr>
                                    </p:animEffect>
                                    <p:anim calcmode="lin" valueType="num">
                                      <p:cBhvr>
                                        <p:cTn id="8" dur="1000" fill="hold"/>
                                        <p:tgtEl>
                                          <p:spTgt spid="5">
                                            <p:bg/>
                                          </p:spTgt>
                                        </p:tgtEl>
                                        <p:attrNameLst>
                                          <p:attrName>ppt_x</p:attrName>
                                        </p:attrNameLst>
                                      </p:cBhvr>
                                      <p:tavLst>
                                        <p:tav tm="0">
                                          <p:val>
                                            <p:strVal val="#ppt_x"/>
                                          </p:val>
                                        </p:tav>
                                        <p:tav tm="100000">
                                          <p:val>
                                            <p:strVal val="#ppt_x"/>
                                          </p:val>
                                        </p:tav>
                                      </p:tavLst>
                                    </p:anim>
                                    <p:anim calcmode="lin" valueType="num">
                                      <p:cBhvr>
                                        <p:cTn id="9"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AF3236-9A3D-48CD-8A4A-B13A04E8582F}"/>
              </a:ext>
            </a:extLst>
          </p:cNvPr>
          <p:cNvPicPr>
            <a:picLocks noChangeAspect="1"/>
          </p:cNvPicPr>
          <p:nvPr/>
        </p:nvPicPr>
        <p:blipFill>
          <a:blip r:embed="rId3"/>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BDAA6B62-DC7F-4777-B67A-2AFA072900C0}"/>
              </a:ext>
            </a:extLst>
          </p:cNvPr>
          <p:cNvPicPr>
            <a:picLocks noChangeAspect="1"/>
          </p:cNvPicPr>
          <p:nvPr/>
        </p:nvPicPr>
        <p:blipFill>
          <a:blip r:embed="rId4"/>
          <a:stretch>
            <a:fillRect/>
          </a:stretch>
        </p:blipFill>
        <p:spPr>
          <a:xfrm>
            <a:off x="151885" y="139626"/>
            <a:ext cx="11888230" cy="6718374"/>
          </a:xfrm>
          <a:prstGeom prst="rect">
            <a:avLst/>
          </a:prstGeom>
        </p:spPr>
      </p:pic>
      <p:sp>
        <p:nvSpPr>
          <p:cNvPr id="5" name="Rectangle: Rounded Corners 4">
            <a:extLst>
              <a:ext uri="{FF2B5EF4-FFF2-40B4-BE49-F238E27FC236}">
                <a16:creationId xmlns:a16="http://schemas.microsoft.com/office/drawing/2014/main" id="{5AA21E87-8670-147F-E54F-0418C49A23C7}"/>
              </a:ext>
            </a:extLst>
          </p:cNvPr>
          <p:cNvSpPr/>
          <p:nvPr/>
        </p:nvSpPr>
        <p:spPr>
          <a:xfrm>
            <a:off x="5715000" y="1990725"/>
            <a:ext cx="6000749" cy="3048000"/>
          </a:xfrm>
          <a:prstGeom prst="roundRect">
            <a:avLst/>
          </a:prstGeom>
          <a:solidFill>
            <a:schemeClr val="accent2">
              <a:lumMod val="20000"/>
              <a:lumOff val="80000"/>
            </a:schemeClr>
          </a:solid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just">
              <a:spcAft>
                <a:spcPts val="800"/>
              </a:spcAft>
            </a:pPr>
            <a:r>
              <a:rPr lang="vi-VN" sz="5400" b="1" dirty="0">
                <a:solidFill>
                  <a:srgbClr val="002060"/>
                </a:solidFill>
                <a:latin typeface="Calibri" panose="020F0502020204030204" pitchFamily="34" charset="0"/>
                <a:ea typeface="Cambria" panose="02040503050406030204" pitchFamily="18" charset="0"/>
                <a:cs typeface="Calibri" panose="020F0502020204030204" pitchFamily="34" charset="0"/>
              </a:rPr>
              <a:t>Tắm mát để giữ gìn cơ thể vật nuôi được sạch sẽ. </a:t>
            </a:r>
            <a:endParaRPr kumimoji="0" lang="vi-VN" sz="5400" b="1" i="0" u="none" strike="noStrike" kern="1200" cap="none" spc="0" normalizeH="0" baseline="0" noProof="0" dirty="0">
              <a:ln>
                <a:noFill/>
              </a:ln>
              <a:solidFill>
                <a:srgbClr val="FF0000"/>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pic>
        <p:nvPicPr>
          <p:cNvPr id="4" name="Picture 3">
            <a:extLst>
              <a:ext uri="{FF2B5EF4-FFF2-40B4-BE49-F238E27FC236}">
                <a16:creationId xmlns:a16="http://schemas.microsoft.com/office/drawing/2014/main" id="{BBC3D430-8E14-E4E5-4FD2-B0B4D4CB4D49}"/>
              </a:ext>
            </a:extLst>
          </p:cNvPr>
          <p:cNvPicPr>
            <a:picLocks noChangeAspect="1"/>
          </p:cNvPicPr>
          <p:nvPr/>
        </p:nvPicPr>
        <p:blipFill>
          <a:blip r:embed="rId5"/>
          <a:stretch>
            <a:fillRect/>
          </a:stretch>
        </p:blipFill>
        <p:spPr>
          <a:xfrm>
            <a:off x="666749" y="1971676"/>
            <a:ext cx="4815597" cy="309086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420814546"/>
      </p:ext>
    </p:extLst>
  </p:cSld>
  <p:clrMapOvr>
    <a:masterClrMapping/>
  </p:clrMapOvr>
  <p:transition advTm="6981">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1000"/>
                                        <p:tgtEl>
                                          <p:spTgt spid="5">
                                            <p:bg/>
                                          </p:spTgt>
                                        </p:tgtEl>
                                      </p:cBhvr>
                                    </p:animEffect>
                                    <p:anim calcmode="lin" valueType="num">
                                      <p:cBhvr>
                                        <p:cTn id="8" dur="1000" fill="hold"/>
                                        <p:tgtEl>
                                          <p:spTgt spid="5">
                                            <p:bg/>
                                          </p:spTgt>
                                        </p:tgtEl>
                                        <p:attrNameLst>
                                          <p:attrName>ppt_x</p:attrName>
                                        </p:attrNameLst>
                                      </p:cBhvr>
                                      <p:tavLst>
                                        <p:tav tm="0">
                                          <p:val>
                                            <p:strVal val="#ppt_x"/>
                                          </p:val>
                                        </p:tav>
                                        <p:tav tm="100000">
                                          <p:val>
                                            <p:strVal val="#ppt_x"/>
                                          </p:val>
                                        </p:tav>
                                      </p:tavLst>
                                    </p:anim>
                                    <p:anim calcmode="lin" valueType="num">
                                      <p:cBhvr>
                                        <p:cTn id="9"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31101B0-BDE3-4731-89F7-0C72B35489D5}"/>
              </a:ext>
            </a:extLst>
          </p:cNvPr>
          <p:cNvPicPr>
            <a:picLocks noChangeAspect="1"/>
          </p:cNvPicPr>
          <p:nvPr/>
        </p:nvPicPr>
        <p:blipFill>
          <a:blip r:embed="rId3"/>
          <a:stretch>
            <a:fillRect/>
          </a:stretch>
        </p:blipFill>
        <p:spPr>
          <a:xfrm>
            <a:off x="0" y="0"/>
            <a:ext cx="12192000" cy="6858000"/>
          </a:xfrm>
          <a:prstGeom prst="rect">
            <a:avLst/>
          </a:prstGeom>
        </p:spPr>
      </p:pic>
      <p:pic>
        <p:nvPicPr>
          <p:cNvPr id="8" name="图片 19">
            <a:extLst>
              <a:ext uri="{FF2B5EF4-FFF2-40B4-BE49-F238E27FC236}">
                <a16:creationId xmlns:a16="http://schemas.microsoft.com/office/drawing/2014/main" id="{E4CA4537-4A08-436C-8D23-0BA58AEE4101}"/>
              </a:ext>
            </a:extLst>
          </p:cNvPr>
          <p:cNvPicPr>
            <a:picLocks noChangeAspect="1"/>
          </p:cNvPicPr>
          <p:nvPr/>
        </p:nvPicPr>
        <p:blipFill rotWithShape="1">
          <a:blip r:embed="rId4"/>
          <a:srcRect l="3125" t="9355" r="3020" b="4895"/>
          <a:stretch/>
        </p:blipFill>
        <p:spPr>
          <a:xfrm>
            <a:off x="742950" y="82047"/>
            <a:ext cx="11087100" cy="6845877"/>
          </a:xfrm>
          <a:prstGeom prst="rect">
            <a:avLst/>
          </a:prstGeom>
        </p:spPr>
      </p:pic>
      <p:pic>
        <p:nvPicPr>
          <p:cNvPr id="10" name="图片 33">
            <a:extLst>
              <a:ext uri="{FF2B5EF4-FFF2-40B4-BE49-F238E27FC236}">
                <a16:creationId xmlns:a16="http://schemas.microsoft.com/office/drawing/2014/main" id="{42A7FA1D-E836-4F92-876D-B59FDAAA247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4967" t="14882" r="11490" b="60222"/>
          <a:stretch/>
        </p:blipFill>
        <p:spPr>
          <a:xfrm>
            <a:off x="-256661" y="-65115"/>
            <a:ext cx="2592108" cy="2382747"/>
          </a:xfrm>
          <a:prstGeom prst="rect">
            <a:avLst/>
          </a:prstGeom>
        </p:spPr>
      </p:pic>
      <p:sp>
        <p:nvSpPr>
          <p:cNvPr id="12" name="TextBox 11">
            <a:extLst>
              <a:ext uri="{FF2B5EF4-FFF2-40B4-BE49-F238E27FC236}">
                <a16:creationId xmlns:a16="http://schemas.microsoft.com/office/drawing/2014/main" id="{462573A3-DE2E-4C6F-8F5D-BDDE5505317E}"/>
              </a:ext>
            </a:extLst>
          </p:cNvPr>
          <p:cNvSpPr txBox="1"/>
          <p:nvPr/>
        </p:nvSpPr>
        <p:spPr>
          <a:xfrm>
            <a:off x="1609726" y="1522511"/>
            <a:ext cx="9382124" cy="4524315"/>
          </a:xfrm>
          <a:prstGeom prst="rect">
            <a:avLst/>
          </a:prstGeom>
          <a:noFill/>
        </p:spPr>
        <p:txBody>
          <a:bodyPr wrap="square" rtlCol="0">
            <a:spAutoFit/>
          </a:bodyPr>
          <a:lstStyle/>
          <a:p>
            <a:pPr algn="just"/>
            <a:r>
              <a:rPr lang="nl-NL" sz="3600" b="1" dirty="0"/>
              <a:t>   Để vật nuôi khỏe mạnh chúng ta cần:</a:t>
            </a:r>
            <a:endParaRPr lang="nl-NL" sz="3600" dirty="0"/>
          </a:p>
          <a:p>
            <a:pPr marL="457200" indent="-457200" algn="just">
              <a:buFont typeface="Arial" panose="020B0604020202020204" pitchFamily="34" charset="0"/>
              <a:buChar char="•"/>
            </a:pPr>
            <a:r>
              <a:rPr lang="nl-NL" sz="2800" dirty="0"/>
              <a:t>Cung cấp nguồn thức ăn để đảm bảo đầy đủ chất dinh dưỡng.</a:t>
            </a:r>
          </a:p>
          <a:p>
            <a:pPr marL="457200" indent="-457200" algn="just">
              <a:buFont typeface="Arial" panose="020B0604020202020204" pitchFamily="34" charset="0"/>
              <a:buChar char="•"/>
            </a:pPr>
            <a:r>
              <a:rPr lang="nl-NL" sz="2800" dirty="0"/>
              <a:t>Vệ sinh chuồng trại để giữ gìn vệ sinh môi trường sinh sống sạch sẽ.</a:t>
            </a:r>
          </a:p>
          <a:p>
            <a:pPr marL="457200" indent="-457200" algn="just">
              <a:buFont typeface="Arial" panose="020B0604020202020204" pitchFamily="34" charset="0"/>
              <a:buChar char="•"/>
            </a:pPr>
            <a:r>
              <a:rPr lang="nl-NL" sz="2800" dirty="0"/>
              <a:t>Sưởi ấm để giữ ấm cơ thể.</a:t>
            </a:r>
          </a:p>
          <a:p>
            <a:pPr marL="457200" indent="-457200" algn="just">
              <a:buFont typeface="Arial" panose="020B0604020202020204" pitchFamily="34" charset="0"/>
              <a:buChar char="•"/>
            </a:pPr>
            <a:r>
              <a:rPr lang="nl-NL" sz="2800" dirty="0"/>
              <a:t>Tiêm phòng để phòng ngừa các bệnh.</a:t>
            </a:r>
          </a:p>
          <a:p>
            <a:pPr marL="457200" indent="-457200" algn="just">
              <a:buFont typeface="Arial" panose="020B0604020202020204" pitchFamily="34" charset="0"/>
              <a:buChar char="•"/>
            </a:pPr>
            <a:r>
              <a:rPr lang="nl-NL" sz="2800" dirty="0"/>
              <a:t>Khử độc, khử khuẩn chuồng trại để phòng tránh việc phát triển các mầm bệnh.</a:t>
            </a:r>
          </a:p>
          <a:p>
            <a:pPr marL="457200" indent="-457200" algn="just">
              <a:buFont typeface="Arial" panose="020B0604020202020204" pitchFamily="34" charset="0"/>
              <a:buChar char="•"/>
            </a:pPr>
            <a:r>
              <a:rPr lang="nl-NL" sz="2800" dirty="0"/>
              <a:t>Tắm mát để giữ gìn cơ thể vật nuôi được sạch sẽ. </a:t>
            </a:r>
            <a:endParaRPr lang="en-US" sz="2800" dirty="0"/>
          </a:p>
        </p:txBody>
      </p:sp>
    </p:spTree>
    <p:extLst>
      <p:ext uri="{BB962C8B-B14F-4D97-AF65-F5344CB8AC3E}">
        <p14:creationId xmlns:p14="http://schemas.microsoft.com/office/powerpoint/2010/main" val="1854316257"/>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9">
            <a:extLst>
              <a:ext uri="{FF2B5EF4-FFF2-40B4-BE49-F238E27FC236}">
                <a16:creationId xmlns:a16="http://schemas.microsoft.com/office/drawing/2014/main" id="{334548CB-06B8-4FFA-AA16-778530FF6E7C}"/>
              </a:ext>
            </a:extLst>
          </p:cNvPr>
          <p:cNvPicPr>
            <a:picLocks noChangeAspect="1"/>
          </p:cNvPicPr>
          <p:nvPr/>
        </p:nvPicPr>
        <p:blipFill rotWithShape="1">
          <a:blip r:embed="rId2"/>
          <a:srcRect l="3125" t="9355" r="3020" b="4895"/>
          <a:stretch/>
        </p:blipFill>
        <p:spPr>
          <a:xfrm>
            <a:off x="2099713" y="1022243"/>
            <a:ext cx="7795626" cy="4813513"/>
          </a:xfrm>
          <a:prstGeom prst="rect">
            <a:avLst/>
          </a:prstGeom>
        </p:spPr>
      </p:pic>
      <p:pic>
        <p:nvPicPr>
          <p:cNvPr id="5" name="Picture 4">
            <a:extLst>
              <a:ext uri="{FF2B5EF4-FFF2-40B4-BE49-F238E27FC236}">
                <a16:creationId xmlns:a16="http://schemas.microsoft.com/office/drawing/2014/main" id="{508EFFD9-9D14-84E8-DAA4-DB71DEA26E56}"/>
              </a:ext>
            </a:extLst>
          </p:cNvPr>
          <p:cNvPicPr>
            <a:picLocks noChangeAspect="1"/>
          </p:cNvPicPr>
          <p:nvPr/>
        </p:nvPicPr>
        <p:blipFill>
          <a:blip r:embed="rId3"/>
          <a:stretch>
            <a:fillRect/>
          </a:stretch>
        </p:blipFill>
        <p:spPr>
          <a:xfrm>
            <a:off x="2729582" y="2675298"/>
            <a:ext cx="6523285" cy="1926503"/>
          </a:xfrm>
          <a:prstGeom prst="rect">
            <a:avLst/>
          </a:prstGeom>
        </p:spPr>
      </p:pic>
    </p:spTree>
    <p:extLst>
      <p:ext uri="{BB962C8B-B14F-4D97-AF65-F5344CB8AC3E}">
        <p14:creationId xmlns:p14="http://schemas.microsoft.com/office/powerpoint/2010/main" val="21487836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AF3236-9A3D-48CD-8A4A-B13A04E8582F}"/>
              </a:ext>
            </a:extLst>
          </p:cNvPr>
          <p:cNvPicPr>
            <a:picLocks noChangeAspect="1"/>
          </p:cNvPicPr>
          <p:nvPr/>
        </p:nvPicPr>
        <p:blipFill>
          <a:blip r:embed="rId3"/>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BDAA6B62-DC7F-4777-B67A-2AFA072900C0}"/>
              </a:ext>
            </a:extLst>
          </p:cNvPr>
          <p:cNvPicPr>
            <a:picLocks noChangeAspect="1"/>
          </p:cNvPicPr>
          <p:nvPr/>
        </p:nvPicPr>
        <p:blipFill>
          <a:blip r:embed="rId4">
            <a:duotone>
              <a:schemeClr val="accent5">
                <a:shade val="45000"/>
                <a:satMod val="135000"/>
              </a:schemeClr>
              <a:prstClr val="white"/>
            </a:duotone>
          </a:blip>
          <a:stretch>
            <a:fillRect/>
          </a:stretch>
        </p:blipFill>
        <p:spPr>
          <a:xfrm>
            <a:off x="151885" y="139626"/>
            <a:ext cx="11888230" cy="6718374"/>
          </a:xfrm>
          <a:prstGeom prst="rect">
            <a:avLst/>
          </a:prstGeom>
        </p:spPr>
      </p:pic>
      <p:sp>
        <p:nvSpPr>
          <p:cNvPr id="3" name="TextBox 2">
            <a:extLst>
              <a:ext uri="{FF2B5EF4-FFF2-40B4-BE49-F238E27FC236}">
                <a16:creationId xmlns:a16="http://schemas.microsoft.com/office/drawing/2014/main" id="{CFD14755-7FE3-22B0-B469-7FCE25533265}"/>
              </a:ext>
            </a:extLst>
          </p:cNvPr>
          <p:cNvSpPr txBox="1"/>
          <p:nvPr/>
        </p:nvSpPr>
        <p:spPr>
          <a:xfrm>
            <a:off x="447675" y="485775"/>
            <a:ext cx="11277600" cy="1384995"/>
          </a:xfrm>
          <a:prstGeom prst="rect">
            <a:avLst/>
          </a:prstGeom>
          <a:noFill/>
        </p:spPr>
        <p:txBody>
          <a:bodyPr wrap="square" rtlCol="0">
            <a:spAutoFit/>
          </a:bodyPr>
          <a:lstStyle/>
          <a:p>
            <a:pPr algn="just"/>
            <a:r>
              <a:rPr lang="nl-NL" sz="2800" b="1" i="1" dirty="0">
                <a:effectLst/>
                <a:ea typeface="Times New Roman" panose="02020603050405020304" pitchFamily="18" charset="0"/>
                <a:cs typeface="Times New Roman" panose="02020603050405020304" pitchFamily="18" charset="0"/>
              </a:rPr>
              <a:t>Khi gia đình có nuôi gia súc hoặc thú cưng,..., chúng ta cần làm những việc gì để chăm sóc chúng? Nếu gia đình em có nuôi một trong các động vật đó, hãy tự đánh giá việc thực hiện các công việc đó của em theo bảng sau: </a:t>
            </a:r>
            <a:endParaRPr lang="en-US" sz="2800" b="1" dirty="0">
              <a:effectLst/>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CA84A83B-7DDB-42AC-C59E-BCE0565C5CB1}"/>
              </a:ext>
            </a:extLst>
          </p:cNvPr>
          <p:cNvPicPr>
            <a:picLocks noChangeAspect="1"/>
          </p:cNvPicPr>
          <p:nvPr/>
        </p:nvPicPr>
        <p:blipFill>
          <a:blip r:embed="rId5"/>
          <a:stretch>
            <a:fillRect/>
          </a:stretch>
        </p:blipFill>
        <p:spPr>
          <a:xfrm>
            <a:off x="457200" y="2387346"/>
            <a:ext cx="11258550" cy="2147015"/>
          </a:xfrm>
          <a:prstGeom prst="rect">
            <a:avLst/>
          </a:prstGeom>
        </p:spPr>
      </p:pic>
      <p:sp>
        <p:nvSpPr>
          <p:cNvPr id="6" name="Rectangle 5"/>
          <p:cNvSpPr/>
          <p:nvPr/>
        </p:nvSpPr>
        <p:spPr>
          <a:xfrm>
            <a:off x="2681968" y="7029944"/>
            <a:ext cx="8930912" cy="1261884"/>
          </a:xfrm>
          <a:prstGeom prst="rect">
            <a:avLst/>
          </a:prstGeom>
        </p:spPr>
        <p:txBody>
          <a:bodyPr wrap="square">
            <a:spAutoFit/>
          </a:bodyPr>
          <a:lstStyle/>
          <a:p>
            <a:pPr lvl="0" algn="ctr" defTabSz="835526">
              <a:defRPr/>
            </a:pPr>
            <a:r>
              <a:rPr lang="vi-VN" b="1" kern="0" dirty="0">
                <a:solidFill>
                  <a:srgbClr val="00B0F0"/>
                </a:solidFill>
                <a:latin typeface="Times New Roman"/>
                <a:cs typeface="Times New Roman" panose="02020603050405020304" pitchFamily="18" charset="0"/>
              </a:rPr>
              <a:t>NHÓM GIÁO ÁN ĐIÊN TỬ 4,8,11 ( coppy link bên dưới vào tìm kiếm fb )</a:t>
            </a:r>
          </a:p>
          <a:p>
            <a:pPr lvl="0" algn="ctr" defTabSz="835526">
              <a:defRPr/>
            </a:pPr>
            <a:r>
              <a:rPr lang="vi-VN" b="1" kern="0" dirty="0">
                <a:solidFill>
                  <a:srgbClr val="00B0F0"/>
                </a:solidFill>
                <a:latin typeface="Times New Roman"/>
                <a:cs typeface="Times New Roman" panose="02020603050405020304" pitchFamily="18" charset="0"/>
                <a:hlinkClick r:id="rId6"/>
              </a:rPr>
              <a:t>https://www.facebook.com/groups/514479210372531/?ref=share_group_link</a:t>
            </a:r>
            <a:endParaRPr lang="vi-VN" b="1" kern="0" dirty="0">
              <a:solidFill>
                <a:srgbClr val="00B0F0"/>
              </a:solidFill>
              <a:latin typeface="Times New Roman"/>
              <a:cs typeface="Times New Roman" panose="02020603050405020304" pitchFamily="18" charset="0"/>
            </a:endParaRPr>
          </a:p>
          <a:p>
            <a:pPr lvl="0" algn="ctr">
              <a:defRPr/>
            </a:pPr>
            <a:endParaRPr lang="en-GB" sz="4000" dirty="0">
              <a:solidFill>
                <a:srgbClr val="FF0000"/>
              </a:solidFill>
            </a:endParaRPr>
          </a:p>
        </p:txBody>
      </p:sp>
    </p:spTree>
    <p:extLst>
      <p:ext uri="{BB962C8B-B14F-4D97-AF65-F5344CB8AC3E}">
        <p14:creationId xmlns:p14="http://schemas.microsoft.com/office/powerpoint/2010/main" val="313470754"/>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AF3236-9A3D-48CD-8A4A-B13A04E8582F}"/>
              </a:ext>
            </a:extLst>
          </p:cNvPr>
          <p:cNvPicPr>
            <a:picLocks noChangeAspect="1"/>
          </p:cNvPicPr>
          <p:nvPr/>
        </p:nvPicPr>
        <p:blipFill>
          <a:blip r:embed="rId3"/>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BDAA6B62-DC7F-4777-B67A-2AFA072900C0}"/>
              </a:ext>
            </a:extLst>
          </p:cNvPr>
          <p:cNvPicPr>
            <a:picLocks noChangeAspect="1"/>
          </p:cNvPicPr>
          <p:nvPr/>
        </p:nvPicPr>
        <p:blipFill>
          <a:blip r:embed="rId4">
            <a:duotone>
              <a:schemeClr val="accent5">
                <a:shade val="45000"/>
                <a:satMod val="135000"/>
              </a:schemeClr>
              <a:prstClr val="white"/>
            </a:duotone>
          </a:blip>
          <a:stretch>
            <a:fillRect/>
          </a:stretch>
        </p:blipFill>
        <p:spPr>
          <a:xfrm>
            <a:off x="151885" y="139626"/>
            <a:ext cx="11888230" cy="6718374"/>
          </a:xfrm>
          <a:prstGeom prst="rect">
            <a:avLst/>
          </a:prstGeom>
        </p:spPr>
      </p:pic>
      <p:graphicFrame>
        <p:nvGraphicFramePr>
          <p:cNvPr id="4" name="Table 3">
            <a:extLst>
              <a:ext uri="{FF2B5EF4-FFF2-40B4-BE49-F238E27FC236}">
                <a16:creationId xmlns:a16="http://schemas.microsoft.com/office/drawing/2014/main" id="{87E78CBA-2821-978A-C581-C8A6B003301D}"/>
              </a:ext>
            </a:extLst>
          </p:cNvPr>
          <p:cNvGraphicFramePr>
            <a:graphicFrameLocks noGrp="1"/>
          </p:cNvGraphicFramePr>
          <p:nvPr>
            <p:extLst>
              <p:ext uri="{D42A27DB-BD31-4B8C-83A1-F6EECF244321}">
                <p14:modId xmlns:p14="http://schemas.microsoft.com/office/powerpoint/2010/main" val="4199328092"/>
              </p:ext>
            </p:extLst>
          </p:nvPr>
        </p:nvGraphicFramePr>
        <p:xfrm>
          <a:off x="485775" y="666750"/>
          <a:ext cx="11287125" cy="5063311"/>
        </p:xfrm>
        <a:graphic>
          <a:graphicData uri="http://schemas.openxmlformats.org/drawingml/2006/table">
            <a:tbl>
              <a:tblPr firstRow="1" firstCol="1" bandRow="1">
                <a:tableStyleId>{5C22544A-7EE6-4342-B048-85BDC9FD1C3A}</a:tableStyleId>
              </a:tblPr>
              <a:tblGrid>
                <a:gridCol w="1583188">
                  <a:extLst>
                    <a:ext uri="{9D8B030D-6E8A-4147-A177-3AD203B41FA5}">
                      <a16:colId xmlns:a16="http://schemas.microsoft.com/office/drawing/2014/main" val="3202811941"/>
                    </a:ext>
                  </a:extLst>
                </a:gridCol>
                <a:gridCol w="2379212">
                  <a:extLst>
                    <a:ext uri="{9D8B030D-6E8A-4147-A177-3AD203B41FA5}">
                      <a16:colId xmlns:a16="http://schemas.microsoft.com/office/drawing/2014/main" val="3716157581"/>
                    </a:ext>
                  </a:extLst>
                </a:gridCol>
                <a:gridCol w="2609358">
                  <a:extLst>
                    <a:ext uri="{9D8B030D-6E8A-4147-A177-3AD203B41FA5}">
                      <a16:colId xmlns:a16="http://schemas.microsoft.com/office/drawing/2014/main" val="20640339"/>
                    </a:ext>
                  </a:extLst>
                </a:gridCol>
                <a:gridCol w="2512731">
                  <a:extLst>
                    <a:ext uri="{9D8B030D-6E8A-4147-A177-3AD203B41FA5}">
                      <a16:colId xmlns:a16="http://schemas.microsoft.com/office/drawing/2014/main" val="3711614077"/>
                    </a:ext>
                  </a:extLst>
                </a:gridCol>
                <a:gridCol w="2202636">
                  <a:extLst>
                    <a:ext uri="{9D8B030D-6E8A-4147-A177-3AD203B41FA5}">
                      <a16:colId xmlns:a16="http://schemas.microsoft.com/office/drawing/2014/main" val="99204416"/>
                    </a:ext>
                  </a:extLst>
                </a:gridCol>
              </a:tblGrid>
              <a:tr h="857250">
                <a:tc>
                  <a:txBody>
                    <a:bodyPr/>
                    <a:lstStyle/>
                    <a:p>
                      <a:pPr marL="0" marR="0" algn="ctr">
                        <a:lnSpc>
                          <a:spcPct val="120000"/>
                        </a:lnSpc>
                        <a:spcBef>
                          <a:spcPts val="0"/>
                        </a:spcBef>
                        <a:spcAft>
                          <a:spcPts val="0"/>
                        </a:spcAft>
                      </a:pPr>
                      <a:r>
                        <a:rPr lang="nl-NL" sz="2400" b="1" dirty="0">
                          <a:effectLst/>
                          <a:latin typeface="Cambria" panose="02040503050406030204" pitchFamily="18" charset="0"/>
                          <a:ea typeface="Cambria" panose="02040503050406030204" pitchFamily="18" charset="0"/>
                        </a:rPr>
                        <a:t>Tên động vật</a:t>
                      </a:r>
                      <a:endParaRPr lang="en-US" sz="2800" b="1" dirty="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algn="ctr">
                        <a:lnSpc>
                          <a:spcPct val="120000"/>
                        </a:lnSpc>
                        <a:spcBef>
                          <a:spcPts val="0"/>
                        </a:spcBef>
                        <a:spcAft>
                          <a:spcPts val="0"/>
                        </a:spcAft>
                      </a:pPr>
                      <a:r>
                        <a:rPr lang="nl-NL" sz="2400" dirty="0">
                          <a:effectLst/>
                          <a:latin typeface="Cambria" panose="02040503050406030204" pitchFamily="18" charset="0"/>
                          <a:ea typeface="Cambria" panose="02040503050406030204" pitchFamily="18" charset="0"/>
                        </a:rPr>
                        <a:t>Việc làm hằng ngày</a:t>
                      </a:r>
                      <a:endParaRPr lang="en-US" sz="2800" dirty="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algn="ctr">
                        <a:lnSpc>
                          <a:spcPct val="120000"/>
                        </a:lnSpc>
                        <a:spcBef>
                          <a:spcPts val="0"/>
                        </a:spcBef>
                        <a:spcAft>
                          <a:spcPts val="0"/>
                        </a:spcAft>
                      </a:pPr>
                      <a:r>
                        <a:rPr lang="nl-NL" sz="2400" dirty="0">
                          <a:effectLst/>
                          <a:latin typeface="Cambria" panose="02040503050406030204" pitchFamily="18" charset="0"/>
                          <a:ea typeface="Cambria" panose="02040503050406030204" pitchFamily="18" charset="0"/>
                        </a:rPr>
                        <a:t>Thường xuyên</a:t>
                      </a:r>
                      <a:endParaRPr lang="en-US" sz="2800" dirty="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algn="ctr">
                        <a:lnSpc>
                          <a:spcPct val="120000"/>
                        </a:lnSpc>
                        <a:spcBef>
                          <a:spcPts val="0"/>
                        </a:spcBef>
                        <a:spcAft>
                          <a:spcPts val="0"/>
                        </a:spcAft>
                      </a:pPr>
                      <a:r>
                        <a:rPr lang="nl-NL" sz="2400" dirty="0">
                          <a:effectLst/>
                          <a:latin typeface="Cambria" panose="02040503050406030204" pitchFamily="18" charset="0"/>
                          <a:ea typeface="Cambria" panose="02040503050406030204" pitchFamily="18" charset="0"/>
                        </a:rPr>
                        <a:t> Thỉnh thoảng</a:t>
                      </a:r>
                      <a:endParaRPr lang="en-US" sz="2800" dirty="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523240" algn="ctr">
                        <a:lnSpc>
                          <a:spcPct val="120000"/>
                        </a:lnSpc>
                        <a:spcBef>
                          <a:spcPts val="0"/>
                        </a:spcBef>
                        <a:spcAft>
                          <a:spcPts val="0"/>
                        </a:spcAft>
                      </a:pPr>
                      <a:r>
                        <a:rPr lang="nl-NL" sz="2400" dirty="0">
                          <a:effectLst/>
                          <a:latin typeface="Cambria" panose="02040503050406030204" pitchFamily="18" charset="0"/>
                          <a:ea typeface="Cambria" panose="02040503050406030204" pitchFamily="18" charset="0"/>
                        </a:rPr>
                        <a:t>Không làm</a:t>
                      </a:r>
                      <a:endParaRPr lang="en-US" sz="2800" dirty="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extLst>
                  <a:ext uri="{0D108BD9-81ED-4DB2-BD59-A6C34878D82A}">
                    <a16:rowId xmlns:a16="http://schemas.microsoft.com/office/drawing/2014/main" val="3043346921"/>
                  </a:ext>
                </a:extLst>
              </a:tr>
              <a:tr h="976614">
                <a:tc>
                  <a:txBody>
                    <a:bodyPr/>
                    <a:lstStyle/>
                    <a:p>
                      <a:pPr marL="0" marR="0" algn="just">
                        <a:spcBef>
                          <a:spcPts val="0"/>
                        </a:spcBef>
                        <a:spcAft>
                          <a:spcPts val="0"/>
                        </a:spcAft>
                      </a:pPr>
                      <a:r>
                        <a:rPr lang="en-US" sz="2400" b="1" dirty="0">
                          <a:solidFill>
                            <a:srgbClr val="002060"/>
                          </a:solidFill>
                          <a:effectLst/>
                          <a:latin typeface="Cambria" panose="02040503050406030204" pitchFamily="18" charset="0"/>
                          <a:ea typeface="Cambria" panose="02040503050406030204" pitchFamily="18" charset="0"/>
                        </a:rPr>
                        <a:t>Con </a:t>
                      </a:r>
                      <a:r>
                        <a:rPr lang="en-US" sz="2400" b="1" dirty="0" err="1">
                          <a:solidFill>
                            <a:srgbClr val="002060"/>
                          </a:solidFill>
                          <a:effectLst/>
                          <a:latin typeface="Cambria" panose="02040503050406030204" pitchFamily="18" charset="0"/>
                          <a:ea typeface="Cambria" panose="02040503050406030204" pitchFamily="18" charset="0"/>
                        </a:rPr>
                        <a:t>gà</a:t>
                      </a:r>
                      <a:endParaRPr lang="en-US" sz="2800" b="1" dirty="0">
                        <a:solidFill>
                          <a:srgbClr val="002060"/>
                        </a:solidFill>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spcBef>
                          <a:spcPts val="0"/>
                        </a:spcBef>
                        <a:spcAft>
                          <a:spcPts val="0"/>
                        </a:spcAft>
                      </a:pPr>
                      <a:r>
                        <a:rPr lang="en-US" sz="2400" dirty="0">
                          <a:effectLst/>
                          <a:latin typeface="Cambria" panose="02040503050406030204" pitchFamily="18" charset="0"/>
                          <a:ea typeface="Cambria" panose="02040503050406030204" pitchFamily="18" charset="0"/>
                        </a:rPr>
                        <a:t>Cho </a:t>
                      </a:r>
                      <a:r>
                        <a:rPr lang="en-US" sz="2400" dirty="0" err="1">
                          <a:effectLst/>
                          <a:latin typeface="Cambria" panose="02040503050406030204" pitchFamily="18" charset="0"/>
                          <a:ea typeface="Cambria" panose="02040503050406030204" pitchFamily="18" charset="0"/>
                        </a:rPr>
                        <a:t>ăn</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cho</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uống</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nước</a:t>
                      </a:r>
                      <a:endParaRPr lang="en-US" sz="2800" dirty="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spcBef>
                          <a:spcPts val="0"/>
                        </a:spcBef>
                        <a:spcAft>
                          <a:spcPts val="0"/>
                        </a:spcAft>
                      </a:pPr>
                      <a:r>
                        <a:rPr lang="en-US" sz="2400">
                          <a:effectLst/>
                          <a:latin typeface="Cambria" panose="02040503050406030204" pitchFamily="18" charset="0"/>
                          <a:ea typeface="Cambria" panose="02040503050406030204" pitchFamily="18" charset="0"/>
                        </a:rPr>
                        <a:t>Vệ sinh chuồng trại</a:t>
                      </a:r>
                      <a:endParaRPr lang="en-US" sz="280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spcBef>
                          <a:spcPts val="0"/>
                        </a:spcBef>
                        <a:spcAft>
                          <a:spcPts val="0"/>
                        </a:spcAft>
                      </a:pPr>
                      <a:r>
                        <a:rPr lang="en-US" sz="2400" dirty="0" err="1">
                          <a:effectLst/>
                          <a:latin typeface="Cambria" panose="02040503050406030204" pitchFamily="18" charset="0"/>
                          <a:ea typeface="Cambria" panose="02040503050406030204" pitchFamily="18" charset="0"/>
                        </a:rPr>
                        <a:t>Bật</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đèn</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sưởi</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tiêm</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vắc-xin</a:t>
                      </a:r>
                      <a:endParaRPr lang="en-US" sz="2800" dirty="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spcBef>
                          <a:spcPts val="0"/>
                        </a:spcBef>
                        <a:spcAft>
                          <a:spcPts val="0"/>
                        </a:spcAft>
                      </a:pPr>
                      <a:r>
                        <a:rPr lang="en-US" sz="2400" dirty="0">
                          <a:effectLst/>
                          <a:latin typeface="Cambria" panose="02040503050406030204" pitchFamily="18" charset="0"/>
                          <a:ea typeface="Cambria" panose="02040503050406030204" pitchFamily="18" charset="0"/>
                        </a:rPr>
                        <a:t> </a:t>
                      </a:r>
                      <a:endParaRPr lang="en-US" sz="2800" dirty="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36305786"/>
                  </a:ext>
                </a:extLst>
              </a:tr>
              <a:tr h="1813711">
                <a:tc>
                  <a:txBody>
                    <a:bodyPr/>
                    <a:lstStyle/>
                    <a:p>
                      <a:pPr marL="0" marR="0" algn="just">
                        <a:spcBef>
                          <a:spcPts val="0"/>
                        </a:spcBef>
                        <a:spcAft>
                          <a:spcPts val="0"/>
                        </a:spcAft>
                      </a:pPr>
                      <a:r>
                        <a:rPr lang="en-US" sz="2400" b="1" dirty="0">
                          <a:solidFill>
                            <a:srgbClr val="002060"/>
                          </a:solidFill>
                          <a:effectLst/>
                          <a:latin typeface="Cambria" panose="02040503050406030204" pitchFamily="18" charset="0"/>
                          <a:ea typeface="Cambria" panose="02040503050406030204" pitchFamily="18" charset="0"/>
                        </a:rPr>
                        <a:t>Con </a:t>
                      </a:r>
                      <a:r>
                        <a:rPr lang="en-US" sz="2400" b="1" dirty="0" err="1">
                          <a:solidFill>
                            <a:srgbClr val="002060"/>
                          </a:solidFill>
                          <a:effectLst/>
                          <a:latin typeface="Cambria" panose="02040503050406030204" pitchFamily="18" charset="0"/>
                          <a:ea typeface="Cambria" panose="02040503050406030204" pitchFamily="18" charset="0"/>
                        </a:rPr>
                        <a:t>trâu</a:t>
                      </a:r>
                      <a:endParaRPr lang="en-US" sz="2800" b="1" dirty="0">
                        <a:solidFill>
                          <a:srgbClr val="002060"/>
                        </a:solidFill>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spcBef>
                          <a:spcPts val="0"/>
                        </a:spcBef>
                        <a:spcAft>
                          <a:spcPts val="0"/>
                        </a:spcAft>
                      </a:pPr>
                      <a:r>
                        <a:rPr lang="en-US" sz="2400" dirty="0">
                          <a:effectLst/>
                          <a:latin typeface="Cambria" panose="02040503050406030204" pitchFamily="18" charset="0"/>
                          <a:ea typeface="Cambria" panose="02040503050406030204" pitchFamily="18" charset="0"/>
                        </a:rPr>
                        <a:t>Cho </a:t>
                      </a:r>
                      <a:r>
                        <a:rPr lang="en-US" sz="2400" dirty="0" err="1">
                          <a:effectLst/>
                          <a:latin typeface="Cambria" panose="02040503050406030204" pitchFamily="18" charset="0"/>
                          <a:ea typeface="Cambria" panose="02040503050406030204" pitchFamily="18" charset="0"/>
                        </a:rPr>
                        <a:t>ăn</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cho</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uống</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nước</a:t>
                      </a:r>
                      <a:endParaRPr lang="en-US" sz="2800" dirty="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spcBef>
                          <a:spcPts val="0"/>
                        </a:spcBef>
                        <a:spcAft>
                          <a:spcPts val="0"/>
                        </a:spcAft>
                      </a:pPr>
                      <a:r>
                        <a:rPr lang="en-US" sz="2400" dirty="0" err="1">
                          <a:effectLst/>
                          <a:latin typeface="Cambria" panose="02040503050406030204" pitchFamily="18" charset="0"/>
                          <a:ea typeface="Cambria" panose="02040503050406030204" pitchFamily="18" charset="0"/>
                        </a:rPr>
                        <a:t>Tắm</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mùa</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hè</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che</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chắn</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chuồng</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trại</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mùa</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đông</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vệ</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sinh</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chuồng</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trại</a:t>
                      </a:r>
                      <a:r>
                        <a:rPr lang="en-US" sz="2400" dirty="0">
                          <a:effectLst/>
                          <a:latin typeface="Cambria" panose="02040503050406030204" pitchFamily="18" charset="0"/>
                          <a:ea typeface="Cambria" panose="02040503050406030204" pitchFamily="18" charset="0"/>
                        </a:rPr>
                        <a:t>.</a:t>
                      </a:r>
                      <a:endParaRPr lang="en-US" sz="2800" dirty="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spcBef>
                          <a:spcPts val="0"/>
                        </a:spcBef>
                        <a:spcAft>
                          <a:spcPts val="0"/>
                        </a:spcAft>
                      </a:pPr>
                      <a:r>
                        <a:rPr lang="en-US" sz="2400" dirty="0" err="1">
                          <a:effectLst/>
                          <a:latin typeface="Cambria" panose="02040503050406030204" pitchFamily="18" charset="0"/>
                          <a:ea typeface="Cambria" panose="02040503050406030204" pitchFamily="18" charset="0"/>
                        </a:rPr>
                        <a:t>Tắm</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mùa</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đông</a:t>
                      </a:r>
                      <a:r>
                        <a:rPr lang="en-US" sz="2400" dirty="0">
                          <a:effectLst/>
                          <a:latin typeface="Cambria" panose="02040503050406030204" pitchFamily="18" charset="0"/>
                          <a:ea typeface="Cambria" panose="02040503050406030204" pitchFamily="18" charset="0"/>
                        </a:rPr>
                        <a:t>)</a:t>
                      </a:r>
                      <a:endParaRPr lang="en-US" sz="2800" dirty="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spcBef>
                          <a:spcPts val="0"/>
                        </a:spcBef>
                        <a:spcAft>
                          <a:spcPts val="0"/>
                        </a:spcAft>
                      </a:pPr>
                      <a:r>
                        <a:rPr lang="en-US" sz="2400">
                          <a:effectLst/>
                          <a:latin typeface="Cambria" panose="02040503050406030204" pitchFamily="18" charset="0"/>
                          <a:ea typeface="Cambria" panose="02040503050406030204" pitchFamily="18" charset="0"/>
                        </a:rPr>
                        <a:t>Bật đèn sưởi</a:t>
                      </a:r>
                      <a:endParaRPr lang="en-US" sz="280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59942661"/>
                  </a:ext>
                </a:extLst>
              </a:tr>
              <a:tr h="1395162">
                <a:tc>
                  <a:txBody>
                    <a:bodyPr/>
                    <a:lstStyle/>
                    <a:p>
                      <a:pPr marL="0" marR="0" algn="just">
                        <a:spcBef>
                          <a:spcPts val="0"/>
                        </a:spcBef>
                        <a:spcAft>
                          <a:spcPts val="0"/>
                        </a:spcAft>
                      </a:pPr>
                      <a:r>
                        <a:rPr lang="en-US" sz="2400" b="1" dirty="0">
                          <a:solidFill>
                            <a:srgbClr val="002060"/>
                          </a:solidFill>
                          <a:effectLst/>
                          <a:latin typeface="Cambria" panose="02040503050406030204" pitchFamily="18" charset="0"/>
                          <a:ea typeface="Cambria" panose="02040503050406030204" pitchFamily="18" charset="0"/>
                        </a:rPr>
                        <a:t>Con </a:t>
                      </a:r>
                      <a:r>
                        <a:rPr lang="en-US" sz="2400" b="1" dirty="0" err="1">
                          <a:solidFill>
                            <a:srgbClr val="002060"/>
                          </a:solidFill>
                          <a:effectLst/>
                          <a:latin typeface="Cambria" panose="02040503050406030204" pitchFamily="18" charset="0"/>
                          <a:ea typeface="Cambria" panose="02040503050406030204" pitchFamily="18" charset="0"/>
                        </a:rPr>
                        <a:t>chó</a:t>
                      </a:r>
                      <a:endParaRPr lang="en-US" sz="2800" b="1" dirty="0">
                        <a:solidFill>
                          <a:srgbClr val="002060"/>
                        </a:solidFill>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spcBef>
                          <a:spcPts val="0"/>
                        </a:spcBef>
                        <a:spcAft>
                          <a:spcPts val="0"/>
                        </a:spcAft>
                      </a:pPr>
                      <a:r>
                        <a:rPr lang="en-US" sz="2400">
                          <a:effectLst/>
                          <a:latin typeface="Cambria" panose="02040503050406030204" pitchFamily="18" charset="0"/>
                          <a:ea typeface="Cambria" panose="02040503050406030204" pitchFamily="18" charset="0"/>
                        </a:rPr>
                        <a:t>Cho ăn, cho uống nước</a:t>
                      </a:r>
                      <a:endParaRPr lang="en-US" sz="280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spcBef>
                          <a:spcPts val="0"/>
                        </a:spcBef>
                        <a:spcAft>
                          <a:spcPts val="0"/>
                        </a:spcAft>
                      </a:pPr>
                      <a:r>
                        <a:rPr lang="en-US" sz="2400" dirty="0" err="1">
                          <a:effectLst/>
                          <a:latin typeface="Cambria" panose="02040503050406030204" pitchFamily="18" charset="0"/>
                          <a:ea typeface="Cambria" panose="02040503050406030204" pitchFamily="18" charset="0"/>
                        </a:rPr>
                        <a:t>Tắm</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mùa</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hè</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mặc</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ấm</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mùa</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đông</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vệ</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sinh</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chỗ</a:t>
                      </a:r>
                      <a:r>
                        <a:rPr lang="en-US" sz="2400" dirty="0">
                          <a:effectLst/>
                          <a:latin typeface="Cambria" panose="02040503050406030204" pitchFamily="18" charset="0"/>
                          <a:ea typeface="Cambria" panose="02040503050406030204" pitchFamily="18" charset="0"/>
                        </a:rPr>
                        <a:t> ở.</a:t>
                      </a:r>
                      <a:endParaRPr lang="en-US" sz="2800" dirty="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spcBef>
                          <a:spcPts val="0"/>
                        </a:spcBef>
                        <a:spcAft>
                          <a:spcPts val="0"/>
                        </a:spcAft>
                      </a:pPr>
                      <a:r>
                        <a:rPr lang="en-US" sz="2400" dirty="0" err="1">
                          <a:effectLst/>
                          <a:latin typeface="Cambria" panose="02040503050406030204" pitchFamily="18" charset="0"/>
                          <a:ea typeface="Cambria" panose="02040503050406030204" pitchFamily="18" charset="0"/>
                        </a:rPr>
                        <a:t>Tắm</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mùa</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đông</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tiêm</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phòng</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dại</a:t>
                      </a:r>
                      <a:r>
                        <a:rPr lang="en-US" sz="2400" dirty="0">
                          <a:effectLst/>
                          <a:latin typeface="Cambria" panose="02040503050406030204" pitchFamily="18" charset="0"/>
                          <a:ea typeface="Cambria" panose="02040503050406030204" pitchFamily="18" charset="0"/>
                        </a:rPr>
                        <a:t>.</a:t>
                      </a:r>
                      <a:endParaRPr lang="en-US" sz="2800" dirty="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spcBef>
                          <a:spcPts val="0"/>
                        </a:spcBef>
                        <a:spcAft>
                          <a:spcPts val="0"/>
                        </a:spcAft>
                      </a:pPr>
                      <a:r>
                        <a:rPr lang="en-US" sz="2400" dirty="0" err="1">
                          <a:effectLst/>
                          <a:latin typeface="Cambria" panose="02040503050406030204" pitchFamily="18" charset="0"/>
                          <a:ea typeface="Cambria" panose="02040503050406030204" pitchFamily="18" charset="0"/>
                        </a:rPr>
                        <a:t>Bật</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đèn</a:t>
                      </a:r>
                      <a:r>
                        <a:rPr lang="en-US" sz="2400" dirty="0">
                          <a:effectLst/>
                          <a:latin typeface="Cambria" panose="02040503050406030204" pitchFamily="18" charset="0"/>
                          <a:ea typeface="Cambria" panose="02040503050406030204" pitchFamily="18" charset="0"/>
                        </a:rPr>
                        <a:t> </a:t>
                      </a:r>
                      <a:r>
                        <a:rPr lang="en-US" sz="2400" dirty="0" err="1">
                          <a:effectLst/>
                          <a:latin typeface="Cambria" panose="02040503050406030204" pitchFamily="18" charset="0"/>
                          <a:ea typeface="Cambria" panose="02040503050406030204" pitchFamily="18" charset="0"/>
                        </a:rPr>
                        <a:t>sưởi</a:t>
                      </a:r>
                      <a:endParaRPr lang="en-US" sz="2800" dirty="0">
                        <a:effectLst/>
                        <a:latin typeface="Cambria" panose="02040503050406030204" pitchFamily="18" charset="0"/>
                        <a:ea typeface="Cambria" panose="02040503050406030204" pitchFamily="18" charset="0"/>
                      </a:endParaRPr>
                    </a:p>
                  </a:txBody>
                  <a:tcPr marL="41315" marR="413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66756235"/>
                  </a:ext>
                </a:extLst>
              </a:tr>
            </a:tbl>
          </a:graphicData>
        </a:graphic>
      </p:graphicFrame>
    </p:spTree>
    <p:extLst>
      <p:ext uri="{BB962C8B-B14F-4D97-AF65-F5344CB8AC3E}">
        <p14:creationId xmlns:p14="http://schemas.microsoft.com/office/powerpoint/2010/main" val="4232532744"/>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BF3E6C-A419-42DB-9091-4EADE144F82C}"/>
              </a:ext>
            </a:extLst>
          </p:cNvPr>
          <p:cNvPicPr>
            <a:picLocks noChangeAspect="1"/>
          </p:cNvPicPr>
          <p:nvPr/>
        </p:nvPicPr>
        <p:blipFill>
          <a:blip r:embed="rId3"/>
          <a:stretch>
            <a:fillRect/>
          </a:stretch>
        </p:blipFill>
        <p:spPr>
          <a:xfrm>
            <a:off x="0" y="0"/>
            <a:ext cx="12192000" cy="68580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8487" y="0"/>
            <a:ext cx="9449619" cy="5956308"/>
          </a:xfrm>
          <a:prstGeom prst="rect">
            <a:avLst/>
          </a:prstGeom>
        </p:spPr>
      </p:pic>
    </p:spTree>
    <p:extLst>
      <p:ext uri="{BB962C8B-B14F-4D97-AF65-F5344CB8AC3E}">
        <p14:creationId xmlns:p14="http://schemas.microsoft.com/office/powerpoint/2010/main" val="2791176837"/>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9">
            <a:extLst>
              <a:ext uri="{FF2B5EF4-FFF2-40B4-BE49-F238E27FC236}">
                <a16:creationId xmlns:a16="http://schemas.microsoft.com/office/drawing/2014/main" id="{334548CB-06B8-4FFA-AA16-778530FF6E7C}"/>
              </a:ext>
            </a:extLst>
          </p:cNvPr>
          <p:cNvPicPr>
            <a:picLocks noChangeAspect="1"/>
          </p:cNvPicPr>
          <p:nvPr/>
        </p:nvPicPr>
        <p:blipFill rotWithShape="1">
          <a:blip r:embed="rId2"/>
          <a:srcRect l="3125" t="9355" r="3020" b="4895"/>
          <a:stretch/>
        </p:blipFill>
        <p:spPr>
          <a:xfrm>
            <a:off x="2099713" y="1022243"/>
            <a:ext cx="7795626" cy="4813513"/>
          </a:xfrm>
          <a:prstGeom prst="rect">
            <a:avLst/>
          </a:prstGeom>
        </p:spPr>
      </p:pic>
      <p:pic>
        <p:nvPicPr>
          <p:cNvPr id="3" name="Picture 2">
            <a:extLst>
              <a:ext uri="{FF2B5EF4-FFF2-40B4-BE49-F238E27FC236}">
                <a16:creationId xmlns:a16="http://schemas.microsoft.com/office/drawing/2014/main" id="{689D9F2F-AFBE-82EE-3402-CB26F7729E8F}"/>
              </a:ext>
            </a:extLst>
          </p:cNvPr>
          <p:cNvPicPr>
            <a:picLocks noChangeAspect="1"/>
          </p:cNvPicPr>
          <p:nvPr/>
        </p:nvPicPr>
        <p:blipFill>
          <a:blip r:embed="rId3"/>
          <a:stretch>
            <a:fillRect/>
          </a:stretch>
        </p:blipFill>
        <p:spPr>
          <a:xfrm>
            <a:off x="2590122" y="2597184"/>
            <a:ext cx="6840305" cy="2139881"/>
          </a:xfrm>
          <a:prstGeom prst="rect">
            <a:avLst/>
          </a:prstGeom>
        </p:spPr>
      </p:pic>
    </p:spTree>
    <p:extLst>
      <p:ext uri="{BB962C8B-B14F-4D97-AF65-F5344CB8AC3E}">
        <p14:creationId xmlns:p14="http://schemas.microsoft.com/office/powerpoint/2010/main" val="39237868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AF3236-9A3D-48CD-8A4A-B13A04E8582F}"/>
              </a:ext>
            </a:extLst>
          </p:cNvPr>
          <p:cNvPicPr>
            <a:picLocks noChangeAspect="1"/>
          </p:cNvPicPr>
          <p:nvPr/>
        </p:nvPicPr>
        <p:blipFill>
          <a:blip r:embed="rId3"/>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BDAA6B62-DC7F-4777-B67A-2AFA072900C0}"/>
              </a:ext>
            </a:extLst>
          </p:cNvPr>
          <p:cNvPicPr>
            <a:picLocks noChangeAspect="1"/>
          </p:cNvPicPr>
          <p:nvPr/>
        </p:nvPicPr>
        <p:blipFill>
          <a:blip r:embed="rId4">
            <a:duotone>
              <a:schemeClr val="accent5">
                <a:shade val="45000"/>
                <a:satMod val="135000"/>
              </a:schemeClr>
              <a:prstClr val="white"/>
            </a:duotone>
          </a:blip>
          <a:stretch>
            <a:fillRect/>
          </a:stretch>
        </p:blipFill>
        <p:spPr>
          <a:xfrm>
            <a:off x="151885" y="139626"/>
            <a:ext cx="11888230" cy="6718374"/>
          </a:xfrm>
          <a:prstGeom prst="rect">
            <a:avLst/>
          </a:prstGeom>
        </p:spPr>
      </p:pic>
      <p:pic>
        <p:nvPicPr>
          <p:cNvPr id="4" name="Google Shape;811;p5">
            <a:extLst>
              <a:ext uri="{FF2B5EF4-FFF2-40B4-BE49-F238E27FC236}">
                <a16:creationId xmlns:a16="http://schemas.microsoft.com/office/drawing/2014/main" id="{AE03ACA5-308B-5D5A-1489-C8536293306C}"/>
              </a:ext>
            </a:extLst>
          </p:cNvPr>
          <p:cNvPicPr preferRelativeResize="0"/>
          <p:nvPr/>
        </p:nvPicPr>
        <p:blipFill rotWithShape="1">
          <a:blip r:embed="rId5">
            <a:alphaModFix/>
          </a:blip>
          <a:srcRect/>
          <a:stretch/>
        </p:blipFill>
        <p:spPr>
          <a:xfrm>
            <a:off x="-443708" y="2510334"/>
            <a:ext cx="4866284" cy="4347666"/>
          </a:xfrm>
          <a:prstGeom prst="rect">
            <a:avLst/>
          </a:prstGeom>
          <a:noFill/>
          <a:ln>
            <a:noFill/>
          </a:ln>
        </p:spPr>
      </p:pic>
      <p:pic>
        <p:nvPicPr>
          <p:cNvPr id="5" name="Google Shape;812;p5">
            <a:extLst>
              <a:ext uri="{FF2B5EF4-FFF2-40B4-BE49-F238E27FC236}">
                <a16:creationId xmlns:a16="http://schemas.microsoft.com/office/drawing/2014/main" id="{9007934E-2675-EBD3-DEB2-FEB3A4A49298}"/>
              </a:ext>
            </a:extLst>
          </p:cNvPr>
          <p:cNvPicPr preferRelativeResize="0"/>
          <p:nvPr/>
        </p:nvPicPr>
        <p:blipFill rotWithShape="1">
          <a:blip r:embed="rId6">
            <a:alphaModFix/>
          </a:blip>
          <a:srcRect/>
          <a:stretch/>
        </p:blipFill>
        <p:spPr>
          <a:xfrm>
            <a:off x="2494259" y="838200"/>
            <a:ext cx="8535691" cy="2676526"/>
          </a:xfrm>
          <a:prstGeom prst="rect">
            <a:avLst/>
          </a:prstGeom>
          <a:noFill/>
          <a:ln>
            <a:noFill/>
          </a:ln>
        </p:spPr>
      </p:pic>
      <p:sp>
        <p:nvSpPr>
          <p:cNvPr id="6" name="Google Shape;814;p5">
            <a:extLst>
              <a:ext uri="{FF2B5EF4-FFF2-40B4-BE49-F238E27FC236}">
                <a16:creationId xmlns:a16="http://schemas.microsoft.com/office/drawing/2014/main" id="{FECCF9E3-AE0D-62B6-D3F3-AABE6459774D}"/>
              </a:ext>
            </a:extLst>
          </p:cNvPr>
          <p:cNvSpPr txBox="1"/>
          <p:nvPr/>
        </p:nvSpPr>
        <p:spPr>
          <a:xfrm>
            <a:off x="3391974" y="1365684"/>
            <a:ext cx="6923764" cy="1189300"/>
          </a:xfrm>
          <a:prstGeom prst="rect">
            <a:avLst/>
          </a:prstGeom>
          <a:noFill/>
          <a:ln>
            <a:noFill/>
          </a:ln>
        </p:spPr>
        <p:txBody>
          <a:bodyPr spcFirstLastPara="1" wrap="square" lIns="0" tIns="0" rIns="0" bIns="0" anchor="t" anchorCtr="0">
            <a:spAutoFit/>
          </a:bodyPr>
          <a:lstStyle/>
          <a:p>
            <a:pPr algn="ctr" defTabSz="609630">
              <a:buClr>
                <a:srgbClr val="000000"/>
              </a:buClr>
            </a:pPr>
            <a:r>
              <a:rPr lang="vi-VN" sz="3864" b="1" kern="0" dirty="0">
                <a:solidFill>
                  <a:srgbClr val="FF0000"/>
                </a:solidFill>
                <a:latin typeface="Calibri" panose="020F0502020204030204" pitchFamily="34" charset="0"/>
                <a:ea typeface="Lobster"/>
                <a:cs typeface="Calibri" panose="020F0502020204030204" pitchFamily="34" charset="0"/>
                <a:sym typeface="Lobster"/>
              </a:rPr>
              <a:t>Em cần làm những việc gì để chăm sóc gia súc hoặc thú cưng?</a:t>
            </a:r>
            <a:endParaRPr sz="933" b="1" kern="0" dirty="0">
              <a:solidFill>
                <a:srgbClr val="FF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65686572"/>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CC7F24C-9365-4352-A5C9-AE39248E415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556" r="5556"/>
          <a:stretch/>
        </p:blipFill>
        <p:spPr>
          <a:xfrm>
            <a:off x="0" y="0"/>
            <a:ext cx="12192000" cy="6858000"/>
          </a:xfrm>
          <a:prstGeom prst="rect">
            <a:avLst/>
          </a:prstGeom>
        </p:spPr>
      </p:pic>
      <p:pic>
        <p:nvPicPr>
          <p:cNvPr id="12" name="Picture 11"/>
          <p:cNvPicPr>
            <a:picLocks noChangeAspect="1"/>
          </p:cNvPicPr>
          <p:nvPr/>
        </p:nvPicPr>
        <p:blipFill>
          <a:blip r:embed="rId4"/>
          <a:stretch>
            <a:fillRect/>
          </a:stretch>
        </p:blipFill>
        <p:spPr>
          <a:xfrm>
            <a:off x="2145449" y="589695"/>
            <a:ext cx="7901101" cy="4834547"/>
          </a:xfrm>
          <a:prstGeom prst="rect">
            <a:avLst/>
          </a:prstGeom>
        </p:spPr>
      </p:pic>
      <p:pic>
        <p:nvPicPr>
          <p:cNvPr id="4" name="图片 7">
            <a:extLst>
              <a:ext uri="{FF2B5EF4-FFF2-40B4-BE49-F238E27FC236}">
                <a16:creationId xmlns:a16="http://schemas.microsoft.com/office/drawing/2014/main" id="{2FC4238D-D1DE-4450-895E-B15DFB653BA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0" b="100000" l="8780" r="100000">
                        <a14:backgroundMark x1="16098" y1="93976" x2="40000" y2="99598"/>
                        <a14:backgroundMark x1="74146" y1="96386" x2="92195" y2="94378"/>
                      </a14:backgroundRemoval>
                    </a14:imgEffect>
                  </a14:imgLayer>
                </a14:imgProps>
              </a:ext>
              <a:ext uri="{28A0092B-C50C-407E-A947-70E740481C1C}">
                <a14:useLocalDpi xmlns:a14="http://schemas.microsoft.com/office/drawing/2010/main" val="0"/>
              </a:ext>
            </a:extLst>
          </a:blip>
          <a:stretch>
            <a:fillRect/>
          </a:stretch>
        </p:blipFill>
        <p:spPr>
          <a:xfrm>
            <a:off x="372168" y="4095619"/>
            <a:ext cx="2307774" cy="2803100"/>
          </a:xfrm>
          <a:prstGeom prst="rect">
            <a:avLst/>
          </a:prstGeom>
        </p:spPr>
      </p:pic>
      <p:pic>
        <p:nvPicPr>
          <p:cNvPr id="5" name="图片 20">
            <a:extLst>
              <a:ext uri="{FF2B5EF4-FFF2-40B4-BE49-F238E27FC236}">
                <a16:creationId xmlns:a16="http://schemas.microsoft.com/office/drawing/2014/main" id="{74A781E1-6246-46E9-902F-3D3F9ABD0B72}"/>
              </a:ext>
            </a:extLst>
          </p:cNvPr>
          <p:cNvPicPr>
            <a:picLocks noChangeAspect="1"/>
          </p:cNvPicPr>
          <p:nvPr/>
        </p:nvPicPr>
        <p:blipFill rotWithShape="1">
          <a:blip r:embed="rId7">
            <a:extLst>
              <a:ext uri="{28A0092B-C50C-407E-A947-70E740481C1C}">
                <a14:useLocalDpi xmlns:a14="http://schemas.microsoft.com/office/drawing/2010/main" val="0"/>
              </a:ext>
            </a:extLst>
          </a:blip>
          <a:srcRect l="11484" t="-987" r="-3110" b="987"/>
          <a:stretch/>
        </p:blipFill>
        <p:spPr>
          <a:xfrm flipH="1">
            <a:off x="9290800" y="2662097"/>
            <a:ext cx="2901200" cy="4277340"/>
          </a:xfrm>
          <a:prstGeom prst="rect">
            <a:avLst/>
          </a:prstGeom>
        </p:spPr>
      </p:pic>
    </p:spTree>
    <p:custDataLst>
      <p:tags r:id="rId1"/>
    </p:custDataLst>
    <p:extLst>
      <p:ext uri="{BB962C8B-B14F-4D97-AF65-F5344CB8AC3E}">
        <p14:creationId xmlns:p14="http://schemas.microsoft.com/office/powerpoint/2010/main" val="15962614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r="1267"/>
          <a:stretch/>
        </p:blipFill>
        <p:spPr>
          <a:xfrm>
            <a:off x="0" y="0"/>
            <a:ext cx="12213771" cy="6873388"/>
          </a:xfrm>
          <a:prstGeom prst="rect">
            <a:avLst/>
          </a:prstGeom>
        </p:spPr>
      </p:pic>
      <p:sp>
        <p:nvSpPr>
          <p:cNvPr id="37" name="Hình chữ nhật: Góc Tròn 6">
            <a:extLst>
              <a:ext uri="{FF2B5EF4-FFF2-40B4-BE49-F238E27FC236}">
                <a16:creationId xmlns:a16="http://schemas.microsoft.com/office/drawing/2014/main" id="{5EDA13FA-52E6-BE1A-FEDF-A2A8F414FB17}"/>
              </a:ext>
            </a:extLst>
          </p:cNvPr>
          <p:cNvSpPr/>
          <p:nvPr/>
        </p:nvSpPr>
        <p:spPr>
          <a:xfrm>
            <a:off x="161684" y="328435"/>
            <a:ext cx="11868630" cy="6529565"/>
          </a:xfrm>
          <a:custGeom>
            <a:avLst/>
            <a:gdLst>
              <a:gd name="connsiteX0" fmla="*/ 0 w 11868630"/>
              <a:gd name="connsiteY0" fmla="*/ 1088283 h 6529565"/>
              <a:gd name="connsiteX1" fmla="*/ 1088283 w 11868630"/>
              <a:gd name="connsiteY1" fmla="*/ 0 h 6529565"/>
              <a:gd name="connsiteX2" fmla="*/ 10780347 w 11868630"/>
              <a:gd name="connsiteY2" fmla="*/ 0 h 6529565"/>
              <a:gd name="connsiteX3" fmla="*/ 11868630 w 11868630"/>
              <a:gd name="connsiteY3" fmla="*/ 1088283 h 6529565"/>
              <a:gd name="connsiteX4" fmla="*/ 11868630 w 11868630"/>
              <a:gd name="connsiteY4" fmla="*/ 5441282 h 6529565"/>
              <a:gd name="connsiteX5" fmla="*/ 10780347 w 11868630"/>
              <a:gd name="connsiteY5" fmla="*/ 6529565 h 6529565"/>
              <a:gd name="connsiteX6" fmla="*/ 1088283 w 11868630"/>
              <a:gd name="connsiteY6" fmla="*/ 6529565 h 6529565"/>
              <a:gd name="connsiteX7" fmla="*/ 0 w 11868630"/>
              <a:gd name="connsiteY7" fmla="*/ 5441282 h 6529565"/>
              <a:gd name="connsiteX8" fmla="*/ 0 w 11868630"/>
              <a:gd name="connsiteY8" fmla="*/ 1088283 h 6529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68630" h="6529565" fill="none" extrusionOk="0">
                <a:moveTo>
                  <a:pt x="0" y="1088283"/>
                </a:moveTo>
                <a:cubicBezTo>
                  <a:pt x="-97911" y="493329"/>
                  <a:pt x="485731" y="8572"/>
                  <a:pt x="1088283" y="0"/>
                </a:cubicBezTo>
                <a:cubicBezTo>
                  <a:pt x="5783717" y="77600"/>
                  <a:pt x="6925269" y="-27269"/>
                  <a:pt x="10780347" y="0"/>
                </a:cubicBezTo>
                <a:cubicBezTo>
                  <a:pt x="11446770" y="-86247"/>
                  <a:pt x="11930125" y="505344"/>
                  <a:pt x="11868630" y="1088283"/>
                </a:cubicBezTo>
                <a:cubicBezTo>
                  <a:pt x="11977630" y="2436843"/>
                  <a:pt x="11790421" y="4826700"/>
                  <a:pt x="11868630" y="5441282"/>
                </a:cubicBezTo>
                <a:cubicBezTo>
                  <a:pt x="11797083" y="6014336"/>
                  <a:pt x="11284100" y="6572472"/>
                  <a:pt x="10780347" y="6529565"/>
                </a:cubicBezTo>
                <a:cubicBezTo>
                  <a:pt x="8376932" y="6578742"/>
                  <a:pt x="4583615" y="6406863"/>
                  <a:pt x="1088283" y="6529565"/>
                </a:cubicBezTo>
                <a:cubicBezTo>
                  <a:pt x="474948" y="6623976"/>
                  <a:pt x="-47091" y="6082870"/>
                  <a:pt x="0" y="5441282"/>
                </a:cubicBezTo>
                <a:cubicBezTo>
                  <a:pt x="47022" y="4597184"/>
                  <a:pt x="104569" y="2155541"/>
                  <a:pt x="0" y="1088283"/>
                </a:cubicBezTo>
                <a:close/>
              </a:path>
              <a:path w="11868630" h="6529565" stroke="0" extrusionOk="0">
                <a:moveTo>
                  <a:pt x="0" y="1088283"/>
                </a:moveTo>
                <a:cubicBezTo>
                  <a:pt x="24239" y="484470"/>
                  <a:pt x="553689" y="-4434"/>
                  <a:pt x="1088283" y="0"/>
                </a:cubicBezTo>
                <a:cubicBezTo>
                  <a:pt x="3058497" y="-129276"/>
                  <a:pt x="8105171" y="-77778"/>
                  <a:pt x="10780347" y="0"/>
                </a:cubicBezTo>
                <a:cubicBezTo>
                  <a:pt x="11374683" y="-21380"/>
                  <a:pt x="11850025" y="594519"/>
                  <a:pt x="11868630" y="1088283"/>
                </a:cubicBezTo>
                <a:cubicBezTo>
                  <a:pt x="11950229" y="2908235"/>
                  <a:pt x="12022930" y="3536088"/>
                  <a:pt x="11868630" y="5441282"/>
                </a:cubicBezTo>
                <a:cubicBezTo>
                  <a:pt x="11918403" y="6147291"/>
                  <a:pt x="11329250" y="6547285"/>
                  <a:pt x="10780347" y="6529565"/>
                </a:cubicBezTo>
                <a:cubicBezTo>
                  <a:pt x="6571720" y="6573785"/>
                  <a:pt x="3070520" y="6500183"/>
                  <a:pt x="1088283" y="6529565"/>
                </a:cubicBezTo>
                <a:cubicBezTo>
                  <a:pt x="474565" y="6480860"/>
                  <a:pt x="-11060" y="6039768"/>
                  <a:pt x="0" y="5441282"/>
                </a:cubicBezTo>
                <a:cubicBezTo>
                  <a:pt x="-159954" y="4161506"/>
                  <a:pt x="22140" y="2271464"/>
                  <a:pt x="0" y="1088283"/>
                </a:cubicBezTo>
                <a:close/>
              </a:path>
            </a:pathLst>
          </a:custGeom>
          <a:solidFill>
            <a:schemeClr val="bg1"/>
          </a:solidFill>
          <a:ln w="76200">
            <a:solidFill>
              <a:srgbClr val="FF5D5D"/>
            </a:solidFill>
            <a:prstDash val="dash"/>
            <a:extLst>
              <a:ext uri="{C807C97D-BFC1-408E-A445-0C87EB9F89A2}">
                <ask:lineSketchStyleProps xmlns="" xmlns:ask="http://schemas.microsoft.com/office/drawing/2018/sketchyshapes" sd="2925326911">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26DA287F-80C3-BFDD-2792-4403BD97486B}"/>
              </a:ext>
            </a:extLst>
          </p:cNvPr>
          <p:cNvSpPr txBox="1"/>
          <p:nvPr/>
        </p:nvSpPr>
        <p:spPr>
          <a:xfrm>
            <a:off x="428725" y="305026"/>
            <a:ext cx="1160158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4800" b="0" i="0" u="none" strike="noStrike" kern="1200" cap="none" spc="0" normalizeH="0" baseline="0" noProof="0" dirty="0">
              <a:ln>
                <a:noFill/>
              </a:ln>
              <a:effectLst/>
              <a:uLnTx/>
              <a:uFillTx/>
              <a:latin typeface="Calibri" panose="020F0502020204030204"/>
            </a:endParaRPr>
          </a:p>
        </p:txBody>
      </p:sp>
      <p:sp>
        <p:nvSpPr>
          <p:cNvPr id="35" name="TextBox 34">
            <a:extLst>
              <a:ext uri="{FF2B5EF4-FFF2-40B4-BE49-F238E27FC236}">
                <a16:creationId xmlns:a16="http://schemas.microsoft.com/office/drawing/2014/main" id="{486A586F-A7D2-40BC-9D03-53E132FD88CE}"/>
              </a:ext>
            </a:extLst>
          </p:cNvPr>
          <p:cNvSpPr txBox="1"/>
          <p:nvPr/>
        </p:nvSpPr>
        <p:spPr>
          <a:xfrm>
            <a:off x="428725" y="720524"/>
            <a:ext cx="11009439" cy="6309420"/>
          </a:xfrm>
          <a:prstGeom prst="rect">
            <a:avLst/>
          </a:prstGeom>
          <a:noFill/>
        </p:spPr>
        <p:txBody>
          <a:bodyPr wrap="square" rtlCol="0">
            <a:spAutoFit/>
          </a:bodyPr>
          <a:lstStyle/>
          <a:p>
            <a:pPr algn="ctr">
              <a:defRPr/>
            </a:pPr>
            <a:r>
              <a:rPr lang="en-GB" sz="4000" dirty="0" err="1">
                <a:solidFill>
                  <a:srgbClr val="0070C0"/>
                </a:solidFill>
                <a:latin typeface="Times New Roman" panose="02020603050405020304" pitchFamily="18" charset="0"/>
                <a:cs typeface="Times New Roman" panose="02020603050405020304" pitchFamily="18" charset="0"/>
              </a:rPr>
              <a:t>Cảm</a:t>
            </a:r>
            <a:r>
              <a:rPr lang="en-GB" sz="4000" dirty="0">
                <a:solidFill>
                  <a:srgbClr val="0070C0"/>
                </a:solidFill>
                <a:latin typeface="Times New Roman" panose="02020603050405020304" pitchFamily="18" charset="0"/>
                <a:cs typeface="Times New Roman" panose="02020603050405020304" pitchFamily="18" charset="0"/>
              </a:rPr>
              <a:t> </a:t>
            </a:r>
            <a:r>
              <a:rPr lang="en-GB" sz="4000" dirty="0" err="1">
                <a:solidFill>
                  <a:srgbClr val="0070C0"/>
                </a:solidFill>
                <a:latin typeface="Times New Roman" panose="02020603050405020304" pitchFamily="18" charset="0"/>
                <a:cs typeface="Times New Roman" panose="02020603050405020304" pitchFamily="18" charset="0"/>
              </a:rPr>
              <a:t>ơn</a:t>
            </a:r>
            <a:r>
              <a:rPr lang="en-GB" sz="4000" dirty="0">
                <a:solidFill>
                  <a:srgbClr val="0070C0"/>
                </a:solidFill>
                <a:latin typeface="Times New Roman" panose="02020603050405020304" pitchFamily="18" charset="0"/>
                <a:cs typeface="Times New Roman" panose="02020603050405020304" pitchFamily="18" charset="0"/>
              </a:rPr>
              <a:t> </a:t>
            </a:r>
            <a:r>
              <a:rPr lang="en-GB" sz="4000" dirty="0" err="1">
                <a:solidFill>
                  <a:srgbClr val="0070C0"/>
                </a:solidFill>
                <a:latin typeface="Times New Roman" panose="02020603050405020304" pitchFamily="18" charset="0"/>
                <a:cs typeface="Times New Roman" panose="02020603050405020304" pitchFamily="18" charset="0"/>
              </a:rPr>
              <a:t>quý</a:t>
            </a:r>
            <a:r>
              <a:rPr lang="en-GB" sz="4000" dirty="0">
                <a:solidFill>
                  <a:srgbClr val="0070C0"/>
                </a:solidFill>
                <a:latin typeface="Times New Roman" panose="02020603050405020304" pitchFamily="18" charset="0"/>
                <a:cs typeface="Times New Roman" panose="02020603050405020304" pitchFamily="18" charset="0"/>
              </a:rPr>
              <a:t> </a:t>
            </a:r>
            <a:r>
              <a:rPr lang="en-GB" sz="4000" dirty="0" err="1">
                <a:solidFill>
                  <a:srgbClr val="0070C0"/>
                </a:solidFill>
                <a:latin typeface="Times New Roman" panose="02020603050405020304" pitchFamily="18" charset="0"/>
                <a:cs typeface="Times New Roman" panose="02020603050405020304" pitchFamily="18" charset="0"/>
              </a:rPr>
              <a:t>thầy</a:t>
            </a:r>
            <a:r>
              <a:rPr lang="en-GB" sz="4000" dirty="0">
                <a:solidFill>
                  <a:srgbClr val="0070C0"/>
                </a:solidFill>
                <a:latin typeface="Times New Roman" panose="02020603050405020304" pitchFamily="18" charset="0"/>
                <a:cs typeface="Times New Roman" panose="02020603050405020304" pitchFamily="18" charset="0"/>
              </a:rPr>
              <a:t> </a:t>
            </a:r>
            <a:r>
              <a:rPr lang="en-GB" sz="4000" dirty="0" err="1">
                <a:solidFill>
                  <a:srgbClr val="0070C0"/>
                </a:solidFill>
                <a:latin typeface="Times New Roman" panose="02020603050405020304" pitchFamily="18" charset="0"/>
                <a:cs typeface="Times New Roman" panose="02020603050405020304" pitchFamily="18" charset="0"/>
              </a:rPr>
              <a:t>cô</a:t>
            </a:r>
            <a:r>
              <a:rPr lang="en-GB" sz="4000" dirty="0">
                <a:solidFill>
                  <a:srgbClr val="0070C0"/>
                </a:solidFill>
                <a:latin typeface="Times New Roman" panose="02020603050405020304" pitchFamily="18" charset="0"/>
                <a:cs typeface="Times New Roman" panose="02020603050405020304" pitchFamily="18" charset="0"/>
              </a:rPr>
              <a:t> </a:t>
            </a:r>
            <a:r>
              <a:rPr lang="en-GB" sz="4000" dirty="0" err="1">
                <a:solidFill>
                  <a:srgbClr val="0070C0"/>
                </a:solidFill>
                <a:latin typeface="Times New Roman" panose="02020603050405020304" pitchFamily="18" charset="0"/>
                <a:cs typeface="Times New Roman" panose="02020603050405020304" pitchFamily="18" charset="0"/>
              </a:rPr>
              <a:t>đã</a:t>
            </a:r>
            <a:r>
              <a:rPr lang="en-GB" sz="4000" dirty="0">
                <a:solidFill>
                  <a:srgbClr val="0070C0"/>
                </a:solidFill>
                <a:latin typeface="Times New Roman" panose="02020603050405020304" pitchFamily="18" charset="0"/>
                <a:cs typeface="Times New Roman" panose="02020603050405020304" pitchFamily="18" charset="0"/>
              </a:rPr>
              <a:t> </a:t>
            </a:r>
            <a:r>
              <a:rPr lang="en-GB" sz="4000" dirty="0" err="1">
                <a:solidFill>
                  <a:srgbClr val="0070C0"/>
                </a:solidFill>
                <a:latin typeface="Times New Roman" panose="02020603050405020304" pitchFamily="18" charset="0"/>
                <a:cs typeface="Times New Roman" panose="02020603050405020304" pitchFamily="18" charset="0"/>
              </a:rPr>
              <a:t>ủng</a:t>
            </a:r>
            <a:r>
              <a:rPr lang="en-GB" sz="4000" dirty="0">
                <a:solidFill>
                  <a:srgbClr val="0070C0"/>
                </a:solidFill>
                <a:latin typeface="Times New Roman" panose="02020603050405020304" pitchFamily="18" charset="0"/>
                <a:cs typeface="Times New Roman" panose="02020603050405020304" pitchFamily="18" charset="0"/>
              </a:rPr>
              <a:t> </a:t>
            </a:r>
            <a:r>
              <a:rPr lang="en-GB" sz="4000" dirty="0" err="1">
                <a:solidFill>
                  <a:srgbClr val="0070C0"/>
                </a:solidFill>
                <a:latin typeface="Times New Roman" panose="02020603050405020304" pitchFamily="18" charset="0"/>
                <a:cs typeface="Times New Roman" panose="02020603050405020304" pitchFamily="18" charset="0"/>
              </a:rPr>
              <a:t>hộ</a:t>
            </a:r>
            <a:r>
              <a:rPr lang="en-GB" sz="4000" dirty="0">
                <a:solidFill>
                  <a:srgbClr val="0070C0"/>
                </a:solidFill>
                <a:latin typeface="Times New Roman" panose="02020603050405020304" pitchFamily="18" charset="0"/>
                <a:cs typeface="Times New Roman" panose="02020603050405020304" pitchFamily="18" charset="0"/>
              </a:rPr>
              <a:t> </a:t>
            </a:r>
            <a:r>
              <a:rPr lang="en-GB" sz="4000" dirty="0" err="1">
                <a:solidFill>
                  <a:srgbClr val="0070C0"/>
                </a:solidFill>
                <a:latin typeface="Times New Roman" panose="02020603050405020304" pitchFamily="18" charset="0"/>
                <a:cs typeface="Times New Roman" panose="02020603050405020304" pitchFamily="18" charset="0"/>
              </a:rPr>
              <a:t>bài</a:t>
            </a:r>
            <a:r>
              <a:rPr lang="en-GB" sz="4000" dirty="0">
                <a:solidFill>
                  <a:srgbClr val="0070C0"/>
                </a:solidFill>
                <a:latin typeface="Times New Roman" panose="02020603050405020304" pitchFamily="18" charset="0"/>
                <a:cs typeface="Times New Roman" panose="02020603050405020304" pitchFamily="18" charset="0"/>
              </a:rPr>
              <a:t> </a:t>
            </a:r>
            <a:r>
              <a:rPr lang="en-GB" sz="4000" dirty="0" err="1">
                <a:solidFill>
                  <a:srgbClr val="0070C0"/>
                </a:solidFill>
                <a:latin typeface="Times New Roman" panose="02020603050405020304" pitchFamily="18" charset="0"/>
                <a:cs typeface="Times New Roman" panose="02020603050405020304" pitchFamily="18" charset="0"/>
              </a:rPr>
              <a:t>soạn</a:t>
            </a:r>
            <a:r>
              <a:rPr lang="en-GB" sz="4000" dirty="0">
                <a:solidFill>
                  <a:srgbClr val="0070C0"/>
                </a:solidFill>
                <a:latin typeface="Times New Roman" panose="02020603050405020304" pitchFamily="18" charset="0"/>
                <a:cs typeface="Times New Roman" panose="02020603050405020304" pitchFamily="18" charset="0"/>
              </a:rPr>
              <a:t> </a:t>
            </a:r>
            <a:r>
              <a:rPr lang="en-GB" sz="4000" dirty="0" err="1">
                <a:solidFill>
                  <a:srgbClr val="0070C0"/>
                </a:solidFill>
                <a:latin typeface="Times New Roman" panose="02020603050405020304" pitchFamily="18" charset="0"/>
                <a:cs typeface="Times New Roman" panose="02020603050405020304" pitchFamily="18" charset="0"/>
              </a:rPr>
              <a:t>điện</a:t>
            </a:r>
            <a:r>
              <a:rPr lang="en-GB" sz="4000" dirty="0">
                <a:solidFill>
                  <a:srgbClr val="0070C0"/>
                </a:solidFill>
                <a:latin typeface="Times New Roman" panose="02020603050405020304" pitchFamily="18" charset="0"/>
                <a:cs typeface="Times New Roman" panose="02020603050405020304" pitchFamily="18" charset="0"/>
              </a:rPr>
              <a:t> </a:t>
            </a:r>
            <a:r>
              <a:rPr lang="en-GB" sz="4000" dirty="0" err="1">
                <a:solidFill>
                  <a:srgbClr val="0070C0"/>
                </a:solidFill>
                <a:latin typeface="Times New Roman" panose="02020603050405020304" pitchFamily="18" charset="0"/>
                <a:cs typeface="Times New Roman" panose="02020603050405020304" pitchFamily="18" charset="0"/>
              </a:rPr>
              <a:t>tử</a:t>
            </a:r>
            <a:r>
              <a:rPr lang="en-GB" sz="4000" dirty="0">
                <a:solidFill>
                  <a:srgbClr val="0070C0"/>
                </a:solidFill>
                <a:latin typeface="Times New Roman" panose="02020603050405020304" pitchFamily="18" charset="0"/>
                <a:cs typeface="Times New Roman" panose="02020603050405020304" pitchFamily="18" charset="0"/>
              </a:rPr>
              <a:t> 2,3,4 </a:t>
            </a:r>
            <a:r>
              <a:rPr lang="en-GB" sz="4000" dirty="0" err="1">
                <a:solidFill>
                  <a:srgbClr val="0070C0"/>
                </a:solidFill>
                <a:latin typeface="Times New Roman" panose="02020603050405020304" pitchFamily="18" charset="0"/>
                <a:cs typeface="Times New Roman" panose="02020603050405020304" pitchFamily="18" charset="0"/>
              </a:rPr>
              <a:t>của</a:t>
            </a:r>
            <a:r>
              <a:rPr lang="en-GB" sz="4000" dirty="0">
                <a:solidFill>
                  <a:srgbClr val="0070C0"/>
                </a:solidFill>
                <a:latin typeface="Times New Roman" panose="02020603050405020304" pitchFamily="18" charset="0"/>
                <a:cs typeface="Times New Roman" panose="02020603050405020304" pitchFamily="18" charset="0"/>
              </a:rPr>
              <a:t> </a:t>
            </a:r>
            <a:r>
              <a:rPr lang="vi-VN" sz="4000" dirty="0">
                <a:solidFill>
                  <a:srgbClr val="0070C0"/>
                </a:solidFill>
                <a:latin typeface="Times New Roman" panose="02020603050405020304" pitchFamily="18" charset="0"/>
                <a:cs typeface="Times New Roman" panose="02020603050405020304" pitchFamily="18" charset="0"/>
              </a:rPr>
              <a:t>Hiền Trần</a:t>
            </a:r>
            <a:endParaRPr lang="en-GB" sz="4000" dirty="0">
              <a:solidFill>
                <a:srgbClr val="0070C0"/>
              </a:solidFill>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vi-VN" sz="3600" dirty="0" smtClean="0">
                <a:latin typeface="Calibri" panose="020F0502020204030204"/>
              </a:rPr>
              <a:t>Hiền Trần</a:t>
            </a:r>
            <a:r>
              <a:rPr lang="en-GB" sz="3600" dirty="0" smtClean="0">
                <a:latin typeface="Calibri" panose="020F0502020204030204"/>
              </a:rPr>
              <a:t> </a:t>
            </a:r>
            <a:r>
              <a:rPr lang="en-GB" sz="3600" dirty="0" err="1">
                <a:latin typeface="Calibri" panose="020F0502020204030204"/>
              </a:rPr>
              <a:t>đang</a:t>
            </a:r>
            <a:r>
              <a:rPr lang="en-GB" sz="3600" dirty="0">
                <a:latin typeface="Calibri" panose="020F0502020204030204"/>
              </a:rPr>
              <a:t> </a:t>
            </a:r>
            <a:r>
              <a:rPr lang="en-GB" sz="3600" dirty="0" err="1">
                <a:latin typeface="Calibri" panose="020F0502020204030204"/>
              </a:rPr>
              <a:t>theo</a:t>
            </a:r>
            <a:r>
              <a:rPr lang="en-GB" sz="3600" dirty="0">
                <a:latin typeface="Calibri" panose="020F0502020204030204"/>
              </a:rPr>
              <a:t> </a:t>
            </a:r>
            <a:r>
              <a:rPr lang="en-GB" sz="3600" dirty="0" err="1">
                <a:latin typeface="Calibri" panose="020F0502020204030204"/>
              </a:rPr>
              <a:t>soạn</a:t>
            </a:r>
            <a:r>
              <a:rPr lang="en-GB" sz="3600" dirty="0">
                <a:latin typeface="Calibri" panose="020F0502020204030204"/>
              </a:rPr>
              <a:t> </a:t>
            </a:r>
            <a:r>
              <a:rPr lang="en-GB" sz="3600" dirty="0" err="1">
                <a:latin typeface="Calibri" panose="020F0502020204030204"/>
              </a:rPr>
              <a:t>tiếp</a:t>
            </a:r>
            <a:r>
              <a:rPr lang="en-GB" sz="3600" dirty="0">
                <a:latin typeface="Calibri" panose="020F0502020204030204"/>
              </a:rPr>
              <a:t> </a:t>
            </a:r>
            <a:r>
              <a:rPr lang="en-GB" sz="3600" dirty="0" err="1">
                <a:latin typeface="Calibri" panose="020F0502020204030204"/>
              </a:rPr>
              <a:t>bộ</a:t>
            </a:r>
            <a:r>
              <a:rPr lang="en-GB" sz="3600" dirty="0">
                <a:latin typeface="Calibri" panose="020F0502020204030204"/>
              </a:rPr>
              <a:t> </a:t>
            </a:r>
            <a:r>
              <a:rPr lang="en-GB" sz="3600" dirty="0" err="1">
                <a:latin typeface="Calibri" panose="020F0502020204030204"/>
              </a:rPr>
              <a:t>Chân</a:t>
            </a:r>
            <a:r>
              <a:rPr lang="en-GB" sz="3600" dirty="0">
                <a:latin typeface="Calibri" panose="020F0502020204030204"/>
              </a:rPr>
              <a:t> </a:t>
            </a:r>
            <a:r>
              <a:rPr lang="en-GB" sz="3600" dirty="0" err="1">
                <a:latin typeface="Calibri" panose="020F0502020204030204"/>
              </a:rPr>
              <a:t>trời</a:t>
            </a:r>
            <a:r>
              <a:rPr lang="en-GB" sz="3600" dirty="0">
                <a:latin typeface="Calibri" panose="020F0502020204030204"/>
              </a:rPr>
              <a:t> </a:t>
            </a:r>
            <a:r>
              <a:rPr lang="en-GB" sz="3600" dirty="0" err="1">
                <a:latin typeface="Calibri" panose="020F0502020204030204"/>
              </a:rPr>
              <a:t>sáng</a:t>
            </a:r>
            <a:r>
              <a:rPr lang="en-GB" sz="3600" dirty="0">
                <a:latin typeface="Calibri" panose="020F0502020204030204"/>
              </a:rPr>
              <a:t> </a:t>
            </a:r>
            <a:r>
              <a:rPr lang="en-GB" sz="3600" dirty="0" err="1" smtClean="0">
                <a:latin typeface="Calibri" panose="020F0502020204030204"/>
              </a:rPr>
              <a:t>tạo</a:t>
            </a:r>
            <a:r>
              <a:rPr lang="vi-VN" sz="3600" dirty="0" smtClean="0">
                <a:latin typeface="Calibri" panose="020F0502020204030204"/>
              </a:rPr>
              <a:t>, KNTT, Cánh diều-</a:t>
            </a:r>
            <a:r>
              <a:rPr lang="en-GB" sz="3600" dirty="0" smtClean="0">
                <a:latin typeface="Calibri" panose="020F0502020204030204"/>
              </a:rPr>
              <a:t> </a:t>
            </a:r>
            <a:r>
              <a:rPr lang="en-GB" sz="3600" dirty="0" err="1">
                <a:latin typeface="Calibri" panose="020F0502020204030204"/>
              </a:rPr>
              <a:t>lớp</a:t>
            </a:r>
            <a:r>
              <a:rPr lang="en-GB" sz="3600" dirty="0">
                <a:latin typeface="Calibri" panose="020F0502020204030204"/>
              </a:rPr>
              <a:t> </a:t>
            </a:r>
            <a:r>
              <a:rPr lang="en-GB" sz="3600" dirty="0" smtClean="0">
                <a:latin typeface="Calibri" panose="020F0502020204030204"/>
              </a:rPr>
              <a:t>5 </a:t>
            </a:r>
            <a:r>
              <a:rPr lang="en-GB" sz="3600" dirty="0" err="1" smtClean="0">
                <a:latin typeface="Calibri" panose="020F0502020204030204"/>
              </a:rPr>
              <a:t>chương</a:t>
            </a:r>
            <a:r>
              <a:rPr lang="en-GB" sz="3600" dirty="0" smtClean="0">
                <a:latin typeface="Calibri" panose="020F0502020204030204"/>
              </a:rPr>
              <a:t> </a:t>
            </a:r>
            <a:r>
              <a:rPr lang="en-GB" sz="3600" dirty="0" err="1">
                <a:latin typeface="Calibri" panose="020F0502020204030204"/>
              </a:rPr>
              <a:t>trình</a:t>
            </a:r>
            <a:r>
              <a:rPr lang="en-GB" sz="3600" dirty="0">
                <a:latin typeface="Calibri" panose="020F0502020204030204"/>
              </a:rPr>
              <a:t> </a:t>
            </a:r>
            <a:r>
              <a:rPr lang="en-GB" sz="3600" dirty="0" err="1">
                <a:latin typeface="Calibri" panose="020F0502020204030204"/>
              </a:rPr>
              <a:t>thay</a:t>
            </a:r>
            <a:r>
              <a:rPr lang="en-GB" sz="3600" dirty="0">
                <a:latin typeface="Calibri" panose="020F0502020204030204"/>
              </a:rPr>
              <a:t> </a:t>
            </a:r>
            <a:r>
              <a:rPr lang="en-GB" sz="3600" dirty="0" err="1">
                <a:latin typeface="Calibri" panose="020F0502020204030204"/>
              </a:rPr>
              <a:t>sách</a:t>
            </a:r>
            <a:r>
              <a:rPr lang="en-GB" sz="3600" dirty="0">
                <a:latin typeface="Calibri" panose="020F0502020204030204"/>
              </a:rPr>
              <a:t> </a:t>
            </a:r>
            <a:r>
              <a:rPr lang="en-GB" sz="3600" dirty="0" err="1">
                <a:latin typeface="Calibri" panose="020F0502020204030204"/>
              </a:rPr>
              <a:t>năm</a:t>
            </a:r>
            <a:r>
              <a:rPr lang="en-GB" sz="3600" dirty="0">
                <a:latin typeface="Calibri" panose="020F0502020204030204"/>
              </a:rPr>
              <a:t> </a:t>
            </a:r>
            <a:r>
              <a:rPr lang="en-GB" sz="3600" dirty="0" err="1">
                <a:latin typeface="Calibri" panose="020F0502020204030204"/>
              </a:rPr>
              <a:t>tới</a:t>
            </a:r>
            <a:r>
              <a:rPr lang="en-GB" sz="3600" dirty="0">
                <a:latin typeface="Calibri" panose="020F0502020204030204"/>
              </a:rPr>
              <a:t>. </a:t>
            </a:r>
            <a:r>
              <a:rPr lang="en-GB" sz="3600" dirty="0" err="1">
                <a:latin typeface="Calibri" panose="020F0502020204030204"/>
              </a:rPr>
              <a:t>Quý</a:t>
            </a:r>
            <a:r>
              <a:rPr lang="en-GB" sz="3600" dirty="0">
                <a:latin typeface="Calibri" panose="020F0502020204030204"/>
              </a:rPr>
              <a:t> </a:t>
            </a:r>
            <a:r>
              <a:rPr lang="en-GB" sz="3600" dirty="0" err="1">
                <a:latin typeface="Calibri" panose="020F0502020204030204"/>
              </a:rPr>
              <a:t>thầy</a:t>
            </a:r>
            <a:r>
              <a:rPr lang="en-GB" sz="3600" dirty="0">
                <a:latin typeface="Calibri" panose="020F0502020204030204"/>
              </a:rPr>
              <a:t> </a:t>
            </a:r>
            <a:r>
              <a:rPr lang="en-GB" sz="3600" dirty="0" err="1">
                <a:latin typeface="Calibri" panose="020F0502020204030204"/>
              </a:rPr>
              <a:t>cô</a:t>
            </a:r>
            <a:r>
              <a:rPr lang="en-GB" sz="3600" dirty="0">
                <a:latin typeface="Calibri" panose="020F0502020204030204"/>
              </a:rPr>
              <a:t> </a:t>
            </a:r>
            <a:r>
              <a:rPr lang="en-GB" sz="3600" dirty="0" err="1">
                <a:latin typeface="Calibri" panose="020F0502020204030204"/>
              </a:rPr>
              <a:t>ủng</a:t>
            </a:r>
            <a:r>
              <a:rPr lang="en-GB" sz="3600" dirty="0">
                <a:latin typeface="Calibri" panose="020F0502020204030204"/>
              </a:rPr>
              <a:t> </a:t>
            </a:r>
            <a:r>
              <a:rPr lang="en-GB" sz="3600" dirty="0" err="1">
                <a:latin typeface="Calibri" panose="020F0502020204030204"/>
              </a:rPr>
              <a:t>hộ</a:t>
            </a:r>
            <a:r>
              <a:rPr lang="en-GB" sz="3600" dirty="0">
                <a:latin typeface="Calibri" panose="020F0502020204030204"/>
              </a:rPr>
              <a:t> </a:t>
            </a:r>
            <a:r>
              <a:rPr lang="en-GB" sz="3600" dirty="0" err="1">
                <a:latin typeface="Calibri" panose="020F0502020204030204"/>
              </a:rPr>
              <a:t>đồng</a:t>
            </a:r>
            <a:r>
              <a:rPr lang="en-GB" sz="3600" dirty="0">
                <a:latin typeface="Calibri" panose="020F0502020204030204"/>
              </a:rPr>
              <a:t> </a:t>
            </a:r>
            <a:r>
              <a:rPr lang="en-GB" sz="3600" dirty="0" err="1">
                <a:latin typeface="Calibri" panose="020F0502020204030204"/>
              </a:rPr>
              <a:t>hành</a:t>
            </a:r>
            <a:r>
              <a:rPr lang="en-GB" sz="3600" dirty="0">
                <a:latin typeface="Calibri" panose="020F0502020204030204"/>
              </a:rPr>
              <a:t> </a:t>
            </a:r>
            <a:r>
              <a:rPr lang="en-GB" sz="3600" dirty="0" err="1">
                <a:latin typeface="Calibri" panose="020F0502020204030204"/>
              </a:rPr>
              <a:t>tiếp</a:t>
            </a:r>
            <a:r>
              <a:rPr lang="en-GB" sz="3600" dirty="0">
                <a:latin typeface="Calibri" panose="020F0502020204030204"/>
              </a:rPr>
              <a:t> </a:t>
            </a:r>
            <a:r>
              <a:rPr lang="en-GB" sz="3600" dirty="0" err="1">
                <a:latin typeface="Calibri" panose="020F0502020204030204"/>
              </a:rPr>
              <a:t>thì</a:t>
            </a:r>
            <a:r>
              <a:rPr lang="en-GB" sz="3600" dirty="0">
                <a:latin typeface="Calibri" panose="020F0502020204030204"/>
              </a:rPr>
              <a:t> </a:t>
            </a:r>
            <a:r>
              <a:rPr lang="en-GB" sz="3600" dirty="0" err="1">
                <a:latin typeface="Calibri" panose="020F0502020204030204"/>
              </a:rPr>
              <a:t>liên</a:t>
            </a:r>
            <a:r>
              <a:rPr lang="en-GB" sz="3600" dirty="0">
                <a:latin typeface="Calibri" panose="020F0502020204030204"/>
              </a:rPr>
              <a:t> </a:t>
            </a:r>
            <a:r>
              <a:rPr lang="en-GB" sz="3600" dirty="0" err="1">
                <a:latin typeface="Calibri" panose="020F0502020204030204"/>
              </a:rPr>
              <a:t>hệ</a:t>
            </a:r>
            <a:r>
              <a:rPr lang="en-GB" sz="3600" dirty="0">
                <a:latin typeface="Calibri" panose="020F0502020204030204"/>
              </a:rPr>
              <a:t> </a:t>
            </a:r>
            <a:r>
              <a:rPr lang="en-GB" sz="3600" dirty="0" err="1">
                <a:latin typeface="Calibri" panose="020F0502020204030204"/>
              </a:rPr>
              <a:t>với</a:t>
            </a:r>
            <a:r>
              <a:rPr lang="en-GB" sz="3600" dirty="0">
                <a:latin typeface="Calibri" panose="020F0502020204030204"/>
              </a:rPr>
              <a:t> </a:t>
            </a:r>
            <a:r>
              <a:rPr lang="en-GB" sz="3600" dirty="0" err="1">
                <a:latin typeface="Calibri" panose="020F0502020204030204"/>
              </a:rPr>
              <a:t>em</a:t>
            </a:r>
            <a:r>
              <a:rPr lang="en-GB" sz="3600" dirty="0">
                <a:latin typeface="Calibri" panose="020F0502020204030204"/>
              </a:rPr>
              <a:t> qua </a:t>
            </a:r>
            <a:r>
              <a:rPr lang="en-GB" sz="3600" dirty="0" smtClean="0">
                <a:solidFill>
                  <a:srgbClr val="FF0000"/>
                </a:solidFill>
                <a:latin typeface="Calibri" panose="020F0502020204030204"/>
              </a:rPr>
              <a:t>ZALO  </a:t>
            </a:r>
            <a:r>
              <a:rPr lang="en-GB" sz="4800" dirty="0">
                <a:solidFill>
                  <a:srgbClr val="FF0000"/>
                </a:solidFill>
                <a:latin typeface="Calibri" panose="020F0502020204030204"/>
              </a:rPr>
              <a:t>SĐT: </a:t>
            </a:r>
            <a:r>
              <a:rPr lang="en-GB" sz="4800" dirty="0" smtClean="0">
                <a:solidFill>
                  <a:srgbClr val="FF0000"/>
                </a:solidFill>
                <a:latin typeface="Calibri" panose="020F0502020204030204"/>
              </a:rPr>
              <a:t>035</a:t>
            </a:r>
            <a:r>
              <a:rPr lang="vi-VN" sz="4800" dirty="0" smtClean="0">
                <a:solidFill>
                  <a:srgbClr val="FF0000"/>
                </a:solidFill>
                <a:latin typeface="Calibri" panose="020F0502020204030204"/>
              </a:rPr>
              <a:t>3095025</a:t>
            </a:r>
            <a:endParaRPr lang="en-US" sz="4800" dirty="0" smtClean="0">
              <a:solidFill>
                <a:srgbClr val="FF0000"/>
              </a:solidFill>
              <a:latin typeface="Calibri" panose="020F0502020204030204"/>
            </a:endParaRPr>
          </a:p>
          <a:p>
            <a:pPr lvl="0" algn="ctr">
              <a:defRPr/>
            </a:pPr>
            <a:r>
              <a:rPr lang="en-US" altLang="zh-CN" sz="3600" dirty="0" err="1">
                <a:latin typeface="Times New Roman" panose="02020603050405020304" pitchFamily="18" charset="0"/>
                <a:ea typeface="inpin heiti" charset="-122"/>
                <a:cs typeface="Times New Roman" panose="02020603050405020304" pitchFamily="18" charset="0"/>
              </a:rPr>
              <a:t>Để</a:t>
            </a:r>
            <a:r>
              <a:rPr lang="en-US" altLang="zh-CN" sz="3600" dirty="0">
                <a:latin typeface="Times New Roman" panose="02020603050405020304" pitchFamily="18" charset="0"/>
                <a:ea typeface="inpin heiti" charset="-122"/>
                <a:cs typeface="Times New Roman" panose="02020603050405020304" pitchFamily="18" charset="0"/>
              </a:rPr>
              <a:t> </a:t>
            </a:r>
            <a:r>
              <a:rPr lang="en-US" altLang="zh-CN" sz="3600" dirty="0" err="1">
                <a:latin typeface="Times New Roman" panose="02020603050405020304" pitchFamily="18" charset="0"/>
                <a:ea typeface="inpin heiti" charset="-122"/>
                <a:cs typeface="Times New Roman" panose="02020603050405020304" pitchFamily="18" charset="0"/>
              </a:rPr>
              <a:t>biết</a:t>
            </a:r>
            <a:r>
              <a:rPr lang="en-US" altLang="zh-CN" sz="3600" dirty="0">
                <a:latin typeface="Times New Roman" panose="02020603050405020304" pitchFamily="18" charset="0"/>
                <a:ea typeface="inpin heiti" charset="-122"/>
                <a:cs typeface="Times New Roman" panose="02020603050405020304" pitchFamily="18" charset="0"/>
              </a:rPr>
              <a:t> </a:t>
            </a:r>
            <a:r>
              <a:rPr lang="en-US" altLang="zh-CN" sz="3600" dirty="0" err="1">
                <a:latin typeface="Times New Roman" panose="02020603050405020304" pitchFamily="18" charset="0"/>
                <a:ea typeface="inpin heiti" charset="-122"/>
                <a:cs typeface="Times New Roman" panose="02020603050405020304" pitchFamily="18" charset="0"/>
              </a:rPr>
              <a:t>thêm</a:t>
            </a:r>
            <a:r>
              <a:rPr lang="en-US" altLang="zh-CN" sz="3600" dirty="0">
                <a:latin typeface="Times New Roman" panose="02020603050405020304" pitchFamily="18" charset="0"/>
                <a:ea typeface="inpin heiti" charset="-122"/>
                <a:cs typeface="Times New Roman" panose="02020603050405020304" pitchFamily="18" charset="0"/>
              </a:rPr>
              <a:t> </a:t>
            </a:r>
            <a:r>
              <a:rPr lang="en-US" altLang="zh-CN" sz="3600" dirty="0" err="1">
                <a:latin typeface="Times New Roman" panose="02020603050405020304" pitchFamily="18" charset="0"/>
                <a:ea typeface="inpin heiti" charset="-122"/>
                <a:cs typeface="Times New Roman" panose="02020603050405020304" pitchFamily="18" charset="0"/>
              </a:rPr>
              <a:t>nhiều</a:t>
            </a:r>
            <a:r>
              <a:rPr lang="en-US" altLang="zh-CN" sz="3600" dirty="0">
                <a:latin typeface="Times New Roman" panose="02020603050405020304" pitchFamily="18" charset="0"/>
                <a:ea typeface="inpin heiti" charset="-122"/>
                <a:cs typeface="Times New Roman" panose="02020603050405020304" pitchFamily="18" charset="0"/>
              </a:rPr>
              <a:t> </a:t>
            </a:r>
            <a:r>
              <a:rPr lang="en-US" altLang="zh-CN" sz="3600" dirty="0" err="1">
                <a:latin typeface="Times New Roman" panose="02020603050405020304" pitchFamily="18" charset="0"/>
                <a:ea typeface="inpin heiti" charset="-122"/>
                <a:cs typeface="Times New Roman" panose="02020603050405020304" pitchFamily="18" charset="0"/>
              </a:rPr>
              <a:t>tài</a:t>
            </a:r>
            <a:r>
              <a:rPr lang="en-US" altLang="zh-CN" sz="3600" dirty="0">
                <a:latin typeface="Times New Roman" panose="02020603050405020304" pitchFamily="18" charset="0"/>
                <a:ea typeface="inpin heiti" charset="-122"/>
                <a:cs typeface="Times New Roman" panose="02020603050405020304" pitchFamily="18" charset="0"/>
              </a:rPr>
              <a:t> </a:t>
            </a:r>
            <a:r>
              <a:rPr lang="en-US" altLang="zh-CN" sz="3600" dirty="0" err="1">
                <a:latin typeface="Times New Roman" panose="02020603050405020304" pitchFamily="18" charset="0"/>
                <a:ea typeface="inpin heiti" charset="-122"/>
                <a:cs typeface="Times New Roman" panose="02020603050405020304" pitchFamily="18" charset="0"/>
              </a:rPr>
              <a:t>nguyên</a:t>
            </a:r>
            <a:r>
              <a:rPr lang="en-US" altLang="zh-CN" sz="3600" dirty="0">
                <a:latin typeface="Times New Roman" panose="02020603050405020304" pitchFamily="18" charset="0"/>
                <a:ea typeface="inpin heiti" charset="-122"/>
                <a:cs typeface="Times New Roman" panose="02020603050405020304" pitchFamily="18" charset="0"/>
              </a:rPr>
              <a:t> hay </a:t>
            </a:r>
            <a:r>
              <a:rPr lang="en-US" altLang="zh-CN" sz="3600" dirty="0" err="1">
                <a:latin typeface="Times New Roman" panose="02020603050405020304" pitchFamily="18" charset="0"/>
                <a:ea typeface="inpin heiti" charset="-122"/>
                <a:cs typeface="Times New Roman" panose="02020603050405020304" pitchFamily="18" charset="0"/>
              </a:rPr>
              <a:t>các</a:t>
            </a:r>
            <a:r>
              <a:rPr lang="en-US" altLang="zh-CN" sz="3600" dirty="0">
                <a:latin typeface="Times New Roman" panose="02020603050405020304" pitchFamily="18" charset="0"/>
                <a:ea typeface="inpin heiti" charset="-122"/>
                <a:cs typeface="Times New Roman" panose="02020603050405020304" pitchFamily="18" charset="0"/>
              </a:rPr>
              <a:t> </a:t>
            </a:r>
            <a:r>
              <a:rPr lang="en-US" altLang="zh-CN" sz="3600" dirty="0" err="1">
                <a:latin typeface="Times New Roman" panose="02020603050405020304" pitchFamily="18" charset="0"/>
                <a:ea typeface="inpin heiti" charset="-122"/>
                <a:cs typeface="Times New Roman" panose="02020603050405020304" pitchFamily="18" charset="0"/>
              </a:rPr>
              <a:t>bạn</a:t>
            </a:r>
            <a:r>
              <a:rPr lang="en-US" altLang="zh-CN" sz="3600" dirty="0">
                <a:latin typeface="Times New Roman" panose="02020603050405020304" pitchFamily="18" charset="0"/>
                <a:ea typeface="inpin heiti" charset="-122"/>
                <a:cs typeface="Times New Roman" panose="02020603050405020304" pitchFamily="18" charset="0"/>
              </a:rPr>
              <a:t> </a:t>
            </a:r>
            <a:r>
              <a:rPr lang="en-US" altLang="zh-CN" sz="3600" dirty="0" err="1">
                <a:latin typeface="Times New Roman" panose="02020603050405020304" pitchFamily="18" charset="0"/>
                <a:ea typeface="inpin heiti" charset="-122"/>
                <a:cs typeface="Times New Roman" panose="02020603050405020304" pitchFamily="18" charset="0"/>
              </a:rPr>
              <a:t>hãy</a:t>
            </a:r>
            <a:r>
              <a:rPr lang="en-US" altLang="zh-CN" sz="3600" dirty="0">
                <a:latin typeface="Times New Roman" panose="02020603050405020304" pitchFamily="18" charset="0"/>
                <a:ea typeface="inpin heiti" charset="-122"/>
                <a:cs typeface="Times New Roman" panose="02020603050405020304" pitchFamily="18" charset="0"/>
              </a:rPr>
              <a:t> </a:t>
            </a:r>
            <a:r>
              <a:rPr lang="en-US" altLang="zh-CN" sz="3600" dirty="0" err="1">
                <a:latin typeface="Times New Roman" panose="02020603050405020304" pitchFamily="18" charset="0"/>
                <a:ea typeface="inpin heiti" charset="-122"/>
                <a:cs typeface="Times New Roman" panose="02020603050405020304" pitchFamily="18" charset="0"/>
              </a:rPr>
              <a:t>truy</a:t>
            </a:r>
            <a:r>
              <a:rPr lang="en-US" altLang="zh-CN" sz="3600" dirty="0">
                <a:latin typeface="Times New Roman" panose="02020603050405020304" pitchFamily="18" charset="0"/>
                <a:ea typeface="inpin heiti" charset="-122"/>
                <a:cs typeface="Times New Roman" panose="02020603050405020304" pitchFamily="18" charset="0"/>
              </a:rPr>
              <a:t> </a:t>
            </a:r>
            <a:r>
              <a:rPr lang="en-US" altLang="zh-CN" sz="3600" dirty="0" err="1">
                <a:latin typeface="Times New Roman" panose="02020603050405020304" pitchFamily="18" charset="0"/>
                <a:ea typeface="inpin heiti" charset="-122"/>
                <a:cs typeface="Times New Roman" panose="02020603050405020304" pitchFamily="18" charset="0"/>
              </a:rPr>
              <a:t>cập</a:t>
            </a:r>
            <a:r>
              <a:rPr lang="en-US" altLang="zh-CN" sz="3600" dirty="0">
                <a:latin typeface="Times New Roman" panose="02020603050405020304" pitchFamily="18" charset="0"/>
                <a:ea typeface="inpin heiti" charset="-122"/>
                <a:cs typeface="Times New Roman" panose="02020603050405020304" pitchFamily="18" charset="0"/>
              </a:rPr>
              <a:t> </a:t>
            </a:r>
            <a:r>
              <a:rPr lang="en-US" altLang="zh-CN" sz="3600" dirty="0" smtClean="0">
                <a:latin typeface="Times New Roman" panose="02020603050405020304" pitchFamily="18" charset="0"/>
                <a:ea typeface="inpin heiti" charset="-122"/>
                <a:cs typeface="Times New Roman" panose="02020603050405020304" pitchFamily="18" charset="0"/>
              </a:rPr>
              <a:t>Facebook:</a:t>
            </a:r>
            <a:endParaRPr lang="vi-VN" sz="3600" dirty="0" smtClean="0">
              <a:latin typeface="Times New Roman" panose="02020603050405020304" pitchFamily="18" charset="0"/>
              <a:cs typeface="Times New Roman" panose="02020603050405020304" pitchFamily="18" charset="0"/>
            </a:endParaRPr>
          </a:p>
          <a:p>
            <a:pPr lvl="0" algn="ctr" defTabSz="835526">
              <a:defRPr/>
            </a:pPr>
            <a:r>
              <a:rPr lang="vi-VN" sz="2400" b="1" kern="0" dirty="0" smtClean="0">
                <a:solidFill>
                  <a:srgbClr val="00B0F0"/>
                </a:solidFill>
                <a:latin typeface="Times New Roman"/>
                <a:cs typeface="Times New Roman" panose="02020603050405020304" pitchFamily="18" charset="0"/>
              </a:rPr>
              <a:t>NHÓM GIÁO ÁN ĐIÊN TỬ 4,8,11 ( coppy link bên dưới vào tìm kiếm fb )</a:t>
            </a:r>
          </a:p>
          <a:p>
            <a:pPr lvl="0" algn="ctr" defTabSz="835526">
              <a:defRPr/>
            </a:pPr>
            <a:r>
              <a:rPr lang="vi-VN" sz="2400" b="1" kern="0" dirty="0" smtClean="0">
                <a:solidFill>
                  <a:srgbClr val="00B0F0"/>
                </a:solidFill>
                <a:latin typeface="Times New Roman"/>
                <a:cs typeface="Times New Roman" panose="02020603050405020304" pitchFamily="18" charset="0"/>
                <a:hlinkClick r:id="rId4"/>
              </a:rPr>
              <a:t>https://www.facebook.com/groups/514479210372531/?ref=share_group_link</a:t>
            </a:r>
            <a:endParaRPr lang="vi-VN" sz="2400" b="1" kern="0" dirty="0" smtClean="0">
              <a:solidFill>
                <a:srgbClr val="00B0F0"/>
              </a:solidFill>
              <a:latin typeface="Times New Roman"/>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4800" b="0" i="0" u="none" strike="noStrike" kern="1200" cap="none" spc="0" normalizeH="0" baseline="0" noProof="0" dirty="0">
              <a:ln>
                <a:noFill/>
              </a:ln>
              <a:solidFill>
                <a:srgbClr val="FF0000"/>
              </a:solidFill>
              <a:effectLst/>
              <a:uLnTx/>
              <a:uFillTx/>
              <a:latin typeface="Calibri" panose="020F0502020204030204"/>
            </a:endParaRPr>
          </a:p>
        </p:txBody>
      </p:sp>
      <p:sp>
        <p:nvSpPr>
          <p:cNvPr id="2" name="Rectangle 1"/>
          <p:cNvSpPr/>
          <p:nvPr/>
        </p:nvSpPr>
        <p:spPr>
          <a:xfrm>
            <a:off x="2681968" y="7029944"/>
            <a:ext cx="8930912" cy="1261884"/>
          </a:xfrm>
          <a:prstGeom prst="rect">
            <a:avLst/>
          </a:prstGeom>
        </p:spPr>
        <p:txBody>
          <a:bodyPr wrap="square">
            <a:spAutoFit/>
          </a:bodyPr>
          <a:lstStyle/>
          <a:p>
            <a:pPr lvl="0" algn="ctr" defTabSz="835526">
              <a:defRPr/>
            </a:pPr>
            <a:r>
              <a:rPr lang="vi-VN" b="1" kern="0" dirty="0">
                <a:solidFill>
                  <a:srgbClr val="00B0F0"/>
                </a:solidFill>
                <a:latin typeface="Times New Roman"/>
                <a:cs typeface="Times New Roman" panose="02020603050405020304" pitchFamily="18" charset="0"/>
              </a:rPr>
              <a:t>NHÓM GIÁO ÁN ĐIÊN TỬ 4,8,11 ( coppy link bên dưới vào tìm kiếm fb )</a:t>
            </a:r>
          </a:p>
          <a:p>
            <a:pPr lvl="0" algn="ctr" defTabSz="835526">
              <a:defRPr/>
            </a:pPr>
            <a:r>
              <a:rPr lang="vi-VN" b="1" kern="0" dirty="0">
                <a:solidFill>
                  <a:srgbClr val="00B0F0"/>
                </a:solidFill>
                <a:latin typeface="Times New Roman"/>
                <a:cs typeface="Times New Roman" panose="02020603050405020304" pitchFamily="18" charset="0"/>
                <a:hlinkClick r:id="rId4"/>
              </a:rPr>
              <a:t>https://www.facebook.com/groups/514479210372531/?ref=share_group_link</a:t>
            </a:r>
            <a:endParaRPr lang="vi-VN" b="1" kern="0" dirty="0">
              <a:solidFill>
                <a:srgbClr val="00B0F0"/>
              </a:solidFill>
              <a:latin typeface="Times New Roman"/>
              <a:cs typeface="Times New Roman" panose="02020603050405020304" pitchFamily="18" charset="0"/>
            </a:endParaRPr>
          </a:p>
          <a:p>
            <a:pPr lvl="0" algn="ctr">
              <a:defRPr/>
            </a:pPr>
            <a:endParaRPr lang="en-GB" sz="4000" dirty="0">
              <a:solidFill>
                <a:srgbClr val="FF0000"/>
              </a:solidFill>
            </a:endParaRPr>
          </a:p>
        </p:txBody>
      </p:sp>
    </p:spTree>
    <p:extLst>
      <p:ext uri="{BB962C8B-B14F-4D97-AF65-F5344CB8AC3E}">
        <p14:creationId xmlns:p14="http://schemas.microsoft.com/office/powerpoint/2010/main" val="236201303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nodePh="1">
                                  <p:stCondLst>
                                    <p:cond delay="0"/>
                                  </p:stCondLst>
                                  <p:endCondLst>
                                    <p:cond evt="begin" delay="0">
                                      <p:tn val="5"/>
                                    </p:cond>
                                  </p:end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fade">
                                      <p:cBhvr>
                                        <p:cTn id="12" dur="1000"/>
                                        <p:tgtEl>
                                          <p:spTgt spid="35"/>
                                        </p:tgtEl>
                                      </p:cBhvr>
                                    </p:animEffect>
                                    <p:anim calcmode="lin" valueType="num">
                                      <p:cBhvr>
                                        <p:cTn id="13" dur="1000" fill="hold"/>
                                        <p:tgtEl>
                                          <p:spTgt spid="35"/>
                                        </p:tgtEl>
                                        <p:attrNameLst>
                                          <p:attrName>ppt_x</p:attrName>
                                        </p:attrNameLst>
                                      </p:cBhvr>
                                      <p:tavLst>
                                        <p:tav tm="0">
                                          <p:val>
                                            <p:strVal val="#ppt_x"/>
                                          </p:val>
                                        </p:tav>
                                        <p:tav tm="100000">
                                          <p:val>
                                            <p:strVal val="#ppt_x"/>
                                          </p:val>
                                        </p:tav>
                                      </p:tavLst>
                                    </p:anim>
                                    <p:anim calcmode="lin" valueType="num">
                                      <p:cBhvr>
                                        <p:cTn id="14"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E0EE139-4703-7A3D-C87B-3C96C550C000}"/>
              </a:ext>
            </a:extLst>
          </p:cNvPr>
          <p:cNvPicPr>
            <a:picLocks noChangeAspect="1"/>
          </p:cNvPicPr>
          <p:nvPr/>
        </p:nvPicPr>
        <p:blipFill>
          <a:blip r:embed="rId3"/>
          <a:stretch>
            <a:fillRect/>
          </a:stretch>
        </p:blipFill>
        <p:spPr>
          <a:xfrm>
            <a:off x="0" y="0"/>
            <a:ext cx="12192000" cy="6858000"/>
          </a:xfrm>
          <a:prstGeom prst="rect">
            <a:avLst/>
          </a:prstGeom>
        </p:spPr>
      </p:pic>
      <p:pic>
        <p:nvPicPr>
          <p:cNvPr id="11" name="图片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30911"/>
            <a:ext cx="3724275" cy="1838325"/>
          </a:xfrm>
          <a:prstGeom prst="rect">
            <a:avLst/>
          </a:prstGeom>
        </p:spPr>
      </p:pic>
      <p:sp>
        <p:nvSpPr>
          <p:cNvPr id="18" name="文本框 17"/>
          <p:cNvSpPr txBox="1"/>
          <p:nvPr/>
        </p:nvSpPr>
        <p:spPr>
          <a:xfrm>
            <a:off x="1362435" y="1828517"/>
            <a:ext cx="8909524" cy="2308324"/>
          </a:xfrm>
          <a:prstGeom prst="rect">
            <a:avLst/>
          </a:prstGeom>
          <a:no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0" normalizeH="0" baseline="0" noProof="0" dirty="0">
                <a:ln w="0"/>
                <a:solidFill>
                  <a:srgbClr val="C00000"/>
                </a:solidFill>
                <a:effectLst>
                  <a:outerShdw blurRad="38100" dist="25400" dir="5400000" algn="ctr" rotWithShape="0">
                    <a:srgbClr val="6E747A">
                      <a:alpha val="43000"/>
                    </a:srgbClr>
                  </a:outerShdw>
                </a:effectLst>
                <a:uLnTx/>
                <a:uFillTx/>
                <a:latin typeface="Tahoma" panose="020B0604030504040204" pitchFamily="34" charset="0"/>
                <a:ea typeface="Tahoma" panose="020B0604030504040204" pitchFamily="34" charset="0"/>
                <a:cs typeface="Tahoma" panose="020B0604030504040204" pitchFamily="34" charset="0"/>
                <a:sym typeface="inpin heiti" panose="00000500000000000000" pitchFamily="2" charset="-122"/>
              </a:rPr>
              <a:t>RUNG CHUÔNG </a:t>
            </a:r>
            <a:r>
              <a:rPr kumimoji="0" lang="en-US" altLang="zh-CN" sz="7200" b="1" i="0" u="none" strike="noStrike" kern="1200" cap="none" spc="0" normalizeH="0" baseline="0" noProof="0" dirty="0">
                <a:ln w="12700" cmpd="sng">
                  <a:solidFill>
                    <a:prstClr val="black"/>
                  </a:solidFill>
                  <a:prstDash val="solid"/>
                </a:ln>
                <a:solidFill>
                  <a:srgbClr val="FFC000"/>
                </a:solidFill>
                <a:effectLst/>
                <a:uLnTx/>
                <a:uFillTx/>
                <a:latin typeface="Tahoma" panose="020B0604030504040204" pitchFamily="34" charset="0"/>
                <a:ea typeface="Tahoma" panose="020B0604030504040204" pitchFamily="34" charset="0"/>
                <a:cs typeface="Tahoma" panose="020B0604030504040204" pitchFamily="34" charset="0"/>
                <a:sym typeface="inpin heiti" panose="00000500000000000000" pitchFamily="2" charset="-122"/>
              </a:rPr>
              <a:t>VÀNG</a:t>
            </a:r>
          </a:p>
        </p:txBody>
      </p:sp>
      <p:pic>
        <p:nvPicPr>
          <p:cNvPr id="4" name="Picture 3">
            <a:extLst>
              <a:ext uri="{FF2B5EF4-FFF2-40B4-BE49-F238E27FC236}">
                <a16:creationId xmlns:a16="http://schemas.microsoft.com/office/drawing/2014/main" id="{1E583F48-E7C9-3248-4EA1-D68E7CB813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95580" y="2700068"/>
            <a:ext cx="3352759" cy="4082902"/>
          </a:xfrm>
          <a:prstGeom prst="rect">
            <a:avLst/>
          </a:prstGeom>
        </p:spPr>
      </p:pic>
    </p:spTree>
    <p:extLst>
      <p:ext uri="{BB962C8B-B14F-4D97-AF65-F5344CB8AC3E}">
        <p14:creationId xmlns:p14="http://schemas.microsoft.com/office/powerpoint/2010/main" val="22758357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0-#ppt_w/2"/>
                                          </p:val>
                                        </p:tav>
                                        <p:tav tm="100000">
                                          <p:val>
                                            <p:strVal val="#ppt_x"/>
                                          </p:val>
                                        </p:tav>
                                      </p:tavLst>
                                    </p:anim>
                                    <p:anim calcmode="lin" valueType="num">
                                      <p:cBhvr additive="base">
                                        <p:cTn id="8" dur="1000" fill="hold"/>
                                        <p:tgtEl>
                                          <p:spTgt spid="11"/>
                                        </p:tgtEl>
                                        <p:attrNameLst>
                                          <p:attrName>ppt_y</p:attrName>
                                        </p:attrNameLst>
                                      </p:cBhvr>
                                      <p:tavLst>
                                        <p:tav tm="0">
                                          <p:val>
                                            <p:strVal val="#ppt_y"/>
                                          </p:val>
                                        </p:tav>
                                        <p:tav tm="100000">
                                          <p:val>
                                            <p:strVal val="#ppt_y"/>
                                          </p:val>
                                        </p:tav>
                                      </p:tavLst>
                                    </p:anim>
                                  </p:childTnLst>
                                </p:cTn>
                              </p:par>
                              <p:par>
                                <p:cTn id="9" presetID="53" presetClass="entr" presetSubtype="16"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p:cTn id="11" dur="500" fill="hold"/>
                                        <p:tgtEl>
                                          <p:spTgt spid="18"/>
                                        </p:tgtEl>
                                        <p:attrNameLst>
                                          <p:attrName>ppt_w</p:attrName>
                                        </p:attrNameLst>
                                      </p:cBhvr>
                                      <p:tavLst>
                                        <p:tav tm="0">
                                          <p:val>
                                            <p:fltVal val="0"/>
                                          </p:val>
                                        </p:tav>
                                        <p:tav tm="100000">
                                          <p:val>
                                            <p:strVal val="#ppt_w"/>
                                          </p:val>
                                        </p:tav>
                                      </p:tavLst>
                                    </p:anim>
                                    <p:anim calcmode="lin" valueType="num">
                                      <p:cBhvr>
                                        <p:cTn id="12" dur="500" fill="hold"/>
                                        <p:tgtEl>
                                          <p:spTgt spid="18"/>
                                        </p:tgtEl>
                                        <p:attrNameLst>
                                          <p:attrName>ppt_h</p:attrName>
                                        </p:attrNameLst>
                                      </p:cBhvr>
                                      <p:tavLst>
                                        <p:tav tm="0">
                                          <p:val>
                                            <p:fltVal val="0"/>
                                          </p:val>
                                        </p:tav>
                                        <p:tav tm="100000">
                                          <p:val>
                                            <p:strVal val="#ppt_h"/>
                                          </p:val>
                                        </p:tav>
                                      </p:tavLst>
                                    </p:anim>
                                    <p:animEffect transition="in" filter="fade">
                                      <p:cBhvr>
                                        <p:cTn id="1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6D4D924-2847-1288-2DB9-115E3DF50AE6}"/>
              </a:ext>
            </a:extLst>
          </p:cNvPr>
          <p:cNvPicPr>
            <a:picLocks noChangeAspect="1"/>
          </p:cNvPicPr>
          <p:nvPr/>
        </p:nvPicPr>
        <p:blipFill>
          <a:blip r:embed="rId7"/>
          <a:stretch>
            <a:fillRect/>
          </a:stretch>
        </p:blipFill>
        <p:spPr>
          <a:xfrm>
            <a:off x="0" y="0"/>
            <a:ext cx="12192000" cy="6858000"/>
          </a:xfrm>
          <a:prstGeom prst="rect">
            <a:avLst/>
          </a:prstGeom>
        </p:spPr>
      </p:pic>
      <p:sp>
        <p:nvSpPr>
          <p:cNvPr id="31" name="AutoShape 51"/>
          <p:cNvSpPr/>
          <p:nvPr/>
        </p:nvSpPr>
        <p:spPr>
          <a:xfrm>
            <a:off x="2895600" y="1428750"/>
            <a:ext cx="5410202" cy="1543050"/>
          </a:xfrm>
          <a:prstGeom prst="roundRect">
            <a:avLst>
              <a:gd name="adj" fmla="val 16667"/>
            </a:avLst>
          </a:prstGeom>
          <a:solidFill>
            <a:srgbClr val="C00000"/>
          </a:solidFill>
          <a:ln w="9525" cap="flat" cmpd="sng">
            <a:solidFill>
              <a:srgbClr val="FF660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indent="0" algn="ctr">
              <a:buNone/>
            </a:pPr>
            <a:r>
              <a:rPr lang="nl-NL" b="1" i="1" dirty="0">
                <a:solidFill>
                  <a:schemeClr val="bg1"/>
                </a:solidFill>
              </a:rPr>
              <a:t>Động vật cần..... để sống </a:t>
            </a:r>
          </a:p>
          <a:p>
            <a:pPr marL="0" indent="0" algn="ctr">
              <a:buNone/>
            </a:pPr>
            <a:r>
              <a:rPr lang="nl-NL" b="1" i="1" dirty="0">
                <a:solidFill>
                  <a:schemeClr val="bg1"/>
                </a:solidFill>
              </a:rPr>
              <a:t>và phát triển?</a:t>
            </a:r>
            <a:endParaRPr lang="en-US" b="1" dirty="0">
              <a:solidFill>
                <a:schemeClr val="bg1"/>
              </a:solidFill>
            </a:endParaRPr>
          </a:p>
        </p:txBody>
      </p:sp>
      <p:grpSp>
        <p:nvGrpSpPr>
          <p:cNvPr id="23556" name="Group 51"/>
          <p:cNvGrpSpPr/>
          <p:nvPr/>
        </p:nvGrpSpPr>
        <p:grpSpPr>
          <a:xfrm>
            <a:off x="1752601" y="857249"/>
            <a:ext cx="320675" cy="5930035"/>
            <a:chOff x="202295" y="-322943"/>
            <a:chExt cx="319314" cy="7180943"/>
          </a:xfrm>
        </p:grpSpPr>
        <p:sp>
          <p:nvSpPr>
            <p:cNvPr id="33" name="Rectangle 32"/>
            <p:cNvSpPr/>
            <p:nvPr/>
          </p:nvSpPr>
          <p:spPr bwMode="auto">
            <a:xfrm>
              <a:off x="202295" y="-322943"/>
              <a:ext cx="319314" cy="7165429"/>
            </a:xfrm>
            <a:prstGeom prst="rect">
              <a:avLst/>
            </a:prstGeom>
            <a:solidFill>
              <a:schemeClr val="tx2">
                <a:lumMod val="95000"/>
                <a:lumOff val="5000"/>
              </a:schemeClr>
            </a:solidFill>
            <a:ln w="9525" cap="flat" cmpd="sng" algn="ctr">
              <a:solidFill>
                <a:schemeClr val="tx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3591" name="Rectangle 10"/>
            <p:cNvSpPr/>
            <p:nvPr/>
          </p:nvSpPr>
          <p:spPr>
            <a:xfrm>
              <a:off x="238583" y="-322943"/>
              <a:ext cx="228600" cy="7166429"/>
            </a:xfrm>
            <a:prstGeom prst="rect">
              <a:avLst/>
            </a:prstGeom>
            <a:solidFill>
              <a:srgbClr val="0066FF"/>
            </a:solidFill>
            <a:ln w="9525" cap="flat" cmpd="sng">
              <a:solidFill>
                <a:schemeClr val="tx1"/>
              </a:solidFill>
              <a:prstDash val="solid"/>
              <a:round/>
              <a:headEnd type="none" w="med" len="med"/>
              <a:tailEnd type="none" w="med" len="med"/>
            </a:ln>
          </p:spPr>
          <p:txBody>
            <a:bodyP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000000"/>
                </a:solidFill>
                <a:effectLst/>
                <a:uLnTx/>
                <a:uFillTx/>
                <a:latin typeface="Calibri" panose="020F0502020204030204"/>
                <a:cs typeface="+mn-cs"/>
              </a:endParaRPr>
            </a:p>
          </p:txBody>
        </p:sp>
        <p:sp>
          <p:nvSpPr>
            <p:cNvPr id="35" name="Rectangle 34"/>
            <p:cNvSpPr/>
            <p:nvPr/>
          </p:nvSpPr>
          <p:spPr bwMode="auto">
            <a:xfrm>
              <a:off x="324014" y="-307428"/>
              <a:ext cx="75877" cy="7165428"/>
            </a:xfrm>
            <a:prstGeom prst="rect">
              <a:avLst/>
            </a:prstGeom>
            <a:solidFill>
              <a:srgbClr val="A3C8FF"/>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glow rad="101600">
                    <a:srgbClr val="BBE0E3">
                      <a:satMod val="175000"/>
                      <a:alpha val="40000"/>
                    </a:srgbClr>
                  </a:glow>
                </a:effectLst>
                <a:uLnTx/>
                <a:uFillTx/>
                <a:latin typeface="Arial" panose="020B0604020202020204" pitchFamily="34" charset="0"/>
                <a:ea typeface="+mn-ea"/>
                <a:cs typeface="Arial" panose="020B0604020202020204" pitchFamily="34" charset="0"/>
              </a:endParaRPr>
            </a:p>
          </p:txBody>
        </p:sp>
      </p:grpSp>
      <p:sp>
        <p:nvSpPr>
          <p:cNvPr id="36" name="AutoShape 51"/>
          <p:cNvSpPr>
            <a:spLocks noChangeArrowheads="1"/>
          </p:cNvSpPr>
          <p:nvPr/>
        </p:nvSpPr>
        <p:spPr bwMode="auto">
          <a:xfrm>
            <a:off x="3449639" y="3086101"/>
            <a:ext cx="4856163" cy="633413"/>
          </a:xfrm>
          <a:prstGeom prst="roundRect">
            <a:avLst>
              <a:gd name="adj" fmla="val 16667"/>
            </a:avLst>
          </a:prstGeom>
          <a:solidFill>
            <a:srgbClr val="7030A0"/>
          </a:solidFill>
          <a:ln w="9525">
            <a:noFill/>
            <a:round/>
          </a:ln>
        </p:spPr>
        <p:txBody>
          <a:bodyPr wrap="none" anchor="ctr"/>
          <a:lstStyle/>
          <a:p>
            <a:pPr lvl="0" algn="ctr">
              <a:defRPr/>
            </a:pPr>
            <a:r>
              <a:rPr lang="nl-NL" sz="2400" dirty="0">
                <a:solidFill>
                  <a:schemeClr val="bg1"/>
                </a:solidFill>
              </a:rPr>
              <a:t>Nước, không khí, chất dinh dưỡng</a:t>
            </a:r>
            <a:endParaRPr kumimoji="0" lang="en-US" sz="6600" b="0" i="0" u="none" strike="noStrike" kern="1200" cap="none" spc="0" normalizeH="0" baseline="0" noProof="0" dirty="0">
              <a:ln>
                <a:noFill/>
              </a:ln>
              <a:solidFill>
                <a:schemeClr val="bg1"/>
              </a:solidFill>
              <a:effectLst/>
              <a:uLnTx/>
              <a:uFillTx/>
              <a:latin typeface="Arial" panose="020B0604020202020204"/>
              <a:cs typeface="Arial" panose="020B0604020202020204" pitchFamily="34" charset="0"/>
            </a:endParaRPr>
          </a:p>
        </p:txBody>
      </p:sp>
      <p:pic>
        <p:nvPicPr>
          <p:cNvPr id="38" name="Picture 37" descr="Blue_chapterlist"/>
          <p:cNvPicPr>
            <a:picLocks noChangeAspect="1"/>
          </p:cNvPicPr>
          <p:nvPr/>
        </p:nvPicPr>
        <p:blipFill>
          <a:blip r:embed="rId8">
            <a:clrChange>
              <a:clrFrom>
                <a:srgbClr val="FFFFFF"/>
              </a:clrFrom>
              <a:clrTo>
                <a:srgbClr val="FFFFFF">
                  <a:alpha val="0"/>
                </a:srgbClr>
              </a:clrTo>
            </a:clrChange>
          </a:blip>
          <a:stretch>
            <a:fillRect/>
          </a:stretch>
        </p:blipFill>
        <p:spPr>
          <a:xfrm>
            <a:off x="1690689" y="3455989"/>
            <a:ext cx="593725" cy="263525"/>
          </a:xfrm>
          <a:prstGeom prst="rect">
            <a:avLst/>
          </a:prstGeom>
          <a:noFill/>
          <a:ln w="9525">
            <a:noFill/>
          </a:ln>
          <a:effectLst>
            <a:outerShdw dist="107763" dir="18900000" algn="ctr" rotWithShape="0">
              <a:srgbClr val="808080">
                <a:alpha val="50000"/>
              </a:srgbClr>
            </a:outerShdw>
          </a:effectLst>
        </p:spPr>
      </p:pic>
      <p:pic>
        <p:nvPicPr>
          <p:cNvPr id="39" name="Picture 38" descr="Classicmode"/>
          <p:cNvPicPr>
            <a:picLocks noChangeAspect="1"/>
          </p:cNvPicPr>
          <p:nvPr/>
        </p:nvPicPr>
        <p:blipFill>
          <a:blip r:embed="rId9">
            <a:clrChange>
              <a:clrFrom>
                <a:srgbClr val="2C2761"/>
              </a:clrFrom>
              <a:clrTo>
                <a:srgbClr val="2C2761">
                  <a:alpha val="0"/>
                </a:srgbClr>
              </a:clrTo>
            </a:clrChange>
          </a:blip>
          <a:stretch>
            <a:fillRect/>
          </a:stretch>
        </p:blipFill>
        <p:spPr>
          <a:xfrm>
            <a:off x="2071689" y="3265488"/>
            <a:ext cx="1500187" cy="601662"/>
          </a:xfrm>
          <a:prstGeom prst="rect">
            <a:avLst/>
          </a:prstGeom>
          <a:noFill/>
          <a:ln w="9525">
            <a:noFill/>
          </a:ln>
          <a:effectLst>
            <a:outerShdw dist="107763" dir="18900000" algn="ctr" rotWithShape="0">
              <a:srgbClr val="808080">
                <a:alpha val="50000"/>
              </a:srgbClr>
            </a:outerShdw>
          </a:effectLst>
        </p:spPr>
      </p:pic>
      <p:sp>
        <p:nvSpPr>
          <p:cNvPr id="40" name="Oval 39">
            <a:hlinkHover r:id="" action="ppaction://noaction">
              <a:snd r:embed="rId10" name="cached_combo42.wav"/>
            </a:hlinkHover>
          </p:cNvPr>
          <p:cNvSpPr/>
          <p:nvPr/>
        </p:nvSpPr>
        <p:spPr>
          <a:xfrm>
            <a:off x="2147888" y="3321050"/>
            <a:ext cx="817562" cy="458788"/>
          </a:xfrm>
          <a:prstGeom prst="ellipse">
            <a:avLst/>
          </a:prstGeom>
          <a:gradFill rotWithShape="1">
            <a:gsLst>
              <a:gs pos="0">
                <a:srgbClr val="FF00FF">
                  <a:alpha val="53998"/>
                </a:srgbClr>
              </a:gs>
              <a:gs pos="100000">
                <a:srgbClr val="760076">
                  <a:alpha val="59000"/>
                </a:srgbClr>
              </a:gs>
            </a:gsLst>
            <a:lin ang="5400000" scaled="1"/>
            <a:tileRect/>
          </a:gradFill>
          <a:ln w="9525">
            <a:noFill/>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000000"/>
              </a:solidFill>
              <a:effectLst/>
              <a:uLnTx/>
              <a:uFillTx/>
              <a:latin typeface="Calibri" panose="020F0502020204030204"/>
              <a:cs typeface="+mn-cs"/>
            </a:endParaRPr>
          </a:p>
        </p:txBody>
      </p:sp>
      <p:sp>
        <p:nvSpPr>
          <p:cNvPr id="23561" name="WordArt 226"/>
          <p:cNvSpPr>
            <a:spLocks noTextEdit="1"/>
          </p:cNvSpPr>
          <p:nvPr/>
        </p:nvSpPr>
        <p:spPr>
          <a:xfrm>
            <a:off x="2354264" y="3405188"/>
            <a:ext cx="460375" cy="290512"/>
          </a:xfrm>
          <a:prstGeom prst="rect">
            <a:avLst/>
          </a:prstGeom>
        </p:spPr>
        <p:txBody>
          <a:bodyPr wrap="none" fromWordArt="1">
            <a:prstTxWarp prst="textInflate">
              <a:avLst>
                <a:gd name="adj" fmla="val 13634"/>
              </a:avLst>
            </a:prstTxWarp>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w="9525" cap="flat" cmpd="sng">
                  <a:solidFill>
                    <a:srgbClr val="FFFF00"/>
                  </a:solidFill>
                  <a:prstDash val="solid"/>
                  <a:headEnd type="none" w="med" len="med"/>
                  <a:tailEnd type="none" w="med" len="med"/>
                </a:ln>
                <a:solidFill>
                  <a:srgbClr val="FFFF00"/>
                </a:solidFill>
                <a:effectLst/>
                <a:uLnTx/>
                <a:uFillTx/>
                <a:latin typeface=".VnTimeH" panose="020B7200000000000000" charset="0"/>
                <a:ea typeface=".VnTimeH" panose="020B7200000000000000" charset="0"/>
                <a:cs typeface="+mn-cs"/>
              </a:rPr>
              <a:t>A</a:t>
            </a:r>
          </a:p>
        </p:txBody>
      </p:sp>
      <p:sp>
        <p:nvSpPr>
          <p:cNvPr id="42" name="AutoShape 51"/>
          <p:cNvSpPr>
            <a:spLocks noChangeArrowheads="1"/>
          </p:cNvSpPr>
          <p:nvPr/>
        </p:nvSpPr>
        <p:spPr bwMode="auto">
          <a:xfrm>
            <a:off x="3449639" y="4129089"/>
            <a:ext cx="4856163" cy="595313"/>
          </a:xfrm>
          <a:prstGeom prst="roundRect">
            <a:avLst>
              <a:gd name="adj" fmla="val 16667"/>
            </a:avLst>
          </a:prstGeom>
          <a:solidFill>
            <a:srgbClr val="7030A0"/>
          </a:solidFill>
          <a:ln>
            <a:noFill/>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buNone/>
            </a:pPr>
            <a:r>
              <a:rPr lang="nl-NL" sz="1800" dirty="0">
                <a:solidFill>
                  <a:schemeClr val="bg1"/>
                </a:solidFill>
              </a:rPr>
              <a:t>Ánh sáng, nước, không khí, chất dinh dưỡng.</a:t>
            </a:r>
            <a:endParaRPr lang="en-US" sz="1800" dirty="0">
              <a:solidFill>
                <a:schemeClr val="bg1"/>
              </a:solidFill>
            </a:endParaRPr>
          </a:p>
        </p:txBody>
      </p:sp>
      <p:pic>
        <p:nvPicPr>
          <p:cNvPr id="43" name="Picture 37" descr="Blue_chapterlist"/>
          <p:cNvPicPr>
            <a:picLocks noChangeAspect="1"/>
          </p:cNvPicPr>
          <p:nvPr/>
        </p:nvPicPr>
        <p:blipFill>
          <a:blip r:embed="rId8">
            <a:clrChange>
              <a:clrFrom>
                <a:srgbClr val="FFFFFF"/>
              </a:clrFrom>
              <a:clrTo>
                <a:srgbClr val="FFFFFF">
                  <a:alpha val="0"/>
                </a:srgbClr>
              </a:clrTo>
            </a:clrChange>
          </a:blip>
          <a:stretch>
            <a:fillRect/>
          </a:stretch>
        </p:blipFill>
        <p:spPr>
          <a:xfrm>
            <a:off x="1671639" y="4425951"/>
            <a:ext cx="593725" cy="263525"/>
          </a:xfrm>
          <a:prstGeom prst="rect">
            <a:avLst/>
          </a:prstGeom>
          <a:noFill/>
          <a:ln w="9525">
            <a:noFill/>
          </a:ln>
          <a:effectLst>
            <a:outerShdw dist="107763" dir="18900000" algn="ctr" rotWithShape="0">
              <a:srgbClr val="808080">
                <a:alpha val="50000"/>
              </a:srgbClr>
            </a:outerShdw>
          </a:effectLst>
        </p:spPr>
      </p:pic>
      <p:pic>
        <p:nvPicPr>
          <p:cNvPr id="44" name="Picture 39" descr="Classicmode"/>
          <p:cNvPicPr>
            <a:picLocks noChangeAspect="1"/>
          </p:cNvPicPr>
          <p:nvPr/>
        </p:nvPicPr>
        <p:blipFill>
          <a:blip r:embed="rId9">
            <a:clrChange>
              <a:clrFrom>
                <a:srgbClr val="2C2761"/>
              </a:clrFrom>
              <a:clrTo>
                <a:srgbClr val="2C2761">
                  <a:alpha val="0"/>
                </a:srgbClr>
              </a:clrTo>
            </a:clrChange>
          </a:blip>
          <a:stretch>
            <a:fillRect/>
          </a:stretch>
        </p:blipFill>
        <p:spPr>
          <a:xfrm>
            <a:off x="2079625" y="4189414"/>
            <a:ext cx="1500188" cy="600075"/>
          </a:xfrm>
          <a:prstGeom prst="rect">
            <a:avLst/>
          </a:prstGeom>
          <a:noFill/>
          <a:ln w="9525">
            <a:noFill/>
          </a:ln>
          <a:effectLst>
            <a:outerShdw dist="107763" dir="18900000" algn="ctr" rotWithShape="0">
              <a:srgbClr val="808080">
                <a:alpha val="50000"/>
              </a:srgbClr>
            </a:outerShdw>
          </a:effectLst>
        </p:spPr>
      </p:pic>
      <p:sp>
        <p:nvSpPr>
          <p:cNvPr id="45" name="Oval 59">
            <a:hlinkHover r:id="" action="ppaction://noaction">
              <a:snd r:embed="rId10" name="cached_combo42.wav"/>
            </a:hlinkHover>
          </p:cNvPr>
          <p:cNvSpPr/>
          <p:nvPr/>
        </p:nvSpPr>
        <p:spPr>
          <a:xfrm>
            <a:off x="2133601" y="4286251"/>
            <a:ext cx="817563" cy="460375"/>
          </a:xfrm>
          <a:prstGeom prst="ellipse">
            <a:avLst/>
          </a:prstGeom>
          <a:gradFill rotWithShape="1">
            <a:gsLst>
              <a:gs pos="0">
                <a:srgbClr val="FF00FF">
                  <a:alpha val="53998"/>
                </a:srgbClr>
              </a:gs>
              <a:gs pos="100000">
                <a:srgbClr val="760076">
                  <a:alpha val="59000"/>
                </a:srgbClr>
              </a:gs>
            </a:gsLst>
            <a:lin ang="5400000" scaled="1"/>
            <a:tileRect/>
          </a:gradFill>
          <a:ln w="9525">
            <a:noFill/>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000000"/>
              </a:solidFill>
              <a:effectLst/>
              <a:uLnTx/>
              <a:uFillTx/>
              <a:latin typeface="Calibri" panose="020F0502020204030204"/>
              <a:cs typeface="+mn-cs"/>
            </a:endParaRPr>
          </a:p>
        </p:txBody>
      </p:sp>
      <p:sp>
        <p:nvSpPr>
          <p:cNvPr id="23566" name="WordArt 226"/>
          <p:cNvSpPr>
            <a:spLocks noTextEdit="1"/>
          </p:cNvSpPr>
          <p:nvPr/>
        </p:nvSpPr>
        <p:spPr>
          <a:xfrm>
            <a:off x="2362201" y="4343401"/>
            <a:ext cx="460375" cy="290513"/>
          </a:xfrm>
          <a:prstGeom prst="rect">
            <a:avLst/>
          </a:prstGeom>
        </p:spPr>
        <p:txBody>
          <a:bodyPr wrap="none" fromWordArt="1">
            <a:prstTxWarp prst="textInflate">
              <a:avLst>
                <a:gd name="adj" fmla="val 13634"/>
              </a:avLst>
            </a:prstTxWarp>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w="9525" cap="flat" cmpd="sng">
                  <a:solidFill>
                    <a:srgbClr val="FFFF00"/>
                  </a:solidFill>
                  <a:prstDash val="solid"/>
                  <a:headEnd type="none" w="med" len="med"/>
                  <a:tailEnd type="none" w="med" len="med"/>
                </a:ln>
                <a:solidFill>
                  <a:srgbClr val="FFFF00"/>
                </a:solidFill>
                <a:effectLst/>
                <a:uLnTx/>
                <a:uFillTx/>
                <a:latin typeface="Times New Roman" panose="02020603050405020304" pitchFamily="18" charset="0"/>
                <a:ea typeface="Times New Roman" panose="02020603050405020304" pitchFamily="18" charset="0"/>
                <a:cs typeface="+mn-cs"/>
              </a:rPr>
              <a:t>B</a:t>
            </a:r>
          </a:p>
        </p:txBody>
      </p:sp>
      <p:sp>
        <p:nvSpPr>
          <p:cNvPr id="47" name="AutoShape 51"/>
          <p:cNvSpPr>
            <a:spLocks noChangeArrowheads="1"/>
          </p:cNvSpPr>
          <p:nvPr/>
        </p:nvSpPr>
        <p:spPr bwMode="auto">
          <a:xfrm>
            <a:off x="3449639" y="5086351"/>
            <a:ext cx="4856163" cy="669925"/>
          </a:xfrm>
          <a:prstGeom prst="roundRect">
            <a:avLst>
              <a:gd name="adj" fmla="val 16667"/>
            </a:avLst>
          </a:prstGeom>
          <a:solidFill>
            <a:srgbClr val="7030A0"/>
          </a:solidFill>
          <a:ln w="9525">
            <a:noFill/>
            <a:round/>
          </a:ln>
        </p:spPr>
        <p:txBody>
          <a:bodyPr wrap="none" anchor="ctr"/>
          <a:lstStyle/>
          <a:p>
            <a:r>
              <a:rPr lang="nl-NL" sz="3200" dirty="0">
                <a:solidFill>
                  <a:schemeClr val="bg1"/>
                </a:solidFill>
              </a:rPr>
              <a:t>Ánh sáng, nước, không khí</a:t>
            </a:r>
            <a:endParaRPr lang="en-US" sz="3200" dirty="0">
              <a:solidFill>
                <a:schemeClr val="bg1"/>
              </a:solidFill>
            </a:endParaRPr>
          </a:p>
        </p:txBody>
      </p:sp>
      <p:pic>
        <p:nvPicPr>
          <p:cNvPr id="48" name="Picture 37" descr="Blue_chapterlist"/>
          <p:cNvPicPr>
            <a:picLocks noChangeAspect="1"/>
          </p:cNvPicPr>
          <p:nvPr/>
        </p:nvPicPr>
        <p:blipFill>
          <a:blip r:embed="rId8">
            <a:clrChange>
              <a:clrFrom>
                <a:srgbClr val="FFFFFF"/>
              </a:clrFrom>
              <a:clrTo>
                <a:srgbClr val="FFFFFF">
                  <a:alpha val="0"/>
                </a:srgbClr>
              </a:clrTo>
            </a:clrChange>
          </a:blip>
          <a:stretch>
            <a:fillRect/>
          </a:stretch>
        </p:blipFill>
        <p:spPr>
          <a:xfrm>
            <a:off x="1671639" y="5322889"/>
            <a:ext cx="593725" cy="261937"/>
          </a:xfrm>
          <a:prstGeom prst="rect">
            <a:avLst/>
          </a:prstGeom>
          <a:noFill/>
          <a:ln w="9525">
            <a:noFill/>
          </a:ln>
          <a:effectLst>
            <a:outerShdw dist="107763" dir="18900000" algn="ctr" rotWithShape="0">
              <a:srgbClr val="808080">
                <a:alpha val="50000"/>
              </a:srgbClr>
            </a:outerShdw>
          </a:effectLst>
        </p:spPr>
      </p:pic>
      <p:pic>
        <p:nvPicPr>
          <p:cNvPr id="49" name="Picture 39" descr="Classicmode"/>
          <p:cNvPicPr>
            <a:picLocks noChangeAspect="1"/>
          </p:cNvPicPr>
          <p:nvPr/>
        </p:nvPicPr>
        <p:blipFill>
          <a:blip r:embed="rId9">
            <a:clrChange>
              <a:clrFrom>
                <a:srgbClr val="2C2761"/>
              </a:clrFrom>
              <a:clrTo>
                <a:srgbClr val="2C2761">
                  <a:alpha val="0"/>
                </a:srgbClr>
              </a:clrTo>
            </a:clrChange>
          </a:blip>
          <a:stretch>
            <a:fillRect/>
          </a:stretch>
        </p:blipFill>
        <p:spPr>
          <a:xfrm>
            <a:off x="2052639" y="5154613"/>
            <a:ext cx="1500187" cy="601662"/>
          </a:xfrm>
          <a:prstGeom prst="rect">
            <a:avLst/>
          </a:prstGeom>
          <a:noFill/>
          <a:ln w="9525">
            <a:noFill/>
          </a:ln>
          <a:effectLst>
            <a:outerShdw dist="107763" dir="18900000" algn="ctr" rotWithShape="0">
              <a:srgbClr val="808080">
                <a:alpha val="50000"/>
              </a:srgbClr>
            </a:outerShdw>
          </a:effectLst>
        </p:spPr>
      </p:pic>
      <p:sp>
        <p:nvSpPr>
          <p:cNvPr id="50" name="Oval 59">
            <a:hlinkHover r:id="" action="ppaction://noaction">
              <a:snd r:embed="rId10" name="cached_combo42.wav"/>
            </a:hlinkHover>
          </p:cNvPr>
          <p:cNvSpPr/>
          <p:nvPr/>
        </p:nvSpPr>
        <p:spPr>
          <a:xfrm>
            <a:off x="2133601" y="5200651"/>
            <a:ext cx="817563" cy="460375"/>
          </a:xfrm>
          <a:prstGeom prst="ellipse">
            <a:avLst/>
          </a:prstGeom>
          <a:gradFill rotWithShape="1">
            <a:gsLst>
              <a:gs pos="0">
                <a:srgbClr val="FF00FF">
                  <a:alpha val="53998"/>
                </a:srgbClr>
              </a:gs>
              <a:gs pos="100000">
                <a:srgbClr val="760076">
                  <a:alpha val="59000"/>
                </a:srgbClr>
              </a:gs>
            </a:gsLst>
            <a:lin ang="5400000" scaled="1"/>
            <a:tileRect/>
          </a:gradFill>
          <a:ln w="9525">
            <a:noFill/>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000000"/>
              </a:solidFill>
              <a:effectLst/>
              <a:uLnTx/>
              <a:uFillTx/>
              <a:latin typeface="Calibri" panose="020F0502020204030204"/>
              <a:cs typeface="+mn-cs"/>
            </a:endParaRPr>
          </a:p>
        </p:txBody>
      </p:sp>
      <p:sp>
        <p:nvSpPr>
          <p:cNvPr id="23571" name="WordArt 226"/>
          <p:cNvSpPr>
            <a:spLocks noTextEdit="1"/>
          </p:cNvSpPr>
          <p:nvPr/>
        </p:nvSpPr>
        <p:spPr>
          <a:xfrm>
            <a:off x="2362201" y="5314951"/>
            <a:ext cx="460375" cy="290513"/>
          </a:xfrm>
          <a:prstGeom prst="rect">
            <a:avLst/>
          </a:prstGeom>
        </p:spPr>
        <p:txBody>
          <a:bodyPr wrap="none" fromWordArt="1">
            <a:prstTxWarp prst="textInflate">
              <a:avLst>
                <a:gd name="adj" fmla="val 13634"/>
              </a:avLst>
            </a:prstTxWarp>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w="9525" cap="flat" cmpd="sng">
                  <a:solidFill>
                    <a:srgbClr val="FFFF00"/>
                  </a:solidFill>
                  <a:prstDash val="solid"/>
                  <a:headEnd type="none" w="med" len="med"/>
                  <a:tailEnd type="none" w="med" len="med"/>
                </a:ln>
                <a:solidFill>
                  <a:srgbClr val="FFFF00"/>
                </a:solidFill>
                <a:effectLst/>
                <a:uLnTx/>
                <a:uFillTx/>
                <a:latin typeface=".VnTimeH" panose="020B7200000000000000" charset="0"/>
                <a:ea typeface=".VnTimeH" panose="020B7200000000000000" charset="0"/>
                <a:cs typeface="+mn-cs"/>
              </a:rPr>
              <a:t>c</a:t>
            </a:r>
          </a:p>
        </p:txBody>
      </p:sp>
      <p:sp>
        <p:nvSpPr>
          <p:cNvPr id="57" name="AutoShape 27"/>
          <p:cNvSpPr/>
          <p:nvPr/>
        </p:nvSpPr>
        <p:spPr>
          <a:xfrm>
            <a:off x="1581150" y="1600201"/>
            <a:ext cx="1543050" cy="1019175"/>
          </a:xfrm>
          <a:prstGeom prst="sun">
            <a:avLst>
              <a:gd name="adj" fmla="val 19880"/>
            </a:avLst>
          </a:prstGeom>
          <a:gradFill rotWithShape="1">
            <a:gsLst>
              <a:gs pos="0">
                <a:srgbClr val="FF0066"/>
              </a:gs>
              <a:gs pos="100000">
                <a:srgbClr val="E9EE10"/>
              </a:gs>
            </a:gsLst>
            <a:path path="rect">
              <a:fillToRect l="50000" t="50000" r="50000" b="50000"/>
            </a:path>
            <a:tileRect/>
          </a:gradFill>
          <a:ln w="9525" cap="flat" cmpd="sng">
            <a:solidFill>
              <a:schemeClr val="tx1"/>
            </a:solidFill>
            <a:prstDash val="solid"/>
            <a:miter/>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srgbClr val="000000"/>
              </a:solidFill>
              <a:effectLst/>
              <a:uLnTx/>
              <a:uFillTx/>
              <a:latin typeface="Calibri" panose="020F0502020204030204" pitchFamily="34" charset="0"/>
              <a:cs typeface="+mn-cs"/>
            </a:endParaRPr>
          </a:p>
        </p:txBody>
      </p:sp>
      <p:sp>
        <p:nvSpPr>
          <p:cNvPr id="23573" name="WordArt 28"/>
          <p:cNvSpPr>
            <a:spLocks noTextEdit="1"/>
          </p:cNvSpPr>
          <p:nvPr/>
        </p:nvSpPr>
        <p:spPr>
          <a:xfrm>
            <a:off x="1962150" y="1874838"/>
            <a:ext cx="685800" cy="457200"/>
          </a:xfrm>
          <a:prstGeom prst="rect">
            <a:avLst/>
          </a:prstGeom>
        </p:spPr>
        <p:txBody>
          <a:bodyPr wrap="none" fromWordArt="1">
            <a:prstTxWarp prst="textPlain">
              <a:avLst>
                <a:gd name="adj" fmla="val 50000"/>
              </a:avLst>
            </a:prstTxWarp>
            <a:normAutofit fontScale="775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19050" cap="flat" cmpd="sng">
                  <a:solidFill>
                    <a:srgbClr val="FFFF00"/>
                  </a:solidFill>
                  <a:prstDash val="solid"/>
                  <a:headEnd type="none" w="med" len="med"/>
                  <a:tailEnd type="none" w="med" len="med"/>
                </a:ln>
                <a:solidFill>
                  <a:srgbClr val="FFFF00"/>
                </a:solidFill>
                <a:effectLst>
                  <a:outerShdw dist="35921" dir="2699999" algn="ctr" rotWithShape="0">
                    <a:srgbClr val="990000"/>
                  </a:outerShdw>
                </a:effectLst>
                <a:uLnTx/>
                <a:uFillTx/>
                <a:latin typeface="Times New Roman" panose="02020603050405020304" pitchFamily="18" charset="0"/>
                <a:ea typeface="Times New Roman" panose="02020603050405020304" pitchFamily="18" charset="0"/>
                <a:cs typeface="+mn-cs"/>
              </a:rPr>
              <a:t>Câu</a:t>
            </a:r>
            <a:r>
              <a:rPr kumimoji="0" lang="en-US" sz="3600" b="1" i="0" u="none" strike="noStrike" kern="1200" cap="none" spc="0" normalizeH="0" baseline="0" noProof="0" dirty="0">
                <a:ln w="19050" cap="flat" cmpd="sng">
                  <a:solidFill>
                    <a:srgbClr val="FFFF00"/>
                  </a:solidFill>
                  <a:prstDash val="solid"/>
                  <a:headEnd type="none" w="med" len="med"/>
                  <a:tailEnd type="none" w="med" len="med"/>
                </a:ln>
                <a:solidFill>
                  <a:srgbClr val="FFFF00"/>
                </a:solidFill>
                <a:effectLst>
                  <a:outerShdw dist="35921" dir="2699999" algn="ctr" rotWithShape="0">
                    <a:srgbClr val="990000"/>
                  </a:outerShdw>
                </a:effectLst>
                <a:uLnTx/>
                <a:uFillTx/>
                <a:latin typeface="Times New Roman" panose="02020603050405020304" pitchFamily="18" charset="0"/>
                <a:ea typeface="Times New Roman" panose="02020603050405020304" pitchFamily="18" charset="0"/>
                <a:cs typeface="+mn-cs"/>
              </a:rPr>
              <a:t> 1</a:t>
            </a:r>
          </a:p>
        </p:txBody>
      </p:sp>
      <p:pic>
        <p:nvPicPr>
          <p:cNvPr id="23575" name="Picture 32" descr="Bellcoll">
            <a:hlinkClick r:id="" action="ppaction://hlinkshowjump?jump=firstslide"/>
          </p:cNvPr>
          <p:cNvPicPr>
            <a:picLocks noChangeAspect="1"/>
          </p:cNvPicPr>
          <p:nvPr/>
        </p:nvPicPr>
        <p:blipFill>
          <a:blip r:embed="rId11"/>
          <a:stretch>
            <a:fillRect/>
          </a:stretch>
        </p:blipFill>
        <p:spPr>
          <a:xfrm>
            <a:off x="1471614" y="685800"/>
            <a:ext cx="1652587" cy="1257300"/>
          </a:xfrm>
          <a:prstGeom prst="rect">
            <a:avLst/>
          </a:prstGeom>
          <a:noFill/>
          <a:ln w="9525">
            <a:noFill/>
          </a:ln>
        </p:spPr>
      </p:pic>
      <p:pic>
        <p:nvPicPr>
          <p:cNvPr id="23587" name="Picture 29" descr="Picture1"/>
          <p:cNvPicPr/>
          <p:nvPr/>
        </p:nvPicPr>
        <p:blipFill>
          <a:blip r:embed="rId12"/>
          <a:stretch>
            <a:fillRect/>
          </a:stretch>
        </p:blipFill>
        <p:spPr>
          <a:xfrm>
            <a:off x="3062289" y="1398587"/>
            <a:ext cx="5243514" cy="136527"/>
          </a:xfrm>
          <a:prstGeom prst="rect">
            <a:avLst/>
          </a:prstGeom>
          <a:noFill/>
          <a:ln w="9525">
            <a:noFill/>
          </a:ln>
        </p:spPr>
      </p:pic>
      <p:pic>
        <p:nvPicPr>
          <p:cNvPr id="52" name="Picture 37" descr="Blue_chapterlist">
            <a:extLst>
              <a:ext uri="{FF2B5EF4-FFF2-40B4-BE49-F238E27FC236}">
                <a16:creationId xmlns:a16="http://schemas.microsoft.com/office/drawing/2014/main" id="{65B9A674-089D-B8EB-F10D-9698A957FE5C}"/>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1690689" y="6246670"/>
            <a:ext cx="655637" cy="261937"/>
          </a:xfrm>
          <a:prstGeom prst="rect">
            <a:avLst/>
          </a:prstGeom>
          <a:noFill/>
          <a:ln w="9525">
            <a:noFill/>
          </a:ln>
          <a:effectLst>
            <a:outerShdw dist="107763" dir="18900000" algn="ctr" rotWithShape="0">
              <a:srgbClr val="808080">
                <a:alpha val="50000"/>
              </a:srgbClr>
            </a:outerShdw>
          </a:effectLst>
        </p:spPr>
      </p:pic>
      <p:pic>
        <p:nvPicPr>
          <p:cNvPr id="2" name="30s">
            <a:hlinkClick r:id="" action="ppaction://media"/>
            <a:extLst>
              <a:ext uri="{FF2B5EF4-FFF2-40B4-BE49-F238E27FC236}">
                <a16:creationId xmlns:a16="http://schemas.microsoft.com/office/drawing/2014/main" id="{CB537EB3-46E7-38CD-2436-951108B8C9F3}"/>
              </a:ext>
            </a:extLst>
          </p:cNvPr>
          <p:cNvPicPr>
            <a:picLocks noChangeAspect="1"/>
          </p:cNvPicPr>
          <p:nvPr>
            <a:videoFile r:link="rId2"/>
            <p:extLst>
              <p:ext uri="{DAA4B4D4-6D71-4841-9C94-3DE7FCFB9230}">
                <p14:media xmlns:p14="http://schemas.microsoft.com/office/powerpoint/2010/main" r:embed="rId1"/>
              </p:ext>
            </p:extLst>
          </p:nvPr>
        </p:nvPicPr>
        <p:blipFill>
          <a:blip r:embed="rId13"/>
          <a:stretch>
            <a:fillRect/>
          </a:stretch>
        </p:blipFill>
        <p:spPr>
          <a:xfrm>
            <a:off x="9461962" y="-2248332"/>
            <a:ext cx="2486377" cy="1398587"/>
          </a:xfrm>
          <a:prstGeom prst="rect">
            <a:avLst/>
          </a:prstGeom>
        </p:spPr>
      </p:pic>
      <p:pic>
        <p:nvPicPr>
          <p:cNvPr id="5" name="10s">
            <a:hlinkClick r:id="" action="ppaction://media"/>
            <a:extLst>
              <a:ext uri="{FF2B5EF4-FFF2-40B4-BE49-F238E27FC236}">
                <a16:creationId xmlns:a16="http://schemas.microsoft.com/office/drawing/2014/main" id="{E4E8C68F-3FDE-DFF7-4BD8-7E71CFA92163}"/>
              </a:ext>
            </a:extLst>
          </p:cNvPr>
          <p:cNvPicPr>
            <a:picLocks noChangeAspect="1"/>
          </p:cNvPicPr>
          <p:nvPr>
            <a:videoFile r:link="rId4"/>
            <p:extLst>
              <p:ext uri="{DAA4B4D4-6D71-4841-9C94-3DE7FCFB9230}">
                <p14:media xmlns:p14="http://schemas.microsoft.com/office/powerpoint/2010/main" r:embed="rId3"/>
              </p:ext>
            </p:extLst>
          </p:nvPr>
        </p:nvPicPr>
        <p:blipFill>
          <a:blip r:embed="rId14"/>
          <a:stretch>
            <a:fillRect/>
          </a:stretch>
        </p:blipFill>
        <p:spPr>
          <a:xfrm>
            <a:off x="9355747" y="301987"/>
            <a:ext cx="2510206" cy="1411991"/>
          </a:xfrm>
          <a:prstGeom prst="rect">
            <a:avLst/>
          </a:prstGeom>
        </p:spPr>
      </p:pic>
      <p:pic>
        <p:nvPicPr>
          <p:cNvPr id="59" name="Picture 58">
            <a:extLst>
              <a:ext uri="{FF2B5EF4-FFF2-40B4-BE49-F238E27FC236}">
                <a16:creationId xmlns:a16="http://schemas.microsoft.com/office/drawing/2014/main" id="{A03A3868-7C3C-7E5D-54D0-B372C9C657B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595580" y="2700068"/>
            <a:ext cx="3352759" cy="4082902"/>
          </a:xfrm>
          <a:prstGeom prst="rect">
            <a:avLst/>
          </a:prstGeom>
        </p:spPr>
      </p:pic>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cBhvr>
                                        <p:cTn id="7" dur="500" fill="hold"/>
                                        <p:tgtEl>
                                          <p:spTgt spid="57"/>
                                        </p:tgtEl>
                                        <p:attrNameLst>
                                          <p:attrName>ppt_w</p:attrName>
                                        </p:attrNameLst>
                                      </p:cBhvr>
                                      <p:tavLst>
                                        <p:tav tm="0">
                                          <p:val>
                                            <p:fltVal val="0"/>
                                          </p:val>
                                        </p:tav>
                                        <p:tav tm="100000">
                                          <p:val>
                                            <p:strVal val="#ppt_w"/>
                                          </p:val>
                                        </p:tav>
                                      </p:tavLst>
                                    </p:anim>
                                    <p:anim calcmode="lin" valueType="num">
                                      <p:cBhvr>
                                        <p:cTn id="8" dur="500" fill="hold"/>
                                        <p:tgtEl>
                                          <p:spTgt spid="57"/>
                                        </p:tgtEl>
                                        <p:attrNameLst>
                                          <p:attrName>ppt_h</p:attrName>
                                        </p:attrNameLst>
                                      </p:cBhvr>
                                      <p:tavLst>
                                        <p:tav tm="0">
                                          <p:val>
                                            <p:fltVal val="0"/>
                                          </p:val>
                                        </p:tav>
                                        <p:tav tm="100000">
                                          <p:val>
                                            <p:strVal val="#ppt_h"/>
                                          </p:val>
                                        </p:tav>
                                      </p:tavLst>
                                    </p:anim>
                                    <p:animEffect transition="in" filter="fade">
                                      <p:cBhvr>
                                        <p:cTn id="9" dur="500"/>
                                        <p:tgtEl>
                                          <p:spTgt spid="57"/>
                                        </p:tgtEl>
                                      </p:cBhvr>
                                    </p:animEffect>
                                  </p:childTnLst>
                                </p:cTn>
                              </p:par>
                              <p:par>
                                <p:cTn id="10" presetID="53" presetClass="entr" presetSubtype="16" fill="hold" nodeType="withEffect">
                                  <p:stCondLst>
                                    <p:cond delay="0"/>
                                  </p:stCondLst>
                                  <p:childTnLst>
                                    <p:set>
                                      <p:cBhvr>
                                        <p:cTn id="11" dur="1" fill="hold">
                                          <p:stCondLst>
                                            <p:cond delay="0"/>
                                          </p:stCondLst>
                                        </p:cTn>
                                        <p:tgtEl>
                                          <p:spTgt spid="23573"/>
                                        </p:tgtEl>
                                        <p:attrNameLst>
                                          <p:attrName>style.visibility</p:attrName>
                                        </p:attrNameLst>
                                      </p:cBhvr>
                                      <p:to>
                                        <p:strVal val="visible"/>
                                      </p:to>
                                    </p:set>
                                    <p:anim calcmode="lin" valueType="num">
                                      <p:cBhvr>
                                        <p:cTn id="12" dur="500" fill="hold"/>
                                        <p:tgtEl>
                                          <p:spTgt spid="23573"/>
                                        </p:tgtEl>
                                        <p:attrNameLst>
                                          <p:attrName>ppt_w</p:attrName>
                                        </p:attrNameLst>
                                      </p:cBhvr>
                                      <p:tavLst>
                                        <p:tav tm="0">
                                          <p:val>
                                            <p:fltVal val="0"/>
                                          </p:val>
                                        </p:tav>
                                        <p:tav tm="100000">
                                          <p:val>
                                            <p:strVal val="#ppt_w"/>
                                          </p:val>
                                        </p:tav>
                                      </p:tavLst>
                                    </p:anim>
                                    <p:anim calcmode="lin" valueType="num">
                                      <p:cBhvr>
                                        <p:cTn id="13" dur="500" fill="hold"/>
                                        <p:tgtEl>
                                          <p:spTgt spid="23573"/>
                                        </p:tgtEl>
                                        <p:attrNameLst>
                                          <p:attrName>ppt_h</p:attrName>
                                        </p:attrNameLst>
                                      </p:cBhvr>
                                      <p:tavLst>
                                        <p:tav tm="0">
                                          <p:val>
                                            <p:fltVal val="0"/>
                                          </p:val>
                                        </p:tav>
                                        <p:tav tm="100000">
                                          <p:val>
                                            <p:strVal val="#ppt_h"/>
                                          </p:val>
                                        </p:tav>
                                      </p:tavLst>
                                    </p:anim>
                                    <p:animEffect transition="in" filter="fade">
                                      <p:cBhvr>
                                        <p:cTn id="14" dur="500"/>
                                        <p:tgtEl>
                                          <p:spTgt spid="23573"/>
                                        </p:tgtEl>
                                      </p:cBhvr>
                                    </p:animEffect>
                                  </p:childTnLst>
                                </p:cTn>
                              </p:par>
                              <p:par>
                                <p:cTn id="15" presetID="8" presetClass="emph" presetSubtype="0" repeatCount="indefinite" fill="hold" grpId="1" nodeType="withEffect">
                                  <p:stCondLst>
                                    <p:cond delay="0"/>
                                  </p:stCondLst>
                                  <p:childTnLst>
                                    <p:animRot by="21600000">
                                      <p:cBhvr>
                                        <p:cTn id="16" dur="2000" fill="hold"/>
                                        <p:tgtEl>
                                          <p:spTgt spid="57"/>
                                        </p:tgtEl>
                                        <p:attrNameLst>
                                          <p:attrName>r</p:attrName>
                                        </p:attrNameLst>
                                      </p:cBhvr>
                                    </p:animRot>
                                  </p:childTnLst>
                                </p:cTn>
                              </p:par>
                              <p:par>
                                <p:cTn id="17" presetID="2" presetClass="entr" presetSubtype="8" fill="hold" grpId="0" nodeType="withEffect">
                                  <p:stCondLst>
                                    <p:cond delay="500"/>
                                  </p:stCondLst>
                                  <p:childTnLst>
                                    <p:set>
                                      <p:cBhvr>
                                        <p:cTn id="18" dur="1" fill="hold">
                                          <p:stCondLst>
                                            <p:cond delay="0"/>
                                          </p:stCondLst>
                                        </p:cTn>
                                        <p:tgtEl>
                                          <p:spTgt spid="31"/>
                                        </p:tgtEl>
                                        <p:attrNameLst>
                                          <p:attrName>style.visibility</p:attrName>
                                        </p:attrNameLst>
                                      </p:cBhvr>
                                      <p:to>
                                        <p:strVal val="visible"/>
                                      </p:to>
                                    </p:set>
                                    <p:anim calcmode="lin" valueType="num">
                                      <p:cBhvr additive="base">
                                        <p:cTn id="19" dur="1000" fill="hold"/>
                                        <p:tgtEl>
                                          <p:spTgt spid="31"/>
                                        </p:tgtEl>
                                        <p:attrNameLst>
                                          <p:attrName>ppt_x</p:attrName>
                                        </p:attrNameLst>
                                      </p:cBhvr>
                                      <p:tavLst>
                                        <p:tav tm="0">
                                          <p:val>
                                            <p:strVal val="0-#ppt_w/2"/>
                                          </p:val>
                                        </p:tav>
                                        <p:tav tm="100000">
                                          <p:val>
                                            <p:strVal val="#ppt_x"/>
                                          </p:val>
                                        </p:tav>
                                      </p:tavLst>
                                    </p:anim>
                                    <p:anim calcmode="lin" valueType="num">
                                      <p:cBhvr additive="base">
                                        <p:cTn id="20" dur="1000" fill="hold"/>
                                        <p:tgtEl>
                                          <p:spTgt spid="31"/>
                                        </p:tgtEl>
                                        <p:attrNameLst>
                                          <p:attrName>ppt_y</p:attrName>
                                        </p:attrNameLst>
                                      </p:cBhvr>
                                      <p:tavLst>
                                        <p:tav tm="0">
                                          <p:val>
                                            <p:strVal val="#ppt_y"/>
                                          </p:val>
                                        </p:tav>
                                        <p:tav tm="100000">
                                          <p:val>
                                            <p:strVal val="#ppt_y"/>
                                          </p:val>
                                        </p:tav>
                                      </p:tavLst>
                                    </p:anim>
                                  </p:childTnLst>
                                </p:cTn>
                              </p:par>
                              <p:par>
                                <p:cTn id="21" presetID="5" presetClass="entr" presetSubtype="10" fill="hold" nodeType="withEffect">
                                  <p:stCondLst>
                                    <p:cond delay="500"/>
                                  </p:stCondLst>
                                  <p:childTnLst>
                                    <p:set>
                                      <p:cBhvr>
                                        <p:cTn id="22" dur="1" fill="hold">
                                          <p:stCondLst>
                                            <p:cond delay="0"/>
                                          </p:stCondLst>
                                        </p:cTn>
                                        <p:tgtEl>
                                          <p:spTgt spid="38"/>
                                        </p:tgtEl>
                                        <p:attrNameLst>
                                          <p:attrName>style.visibility</p:attrName>
                                        </p:attrNameLst>
                                      </p:cBhvr>
                                      <p:to>
                                        <p:strVal val="visible"/>
                                      </p:to>
                                    </p:set>
                                    <p:animEffect transition="in" filter="checkerboard(across)">
                                      <p:cBhvr>
                                        <p:cTn id="23" dur="500"/>
                                        <p:tgtEl>
                                          <p:spTgt spid="38"/>
                                        </p:tgtEl>
                                      </p:cBhvr>
                                    </p:animEffect>
                                  </p:childTnLst>
                                </p:cTn>
                              </p:par>
                              <p:par>
                                <p:cTn id="24" presetID="5" presetClass="entr" presetSubtype="10" fill="hold" nodeType="withEffect">
                                  <p:stCondLst>
                                    <p:cond delay="500"/>
                                  </p:stCondLst>
                                  <p:childTnLst>
                                    <p:set>
                                      <p:cBhvr>
                                        <p:cTn id="25" dur="1" fill="hold">
                                          <p:stCondLst>
                                            <p:cond delay="0"/>
                                          </p:stCondLst>
                                        </p:cTn>
                                        <p:tgtEl>
                                          <p:spTgt spid="39"/>
                                        </p:tgtEl>
                                        <p:attrNameLst>
                                          <p:attrName>style.visibility</p:attrName>
                                        </p:attrNameLst>
                                      </p:cBhvr>
                                      <p:to>
                                        <p:strVal val="visible"/>
                                      </p:to>
                                    </p:set>
                                    <p:animEffect transition="in" filter="checkerboard(across)">
                                      <p:cBhvr>
                                        <p:cTn id="26" dur="500"/>
                                        <p:tgtEl>
                                          <p:spTgt spid="39"/>
                                        </p:tgtEl>
                                      </p:cBhvr>
                                    </p:animEffect>
                                  </p:childTnLst>
                                </p:cTn>
                              </p:par>
                              <p:par>
                                <p:cTn id="27" presetID="5" presetClass="entr" presetSubtype="10" fill="hold" grpId="0" nodeType="withEffect">
                                  <p:stCondLst>
                                    <p:cond delay="500"/>
                                  </p:stCondLst>
                                  <p:childTnLst>
                                    <p:set>
                                      <p:cBhvr>
                                        <p:cTn id="28" dur="1" fill="hold">
                                          <p:stCondLst>
                                            <p:cond delay="0"/>
                                          </p:stCondLst>
                                        </p:cTn>
                                        <p:tgtEl>
                                          <p:spTgt spid="40"/>
                                        </p:tgtEl>
                                        <p:attrNameLst>
                                          <p:attrName>style.visibility</p:attrName>
                                        </p:attrNameLst>
                                      </p:cBhvr>
                                      <p:to>
                                        <p:strVal val="visible"/>
                                      </p:to>
                                    </p:set>
                                    <p:animEffect transition="in" filter="checkerboard(across)">
                                      <p:cBhvr>
                                        <p:cTn id="29" dur="500"/>
                                        <p:tgtEl>
                                          <p:spTgt spid="40"/>
                                        </p:tgtEl>
                                      </p:cBhvr>
                                    </p:animEffect>
                                  </p:childTnLst>
                                </p:cTn>
                              </p:par>
                              <p:par>
                                <p:cTn id="30" presetID="5" presetClass="entr" presetSubtype="10" fill="hold" nodeType="withEffect">
                                  <p:stCondLst>
                                    <p:cond delay="500"/>
                                  </p:stCondLst>
                                  <p:childTnLst>
                                    <p:set>
                                      <p:cBhvr>
                                        <p:cTn id="31" dur="1" fill="hold">
                                          <p:stCondLst>
                                            <p:cond delay="0"/>
                                          </p:stCondLst>
                                        </p:cTn>
                                        <p:tgtEl>
                                          <p:spTgt spid="23561"/>
                                        </p:tgtEl>
                                        <p:attrNameLst>
                                          <p:attrName>style.visibility</p:attrName>
                                        </p:attrNameLst>
                                      </p:cBhvr>
                                      <p:to>
                                        <p:strVal val="visible"/>
                                      </p:to>
                                    </p:set>
                                    <p:animEffect transition="in" filter="checkerboard(across)">
                                      <p:cBhvr>
                                        <p:cTn id="32" dur="500"/>
                                        <p:tgtEl>
                                          <p:spTgt spid="23561"/>
                                        </p:tgtEl>
                                      </p:cBhvr>
                                    </p:animEffect>
                                  </p:childTnLst>
                                </p:cTn>
                              </p:par>
                              <p:par>
                                <p:cTn id="33" presetID="22" presetClass="entr" presetSubtype="8" fill="hold" nodeType="withEffect">
                                  <p:stCondLst>
                                    <p:cond delay="500"/>
                                  </p:stCondLst>
                                  <p:iterate type="lt">
                                    <p:tmPct val="0"/>
                                  </p:iterate>
                                  <p:childTnLst>
                                    <p:set>
                                      <p:cBhvr>
                                        <p:cTn id="34" dur="1" fill="hold">
                                          <p:stCondLst>
                                            <p:cond delay="0"/>
                                          </p:stCondLst>
                                        </p:cTn>
                                        <p:tgtEl>
                                          <p:spTgt spid="36"/>
                                        </p:tgtEl>
                                        <p:attrNameLst>
                                          <p:attrName>style.visibility</p:attrName>
                                        </p:attrNameLst>
                                      </p:cBhvr>
                                      <p:to>
                                        <p:strVal val="visible"/>
                                      </p:to>
                                    </p:set>
                                    <p:animEffect transition="in" filter="wipe(left)">
                                      <p:cBhvr>
                                        <p:cTn id="35" dur="500"/>
                                        <p:tgtEl>
                                          <p:spTgt spid="36"/>
                                        </p:tgtEl>
                                      </p:cBhvr>
                                    </p:animEffect>
                                  </p:childTnLst>
                                </p:cTn>
                              </p:par>
                              <p:par>
                                <p:cTn id="36" presetID="5" presetClass="entr" presetSubtype="10" fill="hold" nodeType="withEffect">
                                  <p:stCondLst>
                                    <p:cond delay="500"/>
                                  </p:stCondLst>
                                  <p:childTnLst>
                                    <p:set>
                                      <p:cBhvr>
                                        <p:cTn id="37" dur="1" fill="hold">
                                          <p:stCondLst>
                                            <p:cond delay="0"/>
                                          </p:stCondLst>
                                        </p:cTn>
                                        <p:tgtEl>
                                          <p:spTgt spid="43"/>
                                        </p:tgtEl>
                                        <p:attrNameLst>
                                          <p:attrName>style.visibility</p:attrName>
                                        </p:attrNameLst>
                                      </p:cBhvr>
                                      <p:to>
                                        <p:strVal val="visible"/>
                                      </p:to>
                                    </p:set>
                                    <p:animEffect transition="in" filter="checkerboard(across)">
                                      <p:cBhvr>
                                        <p:cTn id="38" dur="500"/>
                                        <p:tgtEl>
                                          <p:spTgt spid="43"/>
                                        </p:tgtEl>
                                      </p:cBhvr>
                                    </p:animEffect>
                                  </p:childTnLst>
                                </p:cTn>
                              </p:par>
                              <p:par>
                                <p:cTn id="39" presetID="5" presetClass="entr" presetSubtype="10" fill="hold" nodeType="withEffect">
                                  <p:stCondLst>
                                    <p:cond delay="500"/>
                                  </p:stCondLst>
                                  <p:childTnLst>
                                    <p:set>
                                      <p:cBhvr>
                                        <p:cTn id="40" dur="1" fill="hold">
                                          <p:stCondLst>
                                            <p:cond delay="0"/>
                                          </p:stCondLst>
                                        </p:cTn>
                                        <p:tgtEl>
                                          <p:spTgt spid="44"/>
                                        </p:tgtEl>
                                        <p:attrNameLst>
                                          <p:attrName>style.visibility</p:attrName>
                                        </p:attrNameLst>
                                      </p:cBhvr>
                                      <p:to>
                                        <p:strVal val="visible"/>
                                      </p:to>
                                    </p:set>
                                    <p:animEffect transition="in" filter="checkerboard(across)">
                                      <p:cBhvr>
                                        <p:cTn id="41" dur="500"/>
                                        <p:tgtEl>
                                          <p:spTgt spid="44"/>
                                        </p:tgtEl>
                                      </p:cBhvr>
                                    </p:animEffect>
                                  </p:childTnLst>
                                </p:cTn>
                              </p:par>
                              <p:par>
                                <p:cTn id="42" presetID="5" presetClass="entr" presetSubtype="10" fill="hold" grpId="0" nodeType="withEffect">
                                  <p:stCondLst>
                                    <p:cond delay="500"/>
                                  </p:stCondLst>
                                  <p:childTnLst>
                                    <p:set>
                                      <p:cBhvr>
                                        <p:cTn id="43" dur="1" fill="hold">
                                          <p:stCondLst>
                                            <p:cond delay="0"/>
                                          </p:stCondLst>
                                        </p:cTn>
                                        <p:tgtEl>
                                          <p:spTgt spid="45"/>
                                        </p:tgtEl>
                                        <p:attrNameLst>
                                          <p:attrName>style.visibility</p:attrName>
                                        </p:attrNameLst>
                                      </p:cBhvr>
                                      <p:to>
                                        <p:strVal val="visible"/>
                                      </p:to>
                                    </p:set>
                                    <p:animEffect transition="in" filter="checkerboard(across)">
                                      <p:cBhvr>
                                        <p:cTn id="44" dur="500"/>
                                        <p:tgtEl>
                                          <p:spTgt spid="45"/>
                                        </p:tgtEl>
                                      </p:cBhvr>
                                    </p:animEffect>
                                  </p:childTnLst>
                                </p:cTn>
                              </p:par>
                              <p:par>
                                <p:cTn id="45" presetID="5" presetClass="entr" presetSubtype="10" fill="hold" nodeType="withEffect">
                                  <p:stCondLst>
                                    <p:cond delay="500"/>
                                  </p:stCondLst>
                                  <p:childTnLst>
                                    <p:set>
                                      <p:cBhvr>
                                        <p:cTn id="46" dur="1" fill="hold">
                                          <p:stCondLst>
                                            <p:cond delay="0"/>
                                          </p:stCondLst>
                                        </p:cTn>
                                        <p:tgtEl>
                                          <p:spTgt spid="23566"/>
                                        </p:tgtEl>
                                        <p:attrNameLst>
                                          <p:attrName>style.visibility</p:attrName>
                                        </p:attrNameLst>
                                      </p:cBhvr>
                                      <p:to>
                                        <p:strVal val="visible"/>
                                      </p:to>
                                    </p:set>
                                    <p:animEffect transition="in" filter="checkerboard(across)">
                                      <p:cBhvr>
                                        <p:cTn id="47" dur="500"/>
                                        <p:tgtEl>
                                          <p:spTgt spid="23566"/>
                                        </p:tgtEl>
                                      </p:cBhvr>
                                    </p:animEffect>
                                  </p:childTnLst>
                                </p:cTn>
                              </p:par>
                              <p:par>
                                <p:cTn id="48" presetID="22" presetClass="entr" presetSubtype="8" fill="hold" nodeType="withEffect">
                                  <p:stCondLst>
                                    <p:cond delay="500"/>
                                  </p:stCondLst>
                                  <p:iterate type="lt">
                                    <p:tmPct val="0"/>
                                  </p:iterate>
                                  <p:childTnLst>
                                    <p:set>
                                      <p:cBhvr>
                                        <p:cTn id="49" dur="1" fill="hold">
                                          <p:stCondLst>
                                            <p:cond delay="0"/>
                                          </p:stCondLst>
                                        </p:cTn>
                                        <p:tgtEl>
                                          <p:spTgt spid="42"/>
                                        </p:tgtEl>
                                        <p:attrNameLst>
                                          <p:attrName>style.visibility</p:attrName>
                                        </p:attrNameLst>
                                      </p:cBhvr>
                                      <p:to>
                                        <p:strVal val="visible"/>
                                      </p:to>
                                    </p:set>
                                    <p:animEffect transition="in" filter="wipe(left)">
                                      <p:cBhvr>
                                        <p:cTn id="50" dur="500"/>
                                        <p:tgtEl>
                                          <p:spTgt spid="42"/>
                                        </p:tgtEl>
                                      </p:cBhvr>
                                    </p:animEffect>
                                  </p:childTnLst>
                                </p:cTn>
                              </p:par>
                              <p:par>
                                <p:cTn id="51" presetID="5" presetClass="entr" presetSubtype="10" fill="hold" nodeType="withEffect">
                                  <p:stCondLst>
                                    <p:cond delay="500"/>
                                  </p:stCondLst>
                                  <p:childTnLst>
                                    <p:set>
                                      <p:cBhvr>
                                        <p:cTn id="52" dur="1" fill="hold">
                                          <p:stCondLst>
                                            <p:cond delay="0"/>
                                          </p:stCondLst>
                                        </p:cTn>
                                        <p:tgtEl>
                                          <p:spTgt spid="48"/>
                                        </p:tgtEl>
                                        <p:attrNameLst>
                                          <p:attrName>style.visibility</p:attrName>
                                        </p:attrNameLst>
                                      </p:cBhvr>
                                      <p:to>
                                        <p:strVal val="visible"/>
                                      </p:to>
                                    </p:set>
                                    <p:animEffect transition="in" filter="checkerboard(across)">
                                      <p:cBhvr>
                                        <p:cTn id="53" dur="500"/>
                                        <p:tgtEl>
                                          <p:spTgt spid="48"/>
                                        </p:tgtEl>
                                      </p:cBhvr>
                                    </p:animEffect>
                                  </p:childTnLst>
                                </p:cTn>
                              </p:par>
                              <p:par>
                                <p:cTn id="54" presetID="5" presetClass="entr" presetSubtype="10" fill="hold" nodeType="withEffect">
                                  <p:stCondLst>
                                    <p:cond delay="500"/>
                                  </p:stCondLst>
                                  <p:childTnLst>
                                    <p:set>
                                      <p:cBhvr>
                                        <p:cTn id="55" dur="1" fill="hold">
                                          <p:stCondLst>
                                            <p:cond delay="0"/>
                                          </p:stCondLst>
                                        </p:cTn>
                                        <p:tgtEl>
                                          <p:spTgt spid="49"/>
                                        </p:tgtEl>
                                        <p:attrNameLst>
                                          <p:attrName>style.visibility</p:attrName>
                                        </p:attrNameLst>
                                      </p:cBhvr>
                                      <p:to>
                                        <p:strVal val="visible"/>
                                      </p:to>
                                    </p:set>
                                    <p:animEffect transition="in" filter="checkerboard(across)">
                                      <p:cBhvr>
                                        <p:cTn id="56" dur="500"/>
                                        <p:tgtEl>
                                          <p:spTgt spid="49"/>
                                        </p:tgtEl>
                                      </p:cBhvr>
                                    </p:animEffect>
                                  </p:childTnLst>
                                </p:cTn>
                              </p:par>
                              <p:par>
                                <p:cTn id="57" presetID="5" presetClass="entr" presetSubtype="10" fill="hold" grpId="0" nodeType="withEffect">
                                  <p:stCondLst>
                                    <p:cond delay="500"/>
                                  </p:stCondLst>
                                  <p:childTnLst>
                                    <p:set>
                                      <p:cBhvr>
                                        <p:cTn id="58" dur="1" fill="hold">
                                          <p:stCondLst>
                                            <p:cond delay="0"/>
                                          </p:stCondLst>
                                        </p:cTn>
                                        <p:tgtEl>
                                          <p:spTgt spid="50"/>
                                        </p:tgtEl>
                                        <p:attrNameLst>
                                          <p:attrName>style.visibility</p:attrName>
                                        </p:attrNameLst>
                                      </p:cBhvr>
                                      <p:to>
                                        <p:strVal val="visible"/>
                                      </p:to>
                                    </p:set>
                                    <p:animEffect transition="in" filter="checkerboard(across)">
                                      <p:cBhvr>
                                        <p:cTn id="59" dur="500"/>
                                        <p:tgtEl>
                                          <p:spTgt spid="50"/>
                                        </p:tgtEl>
                                      </p:cBhvr>
                                    </p:animEffect>
                                  </p:childTnLst>
                                </p:cTn>
                              </p:par>
                              <p:par>
                                <p:cTn id="60" presetID="5" presetClass="entr" presetSubtype="10" fill="hold" nodeType="withEffect">
                                  <p:stCondLst>
                                    <p:cond delay="500"/>
                                  </p:stCondLst>
                                  <p:childTnLst>
                                    <p:set>
                                      <p:cBhvr>
                                        <p:cTn id="61" dur="1" fill="hold">
                                          <p:stCondLst>
                                            <p:cond delay="0"/>
                                          </p:stCondLst>
                                        </p:cTn>
                                        <p:tgtEl>
                                          <p:spTgt spid="23571"/>
                                        </p:tgtEl>
                                        <p:attrNameLst>
                                          <p:attrName>style.visibility</p:attrName>
                                        </p:attrNameLst>
                                      </p:cBhvr>
                                      <p:to>
                                        <p:strVal val="visible"/>
                                      </p:to>
                                    </p:set>
                                    <p:animEffect transition="in" filter="checkerboard(across)">
                                      <p:cBhvr>
                                        <p:cTn id="62" dur="500"/>
                                        <p:tgtEl>
                                          <p:spTgt spid="23571"/>
                                        </p:tgtEl>
                                      </p:cBhvr>
                                    </p:animEffect>
                                  </p:childTnLst>
                                </p:cTn>
                              </p:par>
                              <p:par>
                                <p:cTn id="63" presetID="22" presetClass="entr" presetSubtype="8" fill="hold" nodeType="withEffect">
                                  <p:stCondLst>
                                    <p:cond delay="500"/>
                                  </p:stCondLst>
                                  <p:childTnLst>
                                    <p:set>
                                      <p:cBhvr>
                                        <p:cTn id="64" dur="1" fill="hold">
                                          <p:stCondLst>
                                            <p:cond delay="0"/>
                                          </p:stCondLst>
                                        </p:cTn>
                                        <p:tgtEl>
                                          <p:spTgt spid="47"/>
                                        </p:tgtEl>
                                        <p:attrNameLst>
                                          <p:attrName>style.visibility</p:attrName>
                                        </p:attrNameLst>
                                      </p:cBhvr>
                                      <p:to>
                                        <p:strVal val="visible"/>
                                      </p:to>
                                    </p:set>
                                    <p:animEffect transition="in" filter="wipe(left)">
                                      <p:cBhvr>
                                        <p:cTn id="65" dur="500"/>
                                        <p:tgtEl>
                                          <p:spTgt spid="47"/>
                                        </p:tgtEl>
                                      </p:cBhvr>
                                    </p:animEffect>
                                  </p:childTnLst>
                                </p:cTn>
                              </p:par>
                              <p:par>
                                <p:cTn id="66" presetID="5" presetClass="entr" presetSubtype="10" fill="hold" nodeType="withEffect">
                                  <p:stCondLst>
                                    <p:cond delay="500"/>
                                  </p:stCondLst>
                                  <p:childTnLst>
                                    <p:set>
                                      <p:cBhvr>
                                        <p:cTn id="67" dur="1" fill="hold">
                                          <p:stCondLst>
                                            <p:cond delay="0"/>
                                          </p:stCondLst>
                                        </p:cTn>
                                        <p:tgtEl>
                                          <p:spTgt spid="52"/>
                                        </p:tgtEl>
                                        <p:attrNameLst>
                                          <p:attrName>style.visibility</p:attrName>
                                        </p:attrNameLst>
                                      </p:cBhvr>
                                      <p:to>
                                        <p:strVal val="visible"/>
                                      </p:to>
                                    </p:set>
                                    <p:animEffect transition="in" filter="checkerboard(across)">
                                      <p:cBhvr>
                                        <p:cTn id="68" dur="500"/>
                                        <p:tgtEl>
                                          <p:spTgt spid="52"/>
                                        </p:tgtEl>
                                      </p:cBhvr>
                                    </p:animEffect>
                                  </p:childTnLst>
                                </p:cTn>
                              </p:par>
                            </p:childTnLst>
                          </p:cTn>
                        </p:par>
                      </p:childTnLst>
                    </p:cTn>
                  </p:par>
                  <p:par>
                    <p:cTn id="69" fill="hold">
                      <p:stCondLst>
                        <p:cond delay="indefinite"/>
                      </p:stCondLst>
                      <p:childTnLst>
                        <p:par>
                          <p:cTn id="70" fill="hold">
                            <p:stCondLst>
                              <p:cond delay="0"/>
                            </p:stCondLst>
                            <p:childTnLst>
                              <p:par>
                                <p:cTn id="71" presetID="23" presetClass="emph" presetSubtype="0" fill="hold" grpId="0" nodeType="clickEffect">
                                  <p:stCondLst>
                                    <p:cond delay="0"/>
                                  </p:stCondLst>
                                  <p:iterate type="lt">
                                    <p:tmPct val="0"/>
                                  </p:iterate>
                                  <p:childTnLst>
                                    <p:animClr clrSpc="hsl" dir="cw">
                                      <p:cBhvr override="childStyle">
                                        <p:cTn id="72" dur="500" fill="hold"/>
                                        <p:tgtEl>
                                          <p:spTgt spid="42"/>
                                        </p:tgtEl>
                                        <p:attrNameLst>
                                          <p:attrName>style.color</p:attrName>
                                        </p:attrNameLst>
                                      </p:cBhvr>
                                      <p:by>
                                        <p:hsl h="10842353" s="0" l="0"/>
                                      </p:by>
                                    </p:animClr>
                                    <p:animClr clrSpc="hsl" dir="cw">
                                      <p:cBhvr>
                                        <p:cTn id="73" dur="500" fill="hold"/>
                                        <p:tgtEl>
                                          <p:spTgt spid="42"/>
                                        </p:tgtEl>
                                        <p:attrNameLst>
                                          <p:attrName>fillcolor</p:attrName>
                                        </p:attrNameLst>
                                      </p:cBhvr>
                                      <p:by>
                                        <p:hsl h="10842353" s="0" l="0"/>
                                      </p:by>
                                    </p:animClr>
                                    <p:animClr clrSpc="hsl" dir="cw">
                                      <p:cBhvr>
                                        <p:cTn id="74" dur="500" fill="hold"/>
                                        <p:tgtEl>
                                          <p:spTgt spid="42"/>
                                        </p:tgtEl>
                                        <p:attrNameLst>
                                          <p:attrName>stroke.color</p:attrName>
                                        </p:attrNameLst>
                                      </p:cBhvr>
                                      <p:by>
                                        <p:hsl h="10842353" s="0" l="0"/>
                                      </p:by>
                                    </p:animClr>
                                    <p:set>
                                      <p:cBhvr>
                                        <p:cTn id="75" dur="500" fill="hold"/>
                                        <p:tgtEl>
                                          <p:spTgt spid="42"/>
                                        </p:tgtEl>
                                        <p:attrNameLst>
                                          <p:attrName>fill.type</p:attrName>
                                        </p:attrNameLst>
                                      </p:cBhvr>
                                      <p:to>
                                        <p:strVal val="solid"/>
                                      </p:to>
                                    </p:set>
                                  </p:childTnLst>
                                  <p:subTnLst>
                                    <p:audio>
                                      <p:cMediaNode>
                                        <p:cTn display="0" masterRel="sameClick">
                                          <p:stCondLst>
                                            <p:cond evt="begin" delay="0">
                                              <p:tn val="71"/>
                                            </p:cond>
                                          </p:stCondLst>
                                          <p:endCondLst>
                                            <p:cond evt="onStopAudio" delay="0">
                                              <p:tgtEl>
                                                <p:sldTgt/>
                                              </p:tgtEl>
                                            </p:cond>
                                          </p:endCondLst>
                                        </p:cTn>
                                        <p:tgtEl>
                                          <p:sndTgt r:embed="rId6" name="Am-thanh-tra-loi-dung-www_nhacchuongvui_com.wav"/>
                                        </p:tgtEl>
                                      </p:cMediaNode>
                                    </p:audio>
                                  </p:subTnLst>
                                </p:cTn>
                              </p:par>
                              <p:par>
                                <p:cTn id="76" presetID="34" presetClass="emph" presetSubtype="0" fill="hold" grpId="1" nodeType="withEffect">
                                  <p:stCondLst>
                                    <p:cond delay="0"/>
                                  </p:stCondLst>
                                  <p:iterate type="lt">
                                    <p:tmPct val="10000"/>
                                  </p:iterate>
                                  <p:childTnLst>
                                    <p:animMotion origin="layout" path="M -1.25E-6 -3.7037E-7 L -1.25E-6 -0.07222 " pathEditMode="relative" rAng="0" ptsTypes="AA">
                                      <p:cBhvr>
                                        <p:cTn id="77" dur="250" accel="50000" decel="50000" autoRev="1" fill="hold">
                                          <p:stCondLst>
                                            <p:cond delay="0"/>
                                          </p:stCondLst>
                                        </p:cTn>
                                        <p:tgtEl>
                                          <p:spTgt spid="42"/>
                                        </p:tgtEl>
                                        <p:attrNameLst>
                                          <p:attrName>ppt_x</p:attrName>
                                          <p:attrName>ppt_y</p:attrName>
                                        </p:attrNameLst>
                                      </p:cBhvr>
                                      <p:rCtr x="0" y="-3611"/>
                                    </p:animMotion>
                                    <p:animRot by="1500000">
                                      <p:cBhvr>
                                        <p:cTn id="78" dur="125" fill="hold">
                                          <p:stCondLst>
                                            <p:cond delay="0"/>
                                          </p:stCondLst>
                                        </p:cTn>
                                        <p:tgtEl>
                                          <p:spTgt spid="42"/>
                                        </p:tgtEl>
                                        <p:attrNameLst>
                                          <p:attrName>r</p:attrName>
                                        </p:attrNameLst>
                                      </p:cBhvr>
                                    </p:animRot>
                                    <p:animRot by="-1500000">
                                      <p:cBhvr>
                                        <p:cTn id="79" dur="125" fill="hold">
                                          <p:stCondLst>
                                            <p:cond delay="125"/>
                                          </p:stCondLst>
                                        </p:cTn>
                                        <p:tgtEl>
                                          <p:spTgt spid="42"/>
                                        </p:tgtEl>
                                        <p:attrNameLst>
                                          <p:attrName>r</p:attrName>
                                        </p:attrNameLst>
                                      </p:cBhvr>
                                    </p:animRot>
                                    <p:animRot by="-1500000">
                                      <p:cBhvr>
                                        <p:cTn id="80" dur="125" fill="hold">
                                          <p:stCondLst>
                                            <p:cond delay="250"/>
                                          </p:stCondLst>
                                        </p:cTn>
                                        <p:tgtEl>
                                          <p:spTgt spid="42"/>
                                        </p:tgtEl>
                                        <p:attrNameLst>
                                          <p:attrName>r</p:attrName>
                                        </p:attrNameLst>
                                      </p:cBhvr>
                                    </p:animRot>
                                    <p:animRot by="1500000">
                                      <p:cBhvr>
                                        <p:cTn id="81" dur="125" fill="hold">
                                          <p:stCondLst>
                                            <p:cond delay="375"/>
                                          </p:stCondLst>
                                        </p:cTn>
                                        <p:tgtEl>
                                          <p:spTgt spid="4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video>
              <p:cMediaNode vol="80000">
                <p:cTn id="82" fill="hold" display="0">
                  <p:stCondLst>
                    <p:cond delay="indefinite"/>
                  </p:stCondLst>
                </p:cTn>
                <p:tgtEl>
                  <p:spTgt spid="2"/>
                </p:tgtEl>
              </p:cMediaNode>
            </p:video>
            <p:seq concurrent="1" nextAc="seek">
              <p:cTn id="83" restart="whenNotActive" fill="hold" evtFilter="cancelBubble" nodeType="interactiveSeq">
                <p:stCondLst>
                  <p:cond evt="onClick" delay="0">
                    <p:tgtEl>
                      <p:spTgt spid="2"/>
                    </p:tgtEl>
                  </p:cond>
                </p:stCondLst>
                <p:endSync evt="end" delay="0">
                  <p:rtn val="all"/>
                </p:endSync>
                <p:childTnLst>
                  <p:par>
                    <p:cTn id="84" fill="hold">
                      <p:stCondLst>
                        <p:cond delay="0"/>
                      </p:stCondLst>
                      <p:childTnLst>
                        <p:par>
                          <p:cTn id="85" fill="hold">
                            <p:stCondLst>
                              <p:cond delay="0"/>
                            </p:stCondLst>
                            <p:childTnLst>
                              <p:par>
                                <p:cTn id="86" presetID="2" presetClass="mediacall" presetSubtype="0" fill="hold" nodeType="clickEffect">
                                  <p:stCondLst>
                                    <p:cond delay="0"/>
                                  </p:stCondLst>
                                  <p:childTnLst>
                                    <p:cmd type="call" cmd="togglePause">
                                      <p:cBhvr>
                                        <p:cTn id="87" dur="1" fill="hold"/>
                                        <p:tgtEl>
                                          <p:spTgt spid="2"/>
                                        </p:tgtEl>
                                      </p:cBhvr>
                                    </p:cmd>
                                  </p:childTnLst>
                                </p:cTn>
                              </p:par>
                            </p:childTnLst>
                          </p:cTn>
                        </p:par>
                      </p:childTnLst>
                    </p:cTn>
                  </p:par>
                  <p:par>
                    <p:cTn id="88" fill="hold">
                      <p:stCondLst>
                        <p:cond delay="indefinite"/>
                      </p:stCondLst>
                      <p:childTnLst>
                        <p:par>
                          <p:cTn id="89" fill="hold">
                            <p:stCondLst>
                              <p:cond delay="0"/>
                            </p:stCondLst>
                            <p:childTnLst>
                              <p:par>
                                <p:cTn id="90" presetID="1" presetClass="mediacall" presetSubtype="0" fill="hold" nodeType="clickEffect">
                                  <p:stCondLst>
                                    <p:cond delay="0"/>
                                  </p:stCondLst>
                                  <p:childTnLst>
                                    <p:cmd type="call" cmd="playFrom(0.0)">
                                      <p:cBhvr>
                                        <p:cTn id="91" dur="33204" fill="hold"/>
                                        <p:tgtEl>
                                          <p:spTgt spid="2"/>
                                        </p:tgtEl>
                                      </p:cBhvr>
                                    </p:cmd>
                                  </p:childTnLst>
                                </p:cTn>
                              </p:par>
                            </p:childTnLst>
                          </p:cTn>
                        </p:par>
                      </p:childTnLst>
                    </p:cTn>
                  </p:par>
                </p:childTnLst>
              </p:cTn>
              <p:nextCondLst>
                <p:cond evt="onClick" delay="0">
                  <p:tgtEl>
                    <p:spTgt spid="2"/>
                  </p:tgtEl>
                </p:cond>
              </p:nextCondLst>
            </p:seq>
            <p:video>
              <p:cMediaNode vol="80000">
                <p:cTn id="92" fill="hold" display="0">
                  <p:stCondLst>
                    <p:cond delay="indefinite"/>
                  </p:stCondLst>
                </p:cTn>
                <p:tgtEl>
                  <p:spTgt spid="5"/>
                </p:tgtEl>
              </p:cMediaNode>
            </p:video>
            <p:seq concurrent="1" nextAc="seek">
              <p:cTn id="93" restart="whenNotActive" fill="hold" evtFilter="cancelBubble" nodeType="interactiveSeq">
                <p:stCondLst>
                  <p:cond evt="onClick" delay="0">
                    <p:tgtEl>
                      <p:spTgt spid="5"/>
                    </p:tgtEl>
                  </p:cond>
                </p:stCondLst>
                <p:endSync evt="end" delay="0">
                  <p:rtn val="all"/>
                </p:endSync>
                <p:childTnLst>
                  <p:par>
                    <p:cTn id="94" fill="hold">
                      <p:stCondLst>
                        <p:cond delay="0"/>
                      </p:stCondLst>
                      <p:childTnLst>
                        <p:par>
                          <p:cTn id="95" fill="hold">
                            <p:stCondLst>
                              <p:cond delay="0"/>
                            </p:stCondLst>
                            <p:childTnLst>
                              <p:par>
                                <p:cTn id="96" presetID="2" presetClass="mediacall" presetSubtype="0" fill="hold" nodeType="clickEffect">
                                  <p:stCondLst>
                                    <p:cond delay="0"/>
                                  </p:stCondLst>
                                  <p:childTnLst>
                                    <p:cmd type="call" cmd="togglePause">
                                      <p:cBhvr>
                                        <p:cTn id="97" dur="1" fill="hold"/>
                                        <p:tgtEl>
                                          <p:spTgt spid="5"/>
                                        </p:tgtEl>
                                      </p:cBhvr>
                                    </p:cmd>
                                  </p:childTnLst>
                                </p:cTn>
                              </p:par>
                            </p:childTnLst>
                          </p:cTn>
                        </p:par>
                      </p:childTnLst>
                    </p:cTn>
                  </p:par>
                  <p:par>
                    <p:cTn id="98" fill="hold">
                      <p:stCondLst>
                        <p:cond delay="indefinite"/>
                      </p:stCondLst>
                      <p:childTnLst>
                        <p:par>
                          <p:cTn id="99" fill="hold">
                            <p:stCondLst>
                              <p:cond delay="0"/>
                            </p:stCondLst>
                            <p:childTnLst>
                              <p:par>
                                <p:cTn id="100" presetID="1" presetClass="mediacall" presetSubtype="0" fill="hold" nodeType="clickEffect">
                                  <p:stCondLst>
                                    <p:cond delay="0"/>
                                  </p:stCondLst>
                                  <p:childTnLst>
                                    <p:cmd type="call" cmd="playFrom(0.0)">
                                      <p:cBhvr>
                                        <p:cTn id="101" dur="13444" fill="hold"/>
                                        <p:tgtEl>
                                          <p:spTgt spid="5"/>
                                        </p:tgtEl>
                                      </p:cBhvr>
                                    </p:cmd>
                                  </p:childTnLst>
                                </p:cTn>
                              </p:par>
                            </p:childTnLst>
                          </p:cTn>
                        </p:par>
                      </p:childTnLst>
                    </p:cTn>
                  </p:par>
                </p:childTnLst>
              </p:cTn>
              <p:nextCondLst>
                <p:cond evt="onClick" delay="0">
                  <p:tgtEl>
                    <p:spTgt spid="5"/>
                  </p:tgtEl>
                </p:cond>
              </p:nextCondLst>
            </p:seq>
          </p:childTnLst>
        </p:cTn>
      </p:par>
    </p:tnLst>
    <p:bldLst>
      <p:bldP spid="31" grpId="0" animBg="1"/>
      <p:bldP spid="40" grpId="0" animBg="1"/>
      <p:bldP spid="42" grpId="0" animBg="1"/>
      <p:bldP spid="42" grpId="1" animBg="1"/>
      <p:bldP spid="45" grpId="0" animBg="1"/>
      <p:bldP spid="50" grpId="0" animBg="1"/>
      <p:bldP spid="57" grpId="0" animBg="1"/>
      <p:bldP spid="57"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 name="Picture 63">
            <a:extLst>
              <a:ext uri="{FF2B5EF4-FFF2-40B4-BE49-F238E27FC236}">
                <a16:creationId xmlns:a16="http://schemas.microsoft.com/office/drawing/2014/main" id="{69B56412-CB0F-6FD6-E8CF-A91E82DEB44D}"/>
              </a:ext>
            </a:extLst>
          </p:cNvPr>
          <p:cNvPicPr>
            <a:picLocks noChangeAspect="1"/>
          </p:cNvPicPr>
          <p:nvPr/>
        </p:nvPicPr>
        <p:blipFill>
          <a:blip r:embed="rId5"/>
          <a:stretch>
            <a:fillRect/>
          </a:stretch>
        </p:blipFill>
        <p:spPr>
          <a:xfrm>
            <a:off x="0" y="0"/>
            <a:ext cx="12192000" cy="6858000"/>
          </a:xfrm>
          <a:prstGeom prst="rect">
            <a:avLst/>
          </a:prstGeom>
        </p:spPr>
      </p:pic>
      <p:pic>
        <p:nvPicPr>
          <p:cNvPr id="65" name="Picture 64">
            <a:extLst>
              <a:ext uri="{FF2B5EF4-FFF2-40B4-BE49-F238E27FC236}">
                <a16:creationId xmlns:a16="http://schemas.microsoft.com/office/drawing/2014/main" id="{9628DC1F-264E-9A2C-510F-CAECB60E897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95580" y="2700068"/>
            <a:ext cx="3352759" cy="4082902"/>
          </a:xfrm>
          <a:prstGeom prst="rect">
            <a:avLst/>
          </a:prstGeom>
        </p:spPr>
      </p:pic>
      <p:sp>
        <p:nvSpPr>
          <p:cNvPr id="47" name="AutoShape 51"/>
          <p:cNvSpPr>
            <a:spLocks noChangeArrowheads="1"/>
          </p:cNvSpPr>
          <p:nvPr/>
        </p:nvSpPr>
        <p:spPr bwMode="auto">
          <a:xfrm>
            <a:off x="3449639" y="4030663"/>
            <a:ext cx="4856163" cy="669925"/>
          </a:xfrm>
          <a:prstGeom prst="roundRect">
            <a:avLst>
              <a:gd name="adj" fmla="val 16667"/>
            </a:avLst>
          </a:prstGeom>
          <a:solidFill>
            <a:srgbClr val="7030A0"/>
          </a:solidFill>
          <a:ln w="9525">
            <a:noFill/>
            <a:round/>
          </a:ln>
        </p:spPr>
        <p:txBody>
          <a:bodyPr wrap="none" anchor="ctr"/>
          <a:lstStyle/>
          <a:p>
            <a:r>
              <a:rPr lang="en-US" sz="3600" dirty="0" err="1">
                <a:solidFill>
                  <a:schemeClr val="bg1"/>
                </a:solidFill>
              </a:rPr>
              <a:t>Thức</a:t>
            </a:r>
            <a:r>
              <a:rPr lang="en-US" sz="3600" dirty="0">
                <a:solidFill>
                  <a:schemeClr val="bg1"/>
                </a:solidFill>
              </a:rPr>
              <a:t> </a:t>
            </a:r>
            <a:r>
              <a:rPr lang="en-US" sz="3600" dirty="0" err="1">
                <a:solidFill>
                  <a:schemeClr val="bg1"/>
                </a:solidFill>
              </a:rPr>
              <a:t>ăn</a:t>
            </a:r>
            <a:r>
              <a:rPr lang="en-US" sz="3600" dirty="0">
                <a:solidFill>
                  <a:schemeClr val="bg1"/>
                </a:solidFill>
              </a:rPr>
              <a:t>, </a:t>
            </a:r>
            <a:r>
              <a:rPr lang="en-US" sz="3600" dirty="0" err="1">
                <a:solidFill>
                  <a:schemeClr val="bg1"/>
                </a:solidFill>
              </a:rPr>
              <a:t>nước</a:t>
            </a:r>
            <a:endParaRPr lang="en-US" sz="3600" dirty="0">
              <a:solidFill>
                <a:schemeClr val="bg1"/>
              </a:solidFill>
            </a:endParaRPr>
          </a:p>
        </p:txBody>
      </p:sp>
      <p:sp>
        <p:nvSpPr>
          <p:cNvPr id="31" name="AutoShape 51"/>
          <p:cNvSpPr/>
          <p:nvPr/>
        </p:nvSpPr>
        <p:spPr>
          <a:xfrm>
            <a:off x="2895600" y="1428750"/>
            <a:ext cx="5638800" cy="1543050"/>
          </a:xfrm>
          <a:prstGeom prst="roundRect">
            <a:avLst>
              <a:gd name="adj" fmla="val 16667"/>
            </a:avLst>
          </a:prstGeom>
          <a:solidFill>
            <a:srgbClr val="C00000"/>
          </a:solidFill>
          <a:ln w="9525" cap="flat" cmpd="sng">
            <a:solidFill>
              <a:srgbClr val="FF660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indent="0" algn="ctr">
              <a:buNone/>
            </a:pPr>
            <a:r>
              <a:rPr lang="nl-NL" i="1" dirty="0">
                <a:solidFill>
                  <a:schemeClr val="bg1"/>
                </a:solidFill>
              </a:rPr>
              <a:t>Trong quá trình sống động vật</a:t>
            </a:r>
          </a:p>
          <a:p>
            <a:pPr marL="0" indent="0" algn="ctr">
              <a:buNone/>
            </a:pPr>
            <a:r>
              <a:rPr lang="nl-NL" i="1" dirty="0">
                <a:solidFill>
                  <a:schemeClr val="bg1"/>
                </a:solidFill>
              </a:rPr>
              <a:t> lấy vào những gì trong tự nhiên?</a:t>
            </a:r>
            <a:endParaRPr lang="en-US" dirty="0">
              <a:solidFill>
                <a:schemeClr val="bg1"/>
              </a:solidFill>
            </a:endParaRPr>
          </a:p>
        </p:txBody>
      </p:sp>
      <p:grpSp>
        <p:nvGrpSpPr>
          <p:cNvPr id="23556" name="Group 51"/>
          <p:cNvGrpSpPr/>
          <p:nvPr/>
        </p:nvGrpSpPr>
        <p:grpSpPr>
          <a:xfrm>
            <a:off x="1752601" y="857250"/>
            <a:ext cx="320675" cy="5759450"/>
            <a:chOff x="202295" y="-322943"/>
            <a:chExt cx="319314" cy="7180943"/>
          </a:xfrm>
        </p:grpSpPr>
        <p:sp>
          <p:nvSpPr>
            <p:cNvPr id="33" name="Rectangle 32"/>
            <p:cNvSpPr/>
            <p:nvPr/>
          </p:nvSpPr>
          <p:spPr bwMode="auto">
            <a:xfrm>
              <a:off x="202295" y="-322943"/>
              <a:ext cx="319314" cy="7165429"/>
            </a:xfrm>
            <a:prstGeom prst="rect">
              <a:avLst/>
            </a:prstGeom>
            <a:solidFill>
              <a:schemeClr val="tx2">
                <a:lumMod val="95000"/>
                <a:lumOff val="5000"/>
              </a:schemeClr>
            </a:solidFill>
            <a:ln w="9525" cap="flat" cmpd="sng" algn="ctr">
              <a:solidFill>
                <a:schemeClr val="tx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3591" name="Rectangle 10"/>
            <p:cNvSpPr/>
            <p:nvPr/>
          </p:nvSpPr>
          <p:spPr>
            <a:xfrm>
              <a:off x="238583" y="-322943"/>
              <a:ext cx="228600" cy="7166429"/>
            </a:xfrm>
            <a:prstGeom prst="rect">
              <a:avLst/>
            </a:prstGeom>
            <a:solidFill>
              <a:srgbClr val="0066FF"/>
            </a:solidFill>
            <a:ln w="9525" cap="flat" cmpd="sng">
              <a:solidFill>
                <a:schemeClr val="tx1"/>
              </a:solidFill>
              <a:prstDash val="solid"/>
              <a:round/>
              <a:headEnd type="none" w="med" len="med"/>
              <a:tailEnd type="none" w="med" len="med"/>
            </a:ln>
          </p:spPr>
          <p:txBody>
            <a:bodyP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000000"/>
                </a:solidFill>
                <a:effectLst/>
                <a:uLnTx/>
                <a:uFillTx/>
                <a:latin typeface="Calibri" panose="020F0502020204030204"/>
                <a:cs typeface="+mn-cs"/>
              </a:endParaRPr>
            </a:p>
          </p:txBody>
        </p:sp>
        <p:sp>
          <p:nvSpPr>
            <p:cNvPr id="35" name="Rectangle 34"/>
            <p:cNvSpPr/>
            <p:nvPr/>
          </p:nvSpPr>
          <p:spPr bwMode="auto">
            <a:xfrm>
              <a:off x="324014" y="-307428"/>
              <a:ext cx="75877" cy="7165428"/>
            </a:xfrm>
            <a:prstGeom prst="rect">
              <a:avLst/>
            </a:prstGeom>
            <a:solidFill>
              <a:srgbClr val="A3C8FF"/>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glow rad="101600">
                    <a:srgbClr val="BBE0E3">
                      <a:satMod val="175000"/>
                      <a:alpha val="40000"/>
                    </a:srgbClr>
                  </a:glow>
                </a:effectLst>
                <a:uLnTx/>
                <a:uFillTx/>
                <a:latin typeface="Arial" panose="020B0604020202020204" pitchFamily="34" charset="0"/>
                <a:ea typeface="+mn-ea"/>
                <a:cs typeface="Arial" panose="020B0604020202020204" pitchFamily="34" charset="0"/>
              </a:endParaRPr>
            </a:p>
          </p:txBody>
        </p:sp>
      </p:grpSp>
      <p:sp>
        <p:nvSpPr>
          <p:cNvPr id="36" name="AutoShape 51"/>
          <p:cNvSpPr>
            <a:spLocks noChangeArrowheads="1"/>
          </p:cNvSpPr>
          <p:nvPr/>
        </p:nvSpPr>
        <p:spPr bwMode="auto">
          <a:xfrm>
            <a:off x="3449639" y="3086101"/>
            <a:ext cx="4856163" cy="633413"/>
          </a:xfrm>
          <a:prstGeom prst="roundRect">
            <a:avLst>
              <a:gd name="adj" fmla="val 16667"/>
            </a:avLst>
          </a:prstGeom>
          <a:solidFill>
            <a:srgbClr val="7030A0"/>
          </a:solidFill>
          <a:ln w="9525">
            <a:noFill/>
            <a:round/>
          </a:ln>
        </p:spPr>
        <p:txBody>
          <a:bodyPr wrap="none" anchor="ctr"/>
          <a:lstStyle/>
          <a:p>
            <a:r>
              <a:rPr lang="en-US" sz="2800" dirty="0" err="1">
                <a:solidFill>
                  <a:schemeClr val="bg1"/>
                </a:solidFill>
              </a:rPr>
              <a:t>Thức</a:t>
            </a:r>
            <a:r>
              <a:rPr lang="en-US" sz="2800" dirty="0">
                <a:solidFill>
                  <a:schemeClr val="bg1"/>
                </a:solidFill>
              </a:rPr>
              <a:t> </a:t>
            </a:r>
            <a:r>
              <a:rPr lang="en-US" sz="2800" dirty="0" err="1">
                <a:solidFill>
                  <a:schemeClr val="bg1"/>
                </a:solidFill>
              </a:rPr>
              <a:t>ăn</a:t>
            </a:r>
            <a:r>
              <a:rPr lang="en-US" sz="2800" dirty="0">
                <a:solidFill>
                  <a:schemeClr val="bg1"/>
                </a:solidFill>
              </a:rPr>
              <a:t>, </a:t>
            </a:r>
            <a:r>
              <a:rPr lang="en-US" sz="2800" dirty="0" err="1">
                <a:solidFill>
                  <a:schemeClr val="bg1"/>
                </a:solidFill>
              </a:rPr>
              <a:t>nước</a:t>
            </a:r>
            <a:r>
              <a:rPr lang="en-US" sz="2800" dirty="0">
                <a:solidFill>
                  <a:schemeClr val="bg1"/>
                </a:solidFill>
              </a:rPr>
              <a:t>, </a:t>
            </a:r>
            <a:r>
              <a:rPr lang="en-US" sz="2800" dirty="0" err="1">
                <a:solidFill>
                  <a:schemeClr val="bg1"/>
                </a:solidFill>
              </a:rPr>
              <a:t>khí</a:t>
            </a:r>
            <a:r>
              <a:rPr lang="en-US" sz="2800" dirty="0">
                <a:solidFill>
                  <a:schemeClr val="bg1"/>
                </a:solidFill>
              </a:rPr>
              <a:t> </a:t>
            </a:r>
            <a:r>
              <a:rPr lang="en-US" sz="2800" dirty="0" err="1">
                <a:solidFill>
                  <a:schemeClr val="bg1"/>
                </a:solidFill>
              </a:rPr>
              <a:t>các-bô-nic</a:t>
            </a:r>
            <a:endParaRPr lang="en-US" sz="2800" dirty="0">
              <a:solidFill>
                <a:schemeClr val="bg1"/>
              </a:solidFill>
            </a:endParaRPr>
          </a:p>
        </p:txBody>
      </p:sp>
      <p:pic>
        <p:nvPicPr>
          <p:cNvPr id="38" name="Picture 37" descr="Blue_chapterlist"/>
          <p:cNvPicPr>
            <a:picLocks noChangeAspect="1"/>
          </p:cNvPicPr>
          <p:nvPr/>
        </p:nvPicPr>
        <p:blipFill>
          <a:blip r:embed="rId7">
            <a:clrChange>
              <a:clrFrom>
                <a:srgbClr val="FFFFFF"/>
              </a:clrFrom>
              <a:clrTo>
                <a:srgbClr val="FFFFFF">
                  <a:alpha val="0"/>
                </a:srgbClr>
              </a:clrTo>
            </a:clrChange>
          </a:blip>
          <a:stretch>
            <a:fillRect/>
          </a:stretch>
        </p:blipFill>
        <p:spPr>
          <a:xfrm>
            <a:off x="1690689" y="3455989"/>
            <a:ext cx="593725" cy="263525"/>
          </a:xfrm>
          <a:prstGeom prst="rect">
            <a:avLst/>
          </a:prstGeom>
          <a:noFill/>
          <a:ln w="9525">
            <a:noFill/>
          </a:ln>
          <a:effectLst>
            <a:outerShdw dist="107763" dir="18900000" algn="ctr" rotWithShape="0">
              <a:srgbClr val="808080">
                <a:alpha val="50000"/>
              </a:srgbClr>
            </a:outerShdw>
          </a:effectLst>
        </p:spPr>
      </p:pic>
      <p:pic>
        <p:nvPicPr>
          <p:cNvPr id="39" name="Picture 38" descr="Classicmode"/>
          <p:cNvPicPr>
            <a:picLocks noChangeAspect="1"/>
          </p:cNvPicPr>
          <p:nvPr/>
        </p:nvPicPr>
        <p:blipFill>
          <a:blip r:embed="rId8">
            <a:clrChange>
              <a:clrFrom>
                <a:srgbClr val="2C2761"/>
              </a:clrFrom>
              <a:clrTo>
                <a:srgbClr val="2C2761">
                  <a:alpha val="0"/>
                </a:srgbClr>
              </a:clrTo>
            </a:clrChange>
          </a:blip>
          <a:stretch>
            <a:fillRect/>
          </a:stretch>
        </p:blipFill>
        <p:spPr>
          <a:xfrm>
            <a:off x="2071689" y="3265488"/>
            <a:ext cx="1500187" cy="601662"/>
          </a:xfrm>
          <a:prstGeom prst="rect">
            <a:avLst/>
          </a:prstGeom>
          <a:noFill/>
          <a:ln w="9525">
            <a:noFill/>
          </a:ln>
          <a:effectLst>
            <a:outerShdw dist="107763" dir="18900000" algn="ctr" rotWithShape="0">
              <a:srgbClr val="808080">
                <a:alpha val="50000"/>
              </a:srgbClr>
            </a:outerShdw>
          </a:effectLst>
        </p:spPr>
      </p:pic>
      <p:sp>
        <p:nvSpPr>
          <p:cNvPr id="40" name="Oval 39">
            <a:hlinkHover r:id="" action="ppaction://noaction">
              <a:snd r:embed="rId9" name="cached_combo42.wav"/>
            </a:hlinkHover>
          </p:cNvPr>
          <p:cNvSpPr/>
          <p:nvPr/>
        </p:nvSpPr>
        <p:spPr>
          <a:xfrm>
            <a:off x="2147888" y="3321050"/>
            <a:ext cx="817562" cy="458788"/>
          </a:xfrm>
          <a:prstGeom prst="ellipse">
            <a:avLst/>
          </a:prstGeom>
          <a:gradFill rotWithShape="1">
            <a:gsLst>
              <a:gs pos="0">
                <a:srgbClr val="FF00FF">
                  <a:alpha val="53998"/>
                </a:srgbClr>
              </a:gs>
              <a:gs pos="100000">
                <a:srgbClr val="760076">
                  <a:alpha val="59000"/>
                </a:srgbClr>
              </a:gs>
            </a:gsLst>
            <a:lin ang="5400000" scaled="1"/>
            <a:tileRect/>
          </a:gradFill>
          <a:ln w="9525">
            <a:noFill/>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000000"/>
              </a:solidFill>
              <a:effectLst/>
              <a:uLnTx/>
              <a:uFillTx/>
              <a:latin typeface="Calibri" panose="020F0502020204030204"/>
              <a:cs typeface="+mn-cs"/>
            </a:endParaRPr>
          </a:p>
        </p:txBody>
      </p:sp>
      <p:sp>
        <p:nvSpPr>
          <p:cNvPr id="23561" name="WordArt 226"/>
          <p:cNvSpPr>
            <a:spLocks noTextEdit="1"/>
          </p:cNvSpPr>
          <p:nvPr/>
        </p:nvSpPr>
        <p:spPr>
          <a:xfrm>
            <a:off x="2354264" y="3405188"/>
            <a:ext cx="460375" cy="290512"/>
          </a:xfrm>
          <a:prstGeom prst="rect">
            <a:avLst/>
          </a:prstGeom>
        </p:spPr>
        <p:txBody>
          <a:bodyPr wrap="none" fromWordArt="1">
            <a:prstTxWarp prst="textInflate">
              <a:avLst>
                <a:gd name="adj" fmla="val 13634"/>
              </a:avLst>
            </a:prstTxWarp>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w="9525" cap="flat" cmpd="sng">
                  <a:solidFill>
                    <a:srgbClr val="FFFF00"/>
                  </a:solidFill>
                  <a:prstDash val="solid"/>
                  <a:headEnd type="none" w="med" len="med"/>
                  <a:tailEnd type="none" w="med" len="med"/>
                </a:ln>
                <a:solidFill>
                  <a:srgbClr val="FFFF00"/>
                </a:solidFill>
                <a:effectLst/>
                <a:uLnTx/>
                <a:uFillTx/>
                <a:latin typeface=".VnTimeH" panose="020B7200000000000000" charset="0"/>
                <a:ea typeface=".VnTimeH" panose="020B7200000000000000" charset="0"/>
                <a:cs typeface="+mn-cs"/>
              </a:rPr>
              <a:t>A</a:t>
            </a:r>
          </a:p>
        </p:txBody>
      </p:sp>
      <p:sp>
        <p:nvSpPr>
          <p:cNvPr id="42" name="AutoShape 51"/>
          <p:cNvSpPr>
            <a:spLocks noChangeArrowheads="1"/>
          </p:cNvSpPr>
          <p:nvPr/>
        </p:nvSpPr>
        <p:spPr bwMode="auto">
          <a:xfrm>
            <a:off x="3449639" y="5028362"/>
            <a:ext cx="4856163" cy="595313"/>
          </a:xfrm>
          <a:prstGeom prst="roundRect">
            <a:avLst>
              <a:gd name="adj" fmla="val 16667"/>
            </a:avLst>
          </a:prstGeom>
          <a:solidFill>
            <a:srgbClr val="7030A0"/>
          </a:solidFill>
          <a:ln>
            <a:noFill/>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buNone/>
            </a:pPr>
            <a:r>
              <a:rPr lang="en-US" dirty="0" err="1">
                <a:solidFill>
                  <a:schemeClr val="bg1"/>
                </a:solidFill>
              </a:rPr>
              <a:t>Thức</a:t>
            </a:r>
            <a:r>
              <a:rPr lang="en-US" dirty="0">
                <a:solidFill>
                  <a:schemeClr val="bg1"/>
                </a:solidFill>
              </a:rPr>
              <a:t> </a:t>
            </a:r>
            <a:r>
              <a:rPr lang="en-US" dirty="0" err="1">
                <a:solidFill>
                  <a:schemeClr val="bg1"/>
                </a:solidFill>
              </a:rPr>
              <a:t>ăn</a:t>
            </a:r>
            <a:r>
              <a:rPr lang="en-US" dirty="0">
                <a:solidFill>
                  <a:schemeClr val="bg1"/>
                </a:solidFill>
              </a:rPr>
              <a:t>, </a:t>
            </a:r>
            <a:r>
              <a:rPr lang="en-US" dirty="0" err="1">
                <a:solidFill>
                  <a:schemeClr val="bg1"/>
                </a:solidFill>
              </a:rPr>
              <a:t>nước</a:t>
            </a:r>
            <a:r>
              <a:rPr lang="en-US" dirty="0">
                <a:solidFill>
                  <a:schemeClr val="bg1"/>
                </a:solidFill>
              </a:rPr>
              <a:t>, </a:t>
            </a:r>
            <a:r>
              <a:rPr lang="en-US" dirty="0" err="1">
                <a:solidFill>
                  <a:schemeClr val="bg1"/>
                </a:solidFill>
              </a:rPr>
              <a:t>khí</a:t>
            </a:r>
            <a:r>
              <a:rPr lang="en-US" dirty="0">
                <a:solidFill>
                  <a:schemeClr val="bg1"/>
                </a:solidFill>
              </a:rPr>
              <a:t> ô-xi</a:t>
            </a:r>
          </a:p>
        </p:txBody>
      </p:sp>
      <p:pic>
        <p:nvPicPr>
          <p:cNvPr id="43" name="Picture 37" descr="Blue_chapterlist"/>
          <p:cNvPicPr>
            <a:picLocks noChangeAspect="1"/>
          </p:cNvPicPr>
          <p:nvPr/>
        </p:nvPicPr>
        <p:blipFill>
          <a:blip r:embed="rId7">
            <a:clrChange>
              <a:clrFrom>
                <a:srgbClr val="FFFFFF"/>
              </a:clrFrom>
              <a:clrTo>
                <a:srgbClr val="FFFFFF">
                  <a:alpha val="0"/>
                </a:srgbClr>
              </a:clrTo>
            </a:clrChange>
          </a:blip>
          <a:stretch>
            <a:fillRect/>
          </a:stretch>
        </p:blipFill>
        <p:spPr>
          <a:xfrm>
            <a:off x="1671639" y="4253942"/>
            <a:ext cx="593725" cy="263525"/>
          </a:xfrm>
          <a:prstGeom prst="rect">
            <a:avLst/>
          </a:prstGeom>
          <a:noFill/>
          <a:ln w="9525">
            <a:noFill/>
          </a:ln>
          <a:effectLst>
            <a:outerShdw dist="107763" dir="18900000" algn="ctr" rotWithShape="0">
              <a:srgbClr val="808080">
                <a:alpha val="50000"/>
              </a:srgbClr>
            </a:outerShdw>
          </a:effectLst>
        </p:spPr>
      </p:pic>
      <p:pic>
        <p:nvPicPr>
          <p:cNvPr id="44" name="Picture 39" descr="Classicmode"/>
          <p:cNvPicPr>
            <a:picLocks noChangeAspect="1"/>
          </p:cNvPicPr>
          <p:nvPr/>
        </p:nvPicPr>
        <p:blipFill>
          <a:blip r:embed="rId8">
            <a:clrChange>
              <a:clrFrom>
                <a:srgbClr val="2C2761"/>
              </a:clrFrom>
              <a:clrTo>
                <a:srgbClr val="2C2761">
                  <a:alpha val="0"/>
                </a:srgbClr>
              </a:clrTo>
            </a:clrChange>
          </a:blip>
          <a:stretch>
            <a:fillRect/>
          </a:stretch>
        </p:blipFill>
        <p:spPr>
          <a:xfrm>
            <a:off x="2079625" y="4017405"/>
            <a:ext cx="1500188" cy="600075"/>
          </a:xfrm>
          <a:prstGeom prst="rect">
            <a:avLst/>
          </a:prstGeom>
          <a:noFill/>
          <a:ln w="9525">
            <a:noFill/>
          </a:ln>
          <a:effectLst>
            <a:outerShdw dist="107763" dir="18900000" algn="ctr" rotWithShape="0">
              <a:srgbClr val="808080">
                <a:alpha val="50000"/>
              </a:srgbClr>
            </a:outerShdw>
          </a:effectLst>
        </p:spPr>
      </p:pic>
      <p:sp>
        <p:nvSpPr>
          <p:cNvPr id="45" name="Oval 59">
            <a:hlinkHover r:id="" action="ppaction://noaction">
              <a:snd r:embed="rId9" name="cached_combo42.wav"/>
            </a:hlinkHover>
          </p:cNvPr>
          <p:cNvSpPr/>
          <p:nvPr/>
        </p:nvSpPr>
        <p:spPr>
          <a:xfrm>
            <a:off x="2133601" y="4114242"/>
            <a:ext cx="817563" cy="460375"/>
          </a:xfrm>
          <a:prstGeom prst="ellipse">
            <a:avLst/>
          </a:prstGeom>
          <a:gradFill rotWithShape="1">
            <a:gsLst>
              <a:gs pos="0">
                <a:srgbClr val="FF00FF">
                  <a:alpha val="53998"/>
                </a:srgbClr>
              </a:gs>
              <a:gs pos="100000">
                <a:srgbClr val="760076">
                  <a:alpha val="59000"/>
                </a:srgbClr>
              </a:gs>
            </a:gsLst>
            <a:lin ang="5400000" scaled="1"/>
            <a:tileRect/>
          </a:gradFill>
          <a:ln w="9525">
            <a:noFill/>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000000"/>
              </a:solidFill>
              <a:effectLst/>
              <a:uLnTx/>
              <a:uFillTx/>
              <a:latin typeface="Calibri" panose="020F0502020204030204"/>
              <a:cs typeface="+mn-cs"/>
            </a:endParaRPr>
          </a:p>
        </p:txBody>
      </p:sp>
      <p:sp>
        <p:nvSpPr>
          <p:cNvPr id="23566" name="WordArt 226"/>
          <p:cNvSpPr>
            <a:spLocks noTextEdit="1"/>
          </p:cNvSpPr>
          <p:nvPr/>
        </p:nvSpPr>
        <p:spPr>
          <a:xfrm>
            <a:off x="2362201" y="4171392"/>
            <a:ext cx="460375" cy="290513"/>
          </a:xfrm>
          <a:prstGeom prst="rect">
            <a:avLst/>
          </a:prstGeom>
        </p:spPr>
        <p:txBody>
          <a:bodyPr wrap="none" fromWordArt="1">
            <a:prstTxWarp prst="textInflate">
              <a:avLst>
                <a:gd name="adj" fmla="val 13634"/>
              </a:avLst>
            </a:prstTxWarp>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w="9525" cap="flat" cmpd="sng">
                  <a:solidFill>
                    <a:srgbClr val="FFFF00"/>
                  </a:solidFill>
                  <a:prstDash val="solid"/>
                  <a:headEnd type="none" w="med" len="med"/>
                  <a:tailEnd type="none" w="med" len="med"/>
                </a:ln>
                <a:solidFill>
                  <a:srgbClr val="FFFF00"/>
                </a:solidFill>
                <a:effectLst/>
                <a:uLnTx/>
                <a:uFillTx/>
                <a:latin typeface="Times New Roman" panose="02020603050405020304" pitchFamily="18" charset="0"/>
                <a:ea typeface="Times New Roman" panose="02020603050405020304" pitchFamily="18" charset="0"/>
                <a:cs typeface="+mn-cs"/>
              </a:rPr>
              <a:t>B</a:t>
            </a:r>
          </a:p>
        </p:txBody>
      </p:sp>
      <p:pic>
        <p:nvPicPr>
          <p:cNvPr id="48" name="Picture 37" descr="Blue_chapterlist"/>
          <p:cNvPicPr>
            <a:picLocks noChangeAspect="1"/>
          </p:cNvPicPr>
          <p:nvPr/>
        </p:nvPicPr>
        <p:blipFill>
          <a:blip r:embed="rId7">
            <a:clrChange>
              <a:clrFrom>
                <a:srgbClr val="FFFFFF"/>
              </a:clrFrom>
              <a:clrTo>
                <a:srgbClr val="FFFFFF">
                  <a:alpha val="0"/>
                </a:srgbClr>
              </a:clrTo>
            </a:clrChange>
          </a:blip>
          <a:stretch>
            <a:fillRect/>
          </a:stretch>
        </p:blipFill>
        <p:spPr>
          <a:xfrm>
            <a:off x="1671639" y="5150880"/>
            <a:ext cx="593725" cy="261937"/>
          </a:xfrm>
          <a:prstGeom prst="rect">
            <a:avLst/>
          </a:prstGeom>
          <a:noFill/>
          <a:ln w="9525">
            <a:noFill/>
          </a:ln>
          <a:effectLst>
            <a:outerShdw dist="107763" dir="18900000" algn="ctr" rotWithShape="0">
              <a:srgbClr val="808080">
                <a:alpha val="50000"/>
              </a:srgbClr>
            </a:outerShdw>
          </a:effectLst>
        </p:spPr>
      </p:pic>
      <p:pic>
        <p:nvPicPr>
          <p:cNvPr id="49" name="Picture 39" descr="Classicmode"/>
          <p:cNvPicPr>
            <a:picLocks noChangeAspect="1"/>
          </p:cNvPicPr>
          <p:nvPr/>
        </p:nvPicPr>
        <p:blipFill>
          <a:blip r:embed="rId8">
            <a:clrChange>
              <a:clrFrom>
                <a:srgbClr val="2C2761"/>
              </a:clrFrom>
              <a:clrTo>
                <a:srgbClr val="2C2761">
                  <a:alpha val="0"/>
                </a:srgbClr>
              </a:clrTo>
            </a:clrChange>
          </a:blip>
          <a:stretch>
            <a:fillRect/>
          </a:stretch>
        </p:blipFill>
        <p:spPr>
          <a:xfrm>
            <a:off x="2052639" y="4982604"/>
            <a:ext cx="1500187" cy="601662"/>
          </a:xfrm>
          <a:prstGeom prst="rect">
            <a:avLst/>
          </a:prstGeom>
          <a:noFill/>
          <a:ln w="9525">
            <a:noFill/>
          </a:ln>
          <a:effectLst>
            <a:outerShdw dist="107763" dir="18900000" algn="ctr" rotWithShape="0">
              <a:srgbClr val="808080">
                <a:alpha val="50000"/>
              </a:srgbClr>
            </a:outerShdw>
          </a:effectLst>
        </p:spPr>
      </p:pic>
      <p:sp>
        <p:nvSpPr>
          <p:cNvPr id="50" name="Oval 59">
            <a:hlinkHover r:id="" action="ppaction://noaction">
              <a:snd r:embed="rId9" name="cached_combo42.wav"/>
            </a:hlinkHover>
          </p:cNvPr>
          <p:cNvSpPr/>
          <p:nvPr/>
        </p:nvSpPr>
        <p:spPr>
          <a:xfrm>
            <a:off x="2133601" y="5028642"/>
            <a:ext cx="817563" cy="460375"/>
          </a:xfrm>
          <a:prstGeom prst="ellipse">
            <a:avLst/>
          </a:prstGeom>
          <a:gradFill rotWithShape="1">
            <a:gsLst>
              <a:gs pos="0">
                <a:srgbClr val="FF00FF">
                  <a:alpha val="53998"/>
                </a:srgbClr>
              </a:gs>
              <a:gs pos="100000">
                <a:srgbClr val="760076">
                  <a:alpha val="59000"/>
                </a:srgbClr>
              </a:gs>
            </a:gsLst>
            <a:lin ang="5400000" scaled="1"/>
            <a:tileRect/>
          </a:gradFill>
          <a:ln w="9525">
            <a:noFill/>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000000"/>
              </a:solidFill>
              <a:effectLst/>
              <a:uLnTx/>
              <a:uFillTx/>
              <a:latin typeface="Calibri" panose="020F0502020204030204"/>
              <a:cs typeface="+mn-cs"/>
            </a:endParaRPr>
          </a:p>
        </p:txBody>
      </p:sp>
      <p:sp>
        <p:nvSpPr>
          <p:cNvPr id="23571" name="WordArt 226"/>
          <p:cNvSpPr>
            <a:spLocks noTextEdit="1"/>
          </p:cNvSpPr>
          <p:nvPr/>
        </p:nvSpPr>
        <p:spPr>
          <a:xfrm>
            <a:off x="2362201" y="5142942"/>
            <a:ext cx="460375" cy="290513"/>
          </a:xfrm>
          <a:prstGeom prst="rect">
            <a:avLst/>
          </a:prstGeom>
        </p:spPr>
        <p:txBody>
          <a:bodyPr wrap="none" fromWordArt="1">
            <a:prstTxWarp prst="textInflate">
              <a:avLst>
                <a:gd name="adj" fmla="val 13634"/>
              </a:avLst>
            </a:prstTxWarp>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w="9525" cap="flat" cmpd="sng">
                  <a:solidFill>
                    <a:srgbClr val="FFFF00"/>
                  </a:solidFill>
                  <a:prstDash val="solid"/>
                  <a:headEnd type="none" w="med" len="med"/>
                  <a:tailEnd type="none" w="med" len="med"/>
                </a:ln>
                <a:solidFill>
                  <a:srgbClr val="FFFF00"/>
                </a:solidFill>
                <a:effectLst/>
                <a:uLnTx/>
                <a:uFillTx/>
                <a:latin typeface=".VnTimeH" panose="020B7200000000000000" charset="0"/>
                <a:ea typeface=".VnTimeH" panose="020B7200000000000000" charset="0"/>
                <a:cs typeface="+mn-cs"/>
              </a:rPr>
              <a:t>c</a:t>
            </a:r>
          </a:p>
        </p:txBody>
      </p:sp>
      <p:sp>
        <p:nvSpPr>
          <p:cNvPr id="57" name="AutoShape 27"/>
          <p:cNvSpPr/>
          <p:nvPr/>
        </p:nvSpPr>
        <p:spPr>
          <a:xfrm>
            <a:off x="1581150" y="1600201"/>
            <a:ext cx="1543050" cy="1019175"/>
          </a:xfrm>
          <a:prstGeom prst="sun">
            <a:avLst>
              <a:gd name="adj" fmla="val 19880"/>
            </a:avLst>
          </a:prstGeom>
          <a:gradFill rotWithShape="1">
            <a:gsLst>
              <a:gs pos="0">
                <a:srgbClr val="FF0066"/>
              </a:gs>
              <a:gs pos="100000">
                <a:srgbClr val="E9EE10"/>
              </a:gs>
            </a:gsLst>
            <a:path path="rect">
              <a:fillToRect l="50000" t="50000" r="50000" b="50000"/>
            </a:path>
            <a:tileRect/>
          </a:gradFill>
          <a:ln w="9525" cap="flat" cmpd="sng">
            <a:solidFill>
              <a:schemeClr val="tx1"/>
            </a:solidFill>
            <a:prstDash val="solid"/>
            <a:miter/>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srgbClr val="000000"/>
              </a:solidFill>
              <a:effectLst/>
              <a:uLnTx/>
              <a:uFillTx/>
              <a:latin typeface="Calibri" panose="020F0502020204030204" pitchFamily="34" charset="0"/>
              <a:cs typeface="+mn-cs"/>
            </a:endParaRPr>
          </a:p>
        </p:txBody>
      </p:sp>
      <p:sp>
        <p:nvSpPr>
          <p:cNvPr id="23573" name="WordArt 28"/>
          <p:cNvSpPr>
            <a:spLocks noTextEdit="1"/>
          </p:cNvSpPr>
          <p:nvPr/>
        </p:nvSpPr>
        <p:spPr>
          <a:xfrm>
            <a:off x="1962150" y="1874838"/>
            <a:ext cx="685800" cy="457200"/>
          </a:xfrm>
          <a:prstGeom prst="rect">
            <a:avLst/>
          </a:prstGeom>
        </p:spPr>
        <p:txBody>
          <a:bodyPr wrap="none" fromWordArt="1">
            <a:prstTxWarp prst="textPlain">
              <a:avLst>
                <a:gd name="adj" fmla="val 50000"/>
              </a:avLst>
            </a:prstTxWarp>
            <a:normAutofit fontScale="775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err="1">
                <a:ln w="19050" cap="flat" cmpd="sng">
                  <a:solidFill>
                    <a:srgbClr val="FFFF00"/>
                  </a:solidFill>
                  <a:prstDash val="solid"/>
                  <a:headEnd type="none" w="med" len="med"/>
                  <a:tailEnd type="none" w="med" len="med"/>
                </a:ln>
                <a:solidFill>
                  <a:srgbClr val="FFFF00"/>
                </a:solidFill>
                <a:effectLst>
                  <a:outerShdw dist="35921" dir="2699999" algn="ctr" rotWithShape="0">
                    <a:srgbClr val="990000"/>
                  </a:outerShdw>
                </a:effectLst>
                <a:uLnTx/>
                <a:uFillTx/>
                <a:latin typeface="Times New Roman" panose="02020603050405020304" pitchFamily="18" charset="0"/>
                <a:ea typeface="Times New Roman" panose="02020603050405020304" pitchFamily="18" charset="0"/>
                <a:cs typeface="+mn-cs"/>
              </a:rPr>
              <a:t>Câu</a:t>
            </a:r>
            <a:r>
              <a:rPr kumimoji="0" lang="en-US" sz="3600" b="1" i="0" u="none" strike="noStrike" kern="1200" cap="none" spc="0" normalizeH="0" baseline="0" noProof="0">
                <a:ln w="19050" cap="flat" cmpd="sng">
                  <a:solidFill>
                    <a:srgbClr val="FFFF00"/>
                  </a:solidFill>
                  <a:prstDash val="solid"/>
                  <a:headEnd type="none" w="med" len="med"/>
                  <a:tailEnd type="none" w="med" len="med"/>
                </a:ln>
                <a:solidFill>
                  <a:srgbClr val="FFFF00"/>
                </a:solidFill>
                <a:effectLst>
                  <a:outerShdw dist="35921" dir="2699999" algn="ctr" rotWithShape="0">
                    <a:srgbClr val="990000"/>
                  </a:outerShdw>
                </a:effectLst>
                <a:uLnTx/>
                <a:uFillTx/>
                <a:latin typeface="Times New Roman" panose="02020603050405020304" pitchFamily="18" charset="0"/>
                <a:ea typeface="Times New Roman" panose="02020603050405020304" pitchFamily="18" charset="0"/>
                <a:cs typeface="+mn-cs"/>
              </a:rPr>
              <a:t> 2</a:t>
            </a:r>
            <a:endParaRPr kumimoji="0" lang="en-US" sz="3600" b="1" i="0" u="none" strike="noStrike" kern="1200" cap="none" spc="0" normalizeH="0" baseline="0" noProof="0" dirty="0">
              <a:ln w="19050" cap="flat" cmpd="sng">
                <a:solidFill>
                  <a:srgbClr val="FFFF00"/>
                </a:solidFill>
                <a:prstDash val="solid"/>
                <a:headEnd type="none" w="med" len="med"/>
                <a:tailEnd type="none" w="med" len="med"/>
              </a:ln>
              <a:solidFill>
                <a:srgbClr val="FFFF00"/>
              </a:solidFill>
              <a:effectLst>
                <a:outerShdw dist="35921" dir="2699999" algn="ctr" rotWithShape="0">
                  <a:srgbClr val="990000"/>
                </a:outerShdw>
              </a:effectLst>
              <a:uLnTx/>
              <a:uFillTx/>
              <a:latin typeface="Times New Roman" panose="02020603050405020304" pitchFamily="18" charset="0"/>
              <a:ea typeface="Times New Roman" panose="02020603050405020304" pitchFamily="18" charset="0"/>
              <a:cs typeface="+mn-cs"/>
            </a:endParaRPr>
          </a:p>
        </p:txBody>
      </p:sp>
      <p:pic>
        <p:nvPicPr>
          <p:cNvPr id="23575" name="Picture 32" descr="Bellcoll">
            <a:hlinkClick r:id="" action="ppaction://hlinkshowjump?jump=firstslide"/>
          </p:cNvPr>
          <p:cNvPicPr>
            <a:picLocks noChangeAspect="1"/>
          </p:cNvPicPr>
          <p:nvPr/>
        </p:nvPicPr>
        <p:blipFill>
          <a:blip r:embed="rId10"/>
          <a:stretch>
            <a:fillRect/>
          </a:stretch>
        </p:blipFill>
        <p:spPr>
          <a:xfrm>
            <a:off x="1471614" y="685800"/>
            <a:ext cx="1652587" cy="1257300"/>
          </a:xfrm>
          <a:prstGeom prst="rect">
            <a:avLst/>
          </a:prstGeom>
          <a:noFill/>
          <a:ln w="9525">
            <a:noFill/>
          </a:ln>
        </p:spPr>
      </p:pic>
      <p:pic>
        <p:nvPicPr>
          <p:cNvPr id="23587" name="Picture 29" descr="Picture1"/>
          <p:cNvPicPr/>
          <p:nvPr/>
        </p:nvPicPr>
        <p:blipFill>
          <a:blip r:embed="rId11"/>
          <a:stretch>
            <a:fillRect/>
          </a:stretch>
        </p:blipFill>
        <p:spPr>
          <a:xfrm>
            <a:off x="3062289" y="1398587"/>
            <a:ext cx="5243514" cy="136527"/>
          </a:xfrm>
          <a:prstGeom prst="rect">
            <a:avLst/>
          </a:prstGeom>
          <a:noFill/>
          <a:ln w="9525">
            <a:noFill/>
          </a:ln>
        </p:spPr>
      </p:pic>
      <p:pic>
        <p:nvPicPr>
          <p:cNvPr id="37" name="Picture 37" descr="Blue_chapterlist">
            <a:extLst>
              <a:ext uri="{FF2B5EF4-FFF2-40B4-BE49-F238E27FC236}">
                <a16:creationId xmlns:a16="http://schemas.microsoft.com/office/drawing/2014/main" id="{2B980E92-9FC4-A5E5-0047-7D50F13CF5BF}"/>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1752601" y="6082183"/>
            <a:ext cx="593725" cy="263525"/>
          </a:xfrm>
          <a:prstGeom prst="rect">
            <a:avLst/>
          </a:prstGeom>
          <a:noFill/>
          <a:ln w="9525">
            <a:noFill/>
          </a:ln>
          <a:effectLst>
            <a:outerShdw dist="107763" dir="18900000" algn="ctr" rotWithShape="0">
              <a:srgbClr val="808080">
                <a:alpha val="50000"/>
              </a:srgbClr>
            </a:outerShdw>
          </a:effectLst>
        </p:spPr>
      </p:pic>
      <p:sp>
        <p:nvSpPr>
          <p:cNvPr id="55" name="WordArt 226">
            <a:extLst>
              <a:ext uri="{FF2B5EF4-FFF2-40B4-BE49-F238E27FC236}">
                <a16:creationId xmlns:a16="http://schemas.microsoft.com/office/drawing/2014/main" id="{5F9C92BA-A1B0-6E61-AE4A-085E60187AA9}"/>
              </a:ext>
            </a:extLst>
          </p:cNvPr>
          <p:cNvSpPr>
            <a:spLocks noTextEdit="1"/>
          </p:cNvSpPr>
          <p:nvPr/>
        </p:nvSpPr>
        <p:spPr>
          <a:xfrm>
            <a:off x="2443163" y="5999633"/>
            <a:ext cx="460375" cy="290513"/>
          </a:xfrm>
          <a:prstGeom prst="rect">
            <a:avLst/>
          </a:prstGeom>
        </p:spPr>
        <p:txBody>
          <a:bodyPr wrap="none" fromWordArt="1">
            <a:prstTxWarp prst="textInflate">
              <a:avLst>
                <a:gd name="adj" fmla="val 13634"/>
              </a:avLst>
            </a:prstTxWarp>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w="9525" cap="flat" cmpd="sng">
                <a:solidFill>
                  <a:srgbClr val="FFFF00"/>
                </a:solidFill>
                <a:prstDash val="solid"/>
                <a:headEnd type="none" w="med" len="med"/>
                <a:tailEnd type="none" w="med" len="med"/>
              </a:ln>
              <a:solidFill>
                <a:srgbClr val="FFFF00"/>
              </a:solidFill>
              <a:effectLst/>
              <a:uLnTx/>
              <a:uFillTx/>
              <a:latin typeface="Times New Roman" panose="02020603050405020304" pitchFamily="18" charset="0"/>
              <a:ea typeface="Times New Roman" panose="02020603050405020304" pitchFamily="18" charset="0"/>
              <a:cs typeface="+mn-cs"/>
            </a:endParaRPr>
          </a:p>
        </p:txBody>
      </p:sp>
      <p:pic>
        <p:nvPicPr>
          <p:cNvPr id="61" name="10s">
            <a:hlinkClick r:id="" action="ppaction://media"/>
            <a:extLst>
              <a:ext uri="{FF2B5EF4-FFF2-40B4-BE49-F238E27FC236}">
                <a16:creationId xmlns:a16="http://schemas.microsoft.com/office/drawing/2014/main" id="{1A11B0A6-0317-905D-DD5E-2A73275362A3}"/>
              </a:ext>
            </a:extLst>
          </p:cNvPr>
          <p:cNvPicPr>
            <a:picLocks noChangeAspect="1"/>
          </p:cNvPicPr>
          <p:nvPr>
            <a:videoFile r:link="rId2"/>
            <p:extLst>
              <p:ext uri="{DAA4B4D4-6D71-4841-9C94-3DE7FCFB9230}">
                <p14:media xmlns:p14="http://schemas.microsoft.com/office/powerpoint/2010/main" r:embed="rId1"/>
              </p:ext>
            </p:extLst>
          </p:nvPr>
        </p:nvPicPr>
        <p:blipFill>
          <a:blip r:embed="rId12"/>
          <a:stretch>
            <a:fillRect/>
          </a:stretch>
        </p:blipFill>
        <p:spPr>
          <a:xfrm>
            <a:off x="8680675" y="920047"/>
            <a:ext cx="2510206" cy="1411991"/>
          </a:xfrm>
          <a:prstGeom prst="rect">
            <a:avLst/>
          </a:prstGeom>
        </p:spPr>
      </p:pic>
    </p:spTree>
    <p:extLst>
      <p:ext uri="{BB962C8B-B14F-4D97-AF65-F5344CB8AC3E}">
        <p14:creationId xmlns:p14="http://schemas.microsoft.com/office/powerpoint/2010/main" val="4006545921"/>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cBhvr>
                                        <p:cTn id="7" dur="500" fill="hold"/>
                                        <p:tgtEl>
                                          <p:spTgt spid="57"/>
                                        </p:tgtEl>
                                        <p:attrNameLst>
                                          <p:attrName>ppt_w</p:attrName>
                                        </p:attrNameLst>
                                      </p:cBhvr>
                                      <p:tavLst>
                                        <p:tav tm="0">
                                          <p:val>
                                            <p:fltVal val="0"/>
                                          </p:val>
                                        </p:tav>
                                        <p:tav tm="100000">
                                          <p:val>
                                            <p:strVal val="#ppt_w"/>
                                          </p:val>
                                        </p:tav>
                                      </p:tavLst>
                                    </p:anim>
                                    <p:anim calcmode="lin" valueType="num">
                                      <p:cBhvr>
                                        <p:cTn id="8" dur="500" fill="hold"/>
                                        <p:tgtEl>
                                          <p:spTgt spid="57"/>
                                        </p:tgtEl>
                                        <p:attrNameLst>
                                          <p:attrName>ppt_h</p:attrName>
                                        </p:attrNameLst>
                                      </p:cBhvr>
                                      <p:tavLst>
                                        <p:tav tm="0">
                                          <p:val>
                                            <p:fltVal val="0"/>
                                          </p:val>
                                        </p:tav>
                                        <p:tav tm="100000">
                                          <p:val>
                                            <p:strVal val="#ppt_h"/>
                                          </p:val>
                                        </p:tav>
                                      </p:tavLst>
                                    </p:anim>
                                    <p:animEffect transition="in" filter="fade">
                                      <p:cBhvr>
                                        <p:cTn id="9" dur="500"/>
                                        <p:tgtEl>
                                          <p:spTgt spid="57"/>
                                        </p:tgtEl>
                                      </p:cBhvr>
                                    </p:animEffect>
                                  </p:childTnLst>
                                </p:cTn>
                              </p:par>
                              <p:par>
                                <p:cTn id="10" presetID="53" presetClass="entr" presetSubtype="16" fill="hold" nodeType="withEffect">
                                  <p:stCondLst>
                                    <p:cond delay="0"/>
                                  </p:stCondLst>
                                  <p:childTnLst>
                                    <p:set>
                                      <p:cBhvr>
                                        <p:cTn id="11" dur="1" fill="hold">
                                          <p:stCondLst>
                                            <p:cond delay="0"/>
                                          </p:stCondLst>
                                        </p:cTn>
                                        <p:tgtEl>
                                          <p:spTgt spid="23573"/>
                                        </p:tgtEl>
                                        <p:attrNameLst>
                                          <p:attrName>style.visibility</p:attrName>
                                        </p:attrNameLst>
                                      </p:cBhvr>
                                      <p:to>
                                        <p:strVal val="visible"/>
                                      </p:to>
                                    </p:set>
                                    <p:anim calcmode="lin" valueType="num">
                                      <p:cBhvr>
                                        <p:cTn id="12" dur="500" fill="hold"/>
                                        <p:tgtEl>
                                          <p:spTgt spid="23573"/>
                                        </p:tgtEl>
                                        <p:attrNameLst>
                                          <p:attrName>ppt_w</p:attrName>
                                        </p:attrNameLst>
                                      </p:cBhvr>
                                      <p:tavLst>
                                        <p:tav tm="0">
                                          <p:val>
                                            <p:fltVal val="0"/>
                                          </p:val>
                                        </p:tav>
                                        <p:tav tm="100000">
                                          <p:val>
                                            <p:strVal val="#ppt_w"/>
                                          </p:val>
                                        </p:tav>
                                      </p:tavLst>
                                    </p:anim>
                                    <p:anim calcmode="lin" valueType="num">
                                      <p:cBhvr>
                                        <p:cTn id="13" dur="500" fill="hold"/>
                                        <p:tgtEl>
                                          <p:spTgt spid="23573"/>
                                        </p:tgtEl>
                                        <p:attrNameLst>
                                          <p:attrName>ppt_h</p:attrName>
                                        </p:attrNameLst>
                                      </p:cBhvr>
                                      <p:tavLst>
                                        <p:tav tm="0">
                                          <p:val>
                                            <p:fltVal val="0"/>
                                          </p:val>
                                        </p:tav>
                                        <p:tav tm="100000">
                                          <p:val>
                                            <p:strVal val="#ppt_h"/>
                                          </p:val>
                                        </p:tav>
                                      </p:tavLst>
                                    </p:anim>
                                    <p:animEffect transition="in" filter="fade">
                                      <p:cBhvr>
                                        <p:cTn id="14" dur="500"/>
                                        <p:tgtEl>
                                          <p:spTgt spid="23573"/>
                                        </p:tgtEl>
                                      </p:cBhvr>
                                    </p:animEffect>
                                  </p:childTnLst>
                                </p:cTn>
                              </p:par>
                              <p:par>
                                <p:cTn id="15" presetID="8" presetClass="emph" presetSubtype="0" repeatCount="indefinite" fill="hold" grpId="1" nodeType="withEffect">
                                  <p:stCondLst>
                                    <p:cond delay="0"/>
                                  </p:stCondLst>
                                  <p:childTnLst>
                                    <p:animRot by="21600000">
                                      <p:cBhvr>
                                        <p:cTn id="16" dur="2000" fill="hold"/>
                                        <p:tgtEl>
                                          <p:spTgt spid="57"/>
                                        </p:tgtEl>
                                        <p:attrNameLst>
                                          <p:attrName>r</p:attrName>
                                        </p:attrNameLst>
                                      </p:cBhvr>
                                    </p:animRot>
                                  </p:childTnLst>
                                </p:cTn>
                              </p:par>
                              <p:par>
                                <p:cTn id="17" presetID="2" presetClass="entr" presetSubtype="8" fill="hold" grpId="0" nodeType="withEffect">
                                  <p:stCondLst>
                                    <p:cond delay="500"/>
                                  </p:stCondLst>
                                  <p:childTnLst>
                                    <p:set>
                                      <p:cBhvr>
                                        <p:cTn id="18" dur="1" fill="hold">
                                          <p:stCondLst>
                                            <p:cond delay="0"/>
                                          </p:stCondLst>
                                        </p:cTn>
                                        <p:tgtEl>
                                          <p:spTgt spid="31"/>
                                        </p:tgtEl>
                                        <p:attrNameLst>
                                          <p:attrName>style.visibility</p:attrName>
                                        </p:attrNameLst>
                                      </p:cBhvr>
                                      <p:to>
                                        <p:strVal val="visible"/>
                                      </p:to>
                                    </p:set>
                                    <p:anim calcmode="lin" valueType="num">
                                      <p:cBhvr additive="base">
                                        <p:cTn id="19" dur="1000" fill="hold"/>
                                        <p:tgtEl>
                                          <p:spTgt spid="31"/>
                                        </p:tgtEl>
                                        <p:attrNameLst>
                                          <p:attrName>ppt_x</p:attrName>
                                        </p:attrNameLst>
                                      </p:cBhvr>
                                      <p:tavLst>
                                        <p:tav tm="0">
                                          <p:val>
                                            <p:strVal val="0-#ppt_w/2"/>
                                          </p:val>
                                        </p:tav>
                                        <p:tav tm="100000">
                                          <p:val>
                                            <p:strVal val="#ppt_x"/>
                                          </p:val>
                                        </p:tav>
                                      </p:tavLst>
                                    </p:anim>
                                    <p:anim calcmode="lin" valueType="num">
                                      <p:cBhvr additive="base">
                                        <p:cTn id="20" dur="1000" fill="hold"/>
                                        <p:tgtEl>
                                          <p:spTgt spid="31"/>
                                        </p:tgtEl>
                                        <p:attrNameLst>
                                          <p:attrName>ppt_y</p:attrName>
                                        </p:attrNameLst>
                                      </p:cBhvr>
                                      <p:tavLst>
                                        <p:tav tm="0">
                                          <p:val>
                                            <p:strVal val="#ppt_y"/>
                                          </p:val>
                                        </p:tav>
                                        <p:tav tm="100000">
                                          <p:val>
                                            <p:strVal val="#ppt_y"/>
                                          </p:val>
                                        </p:tav>
                                      </p:tavLst>
                                    </p:anim>
                                  </p:childTnLst>
                                </p:cTn>
                              </p:par>
                              <p:par>
                                <p:cTn id="21" presetID="5" presetClass="entr" presetSubtype="10" fill="hold" nodeType="withEffect">
                                  <p:stCondLst>
                                    <p:cond delay="500"/>
                                  </p:stCondLst>
                                  <p:childTnLst>
                                    <p:set>
                                      <p:cBhvr>
                                        <p:cTn id="22" dur="1" fill="hold">
                                          <p:stCondLst>
                                            <p:cond delay="0"/>
                                          </p:stCondLst>
                                        </p:cTn>
                                        <p:tgtEl>
                                          <p:spTgt spid="38"/>
                                        </p:tgtEl>
                                        <p:attrNameLst>
                                          <p:attrName>style.visibility</p:attrName>
                                        </p:attrNameLst>
                                      </p:cBhvr>
                                      <p:to>
                                        <p:strVal val="visible"/>
                                      </p:to>
                                    </p:set>
                                    <p:animEffect transition="in" filter="checkerboard(across)">
                                      <p:cBhvr>
                                        <p:cTn id="23" dur="500"/>
                                        <p:tgtEl>
                                          <p:spTgt spid="38"/>
                                        </p:tgtEl>
                                      </p:cBhvr>
                                    </p:animEffect>
                                  </p:childTnLst>
                                </p:cTn>
                              </p:par>
                              <p:par>
                                <p:cTn id="24" presetID="5" presetClass="entr" presetSubtype="10" fill="hold" nodeType="withEffect">
                                  <p:stCondLst>
                                    <p:cond delay="500"/>
                                  </p:stCondLst>
                                  <p:childTnLst>
                                    <p:set>
                                      <p:cBhvr>
                                        <p:cTn id="25" dur="1" fill="hold">
                                          <p:stCondLst>
                                            <p:cond delay="0"/>
                                          </p:stCondLst>
                                        </p:cTn>
                                        <p:tgtEl>
                                          <p:spTgt spid="39"/>
                                        </p:tgtEl>
                                        <p:attrNameLst>
                                          <p:attrName>style.visibility</p:attrName>
                                        </p:attrNameLst>
                                      </p:cBhvr>
                                      <p:to>
                                        <p:strVal val="visible"/>
                                      </p:to>
                                    </p:set>
                                    <p:animEffect transition="in" filter="checkerboard(across)">
                                      <p:cBhvr>
                                        <p:cTn id="26" dur="500"/>
                                        <p:tgtEl>
                                          <p:spTgt spid="39"/>
                                        </p:tgtEl>
                                      </p:cBhvr>
                                    </p:animEffect>
                                  </p:childTnLst>
                                </p:cTn>
                              </p:par>
                              <p:par>
                                <p:cTn id="27" presetID="5" presetClass="entr" presetSubtype="10" fill="hold" grpId="0" nodeType="withEffect">
                                  <p:stCondLst>
                                    <p:cond delay="500"/>
                                  </p:stCondLst>
                                  <p:childTnLst>
                                    <p:set>
                                      <p:cBhvr>
                                        <p:cTn id="28" dur="1" fill="hold">
                                          <p:stCondLst>
                                            <p:cond delay="0"/>
                                          </p:stCondLst>
                                        </p:cTn>
                                        <p:tgtEl>
                                          <p:spTgt spid="40"/>
                                        </p:tgtEl>
                                        <p:attrNameLst>
                                          <p:attrName>style.visibility</p:attrName>
                                        </p:attrNameLst>
                                      </p:cBhvr>
                                      <p:to>
                                        <p:strVal val="visible"/>
                                      </p:to>
                                    </p:set>
                                    <p:animEffect transition="in" filter="checkerboard(across)">
                                      <p:cBhvr>
                                        <p:cTn id="29" dur="500"/>
                                        <p:tgtEl>
                                          <p:spTgt spid="40"/>
                                        </p:tgtEl>
                                      </p:cBhvr>
                                    </p:animEffect>
                                  </p:childTnLst>
                                </p:cTn>
                              </p:par>
                              <p:par>
                                <p:cTn id="30" presetID="5" presetClass="entr" presetSubtype="10" fill="hold" nodeType="withEffect">
                                  <p:stCondLst>
                                    <p:cond delay="500"/>
                                  </p:stCondLst>
                                  <p:childTnLst>
                                    <p:set>
                                      <p:cBhvr>
                                        <p:cTn id="31" dur="1" fill="hold">
                                          <p:stCondLst>
                                            <p:cond delay="0"/>
                                          </p:stCondLst>
                                        </p:cTn>
                                        <p:tgtEl>
                                          <p:spTgt spid="23561"/>
                                        </p:tgtEl>
                                        <p:attrNameLst>
                                          <p:attrName>style.visibility</p:attrName>
                                        </p:attrNameLst>
                                      </p:cBhvr>
                                      <p:to>
                                        <p:strVal val="visible"/>
                                      </p:to>
                                    </p:set>
                                    <p:animEffect transition="in" filter="checkerboard(across)">
                                      <p:cBhvr>
                                        <p:cTn id="32" dur="500"/>
                                        <p:tgtEl>
                                          <p:spTgt spid="23561"/>
                                        </p:tgtEl>
                                      </p:cBhvr>
                                    </p:animEffect>
                                  </p:childTnLst>
                                </p:cTn>
                              </p:par>
                              <p:par>
                                <p:cTn id="33" presetID="22" presetClass="entr" presetSubtype="8" fill="hold" nodeType="withEffect">
                                  <p:stCondLst>
                                    <p:cond delay="500"/>
                                  </p:stCondLst>
                                  <p:iterate type="lt">
                                    <p:tmPct val="0"/>
                                  </p:iterate>
                                  <p:childTnLst>
                                    <p:set>
                                      <p:cBhvr>
                                        <p:cTn id="34" dur="1" fill="hold">
                                          <p:stCondLst>
                                            <p:cond delay="0"/>
                                          </p:stCondLst>
                                        </p:cTn>
                                        <p:tgtEl>
                                          <p:spTgt spid="36"/>
                                        </p:tgtEl>
                                        <p:attrNameLst>
                                          <p:attrName>style.visibility</p:attrName>
                                        </p:attrNameLst>
                                      </p:cBhvr>
                                      <p:to>
                                        <p:strVal val="visible"/>
                                      </p:to>
                                    </p:set>
                                    <p:animEffect transition="in" filter="wipe(left)">
                                      <p:cBhvr>
                                        <p:cTn id="35" dur="500"/>
                                        <p:tgtEl>
                                          <p:spTgt spid="36"/>
                                        </p:tgtEl>
                                      </p:cBhvr>
                                    </p:animEffect>
                                  </p:childTnLst>
                                </p:cTn>
                              </p:par>
                              <p:par>
                                <p:cTn id="36" presetID="5" presetClass="entr" presetSubtype="10" fill="hold" nodeType="withEffect">
                                  <p:stCondLst>
                                    <p:cond delay="500"/>
                                  </p:stCondLst>
                                  <p:childTnLst>
                                    <p:set>
                                      <p:cBhvr>
                                        <p:cTn id="37" dur="1" fill="hold">
                                          <p:stCondLst>
                                            <p:cond delay="0"/>
                                          </p:stCondLst>
                                        </p:cTn>
                                        <p:tgtEl>
                                          <p:spTgt spid="43"/>
                                        </p:tgtEl>
                                        <p:attrNameLst>
                                          <p:attrName>style.visibility</p:attrName>
                                        </p:attrNameLst>
                                      </p:cBhvr>
                                      <p:to>
                                        <p:strVal val="visible"/>
                                      </p:to>
                                    </p:set>
                                    <p:animEffect transition="in" filter="checkerboard(across)">
                                      <p:cBhvr>
                                        <p:cTn id="38" dur="500"/>
                                        <p:tgtEl>
                                          <p:spTgt spid="43"/>
                                        </p:tgtEl>
                                      </p:cBhvr>
                                    </p:animEffect>
                                  </p:childTnLst>
                                </p:cTn>
                              </p:par>
                              <p:par>
                                <p:cTn id="39" presetID="5" presetClass="entr" presetSubtype="10" fill="hold" nodeType="withEffect">
                                  <p:stCondLst>
                                    <p:cond delay="500"/>
                                  </p:stCondLst>
                                  <p:childTnLst>
                                    <p:set>
                                      <p:cBhvr>
                                        <p:cTn id="40" dur="1" fill="hold">
                                          <p:stCondLst>
                                            <p:cond delay="0"/>
                                          </p:stCondLst>
                                        </p:cTn>
                                        <p:tgtEl>
                                          <p:spTgt spid="44"/>
                                        </p:tgtEl>
                                        <p:attrNameLst>
                                          <p:attrName>style.visibility</p:attrName>
                                        </p:attrNameLst>
                                      </p:cBhvr>
                                      <p:to>
                                        <p:strVal val="visible"/>
                                      </p:to>
                                    </p:set>
                                    <p:animEffect transition="in" filter="checkerboard(across)">
                                      <p:cBhvr>
                                        <p:cTn id="41" dur="500"/>
                                        <p:tgtEl>
                                          <p:spTgt spid="44"/>
                                        </p:tgtEl>
                                      </p:cBhvr>
                                    </p:animEffect>
                                  </p:childTnLst>
                                </p:cTn>
                              </p:par>
                              <p:par>
                                <p:cTn id="42" presetID="5" presetClass="entr" presetSubtype="10" fill="hold" grpId="0" nodeType="withEffect">
                                  <p:stCondLst>
                                    <p:cond delay="500"/>
                                  </p:stCondLst>
                                  <p:childTnLst>
                                    <p:set>
                                      <p:cBhvr>
                                        <p:cTn id="43" dur="1" fill="hold">
                                          <p:stCondLst>
                                            <p:cond delay="0"/>
                                          </p:stCondLst>
                                        </p:cTn>
                                        <p:tgtEl>
                                          <p:spTgt spid="45"/>
                                        </p:tgtEl>
                                        <p:attrNameLst>
                                          <p:attrName>style.visibility</p:attrName>
                                        </p:attrNameLst>
                                      </p:cBhvr>
                                      <p:to>
                                        <p:strVal val="visible"/>
                                      </p:to>
                                    </p:set>
                                    <p:animEffect transition="in" filter="checkerboard(across)">
                                      <p:cBhvr>
                                        <p:cTn id="44" dur="500"/>
                                        <p:tgtEl>
                                          <p:spTgt spid="45"/>
                                        </p:tgtEl>
                                      </p:cBhvr>
                                    </p:animEffect>
                                  </p:childTnLst>
                                </p:cTn>
                              </p:par>
                              <p:par>
                                <p:cTn id="45" presetID="5" presetClass="entr" presetSubtype="10" fill="hold" nodeType="withEffect">
                                  <p:stCondLst>
                                    <p:cond delay="500"/>
                                  </p:stCondLst>
                                  <p:childTnLst>
                                    <p:set>
                                      <p:cBhvr>
                                        <p:cTn id="46" dur="1" fill="hold">
                                          <p:stCondLst>
                                            <p:cond delay="0"/>
                                          </p:stCondLst>
                                        </p:cTn>
                                        <p:tgtEl>
                                          <p:spTgt spid="23566"/>
                                        </p:tgtEl>
                                        <p:attrNameLst>
                                          <p:attrName>style.visibility</p:attrName>
                                        </p:attrNameLst>
                                      </p:cBhvr>
                                      <p:to>
                                        <p:strVal val="visible"/>
                                      </p:to>
                                    </p:set>
                                    <p:animEffect transition="in" filter="checkerboard(across)">
                                      <p:cBhvr>
                                        <p:cTn id="47" dur="500"/>
                                        <p:tgtEl>
                                          <p:spTgt spid="23566"/>
                                        </p:tgtEl>
                                      </p:cBhvr>
                                    </p:animEffect>
                                  </p:childTnLst>
                                </p:cTn>
                              </p:par>
                              <p:par>
                                <p:cTn id="48" presetID="22" presetClass="entr" presetSubtype="8" fill="hold" nodeType="withEffect">
                                  <p:stCondLst>
                                    <p:cond delay="500"/>
                                  </p:stCondLst>
                                  <p:iterate type="lt">
                                    <p:tmPct val="0"/>
                                  </p:iterate>
                                  <p:childTnLst>
                                    <p:set>
                                      <p:cBhvr>
                                        <p:cTn id="49" dur="1" fill="hold">
                                          <p:stCondLst>
                                            <p:cond delay="0"/>
                                          </p:stCondLst>
                                        </p:cTn>
                                        <p:tgtEl>
                                          <p:spTgt spid="42"/>
                                        </p:tgtEl>
                                        <p:attrNameLst>
                                          <p:attrName>style.visibility</p:attrName>
                                        </p:attrNameLst>
                                      </p:cBhvr>
                                      <p:to>
                                        <p:strVal val="visible"/>
                                      </p:to>
                                    </p:set>
                                    <p:animEffect transition="in" filter="wipe(left)">
                                      <p:cBhvr>
                                        <p:cTn id="50" dur="500"/>
                                        <p:tgtEl>
                                          <p:spTgt spid="42"/>
                                        </p:tgtEl>
                                      </p:cBhvr>
                                    </p:animEffect>
                                  </p:childTnLst>
                                </p:cTn>
                              </p:par>
                              <p:par>
                                <p:cTn id="51" presetID="5" presetClass="entr" presetSubtype="10" fill="hold" nodeType="withEffect">
                                  <p:stCondLst>
                                    <p:cond delay="500"/>
                                  </p:stCondLst>
                                  <p:childTnLst>
                                    <p:set>
                                      <p:cBhvr>
                                        <p:cTn id="52" dur="1" fill="hold">
                                          <p:stCondLst>
                                            <p:cond delay="0"/>
                                          </p:stCondLst>
                                        </p:cTn>
                                        <p:tgtEl>
                                          <p:spTgt spid="48"/>
                                        </p:tgtEl>
                                        <p:attrNameLst>
                                          <p:attrName>style.visibility</p:attrName>
                                        </p:attrNameLst>
                                      </p:cBhvr>
                                      <p:to>
                                        <p:strVal val="visible"/>
                                      </p:to>
                                    </p:set>
                                    <p:animEffect transition="in" filter="checkerboard(across)">
                                      <p:cBhvr>
                                        <p:cTn id="53" dur="500"/>
                                        <p:tgtEl>
                                          <p:spTgt spid="48"/>
                                        </p:tgtEl>
                                      </p:cBhvr>
                                    </p:animEffect>
                                  </p:childTnLst>
                                </p:cTn>
                              </p:par>
                              <p:par>
                                <p:cTn id="54" presetID="5" presetClass="entr" presetSubtype="10" fill="hold" nodeType="withEffect">
                                  <p:stCondLst>
                                    <p:cond delay="500"/>
                                  </p:stCondLst>
                                  <p:childTnLst>
                                    <p:set>
                                      <p:cBhvr>
                                        <p:cTn id="55" dur="1" fill="hold">
                                          <p:stCondLst>
                                            <p:cond delay="0"/>
                                          </p:stCondLst>
                                        </p:cTn>
                                        <p:tgtEl>
                                          <p:spTgt spid="49"/>
                                        </p:tgtEl>
                                        <p:attrNameLst>
                                          <p:attrName>style.visibility</p:attrName>
                                        </p:attrNameLst>
                                      </p:cBhvr>
                                      <p:to>
                                        <p:strVal val="visible"/>
                                      </p:to>
                                    </p:set>
                                    <p:animEffect transition="in" filter="checkerboard(across)">
                                      <p:cBhvr>
                                        <p:cTn id="56" dur="500"/>
                                        <p:tgtEl>
                                          <p:spTgt spid="49"/>
                                        </p:tgtEl>
                                      </p:cBhvr>
                                    </p:animEffect>
                                  </p:childTnLst>
                                </p:cTn>
                              </p:par>
                              <p:par>
                                <p:cTn id="57" presetID="5" presetClass="entr" presetSubtype="10" fill="hold" grpId="0" nodeType="withEffect">
                                  <p:stCondLst>
                                    <p:cond delay="500"/>
                                  </p:stCondLst>
                                  <p:childTnLst>
                                    <p:set>
                                      <p:cBhvr>
                                        <p:cTn id="58" dur="1" fill="hold">
                                          <p:stCondLst>
                                            <p:cond delay="0"/>
                                          </p:stCondLst>
                                        </p:cTn>
                                        <p:tgtEl>
                                          <p:spTgt spid="50"/>
                                        </p:tgtEl>
                                        <p:attrNameLst>
                                          <p:attrName>style.visibility</p:attrName>
                                        </p:attrNameLst>
                                      </p:cBhvr>
                                      <p:to>
                                        <p:strVal val="visible"/>
                                      </p:to>
                                    </p:set>
                                    <p:animEffect transition="in" filter="checkerboard(across)">
                                      <p:cBhvr>
                                        <p:cTn id="59" dur="500"/>
                                        <p:tgtEl>
                                          <p:spTgt spid="50"/>
                                        </p:tgtEl>
                                      </p:cBhvr>
                                    </p:animEffect>
                                  </p:childTnLst>
                                </p:cTn>
                              </p:par>
                              <p:par>
                                <p:cTn id="60" presetID="5" presetClass="entr" presetSubtype="10" fill="hold" nodeType="withEffect">
                                  <p:stCondLst>
                                    <p:cond delay="500"/>
                                  </p:stCondLst>
                                  <p:childTnLst>
                                    <p:set>
                                      <p:cBhvr>
                                        <p:cTn id="61" dur="1" fill="hold">
                                          <p:stCondLst>
                                            <p:cond delay="0"/>
                                          </p:stCondLst>
                                        </p:cTn>
                                        <p:tgtEl>
                                          <p:spTgt spid="23571"/>
                                        </p:tgtEl>
                                        <p:attrNameLst>
                                          <p:attrName>style.visibility</p:attrName>
                                        </p:attrNameLst>
                                      </p:cBhvr>
                                      <p:to>
                                        <p:strVal val="visible"/>
                                      </p:to>
                                    </p:set>
                                    <p:animEffect transition="in" filter="checkerboard(across)">
                                      <p:cBhvr>
                                        <p:cTn id="62" dur="500"/>
                                        <p:tgtEl>
                                          <p:spTgt spid="23571"/>
                                        </p:tgtEl>
                                      </p:cBhvr>
                                    </p:animEffect>
                                  </p:childTnLst>
                                </p:cTn>
                              </p:par>
                              <p:par>
                                <p:cTn id="63" presetID="22" presetClass="entr" presetSubtype="8" fill="hold" nodeType="withEffect">
                                  <p:stCondLst>
                                    <p:cond delay="500"/>
                                  </p:stCondLst>
                                  <p:childTnLst>
                                    <p:set>
                                      <p:cBhvr>
                                        <p:cTn id="64" dur="1" fill="hold">
                                          <p:stCondLst>
                                            <p:cond delay="0"/>
                                          </p:stCondLst>
                                        </p:cTn>
                                        <p:tgtEl>
                                          <p:spTgt spid="47"/>
                                        </p:tgtEl>
                                        <p:attrNameLst>
                                          <p:attrName>style.visibility</p:attrName>
                                        </p:attrNameLst>
                                      </p:cBhvr>
                                      <p:to>
                                        <p:strVal val="visible"/>
                                      </p:to>
                                    </p:set>
                                    <p:animEffect transition="in" filter="wipe(left)">
                                      <p:cBhvr>
                                        <p:cTn id="65" dur="500"/>
                                        <p:tgtEl>
                                          <p:spTgt spid="47"/>
                                        </p:tgtEl>
                                      </p:cBhvr>
                                    </p:animEffect>
                                  </p:childTnLst>
                                </p:cTn>
                              </p:par>
                              <p:par>
                                <p:cTn id="66" presetID="5" presetClass="entr" presetSubtype="10" fill="hold" nodeType="withEffect">
                                  <p:stCondLst>
                                    <p:cond delay="500"/>
                                  </p:stCondLst>
                                  <p:childTnLst>
                                    <p:set>
                                      <p:cBhvr>
                                        <p:cTn id="67" dur="1" fill="hold">
                                          <p:stCondLst>
                                            <p:cond delay="0"/>
                                          </p:stCondLst>
                                        </p:cTn>
                                        <p:tgtEl>
                                          <p:spTgt spid="37"/>
                                        </p:tgtEl>
                                        <p:attrNameLst>
                                          <p:attrName>style.visibility</p:attrName>
                                        </p:attrNameLst>
                                      </p:cBhvr>
                                      <p:to>
                                        <p:strVal val="visible"/>
                                      </p:to>
                                    </p:set>
                                    <p:animEffect transition="in" filter="checkerboard(across)">
                                      <p:cBhvr>
                                        <p:cTn id="68" dur="500"/>
                                        <p:tgtEl>
                                          <p:spTgt spid="37"/>
                                        </p:tgtEl>
                                      </p:cBhvr>
                                    </p:animEffect>
                                  </p:childTnLst>
                                </p:cTn>
                              </p:par>
                              <p:par>
                                <p:cTn id="69" presetID="5" presetClass="entr" presetSubtype="10" fill="hold" nodeType="withEffect">
                                  <p:stCondLst>
                                    <p:cond delay="500"/>
                                  </p:stCondLst>
                                  <p:childTnLst>
                                    <p:set>
                                      <p:cBhvr>
                                        <p:cTn id="70" dur="1" fill="hold">
                                          <p:stCondLst>
                                            <p:cond delay="0"/>
                                          </p:stCondLst>
                                        </p:cTn>
                                        <p:tgtEl>
                                          <p:spTgt spid="55"/>
                                        </p:tgtEl>
                                        <p:attrNameLst>
                                          <p:attrName>style.visibility</p:attrName>
                                        </p:attrNameLst>
                                      </p:cBhvr>
                                      <p:to>
                                        <p:strVal val="visible"/>
                                      </p:to>
                                    </p:set>
                                    <p:animEffect transition="in" filter="checkerboard(across)">
                                      <p:cBhvr>
                                        <p:cTn id="71" dur="500"/>
                                        <p:tgtEl>
                                          <p:spTgt spid="55"/>
                                        </p:tgtEl>
                                      </p:cBhvr>
                                    </p:animEffect>
                                  </p:childTnLst>
                                </p:cTn>
                              </p:par>
                            </p:childTnLst>
                          </p:cTn>
                        </p:par>
                      </p:childTnLst>
                    </p:cTn>
                  </p:par>
                  <p:par>
                    <p:cTn id="72" fill="hold">
                      <p:stCondLst>
                        <p:cond delay="indefinite"/>
                      </p:stCondLst>
                      <p:childTnLst>
                        <p:par>
                          <p:cTn id="73" fill="hold">
                            <p:stCondLst>
                              <p:cond delay="0"/>
                            </p:stCondLst>
                            <p:childTnLst>
                              <p:par>
                                <p:cTn id="74" presetID="23" presetClass="emph" presetSubtype="0" fill="hold" grpId="0" nodeType="clickEffect">
                                  <p:stCondLst>
                                    <p:cond delay="0"/>
                                  </p:stCondLst>
                                  <p:iterate type="lt">
                                    <p:tmPct val="0"/>
                                  </p:iterate>
                                  <p:childTnLst>
                                    <p:animClr clrSpc="hsl" dir="cw">
                                      <p:cBhvr override="childStyle">
                                        <p:cTn id="75" dur="500" fill="hold"/>
                                        <p:tgtEl>
                                          <p:spTgt spid="42"/>
                                        </p:tgtEl>
                                        <p:attrNameLst>
                                          <p:attrName>style.color</p:attrName>
                                        </p:attrNameLst>
                                      </p:cBhvr>
                                      <p:by>
                                        <p:hsl h="10842353" s="0" l="0"/>
                                      </p:by>
                                    </p:animClr>
                                    <p:animClr clrSpc="hsl" dir="cw">
                                      <p:cBhvr>
                                        <p:cTn id="76" dur="500" fill="hold"/>
                                        <p:tgtEl>
                                          <p:spTgt spid="42"/>
                                        </p:tgtEl>
                                        <p:attrNameLst>
                                          <p:attrName>fillcolor</p:attrName>
                                        </p:attrNameLst>
                                      </p:cBhvr>
                                      <p:by>
                                        <p:hsl h="10842353" s="0" l="0"/>
                                      </p:by>
                                    </p:animClr>
                                    <p:animClr clrSpc="hsl" dir="cw">
                                      <p:cBhvr>
                                        <p:cTn id="77" dur="500" fill="hold"/>
                                        <p:tgtEl>
                                          <p:spTgt spid="42"/>
                                        </p:tgtEl>
                                        <p:attrNameLst>
                                          <p:attrName>stroke.color</p:attrName>
                                        </p:attrNameLst>
                                      </p:cBhvr>
                                      <p:by>
                                        <p:hsl h="10842353" s="0" l="0"/>
                                      </p:by>
                                    </p:animClr>
                                    <p:set>
                                      <p:cBhvr>
                                        <p:cTn id="78" dur="500" fill="hold"/>
                                        <p:tgtEl>
                                          <p:spTgt spid="42"/>
                                        </p:tgtEl>
                                        <p:attrNameLst>
                                          <p:attrName>fill.type</p:attrName>
                                        </p:attrNameLst>
                                      </p:cBhvr>
                                      <p:to>
                                        <p:strVal val="solid"/>
                                      </p:to>
                                    </p:set>
                                  </p:childTnLst>
                                  <p:subTnLst>
                                    <p:audio>
                                      <p:cMediaNode>
                                        <p:cTn display="0" masterRel="sameClick">
                                          <p:stCondLst>
                                            <p:cond evt="begin" delay="0">
                                              <p:tn val="74"/>
                                            </p:cond>
                                          </p:stCondLst>
                                          <p:endCondLst>
                                            <p:cond evt="onStopAudio" delay="0">
                                              <p:tgtEl>
                                                <p:sldTgt/>
                                              </p:tgtEl>
                                            </p:cond>
                                          </p:endCondLst>
                                        </p:cTn>
                                        <p:tgtEl>
                                          <p:sndTgt r:embed="rId4" name="Am-thanh-tra-loi-dung-www_nhacchuongvui_com.wav"/>
                                        </p:tgtEl>
                                      </p:cMediaNode>
                                    </p:audio>
                                  </p:subTnLst>
                                </p:cTn>
                              </p:par>
                              <p:par>
                                <p:cTn id="79" presetID="34" presetClass="emph" presetSubtype="0" fill="hold" grpId="1" nodeType="withEffect">
                                  <p:stCondLst>
                                    <p:cond delay="0"/>
                                  </p:stCondLst>
                                  <p:iterate type="lt">
                                    <p:tmPct val="10000"/>
                                  </p:iterate>
                                  <p:childTnLst>
                                    <p:animMotion origin="layout" path="M -1.25E-6 1.11111E-6 L -1.25E-6 -0.07222 " pathEditMode="relative" rAng="0" ptsTypes="AA">
                                      <p:cBhvr>
                                        <p:cTn id="80" dur="250" accel="50000" decel="50000" autoRev="1" fill="hold">
                                          <p:stCondLst>
                                            <p:cond delay="0"/>
                                          </p:stCondLst>
                                        </p:cTn>
                                        <p:tgtEl>
                                          <p:spTgt spid="42"/>
                                        </p:tgtEl>
                                        <p:attrNameLst>
                                          <p:attrName>ppt_x</p:attrName>
                                          <p:attrName>ppt_y</p:attrName>
                                        </p:attrNameLst>
                                      </p:cBhvr>
                                      <p:rCtr x="0" y="-3611"/>
                                    </p:animMotion>
                                    <p:animRot by="1500000">
                                      <p:cBhvr>
                                        <p:cTn id="81" dur="125" fill="hold">
                                          <p:stCondLst>
                                            <p:cond delay="0"/>
                                          </p:stCondLst>
                                        </p:cTn>
                                        <p:tgtEl>
                                          <p:spTgt spid="42"/>
                                        </p:tgtEl>
                                        <p:attrNameLst>
                                          <p:attrName>r</p:attrName>
                                        </p:attrNameLst>
                                      </p:cBhvr>
                                    </p:animRot>
                                    <p:animRot by="-1500000">
                                      <p:cBhvr>
                                        <p:cTn id="82" dur="125" fill="hold">
                                          <p:stCondLst>
                                            <p:cond delay="125"/>
                                          </p:stCondLst>
                                        </p:cTn>
                                        <p:tgtEl>
                                          <p:spTgt spid="42"/>
                                        </p:tgtEl>
                                        <p:attrNameLst>
                                          <p:attrName>r</p:attrName>
                                        </p:attrNameLst>
                                      </p:cBhvr>
                                    </p:animRot>
                                    <p:animRot by="-1500000">
                                      <p:cBhvr>
                                        <p:cTn id="83" dur="125" fill="hold">
                                          <p:stCondLst>
                                            <p:cond delay="250"/>
                                          </p:stCondLst>
                                        </p:cTn>
                                        <p:tgtEl>
                                          <p:spTgt spid="42"/>
                                        </p:tgtEl>
                                        <p:attrNameLst>
                                          <p:attrName>r</p:attrName>
                                        </p:attrNameLst>
                                      </p:cBhvr>
                                    </p:animRot>
                                    <p:animRot by="1500000">
                                      <p:cBhvr>
                                        <p:cTn id="84" dur="125" fill="hold">
                                          <p:stCondLst>
                                            <p:cond delay="375"/>
                                          </p:stCondLst>
                                        </p:cTn>
                                        <p:tgtEl>
                                          <p:spTgt spid="4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5" restart="whenNotActive" fill="hold" evtFilter="cancelBubble" nodeType="interactiveSeq">
                <p:stCondLst>
                  <p:cond evt="onClick" delay="0">
                    <p:tgtEl>
                      <p:spTgt spid="61"/>
                    </p:tgtEl>
                  </p:cond>
                </p:stCondLst>
                <p:endSync evt="end" delay="0">
                  <p:rtn val="all"/>
                </p:endSync>
                <p:childTnLst>
                  <p:par>
                    <p:cTn id="86" fill="hold">
                      <p:stCondLst>
                        <p:cond delay="0"/>
                      </p:stCondLst>
                      <p:childTnLst>
                        <p:par>
                          <p:cTn id="87" fill="hold">
                            <p:stCondLst>
                              <p:cond delay="0"/>
                            </p:stCondLst>
                            <p:childTnLst>
                              <p:par>
                                <p:cTn id="88" presetID="2" presetClass="mediacall" presetSubtype="0" fill="hold" nodeType="clickEffect">
                                  <p:stCondLst>
                                    <p:cond delay="0"/>
                                  </p:stCondLst>
                                  <p:childTnLst>
                                    <p:cmd type="call" cmd="togglePause">
                                      <p:cBhvr>
                                        <p:cTn id="89" dur="1" fill="hold"/>
                                        <p:tgtEl>
                                          <p:spTgt spid="61"/>
                                        </p:tgtEl>
                                      </p:cBhvr>
                                    </p:cmd>
                                  </p:childTnLst>
                                </p:cTn>
                              </p:par>
                            </p:childTnLst>
                          </p:cTn>
                        </p:par>
                      </p:childTnLst>
                    </p:cTn>
                  </p:par>
                  <p:par>
                    <p:cTn id="90" fill="hold">
                      <p:stCondLst>
                        <p:cond delay="indefinite"/>
                      </p:stCondLst>
                      <p:childTnLst>
                        <p:par>
                          <p:cTn id="91" fill="hold">
                            <p:stCondLst>
                              <p:cond delay="0"/>
                            </p:stCondLst>
                            <p:childTnLst>
                              <p:par>
                                <p:cTn id="92" presetID="1" presetClass="mediacall" presetSubtype="0" fill="hold" nodeType="clickEffect">
                                  <p:stCondLst>
                                    <p:cond delay="0"/>
                                  </p:stCondLst>
                                  <p:childTnLst>
                                    <p:cmd type="call" cmd="playFrom(0.0)">
                                      <p:cBhvr>
                                        <p:cTn id="93" dur="13444" fill="hold"/>
                                        <p:tgtEl>
                                          <p:spTgt spid="61"/>
                                        </p:tgtEl>
                                      </p:cBhvr>
                                    </p:cmd>
                                  </p:childTnLst>
                                </p:cTn>
                              </p:par>
                            </p:childTnLst>
                          </p:cTn>
                        </p:par>
                      </p:childTnLst>
                    </p:cTn>
                  </p:par>
                </p:childTnLst>
              </p:cTn>
              <p:nextCondLst>
                <p:cond evt="onClick" delay="0">
                  <p:tgtEl>
                    <p:spTgt spid="61"/>
                  </p:tgtEl>
                </p:cond>
              </p:nextCondLst>
            </p:seq>
            <p:video>
              <p:cMediaNode vol="80000">
                <p:cTn id="94" fill="hold" display="0">
                  <p:stCondLst>
                    <p:cond delay="indefinite"/>
                  </p:stCondLst>
                </p:cTn>
                <p:tgtEl>
                  <p:spTgt spid="61"/>
                </p:tgtEl>
              </p:cMediaNode>
            </p:video>
          </p:childTnLst>
        </p:cTn>
      </p:par>
    </p:tnLst>
    <p:bldLst>
      <p:bldP spid="31" grpId="0" animBg="1"/>
      <p:bldP spid="40" grpId="0" animBg="1"/>
      <p:bldP spid="42" grpId="0" animBg="1"/>
      <p:bldP spid="42" grpId="1" animBg="1"/>
      <p:bldP spid="45" grpId="0" animBg="1"/>
      <p:bldP spid="50" grpId="0" animBg="1"/>
      <p:bldP spid="57" grpId="0" animBg="1"/>
      <p:bldP spid="57"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5">
            <a:extLst>
              <a:ext uri="{FF2B5EF4-FFF2-40B4-BE49-F238E27FC236}">
                <a16:creationId xmlns:a16="http://schemas.microsoft.com/office/drawing/2014/main" id="{67583B03-1E01-75E3-28C0-17A9C992BB8D}"/>
              </a:ext>
            </a:extLst>
          </p:cNvPr>
          <p:cNvPicPr>
            <a:picLocks noChangeAspect="1"/>
          </p:cNvPicPr>
          <p:nvPr/>
        </p:nvPicPr>
        <p:blipFill>
          <a:blip r:embed="rId5"/>
          <a:stretch>
            <a:fillRect/>
          </a:stretch>
        </p:blipFill>
        <p:spPr>
          <a:xfrm>
            <a:off x="0" y="0"/>
            <a:ext cx="12192000" cy="6858000"/>
          </a:xfrm>
          <a:prstGeom prst="rect">
            <a:avLst/>
          </a:prstGeom>
        </p:spPr>
      </p:pic>
      <p:pic>
        <p:nvPicPr>
          <p:cNvPr id="59" name="Picture 58">
            <a:extLst>
              <a:ext uri="{FF2B5EF4-FFF2-40B4-BE49-F238E27FC236}">
                <a16:creationId xmlns:a16="http://schemas.microsoft.com/office/drawing/2014/main" id="{5C9A2E44-A50E-7410-F5A5-771BC2A6B7F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95580" y="2700068"/>
            <a:ext cx="3352759" cy="4082902"/>
          </a:xfrm>
          <a:prstGeom prst="rect">
            <a:avLst/>
          </a:prstGeom>
        </p:spPr>
      </p:pic>
      <p:sp>
        <p:nvSpPr>
          <p:cNvPr id="42" name="AutoShape 51"/>
          <p:cNvSpPr>
            <a:spLocks noChangeArrowheads="1"/>
          </p:cNvSpPr>
          <p:nvPr/>
        </p:nvSpPr>
        <p:spPr bwMode="auto">
          <a:xfrm>
            <a:off x="3449639" y="3252787"/>
            <a:ext cx="4856163" cy="595313"/>
          </a:xfrm>
          <a:prstGeom prst="roundRect">
            <a:avLst>
              <a:gd name="adj" fmla="val 16667"/>
            </a:avLst>
          </a:prstGeom>
          <a:solidFill>
            <a:srgbClr val="7030A0"/>
          </a:solidFill>
          <a:ln>
            <a:noFill/>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lvl="0" algn="ctr">
              <a:spcBef>
                <a:spcPct val="0"/>
              </a:spcBef>
              <a:buNone/>
              <a:defRPr/>
            </a:pPr>
            <a:r>
              <a:rPr lang="en-US" altLang="zh-CN" sz="2800" b="1" dirty="0">
                <a:solidFill>
                  <a:schemeClr val="bg1"/>
                </a:solidFill>
                <a:latin typeface="Calibri"/>
                <a:ea typeface="字魂17号-萌趣果冻体" panose="02000000000000000000"/>
              </a:rPr>
              <a:t>K</a:t>
            </a:r>
            <a:r>
              <a:rPr lang="vi-VN" altLang="zh-CN" sz="2800" b="1" dirty="0">
                <a:solidFill>
                  <a:schemeClr val="bg1"/>
                </a:solidFill>
                <a:latin typeface="Calibri"/>
                <a:ea typeface="字魂17号-萌趣果冻体" panose="02000000000000000000"/>
              </a:rPr>
              <a:t>hí các- bô</a:t>
            </a:r>
            <a:r>
              <a:rPr lang="en-US" altLang="zh-CN" sz="2800" b="1" dirty="0">
                <a:solidFill>
                  <a:schemeClr val="bg1"/>
                </a:solidFill>
                <a:latin typeface="Calibri"/>
                <a:ea typeface="字魂17号-萌趣果冻体" panose="02000000000000000000"/>
              </a:rPr>
              <a:t>-</a:t>
            </a:r>
            <a:r>
              <a:rPr lang="vi-VN" altLang="zh-CN" sz="2800" b="1" dirty="0">
                <a:solidFill>
                  <a:schemeClr val="bg1"/>
                </a:solidFill>
                <a:latin typeface="Calibri"/>
                <a:ea typeface="字魂17号-萌趣果冻体" panose="02000000000000000000"/>
              </a:rPr>
              <a:t>níc, các chất thải.</a:t>
            </a:r>
            <a:endParaRPr kumimoji="0" lang="en-US" altLang="en-US" sz="2800" b="1" i="0" u="none" strike="noStrike" kern="1200" cap="none" spc="0" normalizeH="0" baseline="0" noProof="0" dirty="0">
              <a:ln>
                <a:noFill/>
              </a:ln>
              <a:solidFill>
                <a:schemeClr val="bg1"/>
              </a:solidFill>
              <a:effectLst/>
              <a:uLnTx/>
              <a:uFillTx/>
              <a:latin typeface="Times New Roman" panose="02020603050405020304" pitchFamily="18" charset="0"/>
            </a:endParaRPr>
          </a:p>
        </p:txBody>
      </p:sp>
      <p:sp>
        <p:nvSpPr>
          <p:cNvPr id="31" name="AutoShape 51"/>
          <p:cNvSpPr/>
          <p:nvPr/>
        </p:nvSpPr>
        <p:spPr>
          <a:xfrm>
            <a:off x="2895600" y="1428750"/>
            <a:ext cx="5410202" cy="1543050"/>
          </a:xfrm>
          <a:prstGeom prst="roundRect">
            <a:avLst>
              <a:gd name="adj" fmla="val 16667"/>
            </a:avLst>
          </a:prstGeom>
          <a:solidFill>
            <a:srgbClr val="C00000"/>
          </a:solidFill>
          <a:ln w="9525" cap="flat" cmpd="sng">
            <a:solidFill>
              <a:srgbClr val="FF660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indent="0" algn="ctr">
              <a:buNone/>
            </a:pPr>
            <a:r>
              <a:rPr lang="nl-NL" sz="2800" i="1" dirty="0">
                <a:solidFill>
                  <a:schemeClr val="bg1"/>
                </a:solidFill>
              </a:rPr>
              <a:t>Trong quá trình sống động vật</a:t>
            </a:r>
          </a:p>
          <a:p>
            <a:pPr marL="0" indent="0" algn="ctr">
              <a:buNone/>
            </a:pPr>
            <a:r>
              <a:rPr lang="nl-NL" sz="2800" i="1" dirty="0">
                <a:solidFill>
                  <a:schemeClr val="bg1"/>
                </a:solidFill>
              </a:rPr>
              <a:t> thải ra môi trường?</a:t>
            </a:r>
            <a:endParaRPr lang="en-US" sz="2800" dirty="0">
              <a:solidFill>
                <a:schemeClr val="bg1"/>
              </a:solidFill>
            </a:endParaRPr>
          </a:p>
        </p:txBody>
      </p:sp>
      <p:grpSp>
        <p:nvGrpSpPr>
          <p:cNvPr id="23556" name="Group 51"/>
          <p:cNvGrpSpPr/>
          <p:nvPr/>
        </p:nvGrpSpPr>
        <p:grpSpPr>
          <a:xfrm>
            <a:off x="1752601" y="857249"/>
            <a:ext cx="320675" cy="5930035"/>
            <a:chOff x="202295" y="-322943"/>
            <a:chExt cx="319314" cy="7180943"/>
          </a:xfrm>
        </p:grpSpPr>
        <p:sp>
          <p:nvSpPr>
            <p:cNvPr id="33" name="Rectangle 32"/>
            <p:cNvSpPr/>
            <p:nvPr/>
          </p:nvSpPr>
          <p:spPr bwMode="auto">
            <a:xfrm>
              <a:off x="202295" y="-322943"/>
              <a:ext cx="319314" cy="7165429"/>
            </a:xfrm>
            <a:prstGeom prst="rect">
              <a:avLst/>
            </a:prstGeom>
            <a:solidFill>
              <a:schemeClr val="tx2">
                <a:lumMod val="95000"/>
                <a:lumOff val="5000"/>
              </a:schemeClr>
            </a:solidFill>
            <a:ln w="9525" cap="flat" cmpd="sng" algn="ctr">
              <a:solidFill>
                <a:schemeClr val="tx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3591" name="Rectangle 10"/>
            <p:cNvSpPr/>
            <p:nvPr/>
          </p:nvSpPr>
          <p:spPr>
            <a:xfrm>
              <a:off x="238583" y="-322943"/>
              <a:ext cx="228600" cy="7166429"/>
            </a:xfrm>
            <a:prstGeom prst="rect">
              <a:avLst/>
            </a:prstGeom>
            <a:solidFill>
              <a:srgbClr val="0066FF"/>
            </a:solidFill>
            <a:ln w="9525" cap="flat" cmpd="sng">
              <a:solidFill>
                <a:schemeClr val="tx1"/>
              </a:solidFill>
              <a:prstDash val="solid"/>
              <a:round/>
              <a:headEnd type="none" w="med" len="med"/>
              <a:tailEnd type="none" w="med" len="med"/>
            </a:ln>
          </p:spPr>
          <p:txBody>
            <a:bodyP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000000"/>
                </a:solidFill>
                <a:effectLst/>
                <a:uLnTx/>
                <a:uFillTx/>
                <a:latin typeface="Calibri" panose="020F0502020204030204"/>
                <a:cs typeface="+mn-cs"/>
              </a:endParaRPr>
            </a:p>
          </p:txBody>
        </p:sp>
        <p:sp>
          <p:nvSpPr>
            <p:cNvPr id="35" name="Rectangle 34"/>
            <p:cNvSpPr/>
            <p:nvPr/>
          </p:nvSpPr>
          <p:spPr bwMode="auto">
            <a:xfrm>
              <a:off x="324014" y="-307428"/>
              <a:ext cx="75877" cy="7165428"/>
            </a:xfrm>
            <a:prstGeom prst="rect">
              <a:avLst/>
            </a:prstGeom>
            <a:solidFill>
              <a:srgbClr val="A3C8FF"/>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glow rad="101600">
                    <a:srgbClr val="BBE0E3">
                      <a:satMod val="175000"/>
                      <a:alpha val="40000"/>
                    </a:srgbClr>
                  </a:glow>
                </a:effectLst>
                <a:uLnTx/>
                <a:uFillTx/>
                <a:latin typeface="Arial" panose="020B0604020202020204" pitchFamily="34" charset="0"/>
                <a:ea typeface="+mn-ea"/>
                <a:cs typeface="Arial" panose="020B0604020202020204" pitchFamily="34" charset="0"/>
              </a:endParaRPr>
            </a:p>
          </p:txBody>
        </p:sp>
      </p:grpSp>
      <p:sp>
        <p:nvSpPr>
          <p:cNvPr id="36" name="AutoShape 51"/>
          <p:cNvSpPr>
            <a:spLocks noChangeArrowheads="1"/>
          </p:cNvSpPr>
          <p:nvPr/>
        </p:nvSpPr>
        <p:spPr bwMode="auto">
          <a:xfrm>
            <a:off x="3449639" y="4090266"/>
            <a:ext cx="4856163" cy="633413"/>
          </a:xfrm>
          <a:prstGeom prst="roundRect">
            <a:avLst>
              <a:gd name="adj" fmla="val 16667"/>
            </a:avLst>
          </a:prstGeom>
          <a:solidFill>
            <a:srgbClr val="7030A0"/>
          </a:solidFill>
          <a:ln w="9525">
            <a:noFill/>
            <a:round/>
          </a:ln>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FFFF"/>
                </a:solidFill>
                <a:effectLst>
                  <a:outerShdw blurRad="38100" dist="38100" dir="2700000" algn="tl">
                    <a:srgbClr val="000000"/>
                  </a:outerShdw>
                </a:effectLst>
                <a:uLnTx/>
                <a:uFillTx/>
                <a:latin typeface="Times New Roman" panose="02020603050405020304" pitchFamily="18" charset="0"/>
                <a:ea typeface="+mn-ea"/>
                <a:cs typeface="Arial" panose="020B0604020202020204" pitchFamily="34" charset="0"/>
              </a:rPr>
              <a:t>Khí</a:t>
            </a:r>
            <a:r>
              <a:rPr kumimoji="0" lang="en-US" sz="4000" b="1" i="0" u="none" strike="noStrike" kern="1200" cap="none" spc="0" normalizeH="0" noProof="0" dirty="0">
                <a:ln>
                  <a:noFill/>
                </a:ln>
                <a:solidFill>
                  <a:srgbClr val="FFFFFF"/>
                </a:solidFill>
                <a:effectLst>
                  <a:outerShdw blurRad="38100" dist="38100" dir="2700000" algn="tl">
                    <a:srgbClr val="000000"/>
                  </a:outerShdw>
                </a:effectLst>
                <a:uLnTx/>
                <a:uFillTx/>
                <a:latin typeface="Times New Roman" panose="02020603050405020304" pitchFamily="18" charset="0"/>
                <a:ea typeface="+mn-ea"/>
                <a:cs typeface="Arial" panose="020B0604020202020204" pitchFamily="34" charset="0"/>
              </a:rPr>
              <a:t> ô xi,</a:t>
            </a:r>
            <a:endParaRPr kumimoji="0" lang="en-US" sz="5400" b="0" i="0" u="none" strike="noStrike" kern="1200" cap="none" spc="0" normalizeH="0" baseline="0" noProof="0" dirty="0">
              <a:ln>
                <a:noFill/>
              </a:ln>
              <a:solidFill>
                <a:srgbClr val="FFFFFF"/>
              </a:solidFill>
              <a:effectLst/>
              <a:uLnTx/>
              <a:uFillTx/>
              <a:latin typeface="Arial" panose="020B0604020202020204"/>
              <a:ea typeface="+mn-ea"/>
              <a:cs typeface="Arial" panose="020B0604020202020204" pitchFamily="34" charset="0"/>
            </a:endParaRPr>
          </a:p>
        </p:txBody>
      </p:sp>
      <p:pic>
        <p:nvPicPr>
          <p:cNvPr id="38" name="Picture 37" descr="Blue_chapterlist"/>
          <p:cNvPicPr>
            <a:picLocks noChangeAspect="1"/>
          </p:cNvPicPr>
          <p:nvPr/>
        </p:nvPicPr>
        <p:blipFill>
          <a:blip r:embed="rId7">
            <a:clrChange>
              <a:clrFrom>
                <a:srgbClr val="FFFFFF"/>
              </a:clrFrom>
              <a:clrTo>
                <a:srgbClr val="FFFFFF">
                  <a:alpha val="0"/>
                </a:srgbClr>
              </a:clrTo>
            </a:clrChange>
          </a:blip>
          <a:stretch>
            <a:fillRect/>
          </a:stretch>
        </p:blipFill>
        <p:spPr>
          <a:xfrm>
            <a:off x="1690689" y="3455989"/>
            <a:ext cx="593725" cy="263525"/>
          </a:xfrm>
          <a:prstGeom prst="rect">
            <a:avLst/>
          </a:prstGeom>
          <a:noFill/>
          <a:ln w="9525">
            <a:noFill/>
          </a:ln>
          <a:effectLst>
            <a:outerShdw dist="107763" dir="18900000" algn="ctr" rotWithShape="0">
              <a:srgbClr val="808080">
                <a:alpha val="50000"/>
              </a:srgbClr>
            </a:outerShdw>
          </a:effectLst>
        </p:spPr>
      </p:pic>
      <p:pic>
        <p:nvPicPr>
          <p:cNvPr id="39" name="Picture 38" descr="Classicmode"/>
          <p:cNvPicPr>
            <a:picLocks noChangeAspect="1"/>
          </p:cNvPicPr>
          <p:nvPr/>
        </p:nvPicPr>
        <p:blipFill>
          <a:blip r:embed="rId8">
            <a:clrChange>
              <a:clrFrom>
                <a:srgbClr val="2C2761"/>
              </a:clrFrom>
              <a:clrTo>
                <a:srgbClr val="2C2761">
                  <a:alpha val="0"/>
                </a:srgbClr>
              </a:clrTo>
            </a:clrChange>
          </a:blip>
          <a:stretch>
            <a:fillRect/>
          </a:stretch>
        </p:blipFill>
        <p:spPr>
          <a:xfrm>
            <a:off x="2071689" y="3265488"/>
            <a:ext cx="1500187" cy="601662"/>
          </a:xfrm>
          <a:prstGeom prst="rect">
            <a:avLst/>
          </a:prstGeom>
          <a:noFill/>
          <a:ln w="9525">
            <a:noFill/>
          </a:ln>
          <a:effectLst>
            <a:outerShdw dist="107763" dir="18900000" algn="ctr" rotWithShape="0">
              <a:srgbClr val="808080">
                <a:alpha val="50000"/>
              </a:srgbClr>
            </a:outerShdw>
          </a:effectLst>
        </p:spPr>
      </p:pic>
      <p:sp>
        <p:nvSpPr>
          <p:cNvPr id="40" name="Oval 39">
            <a:hlinkHover r:id="" action="ppaction://noaction">
              <a:snd r:embed="rId9" name="cached_combo42.wav"/>
            </a:hlinkHover>
          </p:cNvPr>
          <p:cNvSpPr/>
          <p:nvPr/>
        </p:nvSpPr>
        <p:spPr>
          <a:xfrm>
            <a:off x="2147888" y="3321050"/>
            <a:ext cx="817562" cy="458788"/>
          </a:xfrm>
          <a:prstGeom prst="ellipse">
            <a:avLst/>
          </a:prstGeom>
          <a:gradFill rotWithShape="1">
            <a:gsLst>
              <a:gs pos="0">
                <a:srgbClr val="FF00FF">
                  <a:alpha val="53998"/>
                </a:srgbClr>
              </a:gs>
              <a:gs pos="100000">
                <a:srgbClr val="760076">
                  <a:alpha val="59000"/>
                </a:srgbClr>
              </a:gs>
            </a:gsLst>
            <a:lin ang="5400000" scaled="1"/>
            <a:tileRect/>
          </a:gradFill>
          <a:ln w="9525">
            <a:noFill/>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000000"/>
              </a:solidFill>
              <a:effectLst/>
              <a:uLnTx/>
              <a:uFillTx/>
              <a:latin typeface="Calibri" panose="020F0502020204030204"/>
              <a:cs typeface="+mn-cs"/>
            </a:endParaRPr>
          </a:p>
        </p:txBody>
      </p:sp>
      <p:sp>
        <p:nvSpPr>
          <p:cNvPr id="23561" name="WordArt 226"/>
          <p:cNvSpPr>
            <a:spLocks noTextEdit="1"/>
          </p:cNvSpPr>
          <p:nvPr/>
        </p:nvSpPr>
        <p:spPr>
          <a:xfrm>
            <a:off x="2354264" y="3405188"/>
            <a:ext cx="460375" cy="290512"/>
          </a:xfrm>
          <a:prstGeom prst="rect">
            <a:avLst/>
          </a:prstGeom>
        </p:spPr>
        <p:txBody>
          <a:bodyPr wrap="none" fromWordArt="1">
            <a:prstTxWarp prst="textInflate">
              <a:avLst>
                <a:gd name="adj" fmla="val 13634"/>
              </a:avLst>
            </a:prstTxWarp>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w="9525" cap="flat" cmpd="sng">
                  <a:solidFill>
                    <a:srgbClr val="FFFF00"/>
                  </a:solidFill>
                  <a:prstDash val="solid"/>
                  <a:headEnd type="none" w="med" len="med"/>
                  <a:tailEnd type="none" w="med" len="med"/>
                </a:ln>
                <a:solidFill>
                  <a:srgbClr val="FFFF00"/>
                </a:solidFill>
                <a:effectLst/>
                <a:uLnTx/>
                <a:uFillTx/>
                <a:latin typeface=".VnTimeH" panose="020B7200000000000000" charset="0"/>
                <a:ea typeface=".VnTimeH" panose="020B7200000000000000" charset="0"/>
                <a:cs typeface="+mn-cs"/>
              </a:rPr>
              <a:t>A</a:t>
            </a:r>
          </a:p>
        </p:txBody>
      </p:sp>
      <p:pic>
        <p:nvPicPr>
          <p:cNvPr id="43" name="Picture 37" descr="Blue_chapterlist"/>
          <p:cNvPicPr>
            <a:picLocks noChangeAspect="1"/>
          </p:cNvPicPr>
          <p:nvPr/>
        </p:nvPicPr>
        <p:blipFill>
          <a:blip r:embed="rId7">
            <a:clrChange>
              <a:clrFrom>
                <a:srgbClr val="FFFFFF"/>
              </a:clrFrom>
              <a:clrTo>
                <a:srgbClr val="FFFFFF">
                  <a:alpha val="0"/>
                </a:srgbClr>
              </a:clrTo>
            </a:clrChange>
          </a:blip>
          <a:stretch>
            <a:fillRect/>
          </a:stretch>
        </p:blipFill>
        <p:spPr>
          <a:xfrm>
            <a:off x="1671639" y="4425951"/>
            <a:ext cx="593725" cy="263525"/>
          </a:xfrm>
          <a:prstGeom prst="rect">
            <a:avLst/>
          </a:prstGeom>
          <a:noFill/>
          <a:ln w="9525">
            <a:noFill/>
          </a:ln>
          <a:effectLst>
            <a:outerShdw dist="107763" dir="18900000" algn="ctr" rotWithShape="0">
              <a:srgbClr val="808080">
                <a:alpha val="50000"/>
              </a:srgbClr>
            </a:outerShdw>
          </a:effectLst>
        </p:spPr>
      </p:pic>
      <p:pic>
        <p:nvPicPr>
          <p:cNvPr id="44" name="Picture 39" descr="Classicmode"/>
          <p:cNvPicPr>
            <a:picLocks noChangeAspect="1"/>
          </p:cNvPicPr>
          <p:nvPr/>
        </p:nvPicPr>
        <p:blipFill>
          <a:blip r:embed="rId8">
            <a:clrChange>
              <a:clrFrom>
                <a:srgbClr val="2C2761"/>
              </a:clrFrom>
              <a:clrTo>
                <a:srgbClr val="2C2761">
                  <a:alpha val="0"/>
                </a:srgbClr>
              </a:clrTo>
            </a:clrChange>
          </a:blip>
          <a:stretch>
            <a:fillRect/>
          </a:stretch>
        </p:blipFill>
        <p:spPr>
          <a:xfrm>
            <a:off x="2079625" y="4189414"/>
            <a:ext cx="1500188" cy="600075"/>
          </a:xfrm>
          <a:prstGeom prst="rect">
            <a:avLst/>
          </a:prstGeom>
          <a:noFill/>
          <a:ln w="9525">
            <a:noFill/>
          </a:ln>
          <a:effectLst>
            <a:outerShdw dist="107763" dir="18900000" algn="ctr" rotWithShape="0">
              <a:srgbClr val="808080">
                <a:alpha val="50000"/>
              </a:srgbClr>
            </a:outerShdw>
          </a:effectLst>
        </p:spPr>
      </p:pic>
      <p:sp>
        <p:nvSpPr>
          <p:cNvPr id="45" name="Oval 59">
            <a:hlinkHover r:id="" action="ppaction://noaction">
              <a:snd r:embed="rId9" name="cached_combo42.wav"/>
            </a:hlinkHover>
          </p:cNvPr>
          <p:cNvSpPr/>
          <p:nvPr/>
        </p:nvSpPr>
        <p:spPr>
          <a:xfrm>
            <a:off x="2133601" y="4286251"/>
            <a:ext cx="817563" cy="460375"/>
          </a:xfrm>
          <a:prstGeom prst="ellipse">
            <a:avLst/>
          </a:prstGeom>
          <a:gradFill rotWithShape="1">
            <a:gsLst>
              <a:gs pos="0">
                <a:srgbClr val="FF00FF">
                  <a:alpha val="53998"/>
                </a:srgbClr>
              </a:gs>
              <a:gs pos="100000">
                <a:srgbClr val="760076">
                  <a:alpha val="59000"/>
                </a:srgbClr>
              </a:gs>
            </a:gsLst>
            <a:lin ang="5400000" scaled="1"/>
            <a:tileRect/>
          </a:gradFill>
          <a:ln w="9525">
            <a:noFill/>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000000"/>
              </a:solidFill>
              <a:effectLst/>
              <a:uLnTx/>
              <a:uFillTx/>
              <a:latin typeface="Calibri" panose="020F0502020204030204"/>
              <a:cs typeface="+mn-cs"/>
            </a:endParaRPr>
          </a:p>
        </p:txBody>
      </p:sp>
      <p:sp>
        <p:nvSpPr>
          <p:cNvPr id="23566" name="WordArt 226"/>
          <p:cNvSpPr>
            <a:spLocks noTextEdit="1"/>
          </p:cNvSpPr>
          <p:nvPr/>
        </p:nvSpPr>
        <p:spPr>
          <a:xfrm>
            <a:off x="2362201" y="4343401"/>
            <a:ext cx="460375" cy="290513"/>
          </a:xfrm>
          <a:prstGeom prst="rect">
            <a:avLst/>
          </a:prstGeom>
        </p:spPr>
        <p:txBody>
          <a:bodyPr wrap="none" fromWordArt="1">
            <a:prstTxWarp prst="textInflate">
              <a:avLst>
                <a:gd name="adj" fmla="val 13634"/>
              </a:avLst>
            </a:prstTxWarp>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w="9525" cap="flat" cmpd="sng">
                  <a:solidFill>
                    <a:srgbClr val="FFFF00"/>
                  </a:solidFill>
                  <a:prstDash val="solid"/>
                  <a:headEnd type="none" w="med" len="med"/>
                  <a:tailEnd type="none" w="med" len="med"/>
                </a:ln>
                <a:solidFill>
                  <a:srgbClr val="FFFF00"/>
                </a:solidFill>
                <a:effectLst/>
                <a:uLnTx/>
                <a:uFillTx/>
                <a:latin typeface="Times New Roman" panose="02020603050405020304" pitchFamily="18" charset="0"/>
                <a:ea typeface="Times New Roman" panose="02020603050405020304" pitchFamily="18" charset="0"/>
                <a:cs typeface="+mn-cs"/>
              </a:rPr>
              <a:t>B</a:t>
            </a:r>
          </a:p>
        </p:txBody>
      </p:sp>
      <p:sp>
        <p:nvSpPr>
          <p:cNvPr id="47" name="AutoShape 51"/>
          <p:cNvSpPr>
            <a:spLocks noChangeArrowheads="1"/>
          </p:cNvSpPr>
          <p:nvPr/>
        </p:nvSpPr>
        <p:spPr bwMode="auto">
          <a:xfrm>
            <a:off x="3449639" y="5086351"/>
            <a:ext cx="4856163" cy="669925"/>
          </a:xfrm>
          <a:prstGeom prst="roundRect">
            <a:avLst>
              <a:gd name="adj" fmla="val 16667"/>
            </a:avLst>
          </a:prstGeom>
          <a:solidFill>
            <a:srgbClr val="7030A0"/>
          </a:solidFill>
          <a:ln w="9525">
            <a:noFill/>
            <a:round/>
          </a:ln>
        </p:spPr>
        <p:txBody>
          <a:bodyPr wrap="none" anchor="ctr"/>
          <a:lstStyle/>
          <a:p>
            <a:pPr lvl="0" algn="ctr">
              <a:defRPr/>
            </a:pPr>
            <a:r>
              <a:rPr lang="en-US" altLang="zh-CN" sz="4000" b="1" dirty="0">
                <a:solidFill>
                  <a:schemeClr val="bg1"/>
                </a:solidFill>
                <a:ea typeface="字魂17号-萌趣果冻体" panose="02000000000000000000"/>
              </a:rPr>
              <a:t>K</a:t>
            </a:r>
            <a:r>
              <a:rPr lang="vi-VN" altLang="zh-CN" sz="4000" b="1" dirty="0">
                <a:solidFill>
                  <a:schemeClr val="bg1"/>
                </a:solidFill>
                <a:latin typeface="Calibri"/>
                <a:ea typeface="字魂17号-萌趣果冻体" panose="02000000000000000000"/>
              </a:rPr>
              <a:t>hí </a:t>
            </a:r>
            <a:r>
              <a:rPr lang="en-US" altLang="zh-CN" sz="4000" b="1" dirty="0" err="1">
                <a:solidFill>
                  <a:schemeClr val="bg1"/>
                </a:solidFill>
                <a:latin typeface="Calibri"/>
                <a:ea typeface="字魂17号-萌趣果冻体" panose="02000000000000000000"/>
              </a:rPr>
              <a:t>ni-tơ</a:t>
            </a:r>
            <a:endParaRPr kumimoji="0" lang="en-US" sz="5400" b="0" i="0" u="none" strike="noStrike" kern="1200" cap="none" spc="0" normalizeH="0" baseline="0" noProof="0" dirty="0">
              <a:ln>
                <a:noFill/>
              </a:ln>
              <a:solidFill>
                <a:srgbClr val="FFFFFF"/>
              </a:solidFill>
              <a:effectLst/>
              <a:uLnTx/>
              <a:uFillTx/>
              <a:latin typeface="Arial" panose="020B0604020202020204"/>
              <a:ea typeface="+mn-ea"/>
              <a:cs typeface="Arial" panose="020B0604020202020204" pitchFamily="34" charset="0"/>
            </a:endParaRPr>
          </a:p>
        </p:txBody>
      </p:sp>
      <p:pic>
        <p:nvPicPr>
          <p:cNvPr id="48" name="Picture 37" descr="Blue_chapterlist"/>
          <p:cNvPicPr>
            <a:picLocks noChangeAspect="1"/>
          </p:cNvPicPr>
          <p:nvPr/>
        </p:nvPicPr>
        <p:blipFill>
          <a:blip r:embed="rId7">
            <a:clrChange>
              <a:clrFrom>
                <a:srgbClr val="FFFFFF"/>
              </a:clrFrom>
              <a:clrTo>
                <a:srgbClr val="FFFFFF">
                  <a:alpha val="0"/>
                </a:srgbClr>
              </a:clrTo>
            </a:clrChange>
          </a:blip>
          <a:stretch>
            <a:fillRect/>
          </a:stretch>
        </p:blipFill>
        <p:spPr>
          <a:xfrm>
            <a:off x="1671639" y="5322889"/>
            <a:ext cx="593725" cy="261937"/>
          </a:xfrm>
          <a:prstGeom prst="rect">
            <a:avLst/>
          </a:prstGeom>
          <a:noFill/>
          <a:ln w="9525">
            <a:noFill/>
          </a:ln>
          <a:effectLst>
            <a:outerShdw dist="107763" dir="18900000" algn="ctr" rotWithShape="0">
              <a:srgbClr val="808080">
                <a:alpha val="50000"/>
              </a:srgbClr>
            </a:outerShdw>
          </a:effectLst>
        </p:spPr>
      </p:pic>
      <p:pic>
        <p:nvPicPr>
          <p:cNvPr id="49" name="Picture 39" descr="Classicmode"/>
          <p:cNvPicPr>
            <a:picLocks noChangeAspect="1"/>
          </p:cNvPicPr>
          <p:nvPr/>
        </p:nvPicPr>
        <p:blipFill>
          <a:blip r:embed="rId8">
            <a:clrChange>
              <a:clrFrom>
                <a:srgbClr val="2C2761"/>
              </a:clrFrom>
              <a:clrTo>
                <a:srgbClr val="2C2761">
                  <a:alpha val="0"/>
                </a:srgbClr>
              </a:clrTo>
            </a:clrChange>
          </a:blip>
          <a:stretch>
            <a:fillRect/>
          </a:stretch>
        </p:blipFill>
        <p:spPr>
          <a:xfrm>
            <a:off x="2052639" y="5154613"/>
            <a:ext cx="1500187" cy="601662"/>
          </a:xfrm>
          <a:prstGeom prst="rect">
            <a:avLst/>
          </a:prstGeom>
          <a:noFill/>
          <a:ln w="9525">
            <a:noFill/>
          </a:ln>
          <a:effectLst>
            <a:outerShdw dist="107763" dir="18900000" algn="ctr" rotWithShape="0">
              <a:srgbClr val="808080">
                <a:alpha val="50000"/>
              </a:srgbClr>
            </a:outerShdw>
          </a:effectLst>
        </p:spPr>
      </p:pic>
      <p:sp>
        <p:nvSpPr>
          <p:cNvPr id="50" name="Oval 59">
            <a:hlinkHover r:id="" action="ppaction://noaction">
              <a:snd r:embed="rId9" name="cached_combo42.wav"/>
            </a:hlinkHover>
          </p:cNvPr>
          <p:cNvSpPr/>
          <p:nvPr/>
        </p:nvSpPr>
        <p:spPr>
          <a:xfrm>
            <a:off x="2133601" y="5200651"/>
            <a:ext cx="817563" cy="460375"/>
          </a:xfrm>
          <a:prstGeom prst="ellipse">
            <a:avLst/>
          </a:prstGeom>
          <a:gradFill rotWithShape="1">
            <a:gsLst>
              <a:gs pos="0">
                <a:srgbClr val="FF00FF">
                  <a:alpha val="53998"/>
                </a:srgbClr>
              </a:gs>
              <a:gs pos="100000">
                <a:srgbClr val="760076">
                  <a:alpha val="59000"/>
                </a:srgbClr>
              </a:gs>
            </a:gsLst>
            <a:lin ang="5400000" scaled="1"/>
            <a:tileRect/>
          </a:gradFill>
          <a:ln w="9525">
            <a:noFill/>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000000"/>
              </a:solidFill>
              <a:effectLst/>
              <a:uLnTx/>
              <a:uFillTx/>
              <a:latin typeface="Calibri" panose="020F0502020204030204"/>
              <a:cs typeface="+mn-cs"/>
            </a:endParaRPr>
          </a:p>
        </p:txBody>
      </p:sp>
      <p:sp>
        <p:nvSpPr>
          <p:cNvPr id="23571" name="WordArt 226"/>
          <p:cNvSpPr>
            <a:spLocks noTextEdit="1"/>
          </p:cNvSpPr>
          <p:nvPr/>
        </p:nvSpPr>
        <p:spPr>
          <a:xfrm>
            <a:off x="2362201" y="5314951"/>
            <a:ext cx="460375" cy="290513"/>
          </a:xfrm>
          <a:prstGeom prst="rect">
            <a:avLst/>
          </a:prstGeom>
        </p:spPr>
        <p:txBody>
          <a:bodyPr wrap="none" fromWordArt="1">
            <a:prstTxWarp prst="textInflate">
              <a:avLst>
                <a:gd name="adj" fmla="val 13634"/>
              </a:avLst>
            </a:prstTxWarp>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w="9525" cap="flat" cmpd="sng">
                  <a:solidFill>
                    <a:srgbClr val="FFFF00"/>
                  </a:solidFill>
                  <a:prstDash val="solid"/>
                  <a:headEnd type="none" w="med" len="med"/>
                  <a:tailEnd type="none" w="med" len="med"/>
                </a:ln>
                <a:solidFill>
                  <a:srgbClr val="FFFF00"/>
                </a:solidFill>
                <a:effectLst/>
                <a:uLnTx/>
                <a:uFillTx/>
                <a:latin typeface=".VnTimeH" panose="020B7200000000000000" charset="0"/>
                <a:ea typeface=".VnTimeH" panose="020B7200000000000000" charset="0"/>
                <a:cs typeface="+mn-cs"/>
              </a:rPr>
              <a:t>c</a:t>
            </a:r>
          </a:p>
        </p:txBody>
      </p:sp>
      <p:sp>
        <p:nvSpPr>
          <p:cNvPr id="57" name="AutoShape 27"/>
          <p:cNvSpPr/>
          <p:nvPr/>
        </p:nvSpPr>
        <p:spPr>
          <a:xfrm>
            <a:off x="1581150" y="1600201"/>
            <a:ext cx="1543050" cy="1019175"/>
          </a:xfrm>
          <a:prstGeom prst="sun">
            <a:avLst>
              <a:gd name="adj" fmla="val 19880"/>
            </a:avLst>
          </a:prstGeom>
          <a:gradFill rotWithShape="1">
            <a:gsLst>
              <a:gs pos="0">
                <a:srgbClr val="FF0066"/>
              </a:gs>
              <a:gs pos="100000">
                <a:srgbClr val="E9EE10"/>
              </a:gs>
            </a:gsLst>
            <a:path path="rect">
              <a:fillToRect l="50000" t="50000" r="50000" b="50000"/>
            </a:path>
            <a:tileRect/>
          </a:gradFill>
          <a:ln w="9525" cap="flat" cmpd="sng">
            <a:solidFill>
              <a:schemeClr val="tx1"/>
            </a:solidFill>
            <a:prstDash val="solid"/>
            <a:miter/>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Arial" panose="020B0604020202020204" pitchFamily="34" charset="0"/>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srgbClr val="000000"/>
              </a:solidFill>
              <a:effectLst/>
              <a:uLnTx/>
              <a:uFillTx/>
              <a:latin typeface="Calibri" panose="020F0502020204030204" pitchFamily="34" charset="0"/>
              <a:cs typeface="+mn-cs"/>
            </a:endParaRPr>
          </a:p>
        </p:txBody>
      </p:sp>
      <p:sp>
        <p:nvSpPr>
          <p:cNvPr id="23573" name="WordArt 28"/>
          <p:cNvSpPr>
            <a:spLocks noTextEdit="1"/>
          </p:cNvSpPr>
          <p:nvPr/>
        </p:nvSpPr>
        <p:spPr>
          <a:xfrm>
            <a:off x="1962150" y="1874838"/>
            <a:ext cx="685800" cy="457200"/>
          </a:xfrm>
          <a:prstGeom prst="rect">
            <a:avLst/>
          </a:prstGeom>
        </p:spPr>
        <p:txBody>
          <a:bodyPr wrap="none" fromWordArt="1">
            <a:prstTxWarp prst="textPlain">
              <a:avLst>
                <a:gd name="adj" fmla="val 50000"/>
              </a:avLst>
            </a:prstTxWarp>
            <a:normAutofit fontScale="775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err="1">
                <a:ln w="19050" cap="flat" cmpd="sng">
                  <a:solidFill>
                    <a:srgbClr val="FFFF00"/>
                  </a:solidFill>
                  <a:prstDash val="solid"/>
                  <a:headEnd type="none" w="med" len="med"/>
                  <a:tailEnd type="none" w="med" len="med"/>
                </a:ln>
                <a:solidFill>
                  <a:srgbClr val="FFFF00"/>
                </a:solidFill>
                <a:effectLst>
                  <a:outerShdw dist="35921" dir="2699999" algn="ctr" rotWithShape="0">
                    <a:srgbClr val="990000"/>
                  </a:outerShdw>
                </a:effectLst>
                <a:uLnTx/>
                <a:uFillTx/>
                <a:latin typeface="Times New Roman" panose="02020603050405020304" pitchFamily="18" charset="0"/>
                <a:ea typeface="Times New Roman" panose="02020603050405020304" pitchFamily="18" charset="0"/>
                <a:cs typeface="+mn-cs"/>
              </a:rPr>
              <a:t>Câu</a:t>
            </a:r>
            <a:r>
              <a:rPr kumimoji="0" lang="en-US" sz="3600" b="1" i="0" u="none" strike="noStrike" kern="1200" cap="none" spc="0" normalizeH="0" baseline="0" noProof="0">
                <a:ln w="19050" cap="flat" cmpd="sng">
                  <a:solidFill>
                    <a:srgbClr val="FFFF00"/>
                  </a:solidFill>
                  <a:prstDash val="solid"/>
                  <a:headEnd type="none" w="med" len="med"/>
                  <a:tailEnd type="none" w="med" len="med"/>
                </a:ln>
                <a:solidFill>
                  <a:srgbClr val="FFFF00"/>
                </a:solidFill>
                <a:effectLst>
                  <a:outerShdw dist="35921" dir="2699999" algn="ctr" rotWithShape="0">
                    <a:srgbClr val="990000"/>
                  </a:outerShdw>
                </a:effectLst>
                <a:uLnTx/>
                <a:uFillTx/>
                <a:latin typeface="Times New Roman" panose="02020603050405020304" pitchFamily="18" charset="0"/>
                <a:ea typeface="Times New Roman" panose="02020603050405020304" pitchFamily="18" charset="0"/>
                <a:cs typeface="+mn-cs"/>
              </a:rPr>
              <a:t> 3</a:t>
            </a:r>
            <a:endParaRPr kumimoji="0" lang="en-US" sz="3600" b="1" i="0" u="none" strike="noStrike" kern="1200" cap="none" spc="0" normalizeH="0" baseline="0" noProof="0" dirty="0">
              <a:ln w="19050" cap="flat" cmpd="sng">
                <a:solidFill>
                  <a:srgbClr val="FFFF00"/>
                </a:solidFill>
                <a:prstDash val="solid"/>
                <a:headEnd type="none" w="med" len="med"/>
                <a:tailEnd type="none" w="med" len="med"/>
              </a:ln>
              <a:solidFill>
                <a:srgbClr val="FFFF00"/>
              </a:solidFill>
              <a:effectLst>
                <a:outerShdw dist="35921" dir="2699999" algn="ctr" rotWithShape="0">
                  <a:srgbClr val="990000"/>
                </a:outerShdw>
              </a:effectLst>
              <a:uLnTx/>
              <a:uFillTx/>
              <a:latin typeface="Times New Roman" panose="02020603050405020304" pitchFamily="18" charset="0"/>
              <a:ea typeface="Times New Roman" panose="02020603050405020304" pitchFamily="18" charset="0"/>
              <a:cs typeface="+mn-cs"/>
            </a:endParaRPr>
          </a:p>
        </p:txBody>
      </p:sp>
      <p:pic>
        <p:nvPicPr>
          <p:cNvPr id="23575" name="Picture 32" descr="Bellcoll">
            <a:hlinkClick r:id="" action="ppaction://hlinkshowjump?jump=firstslide"/>
          </p:cNvPr>
          <p:cNvPicPr>
            <a:picLocks noChangeAspect="1"/>
          </p:cNvPicPr>
          <p:nvPr/>
        </p:nvPicPr>
        <p:blipFill>
          <a:blip r:embed="rId10"/>
          <a:stretch>
            <a:fillRect/>
          </a:stretch>
        </p:blipFill>
        <p:spPr>
          <a:xfrm>
            <a:off x="1471614" y="685800"/>
            <a:ext cx="1652587" cy="1257300"/>
          </a:xfrm>
          <a:prstGeom prst="rect">
            <a:avLst/>
          </a:prstGeom>
          <a:noFill/>
          <a:ln w="9525">
            <a:noFill/>
          </a:ln>
        </p:spPr>
      </p:pic>
      <p:pic>
        <p:nvPicPr>
          <p:cNvPr id="23587" name="Picture 29" descr="Picture1"/>
          <p:cNvPicPr/>
          <p:nvPr/>
        </p:nvPicPr>
        <p:blipFill>
          <a:blip r:embed="rId11"/>
          <a:stretch>
            <a:fillRect/>
          </a:stretch>
        </p:blipFill>
        <p:spPr>
          <a:xfrm>
            <a:off x="3062289" y="1398587"/>
            <a:ext cx="5243514" cy="136527"/>
          </a:xfrm>
          <a:prstGeom prst="rect">
            <a:avLst/>
          </a:prstGeom>
          <a:noFill/>
          <a:ln w="9525">
            <a:noFill/>
          </a:ln>
        </p:spPr>
      </p:pic>
      <p:pic>
        <p:nvPicPr>
          <p:cNvPr id="52" name="Picture 37" descr="Blue_chapterlist">
            <a:extLst>
              <a:ext uri="{FF2B5EF4-FFF2-40B4-BE49-F238E27FC236}">
                <a16:creationId xmlns:a16="http://schemas.microsoft.com/office/drawing/2014/main" id="{65B9A674-089D-B8EB-F10D-9698A957FE5C}"/>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1690689" y="6246670"/>
            <a:ext cx="655637" cy="261937"/>
          </a:xfrm>
          <a:prstGeom prst="rect">
            <a:avLst/>
          </a:prstGeom>
          <a:noFill/>
          <a:ln w="9525">
            <a:noFill/>
          </a:ln>
          <a:effectLst>
            <a:outerShdw dist="107763" dir="18900000" algn="ctr" rotWithShape="0">
              <a:srgbClr val="808080">
                <a:alpha val="50000"/>
              </a:srgbClr>
            </a:outerShdw>
          </a:effectLst>
        </p:spPr>
      </p:pic>
      <p:pic>
        <p:nvPicPr>
          <p:cNvPr id="5" name="10s">
            <a:hlinkClick r:id="" action="ppaction://media"/>
            <a:extLst>
              <a:ext uri="{FF2B5EF4-FFF2-40B4-BE49-F238E27FC236}">
                <a16:creationId xmlns:a16="http://schemas.microsoft.com/office/drawing/2014/main" id="{E4E8C68F-3FDE-DFF7-4BD8-7E71CFA92163}"/>
              </a:ext>
            </a:extLst>
          </p:cNvPr>
          <p:cNvPicPr>
            <a:picLocks noChangeAspect="1"/>
          </p:cNvPicPr>
          <p:nvPr>
            <a:videoFile r:link="rId2"/>
            <p:extLst>
              <p:ext uri="{DAA4B4D4-6D71-4841-9C94-3DE7FCFB9230}">
                <p14:media xmlns:p14="http://schemas.microsoft.com/office/powerpoint/2010/main" r:embed="rId1"/>
              </p:ext>
            </p:extLst>
          </p:nvPr>
        </p:nvPicPr>
        <p:blipFill>
          <a:blip r:embed="rId12"/>
          <a:stretch>
            <a:fillRect/>
          </a:stretch>
        </p:blipFill>
        <p:spPr>
          <a:xfrm>
            <a:off x="8764335" y="966746"/>
            <a:ext cx="2510206" cy="1411991"/>
          </a:xfrm>
          <a:prstGeom prst="rect">
            <a:avLst/>
          </a:prstGeom>
        </p:spPr>
      </p:pic>
    </p:spTree>
    <p:extLst>
      <p:ext uri="{BB962C8B-B14F-4D97-AF65-F5344CB8AC3E}">
        <p14:creationId xmlns:p14="http://schemas.microsoft.com/office/powerpoint/2010/main" val="1572130958"/>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cBhvr>
                                        <p:cTn id="7" dur="500" fill="hold"/>
                                        <p:tgtEl>
                                          <p:spTgt spid="57"/>
                                        </p:tgtEl>
                                        <p:attrNameLst>
                                          <p:attrName>ppt_w</p:attrName>
                                        </p:attrNameLst>
                                      </p:cBhvr>
                                      <p:tavLst>
                                        <p:tav tm="0">
                                          <p:val>
                                            <p:fltVal val="0"/>
                                          </p:val>
                                        </p:tav>
                                        <p:tav tm="100000">
                                          <p:val>
                                            <p:strVal val="#ppt_w"/>
                                          </p:val>
                                        </p:tav>
                                      </p:tavLst>
                                    </p:anim>
                                    <p:anim calcmode="lin" valueType="num">
                                      <p:cBhvr>
                                        <p:cTn id="8" dur="500" fill="hold"/>
                                        <p:tgtEl>
                                          <p:spTgt spid="57"/>
                                        </p:tgtEl>
                                        <p:attrNameLst>
                                          <p:attrName>ppt_h</p:attrName>
                                        </p:attrNameLst>
                                      </p:cBhvr>
                                      <p:tavLst>
                                        <p:tav tm="0">
                                          <p:val>
                                            <p:fltVal val="0"/>
                                          </p:val>
                                        </p:tav>
                                        <p:tav tm="100000">
                                          <p:val>
                                            <p:strVal val="#ppt_h"/>
                                          </p:val>
                                        </p:tav>
                                      </p:tavLst>
                                    </p:anim>
                                    <p:animEffect transition="in" filter="fade">
                                      <p:cBhvr>
                                        <p:cTn id="9" dur="500"/>
                                        <p:tgtEl>
                                          <p:spTgt spid="57"/>
                                        </p:tgtEl>
                                      </p:cBhvr>
                                    </p:animEffect>
                                  </p:childTnLst>
                                </p:cTn>
                              </p:par>
                              <p:par>
                                <p:cTn id="10" presetID="53" presetClass="entr" presetSubtype="16" fill="hold" nodeType="withEffect">
                                  <p:stCondLst>
                                    <p:cond delay="0"/>
                                  </p:stCondLst>
                                  <p:childTnLst>
                                    <p:set>
                                      <p:cBhvr>
                                        <p:cTn id="11" dur="1" fill="hold">
                                          <p:stCondLst>
                                            <p:cond delay="0"/>
                                          </p:stCondLst>
                                        </p:cTn>
                                        <p:tgtEl>
                                          <p:spTgt spid="23573"/>
                                        </p:tgtEl>
                                        <p:attrNameLst>
                                          <p:attrName>style.visibility</p:attrName>
                                        </p:attrNameLst>
                                      </p:cBhvr>
                                      <p:to>
                                        <p:strVal val="visible"/>
                                      </p:to>
                                    </p:set>
                                    <p:anim calcmode="lin" valueType="num">
                                      <p:cBhvr>
                                        <p:cTn id="12" dur="500" fill="hold"/>
                                        <p:tgtEl>
                                          <p:spTgt spid="23573"/>
                                        </p:tgtEl>
                                        <p:attrNameLst>
                                          <p:attrName>ppt_w</p:attrName>
                                        </p:attrNameLst>
                                      </p:cBhvr>
                                      <p:tavLst>
                                        <p:tav tm="0">
                                          <p:val>
                                            <p:fltVal val="0"/>
                                          </p:val>
                                        </p:tav>
                                        <p:tav tm="100000">
                                          <p:val>
                                            <p:strVal val="#ppt_w"/>
                                          </p:val>
                                        </p:tav>
                                      </p:tavLst>
                                    </p:anim>
                                    <p:anim calcmode="lin" valueType="num">
                                      <p:cBhvr>
                                        <p:cTn id="13" dur="500" fill="hold"/>
                                        <p:tgtEl>
                                          <p:spTgt spid="23573"/>
                                        </p:tgtEl>
                                        <p:attrNameLst>
                                          <p:attrName>ppt_h</p:attrName>
                                        </p:attrNameLst>
                                      </p:cBhvr>
                                      <p:tavLst>
                                        <p:tav tm="0">
                                          <p:val>
                                            <p:fltVal val="0"/>
                                          </p:val>
                                        </p:tav>
                                        <p:tav tm="100000">
                                          <p:val>
                                            <p:strVal val="#ppt_h"/>
                                          </p:val>
                                        </p:tav>
                                      </p:tavLst>
                                    </p:anim>
                                    <p:animEffect transition="in" filter="fade">
                                      <p:cBhvr>
                                        <p:cTn id="14" dur="500"/>
                                        <p:tgtEl>
                                          <p:spTgt spid="23573"/>
                                        </p:tgtEl>
                                      </p:cBhvr>
                                    </p:animEffect>
                                  </p:childTnLst>
                                </p:cTn>
                              </p:par>
                              <p:par>
                                <p:cTn id="15" presetID="8" presetClass="emph" presetSubtype="0" repeatCount="indefinite" fill="hold" grpId="1" nodeType="withEffect">
                                  <p:stCondLst>
                                    <p:cond delay="0"/>
                                  </p:stCondLst>
                                  <p:childTnLst>
                                    <p:animRot by="21600000">
                                      <p:cBhvr>
                                        <p:cTn id="16" dur="2000" fill="hold"/>
                                        <p:tgtEl>
                                          <p:spTgt spid="57"/>
                                        </p:tgtEl>
                                        <p:attrNameLst>
                                          <p:attrName>r</p:attrName>
                                        </p:attrNameLst>
                                      </p:cBhvr>
                                    </p:animRot>
                                  </p:childTnLst>
                                </p:cTn>
                              </p:par>
                              <p:par>
                                <p:cTn id="17" presetID="2" presetClass="entr" presetSubtype="8" fill="hold" grpId="0" nodeType="withEffect">
                                  <p:stCondLst>
                                    <p:cond delay="500"/>
                                  </p:stCondLst>
                                  <p:childTnLst>
                                    <p:set>
                                      <p:cBhvr>
                                        <p:cTn id="18" dur="1" fill="hold">
                                          <p:stCondLst>
                                            <p:cond delay="0"/>
                                          </p:stCondLst>
                                        </p:cTn>
                                        <p:tgtEl>
                                          <p:spTgt spid="31"/>
                                        </p:tgtEl>
                                        <p:attrNameLst>
                                          <p:attrName>style.visibility</p:attrName>
                                        </p:attrNameLst>
                                      </p:cBhvr>
                                      <p:to>
                                        <p:strVal val="visible"/>
                                      </p:to>
                                    </p:set>
                                    <p:anim calcmode="lin" valueType="num">
                                      <p:cBhvr additive="base">
                                        <p:cTn id="19" dur="1000" fill="hold"/>
                                        <p:tgtEl>
                                          <p:spTgt spid="31"/>
                                        </p:tgtEl>
                                        <p:attrNameLst>
                                          <p:attrName>ppt_x</p:attrName>
                                        </p:attrNameLst>
                                      </p:cBhvr>
                                      <p:tavLst>
                                        <p:tav tm="0">
                                          <p:val>
                                            <p:strVal val="0-#ppt_w/2"/>
                                          </p:val>
                                        </p:tav>
                                        <p:tav tm="100000">
                                          <p:val>
                                            <p:strVal val="#ppt_x"/>
                                          </p:val>
                                        </p:tav>
                                      </p:tavLst>
                                    </p:anim>
                                    <p:anim calcmode="lin" valueType="num">
                                      <p:cBhvr additive="base">
                                        <p:cTn id="20" dur="1000" fill="hold"/>
                                        <p:tgtEl>
                                          <p:spTgt spid="31"/>
                                        </p:tgtEl>
                                        <p:attrNameLst>
                                          <p:attrName>ppt_y</p:attrName>
                                        </p:attrNameLst>
                                      </p:cBhvr>
                                      <p:tavLst>
                                        <p:tav tm="0">
                                          <p:val>
                                            <p:strVal val="#ppt_y"/>
                                          </p:val>
                                        </p:tav>
                                        <p:tav tm="100000">
                                          <p:val>
                                            <p:strVal val="#ppt_y"/>
                                          </p:val>
                                        </p:tav>
                                      </p:tavLst>
                                    </p:anim>
                                  </p:childTnLst>
                                </p:cTn>
                              </p:par>
                              <p:par>
                                <p:cTn id="21" presetID="5" presetClass="entr" presetSubtype="10" fill="hold" nodeType="withEffect">
                                  <p:stCondLst>
                                    <p:cond delay="500"/>
                                  </p:stCondLst>
                                  <p:childTnLst>
                                    <p:set>
                                      <p:cBhvr>
                                        <p:cTn id="22" dur="1" fill="hold">
                                          <p:stCondLst>
                                            <p:cond delay="0"/>
                                          </p:stCondLst>
                                        </p:cTn>
                                        <p:tgtEl>
                                          <p:spTgt spid="38"/>
                                        </p:tgtEl>
                                        <p:attrNameLst>
                                          <p:attrName>style.visibility</p:attrName>
                                        </p:attrNameLst>
                                      </p:cBhvr>
                                      <p:to>
                                        <p:strVal val="visible"/>
                                      </p:to>
                                    </p:set>
                                    <p:animEffect transition="in" filter="checkerboard(across)">
                                      <p:cBhvr>
                                        <p:cTn id="23" dur="500"/>
                                        <p:tgtEl>
                                          <p:spTgt spid="38"/>
                                        </p:tgtEl>
                                      </p:cBhvr>
                                    </p:animEffect>
                                  </p:childTnLst>
                                </p:cTn>
                              </p:par>
                              <p:par>
                                <p:cTn id="24" presetID="5" presetClass="entr" presetSubtype="10" fill="hold" nodeType="withEffect">
                                  <p:stCondLst>
                                    <p:cond delay="500"/>
                                  </p:stCondLst>
                                  <p:childTnLst>
                                    <p:set>
                                      <p:cBhvr>
                                        <p:cTn id="25" dur="1" fill="hold">
                                          <p:stCondLst>
                                            <p:cond delay="0"/>
                                          </p:stCondLst>
                                        </p:cTn>
                                        <p:tgtEl>
                                          <p:spTgt spid="39"/>
                                        </p:tgtEl>
                                        <p:attrNameLst>
                                          <p:attrName>style.visibility</p:attrName>
                                        </p:attrNameLst>
                                      </p:cBhvr>
                                      <p:to>
                                        <p:strVal val="visible"/>
                                      </p:to>
                                    </p:set>
                                    <p:animEffect transition="in" filter="checkerboard(across)">
                                      <p:cBhvr>
                                        <p:cTn id="26" dur="500"/>
                                        <p:tgtEl>
                                          <p:spTgt spid="39"/>
                                        </p:tgtEl>
                                      </p:cBhvr>
                                    </p:animEffect>
                                  </p:childTnLst>
                                </p:cTn>
                              </p:par>
                              <p:par>
                                <p:cTn id="27" presetID="5" presetClass="entr" presetSubtype="10" fill="hold" grpId="0" nodeType="withEffect">
                                  <p:stCondLst>
                                    <p:cond delay="500"/>
                                  </p:stCondLst>
                                  <p:childTnLst>
                                    <p:set>
                                      <p:cBhvr>
                                        <p:cTn id="28" dur="1" fill="hold">
                                          <p:stCondLst>
                                            <p:cond delay="0"/>
                                          </p:stCondLst>
                                        </p:cTn>
                                        <p:tgtEl>
                                          <p:spTgt spid="40"/>
                                        </p:tgtEl>
                                        <p:attrNameLst>
                                          <p:attrName>style.visibility</p:attrName>
                                        </p:attrNameLst>
                                      </p:cBhvr>
                                      <p:to>
                                        <p:strVal val="visible"/>
                                      </p:to>
                                    </p:set>
                                    <p:animEffect transition="in" filter="checkerboard(across)">
                                      <p:cBhvr>
                                        <p:cTn id="29" dur="500"/>
                                        <p:tgtEl>
                                          <p:spTgt spid="40"/>
                                        </p:tgtEl>
                                      </p:cBhvr>
                                    </p:animEffect>
                                  </p:childTnLst>
                                </p:cTn>
                              </p:par>
                              <p:par>
                                <p:cTn id="30" presetID="5" presetClass="entr" presetSubtype="10" fill="hold" nodeType="withEffect">
                                  <p:stCondLst>
                                    <p:cond delay="500"/>
                                  </p:stCondLst>
                                  <p:childTnLst>
                                    <p:set>
                                      <p:cBhvr>
                                        <p:cTn id="31" dur="1" fill="hold">
                                          <p:stCondLst>
                                            <p:cond delay="0"/>
                                          </p:stCondLst>
                                        </p:cTn>
                                        <p:tgtEl>
                                          <p:spTgt spid="23561"/>
                                        </p:tgtEl>
                                        <p:attrNameLst>
                                          <p:attrName>style.visibility</p:attrName>
                                        </p:attrNameLst>
                                      </p:cBhvr>
                                      <p:to>
                                        <p:strVal val="visible"/>
                                      </p:to>
                                    </p:set>
                                    <p:animEffect transition="in" filter="checkerboard(across)">
                                      <p:cBhvr>
                                        <p:cTn id="32" dur="500"/>
                                        <p:tgtEl>
                                          <p:spTgt spid="23561"/>
                                        </p:tgtEl>
                                      </p:cBhvr>
                                    </p:animEffect>
                                  </p:childTnLst>
                                </p:cTn>
                              </p:par>
                              <p:par>
                                <p:cTn id="33" presetID="22" presetClass="entr" presetSubtype="8" fill="hold" nodeType="withEffect">
                                  <p:stCondLst>
                                    <p:cond delay="500"/>
                                  </p:stCondLst>
                                  <p:iterate type="lt">
                                    <p:tmPct val="0"/>
                                  </p:iterate>
                                  <p:childTnLst>
                                    <p:set>
                                      <p:cBhvr>
                                        <p:cTn id="34" dur="1" fill="hold">
                                          <p:stCondLst>
                                            <p:cond delay="0"/>
                                          </p:stCondLst>
                                        </p:cTn>
                                        <p:tgtEl>
                                          <p:spTgt spid="36"/>
                                        </p:tgtEl>
                                        <p:attrNameLst>
                                          <p:attrName>style.visibility</p:attrName>
                                        </p:attrNameLst>
                                      </p:cBhvr>
                                      <p:to>
                                        <p:strVal val="visible"/>
                                      </p:to>
                                    </p:set>
                                    <p:animEffect transition="in" filter="wipe(left)">
                                      <p:cBhvr>
                                        <p:cTn id="35" dur="500"/>
                                        <p:tgtEl>
                                          <p:spTgt spid="36"/>
                                        </p:tgtEl>
                                      </p:cBhvr>
                                    </p:animEffect>
                                  </p:childTnLst>
                                </p:cTn>
                              </p:par>
                              <p:par>
                                <p:cTn id="36" presetID="5" presetClass="entr" presetSubtype="10" fill="hold" nodeType="withEffect">
                                  <p:stCondLst>
                                    <p:cond delay="500"/>
                                  </p:stCondLst>
                                  <p:childTnLst>
                                    <p:set>
                                      <p:cBhvr>
                                        <p:cTn id="37" dur="1" fill="hold">
                                          <p:stCondLst>
                                            <p:cond delay="0"/>
                                          </p:stCondLst>
                                        </p:cTn>
                                        <p:tgtEl>
                                          <p:spTgt spid="43"/>
                                        </p:tgtEl>
                                        <p:attrNameLst>
                                          <p:attrName>style.visibility</p:attrName>
                                        </p:attrNameLst>
                                      </p:cBhvr>
                                      <p:to>
                                        <p:strVal val="visible"/>
                                      </p:to>
                                    </p:set>
                                    <p:animEffect transition="in" filter="checkerboard(across)">
                                      <p:cBhvr>
                                        <p:cTn id="38" dur="500"/>
                                        <p:tgtEl>
                                          <p:spTgt spid="43"/>
                                        </p:tgtEl>
                                      </p:cBhvr>
                                    </p:animEffect>
                                  </p:childTnLst>
                                </p:cTn>
                              </p:par>
                              <p:par>
                                <p:cTn id="39" presetID="5" presetClass="entr" presetSubtype="10" fill="hold" nodeType="withEffect">
                                  <p:stCondLst>
                                    <p:cond delay="500"/>
                                  </p:stCondLst>
                                  <p:childTnLst>
                                    <p:set>
                                      <p:cBhvr>
                                        <p:cTn id="40" dur="1" fill="hold">
                                          <p:stCondLst>
                                            <p:cond delay="0"/>
                                          </p:stCondLst>
                                        </p:cTn>
                                        <p:tgtEl>
                                          <p:spTgt spid="44"/>
                                        </p:tgtEl>
                                        <p:attrNameLst>
                                          <p:attrName>style.visibility</p:attrName>
                                        </p:attrNameLst>
                                      </p:cBhvr>
                                      <p:to>
                                        <p:strVal val="visible"/>
                                      </p:to>
                                    </p:set>
                                    <p:animEffect transition="in" filter="checkerboard(across)">
                                      <p:cBhvr>
                                        <p:cTn id="41" dur="500"/>
                                        <p:tgtEl>
                                          <p:spTgt spid="44"/>
                                        </p:tgtEl>
                                      </p:cBhvr>
                                    </p:animEffect>
                                  </p:childTnLst>
                                </p:cTn>
                              </p:par>
                              <p:par>
                                <p:cTn id="42" presetID="5" presetClass="entr" presetSubtype="10" fill="hold" grpId="0" nodeType="withEffect">
                                  <p:stCondLst>
                                    <p:cond delay="500"/>
                                  </p:stCondLst>
                                  <p:childTnLst>
                                    <p:set>
                                      <p:cBhvr>
                                        <p:cTn id="43" dur="1" fill="hold">
                                          <p:stCondLst>
                                            <p:cond delay="0"/>
                                          </p:stCondLst>
                                        </p:cTn>
                                        <p:tgtEl>
                                          <p:spTgt spid="45"/>
                                        </p:tgtEl>
                                        <p:attrNameLst>
                                          <p:attrName>style.visibility</p:attrName>
                                        </p:attrNameLst>
                                      </p:cBhvr>
                                      <p:to>
                                        <p:strVal val="visible"/>
                                      </p:to>
                                    </p:set>
                                    <p:animEffect transition="in" filter="checkerboard(across)">
                                      <p:cBhvr>
                                        <p:cTn id="44" dur="500"/>
                                        <p:tgtEl>
                                          <p:spTgt spid="45"/>
                                        </p:tgtEl>
                                      </p:cBhvr>
                                    </p:animEffect>
                                  </p:childTnLst>
                                </p:cTn>
                              </p:par>
                              <p:par>
                                <p:cTn id="45" presetID="5" presetClass="entr" presetSubtype="10" fill="hold" nodeType="withEffect">
                                  <p:stCondLst>
                                    <p:cond delay="500"/>
                                  </p:stCondLst>
                                  <p:childTnLst>
                                    <p:set>
                                      <p:cBhvr>
                                        <p:cTn id="46" dur="1" fill="hold">
                                          <p:stCondLst>
                                            <p:cond delay="0"/>
                                          </p:stCondLst>
                                        </p:cTn>
                                        <p:tgtEl>
                                          <p:spTgt spid="23566"/>
                                        </p:tgtEl>
                                        <p:attrNameLst>
                                          <p:attrName>style.visibility</p:attrName>
                                        </p:attrNameLst>
                                      </p:cBhvr>
                                      <p:to>
                                        <p:strVal val="visible"/>
                                      </p:to>
                                    </p:set>
                                    <p:animEffect transition="in" filter="checkerboard(across)">
                                      <p:cBhvr>
                                        <p:cTn id="47" dur="500"/>
                                        <p:tgtEl>
                                          <p:spTgt spid="23566"/>
                                        </p:tgtEl>
                                      </p:cBhvr>
                                    </p:animEffect>
                                  </p:childTnLst>
                                </p:cTn>
                              </p:par>
                              <p:par>
                                <p:cTn id="48" presetID="22" presetClass="entr" presetSubtype="8" fill="hold" nodeType="withEffect">
                                  <p:stCondLst>
                                    <p:cond delay="500"/>
                                  </p:stCondLst>
                                  <p:iterate type="lt">
                                    <p:tmPct val="0"/>
                                  </p:iterate>
                                  <p:childTnLst>
                                    <p:set>
                                      <p:cBhvr>
                                        <p:cTn id="49" dur="1" fill="hold">
                                          <p:stCondLst>
                                            <p:cond delay="0"/>
                                          </p:stCondLst>
                                        </p:cTn>
                                        <p:tgtEl>
                                          <p:spTgt spid="42"/>
                                        </p:tgtEl>
                                        <p:attrNameLst>
                                          <p:attrName>style.visibility</p:attrName>
                                        </p:attrNameLst>
                                      </p:cBhvr>
                                      <p:to>
                                        <p:strVal val="visible"/>
                                      </p:to>
                                    </p:set>
                                    <p:animEffect transition="in" filter="wipe(left)">
                                      <p:cBhvr>
                                        <p:cTn id="50" dur="500"/>
                                        <p:tgtEl>
                                          <p:spTgt spid="42"/>
                                        </p:tgtEl>
                                      </p:cBhvr>
                                    </p:animEffect>
                                  </p:childTnLst>
                                </p:cTn>
                              </p:par>
                              <p:par>
                                <p:cTn id="51" presetID="5" presetClass="entr" presetSubtype="10" fill="hold" nodeType="withEffect">
                                  <p:stCondLst>
                                    <p:cond delay="500"/>
                                  </p:stCondLst>
                                  <p:childTnLst>
                                    <p:set>
                                      <p:cBhvr>
                                        <p:cTn id="52" dur="1" fill="hold">
                                          <p:stCondLst>
                                            <p:cond delay="0"/>
                                          </p:stCondLst>
                                        </p:cTn>
                                        <p:tgtEl>
                                          <p:spTgt spid="48"/>
                                        </p:tgtEl>
                                        <p:attrNameLst>
                                          <p:attrName>style.visibility</p:attrName>
                                        </p:attrNameLst>
                                      </p:cBhvr>
                                      <p:to>
                                        <p:strVal val="visible"/>
                                      </p:to>
                                    </p:set>
                                    <p:animEffect transition="in" filter="checkerboard(across)">
                                      <p:cBhvr>
                                        <p:cTn id="53" dur="500"/>
                                        <p:tgtEl>
                                          <p:spTgt spid="48"/>
                                        </p:tgtEl>
                                      </p:cBhvr>
                                    </p:animEffect>
                                  </p:childTnLst>
                                </p:cTn>
                              </p:par>
                              <p:par>
                                <p:cTn id="54" presetID="5" presetClass="entr" presetSubtype="10" fill="hold" nodeType="withEffect">
                                  <p:stCondLst>
                                    <p:cond delay="500"/>
                                  </p:stCondLst>
                                  <p:childTnLst>
                                    <p:set>
                                      <p:cBhvr>
                                        <p:cTn id="55" dur="1" fill="hold">
                                          <p:stCondLst>
                                            <p:cond delay="0"/>
                                          </p:stCondLst>
                                        </p:cTn>
                                        <p:tgtEl>
                                          <p:spTgt spid="49"/>
                                        </p:tgtEl>
                                        <p:attrNameLst>
                                          <p:attrName>style.visibility</p:attrName>
                                        </p:attrNameLst>
                                      </p:cBhvr>
                                      <p:to>
                                        <p:strVal val="visible"/>
                                      </p:to>
                                    </p:set>
                                    <p:animEffect transition="in" filter="checkerboard(across)">
                                      <p:cBhvr>
                                        <p:cTn id="56" dur="500"/>
                                        <p:tgtEl>
                                          <p:spTgt spid="49"/>
                                        </p:tgtEl>
                                      </p:cBhvr>
                                    </p:animEffect>
                                  </p:childTnLst>
                                </p:cTn>
                              </p:par>
                              <p:par>
                                <p:cTn id="57" presetID="5" presetClass="entr" presetSubtype="10" fill="hold" grpId="0" nodeType="withEffect">
                                  <p:stCondLst>
                                    <p:cond delay="500"/>
                                  </p:stCondLst>
                                  <p:childTnLst>
                                    <p:set>
                                      <p:cBhvr>
                                        <p:cTn id="58" dur="1" fill="hold">
                                          <p:stCondLst>
                                            <p:cond delay="0"/>
                                          </p:stCondLst>
                                        </p:cTn>
                                        <p:tgtEl>
                                          <p:spTgt spid="50"/>
                                        </p:tgtEl>
                                        <p:attrNameLst>
                                          <p:attrName>style.visibility</p:attrName>
                                        </p:attrNameLst>
                                      </p:cBhvr>
                                      <p:to>
                                        <p:strVal val="visible"/>
                                      </p:to>
                                    </p:set>
                                    <p:animEffect transition="in" filter="checkerboard(across)">
                                      <p:cBhvr>
                                        <p:cTn id="59" dur="500"/>
                                        <p:tgtEl>
                                          <p:spTgt spid="50"/>
                                        </p:tgtEl>
                                      </p:cBhvr>
                                    </p:animEffect>
                                  </p:childTnLst>
                                </p:cTn>
                              </p:par>
                              <p:par>
                                <p:cTn id="60" presetID="5" presetClass="entr" presetSubtype="10" fill="hold" nodeType="withEffect">
                                  <p:stCondLst>
                                    <p:cond delay="500"/>
                                  </p:stCondLst>
                                  <p:childTnLst>
                                    <p:set>
                                      <p:cBhvr>
                                        <p:cTn id="61" dur="1" fill="hold">
                                          <p:stCondLst>
                                            <p:cond delay="0"/>
                                          </p:stCondLst>
                                        </p:cTn>
                                        <p:tgtEl>
                                          <p:spTgt spid="23571"/>
                                        </p:tgtEl>
                                        <p:attrNameLst>
                                          <p:attrName>style.visibility</p:attrName>
                                        </p:attrNameLst>
                                      </p:cBhvr>
                                      <p:to>
                                        <p:strVal val="visible"/>
                                      </p:to>
                                    </p:set>
                                    <p:animEffect transition="in" filter="checkerboard(across)">
                                      <p:cBhvr>
                                        <p:cTn id="62" dur="500"/>
                                        <p:tgtEl>
                                          <p:spTgt spid="23571"/>
                                        </p:tgtEl>
                                      </p:cBhvr>
                                    </p:animEffect>
                                  </p:childTnLst>
                                </p:cTn>
                              </p:par>
                              <p:par>
                                <p:cTn id="63" presetID="22" presetClass="entr" presetSubtype="8" fill="hold" nodeType="withEffect">
                                  <p:stCondLst>
                                    <p:cond delay="500"/>
                                  </p:stCondLst>
                                  <p:childTnLst>
                                    <p:set>
                                      <p:cBhvr>
                                        <p:cTn id="64" dur="1" fill="hold">
                                          <p:stCondLst>
                                            <p:cond delay="0"/>
                                          </p:stCondLst>
                                        </p:cTn>
                                        <p:tgtEl>
                                          <p:spTgt spid="47"/>
                                        </p:tgtEl>
                                        <p:attrNameLst>
                                          <p:attrName>style.visibility</p:attrName>
                                        </p:attrNameLst>
                                      </p:cBhvr>
                                      <p:to>
                                        <p:strVal val="visible"/>
                                      </p:to>
                                    </p:set>
                                    <p:animEffect transition="in" filter="wipe(left)">
                                      <p:cBhvr>
                                        <p:cTn id="65" dur="500"/>
                                        <p:tgtEl>
                                          <p:spTgt spid="47"/>
                                        </p:tgtEl>
                                      </p:cBhvr>
                                    </p:animEffect>
                                  </p:childTnLst>
                                </p:cTn>
                              </p:par>
                              <p:par>
                                <p:cTn id="66" presetID="5" presetClass="entr" presetSubtype="10" fill="hold" nodeType="withEffect">
                                  <p:stCondLst>
                                    <p:cond delay="500"/>
                                  </p:stCondLst>
                                  <p:childTnLst>
                                    <p:set>
                                      <p:cBhvr>
                                        <p:cTn id="67" dur="1" fill="hold">
                                          <p:stCondLst>
                                            <p:cond delay="0"/>
                                          </p:stCondLst>
                                        </p:cTn>
                                        <p:tgtEl>
                                          <p:spTgt spid="52"/>
                                        </p:tgtEl>
                                        <p:attrNameLst>
                                          <p:attrName>style.visibility</p:attrName>
                                        </p:attrNameLst>
                                      </p:cBhvr>
                                      <p:to>
                                        <p:strVal val="visible"/>
                                      </p:to>
                                    </p:set>
                                    <p:animEffect transition="in" filter="checkerboard(across)">
                                      <p:cBhvr>
                                        <p:cTn id="68" dur="500"/>
                                        <p:tgtEl>
                                          <p:spTgt spid="52"/>
                                        </p:tgtEl>
                                      </p:cBhvr>
                                    </p:animEffect>
                                  </p:childTnLst>
                                </p:cTn>
                              </p:par>
                            </p:childTnLst>
                          </p:cTn>
                        </p:par>
                      </p:childTnLst>
                    </p:cTn>
                  </p:par>
                  <p:par>
                    <p:cTn id="69" fill="hold">
                      <p:stCondLst>
                        <p:cond delay="indefinite"/>
                      </p:stCondLst>
                      <p:childTnLst>
                        <p:par>
                          <p:cTn id="70" fill="hold">
                            <p:stCondLst>
                              <p:cond delay="0"/>
                            </p:stCondLst>
                            <p:childTnLst>
                              <p:par>
                                <p:cTn id="71" presetID="23" presetClass="emph" presetSubtype="0" fill="hold" grpId="0" nodeType="clickEffect">
                                  <p:stCondLst>
                                    <p:cond delay="0"/>
                                  </p:stCondLst>
                                  <p:iterate type="lt">
                                    <p:tmPct val="0"/>
                                  </p:iterate>
                                  <p:childTnLst>
                                    <p:animClr clrSpc="hsl" dir="cw">
                                      <p:cBhvr override="childStyle">
                                        <p:cTn id="72" dur="500" fill="hold"/>
                                        <p:tgtEl>
                                          <p:spTgt spid="42"/>
                                        </p:tgtEl>
                                        <p:attrNameLst>
                                          <p:attrName>style.color</p:attrName>
                                        </p:attrNameLst>
                                      </p:cBhvr>
                                      <p:by>
                                        <p:hsl h="10842353" s="0" l="0"/>
                                      </p:by>
                                    </p:animClr>
                                    <p:animClr clrSpc="hsl" dir="cw">
                                      <p:cBhvr>
                                        <p:cTn id="73" dur="500" fill="hold"/>
                                        <p:tgtEl>
                                          <p:spTgt spid="42"/>
                                        </p:tgtEl>
                                        <p:attrNameLst>
                                          <p:attrName>fillcolor</p:attrName>
                                        </p:attrNameLst>
                                      </p:cBhvr>
                                      <p:by>
                                        <p:hsl h="10842353" s="0" l="0"/>
                                      </p:by>
                                    </p:animClr>
                                    <p:animClr clrSpc="hsl" dir="cw">
                                      <p:cBhvr>
                                        <p:cTn id="74" dur="500" fill="hold"/>
                                        <p:tgtEl>
                                          <p:spTgt spid="42"/>
                                        </p:tgtEl>
                                        <p:attrNameLst>
                                          <p:attrName>stroke.color</p:attrName>
                                        </p:attrNameLst>
                                      </p:cBhvr>
                                      <p:by>
                                        <p:hsl h="10842353" s="0" l="0"/>
                                      </p:by>
                                    </p:animClr>
                                    <p:set>
                                      <p:cBhvr>
                                        <p:cTn id="75" dur="500" fill="hold"/>
                                        <p:tgtEl>
                                          <p:spTgt spid="42"/>
                                        </p:tgtEl>
                                        <p:attrNameLst>
                                          <p:attrName>fill.type</p:attrName>
                                        </p:attrNameLst>
                                      </p:cBhvr>
                                      <p:to>
                                        <p:strVal val="solid"/>
                                      </p:to>
                                    </p:set>
                                  </p:childTnLst>
                                  <p:subTnLst>
                                    <p:audio>
                                      <p:cMediaNode>
                                        <p:cTn display="0" masterRel="sameClick">
                                          <p:stCondLst>
                                            <p:cond evt="begin" delay="0">
                                              <p:tn val="71"/>
                                            </p:cond>
                                          </p:stCondLst>
                                          <p:endCondLst>
                                            <p:cond evt="onStopAudio" delay="0">
                                              <p:tgtEl>
                                                <p:sldTgt/>
                                              </p:tgtEl>
                                            </p:cond>
                                          </p:endCondLst>
                                        </p:cTn>
                                        <p:tgtEl>
                                          <p:sndTgt r:embed="rId4" name="Am-thanh-tra-loi-dung-www_nhacchuongvui_com.wav"/>
                                        </p:tgtEl>
                                      </p:cMediaNode>
                                    </p:audio>
                                  </p:subTnLst>
                                </p:cTn>
                              </p:par>
                              <p:par>
                                <p:cTn id="76" presetID="34" presetClass="emph" presetSubtype="0" fill="hold" grpId="1" nodeType="withEffect">
                                  <p:stCondLst>
                                    <p:cond delay="0"/>
                                  </p:stCondLst>
                                  <p:iterate type="lt">
                                    <p:tmPct val="10000"/>
                                  </p:iterate>
                                  <p:childTnLst>
                                    <p:animMotion origin="layout" path="M -1.25E-6 -2.59259E-6 L -1.25E-6 -0.07222 " pathEditMode="relative" rAng="0" ptsTypes="AA">
                                      <p:cBhvr>
                                        <p:cTn id="77" dur="250" accel="50000" decel="50000" autoRev="1" fill="hold">
                                          <p:stCondLst>
                                            <p:cond delay="0"/>
                                          </p:stCondLst>
                                        </p:cTn>
                                        <p:tgtEl>
                                          <p:spTgt spid="42"/>
                                        </p:tgtEl>
                                        <p:attrNameLst>
                                          <p:attrName>ppt_x</p:attrName>
                                          <p:attrName>ppt_y</p:attrName>
                                        </p:attrNameLst>
                                      </p:cBhvr>
                                      <p:rCtr x="0" y="-3611"/>
                                    </p:animMotion>
                                    <p:animRot by="1500000">
                                      <p:cBhvr>
                                        <p:cTn id="78" dur="125" fill="hold">
                                          <p:stCondLst>
                                            <p:cond delay="0"/>
                                          </p:stCondLst>
                                        </p:cTn>
                                        <p:tgtEl>
                                          <p:spTgt spid="42"/>
                                        </p:tgtEl>
                                        <p:attrNameLst>
                                          <p:attrName>r</p:attrName>
                                        </p:attrNameLst>
                                      </p:cBhvr>
                                    </p:animRot>
                                    <p:animRot by="-1500000">
                                      <p:cBhvr>
                                        <p:cTn id="79" dur="125" fill="hold">
                                          <p:stCondLst>
                                            <p:cond delay="125"/>
                                          </p:stCondLst>
                                        </p:cTn>
                                        <p:tgtEl>
                                          <p:spTgt spid="42"/>
                                        </p:tgtEl>
                                        <p:attrNameLst>
                                          <p:attrName>r</p:attrName>
                                        </p:attrNameLst>
                                      </p:cBhvr>
                                    </p:animRot>
                                    <p:animRot by="-1500000">
                                      <p:cBhvr>
                                        <p:cTn id="80" dur="125" fill="hold">
                                          <p:stCondLst>
                                            <p:cond delay="250"/>
                                          </p:stCondLst>
                                        </p:cTn>
                                        <p:tgtEl>
                                          <p:spTgt spid="42"/>
                                        </p:tgtEl>
                                        <p:attrNameLst>
                                          <p:attrName>r</p:attrName>
                                        </p:attrNameLst>
                                      </p:cBhvr>
                                    </p:animRot>
                                    <p:animRot by="1500000">
                                      <p:cBhvr>
                                        <p:cTn id="81" dur="125" fill="hold">
                                          <p:stCondLst>
                                            <p:cond delay="375"/>
                                          </p:stCondLst>
                                        </p:cTn>
                                        <p:tgtEl>
                                          <p:spTgt spid="4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video>
              <p:cMediaNode vol="80000">
                <p:cTn id="82" fill="hold" display="0">
                  <p:stCondLst>
                    <p:cond delay="indefinite"/>
                  </p:stCondLst>
                </p:cTn>
                <p:tgtEl>
                  <p:spTgt spid="5"/>
                </p:tgtEl>
              </p:cMediaNode>
            </p:video>
            <p:seq concurrent="1" nextAc="seek">
              <p:cTn id="83" restart="whenNotActive" fill="hold" evtFilter="cancelBubble" nodeType="interactiveSeq">
                <p:stCondLst>
                  <p:cond evt="onClick" delay="0">
                    <p:tgtEl>
                      <p:spTgt spid="5"/>
                    </p:tgtEl>
                  </p:cond>
                </p:stCondLst>
                <p:endSync evt="end" delay="0">
                  <p:rtn val="all"/>
                </p:endSync>
                <p:childTnLst>
                  <p:par>
                    <p:cTn id="84" fill="hold">
                      <p:stCondLst>
                        <p:cond delay="0"/>
                      </p:stCondLst>
                      <p:childTnLst>
                        <p:par>
                          <p:cTn id="85" fill="hold">
                            <p:stCondLst>
                              <p:cond delay="0"/>
                            </p:stCondLst>
                            <p:childTnLst>
                              <p:par>
                                <p:cTn id="86" presetID="2" presetClass="mediacall" presetSubtype="0" fill="hold" nodeType="clickEffect">
                                  <p:stCondLst>
                                    <p:cond delay="0"/>
                                  </p:stCondLst>
                                  <p:childTnLst>
                                    <p:cmd type="call" cmd="togglePause">
                                      <p:cBhvr>
                                        <p:cTn id="87" dur="1" fill="hold"/>
                                        <p:tgtEl>
                                          <p:spTgt spid="5"/>
                                        </p:tgtEl>
                                      </p:cBhvr>
                                    </p:cmd>
                                  </p:childTnLst>
                                </p:cTn>
                              </p:par>
                            </p:childTnLst>
                          </p:cTn>
                        </p:par>
                      </p:childTnLst>
                    </p:cTn>
                  </p:par>
                  <p:par>
                    <p:cTn id="88" fill="hold">
                      <p:stCondLst>
                        <p:cond delay="indefinite"/>
                      </p:stCondLst>
                      <p:childTnLst>
                        <p:par>
                          <p:cTn id="89" fill="hold">
                            <p:stCondLst>
                              <p:cond delay="0"/>
                            </p:stCondLst>
                            <p:childTnLst>
                              <p:par>
                                <p:cTn id="90" presetID="1" presetClass="mediacall" presetSubtype="0" fill="hold" nodeType="clickEffect">
                                  <p:stCondLst>
                                    <p:cond delay="0"/>
                                  </p:stCondLst>
                                  <p:childTnLst>
                                    <p:cmd type="call" cmd="playFrom(0.0)">
                                      <p:cBhvr>
                                        <p:cTn id="91" dur="13444" fill="hold"/>
                                        <p:tgtEl>
                                          <p:spTgt spid="5"/>
                                        </p:tgtEl>
                                      </p:cBhvr>
                                    </p:cmd>
                                  </p:childTnLst>
                                </p:cTn>
                              </p:par>
                            </p:childTnLst>
                          </p:cTn>
                        </p:par>
                      </p:childTnLst>
                    </p:cTn>
                  </p:par>
                </p:childTnLst>
              </p:cTn>
              <p:nextCondLst>
                <p:cond evt="onClick" delay="0">
                  <p:tgtEl>
                    <p:spTgt spid="5"/>
                  </p:tgtEl>
                </p:cond>
              </p:nextCondLst>
            </p:seq>
          </p:childTnLst>
        </p:cTn>
      </p:par>
    </p:tnLst>
    <p:bldLst>
      <p:bldP spid="42" grpId="0" animBg="1"/>
      <p:bldP spid="42" grpId="1" animBg="1"/>
      <p:bldP spid="31" grpId="0" animBg="1"/>
      <p:bldP spid="40" grpId="0" animBg="1"/>
      <p:bldP spid="45" grpId="0" animBg="1"/>
      <p:bldP spid="50" grpId="0" animBg="1"/>
      <p:bldP spid="57" grpId="0" animBg="1"/>
      <p:bldP spid="57"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56F8AAD-3099-45A0-A52F-05E88CEE834F}"/>
              </a:ext>
            </a:extLst>
          </p:cNvPr>
          <p:cNvPicPr>
            <a:picLocks noChangeAspect="1"/>
          </p:cNvPicPr>
          <p:nvPr/>
        </p:nvPicPr>
        <p:blipFill>
          <a:blip r:embed="rId3"/>
          <a:stretch>
            <a:fillRect/>
          </a:stretch>
        </p:blipFill>
        <p:spPr>
          <a:xfrm>
            <a:off x="0" y="0"/>
            <a:ext cx="12192000" cy="6858000"/>
          </a:xfrm>
          <a:prstGeom prst="rect">
            <a:avLst/>
          </a:prstGeom>
        </p:spPr>
      </p:pic>
      <p:pic>
        <p:nvPicPr>
          <p:cNvPr id="3" name="图片 19">
            <a:extLst>
              <a:ext uri="{FF2B5EF4-FFF2-40B4-BE49-F238E27FC236}">
                <a16:creationId xmlns:a16="http://schemas.microsoft.com/office/drawing/2014/main" id="{5BC06C86-AD67-4769-93AD-2B7CFFEE57B2}"/>
              </a:ext>
            </a:extLst>
          </p:cNvPr>
          <p:cNvPicPr>
            <a:picLocks noChangeAspect="1"/>
          </p:cNvPicPr>
          <p:nvPr/>
        </p:nvPicPr>
        <p:blipFill rotWithShape="1">
          <a:blip r:embed="rId4"/>
          <a:srcRect l="3125" t="9355" r="3020" b="4895"/>
          <a:stretch/>
        </p:blipFill>
        <p:spPr>
          <a:xfrm>
            <a:off x="2265625" y="1022243"/>
            <a:ext cx="7795626" cy="4813513"/>
          </a:xfrm>
          <a:prstGeom prst="rect">
            <a:avLst/>
          </a:prstGeom>
        </p:spPr>
      </p:pic>
      <p:pic>
        <p:nvPicPr>
          <p:cNvPr id="5" name="Picture 4">
            <a:extLst>
              <a:ext uri="{FF2B5EF4-FFF2-40B4-BE49-F238E27FC236}">
                <a16:creationId xmlns:a16="http://schemas.microsoft.com/office/drawing/2014/main" id="{D0E2A97E-AA11-4225-8857-8CA539FB3802}"/>
              </a:ext>
            </a:extLst>
          </p:cNvPr>
          <p:cNvPicPr>
            <a:picLocks noChangeAspect="1"/>
          </p:cNvPicPr>
          <p:nvPr/>
        </p:nvPicPr>
        <p:blipFill>
          <a:blip r:embed="rId5"/>
          <a:stretch>
            <a:fillRect/>
          </a:stretch>
        </p:blipFill>
        <p:spPr>
          <a:xfrm>
            <a:off x="2424737" y="2221175"/>
            <a:ext cx="8169348" cy="3206774"/>
          </a:xfrm>
          <a:prstGeom prst="rect">
            <a:avLst/>
          </a:prstGeom>
        </p:spPr>
      </p:pic>
      <p:pic>
        <p:nvPicPr>
          <p:cNvPr id="6" name="图片 34">
            <a:extLst>
              <a:ext uri="{FF2B5EF4-FFF2-40B4-BE49-F238E27FC236}">
                <a16:creationId xmlns:a16="http://schemas.microsoft.com/office/drawing/2014/main" id="{46733096-8152-4FC4-8C8C-D71031DACF0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83272" y="2971793"/>
            <a:ext cx="3886206" cy="3886206"/>
          </a:xfrm>
          <a:prstGeom prst="rect">
            <a:avLst/>
          </a:prstGeom>
        </p:spPr>
      </p:pic>
    </p:spTree>
    <p:extLst>
      <p:ext uri="{BB962C8B-B14F-4D97-AF65-F5344CB8AC3E}">
        <p14:creationId xmlns:p14="http://schemas.microsoft.com/office/powerpoint/2010/main" val="565508811"/>
      </p:ext>
    </p:extLst>
  </p:cSld>
  <p:clrMapOvr>
    <a:masterClrMapping/>
  </p:clrMapOvr>
  <p:transition advTm="6981">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ree Vector | Background template with wild animals"/>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0" y="0"/>
            <a:ext cx="12192000" cy="680174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DA7B48A-9B49-431B-8C41-0BD9DEE6BBA2}"/>
              </a:ext>
            </a:extLst>
          </p:cNvPr>
          <p:cNvSpPr txBox="1"/>
          <p:nvPr/>
        </p:nvSpPr>
        <p:spPr>
          <a:xfrm>
            <a:off x="1912473" y="1817959"/>
            <a:ext cx="8365002" cy="1938992"/>
          </a:xfrm>
          <a:prstGeom prst="rect">
            <a:avLst/>
          </a:prstGeom>
          <a:noFill/>
        </p:spPr>
        <p:txBody>
          <a:bodyPr wrap="square">
            <a:spAutoFit/>
          </a:bodyPr>
          <a:lstStyle/>
          <a:p>
            <a:pPr lvl="0" algn="ctr">
              <a:defRPr/>
            </a:pPr>
            <a:r>
              <a:rPr lang="vi-VN" sz="6000" b="1" dirty="0">
                <a:solidFill>
                  <a:srgbClr val="FF0000"/>
                </a:solidFill>
                <a:latin typeface="Calibri" panose="020F0502020204030204" pitchFamily="34" charset="0"/>
                <a:ea typeface="Calibri" panose="020F0502020204030204" pitchFamily="34" charset="0"/>
                <a:cs typeface="Calibri" panose="020F0502020204030204" pitchFamily="34" charset="0"/>
              </a:rPr>
              <a:t>Hoạt động </a:t>
            </a:r>
            <a:r>
              <a:rPr lang="en-US" sz="6000" b="1" dirty="0">
                <a:solidFill>
                  <a:srgbClr val="FF0000"/>
                </a:solidFill>
                <a:latin typeface="Calibri" panose="020F0502020204030204" pitchFamily="34" charset="0"/>
                <a:ea typeface="Calibri" panose="020F0502020204030204" pitchFamily="34" charset="0"/>
                <a:cs typeface="Calibri" panose="020F0502020204030204" pitchFamily="34" charset="0"/>
              </a:rPr>
              <a:t>3</a:t>
            </a:r>
            <a:r>
              <a:rPr lang="vi-VN" sz="6000" b="1" dirty="0">
                <a:solidFill>
                  <a:srgbClr val="FF0000"/>
                </a:solidFill>
                <a:latin typeface="Calibri" panose="020F0502020204030204" pitchFamily="34" charset="0"/>
                <a:ea typeface="Calibri" panose="020F0502020204030204" pitchFamily="34" charset="0"/>
                <a:cs typeface="Calibri" panose="020F0502020204030204" pitchFamily="34" charset="0"/>
              </a:rPr>
              <a:t>: Tìm hiểu về chăm sóc vật nuôi</a:t>
            </a:r>
            <a:endParaRPr kumimoji="0" lang="en-US" sz="60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72390013"/>
      </p:ext>
    </p:extLst>
  </p:cSld>
  <p:clrMapOvr>
    <a:masterClrMapping/>
  </p:clrMapOvr>
  <p:transition advTm="3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AF3236-9A3D-48CD-8A4A-B13A04E8582F}"/>
              </a:ext>
            </a:extLst>
          </p:cNvPr>
          <p:cNvPicPr>
            <a:picLocks noChangeAspect="1"/>
          </p:cNvPicPr>
          <p:nvPr/>
        </p:nvPicPr>
        <p:blipFill>
          <a:blip r:embed="rId3"/>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BDAA6B62-DC7F-4777-B67A-2AFA072900C0}"/>
              </a:ext>
            </a:extLst>
          </p:cNvPr>
          <p:cNvPicPr>
            <a:picLocks noChangeAspect="1"/>
          </p:cNvPicPr>
          <p:nvPr/>
        </p:nvPicPr>
        <p:blipFill>
          <a:blip r:embed="rId4">
            <a:duotone>
              <a:schemeClr val="accent5">
                <a:shade val="45000"/>
                <a:satMod val="135000"/>
              </a:schemeClr>
              <a:prstClr val="white"/>
            </a:duotone>
          </a:blip>
          <a:stretch>
            <a:fillRect/>
          </a:stretch>
        </p:blipFill>
        <p:spPr>
          <a:xfrm>
            <a:off x="151885" y="139626"/>
            <a:ext cx="11888230" cy="6718374"/>
          </a:xfrm>
          <a:prstGeom prst="rect">
            <a:avLst/>
          </a:prstGeom>
        </p:spPr>
      </p:pic>
      <p:sp>
        <p:nvSpPr>
          <p:cNvPr id="6" name="Hộp Văn bản 9">
            <a:extLst>
              <a:ext uri="{FF2B5EF4-FFF2-40B4-BE49-F238E27FC236}">
                <a16:creationId xmlns:a16="http://schemas.microsoft.com/office/drawing/2014/main" id="{F2751DC3-98A7-588C-FC4E-F308EEAA6B9C}"/>
              </a:ext>
            </a:extLst>
          </p:cNvPr>
          <p:cNvSpPr txBox="1"/>
          <p:nvPr/>
        </p:nvSpPr>
        <p:spPr>
          <a:xfrm>
            <a:off x="1505243" y="264537"/>
            <a:ext cx="10036979" cy="1077218"/>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Nêu</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những</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việc</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cần</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làm</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để</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chăm</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sóc</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vật</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nuôi</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và</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giải</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thích</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vì</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sao</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cần</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làm</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những</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việc</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đó</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3630D7A5-EAEB-4B97-B00F-546545D6101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467960" y="248271"/>
            <a:ext cx="1212129" cy="881549"/>
          </a:xfrm>
          <a:prstGeom prst="rect">
            <a:avLst/>
          </a:prstGeom>
        </p:spPr>
      </p:pic>
      <p:pic>
        <p:nvPicPr>
          <p:cNvPr id="4" name="Picture 3">
            <a:extLst>
              <a:ext uri="{FF2B5EF4-FFF2-40B4-BE49-F238E27FC236}">
                <a16:creationId xmlns:a16="http://schemas.microsoft.com/office/drawing/2014/main" id="{D3440FEF-6AA7-70B8-6921-1754E19E176C}"/>
              </a:ext>
            </a:extLst>
          </p:cNvPr>
          <p:cNvPicPr>
            <a:picLocks noChangeAspect="1"/>
          </p:cNvPicPr>
          <p:nvPr/>
        </p:nvPicPr>
        <p:blipFill>
          <a:blip r:embed="rId6"/>
          <a:stretch>
            <a:fillRect/>
          </a:stretch>
        </p:blipFill>
        <p:spPr>
          <a:xfrm>
            <a:off x="2828924" y="1366837"/>
            <a:ext cx="6448425" cy="5148664"/>
          </a:xfrm>
          <a:prstGeom prst="rect">
            <a:avLst/>
          </a:prstGeom>
        </p:spPr>
      </p:pic>
    </p:spTree>
    <p:extLst>
      <p:ext uri="{BB962C8B-B14F-4D97-AF65-F5344CB8AC3E}">
        <p14:creationId xmlns:p14="http://schemas.microsoft.com/office/powerpoint/2010/main" val="1990945235"/>
      </p:ext>
    </p:extLst>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4"/>
</p:tagLst>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u5oxp1pb">
      <a:majorFont>
        <a:latin typeface="Helvetica" panose="020F0302020204030204"/>
        <a:ea typeface="Helvetica"/>
        <a:cs typeface=""/>
      </a:majorFont>
      <a:minorFont>
        <a:latin typeface="Helvetica" panose="020F0502020204030204"/>
        <a:ea typeface="Helvetica"/>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TotalTime>
  <Words>649</Words>
  <Application>Microsoft Office PowerPoint</Application>
  <PresentationFormat>Widescreen</PresentationFormat>
  <Paragraphs>79</Paragraphs>
  <Slides>23</Slides>
  <Notes>3</Notes>
  <HiddenSlides>0</HiddenSlides>
  <MMClips>4</MMClips>
  <ScaleCrop>false</ScaleCrop>
  <HeadingPairs>
    <vt:vector size="6" baseType="variant">
      <vt:variant>
        <vt:lpstr>Fonts Used</vt:lpstr>
      </vt:variant>
      <vt:variant>
        <vt:i4>14</vt:i4>
      </vt:variant>
      <vt:variant>
        <vt:lpstr>Theme</vt:lpstr>
      </vt:variant>
      <vt:variant>
        <vt:i4>5</vt:i4>
      </vt:variant>
      <vt:variant>
        <vt:lpstr>Slide Titles</vt:lpstr>
      </vt:variant>
      <vt:variant>
        <vt:i4>23</vt:i4>
      </vt:variant>
    </vt:vector>
  </HeadingPairs>
  <TitlesOfParts>
    <vt:vector size="42" baseType="lpstr">
      <vt:lpstr>微软雅黑</vt:lpstr>
      <vt:lpstr>宋体</vt:lpstr>
      <vt:lpstr>.VnTimeH</vt:lpstr>
      <vt:lpstr>Arial</vt:lpstr>
      <vt:lpstr>Calibri</vt:lpstr>
      <vt:lpstr>Calibri Light</vt:lpstr>
      <vt:lpstr>Cambria</vt:lpstr>
      <vt:lpstr>等线</vt:lpstr>
      <vt:lpstr>Helvetica</vt:lpstr>
      <vt:lpstr>inpin heiti</vt:lpstr>
      <vt:lpstr>Lobster</vt:lpstr>
      <vt:lpstr>Tahoma</vt:lpstr>
      <vt:lpstr>Times New Roman</vt:lpstr>
      <vt:lpstr>字魂17号-萌趣果冻体</vt:lpstr>
      <vt:lpstr>1_Office 主题</vt:lpstr>
      <vt:lpstr>1_Office Theme</vt:lpstr>
      <vt:lpstr>4_Office 主题​​</vt:lpstr>
      <vt:lpstr>1_Office 主题​​</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cp:lastModifiedBy>
  <cp:revision>31</cp:revision>
  <dcterms:created xsi:type="dcterms:W3CDTF">2023-12-10T08:06:09Z</dcterms:created>
  <dcterms:modified xsi:type="dcterms:W3CDTF">2024-01-16T02:24:09Z</dcterms:modified>
</cp:coreProperties>
</file>