
<file path=[Content_Types].xml><?xml version="1.0" encoding="utf-8"?>
<Types xmlns="http://schemas.openxmlformats.org/package/2006/content-types">
  <Default Extension="bin" ContentType="application/vnd.ms-office.activeX"/>
  <Default Extension="fntdata" ContentType="application/x-fontdata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activeX/activeX1.xml" ContentType="application/vnd.ms-office.activeX+xml"/>
  <Override PartName="/ppt/activeX/activeX2.xml" ContentType="application/vnd.ms-office.activeX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5"/>
  </p:notesMasterIdLst>
  <p:sldIdLst>
    <p:sldId id="311" r:id="rId2"/>
    <p:sldId id="324" r:id="rId3"/>
    <p:sldId id="274" r:id="rId4"/>
    <p:sldId id="273" r:id="rId5"/>
    <p:sldId id="320" r:id="rId6"/>
    <p:sldId id="318" r:id="rId7"/>
    <p:sldId id="325" r:id="rId8"/>
    <p:sldId id="321" r:id="rId9"/>
    <p:sldId id="309" r:id="rId10"/>
    <p:sldId id="322" r:id="rId11"/>
    <p:sldId id="323" r:id="rId12"/>
    <p:sldId id="327" r:id="rId13"/>
    <p:sldId id="326" r:id="rId14"/>
    <p:sldId id="328" r:id="rId15"/>
    <p:sldId id="308" r:id="rId16"/>
    <p:sldId id="331" r:id="rId17"/>
    <p:sldId id="332" r:id="rId18"/>
    <p:sldId id="341" r:id="rId19"/>
    <p:sldId id="333" r:id="rId20"/>
    <p:sldId id="348" r:id="rId21"/>
    <p:sldId id="329" r:id="rId22"/>
    <p:sldId id="335" r:id="rId23"/>
    <p:sldId id="336" r:id="rId24"/>
    <p:sldId id="337" r:id="rId25"/>
    <p:sldId id="338" r:id="rId26"/>
    <p:sldId id="340" r:id="rId27"/>
    <p:sldId id="339" r:id="rId28"/>
    <p:sldId id="343" r:id="rId29"/>
    <p:sldId id="342" r:id="rId30"/>
    <p:sldId id="310" r:id="rId31"/>
    <p:sldId id="334" r:id="rId32"/>
    <p:sldId id="330" r:id="rId33"/>
    <p:sldId id="344" r:id="rId34"/>
    <p:sldId id="319" r:id="rId35"/>
    <p:sldId id="345" r:id="rId36"/>
    <p:sldId id="312" r:id="rId37"/>
    <p:sldId id="276" r:id="rId38"/>
    <p:sldId id="277" r:id="rId39"/>
    <p:sldId id="313" r:id="rId40"/>
    <p:sldId id="346" r:id="rId41"/>
    <p:sldId id="347" r:id="rId42"/>
    <p:sldId id="349" r:id="rId43"/>
    <p:sldId id="350" r:id="rId44"/>
  </p:sldIdLst>
  <p:sldSz cx="12192000" cy="6858000"/>
  <p:notesSz cx="6858000" cy="9144000"/>
  <p:embeddedFontLst>
    <p:embeddedFont>
      <p:font typeface="等线" panose="02010600030101010101" pitchFamily="2" charset="-122"/>
      <p:regular r:id="rId46"/>
    </p:embeddedFont>
    <p:embeddedFont>
      <p:font typeface="#9Slide04 Goku" panose="02000503000000020004" pitchFamily="2" charset="0"/>
      <p:regular r:id="rId47"/>
    </p:embeddedFont>
    <p:embeddedFont>
      <p:font typeface="#9Slide05 Aphrodite Pro" panose="02000000000000000000" pitchFamily="2" charset="0"/>
      <p:regular r:id="rId48"/>
    </p:embeddedFont>
    <p:embeddedFont>
      <p:font typeface="#9Slide05 SVNSweetie" panose="02000000000000000000" pitchFamily="2" charset="0"/>
      <p:regular r:id="rId49"/>
    </p:embeddedFont>
    <p:embeddedFont>
      <p:font typeface="#9Slide07 Altus" pitchFamily="2" charset="0"/>
      <p:regular r:id="rId50"/>
    </p:embeddedFont>
    <p:embeddedFont>
      <p:font typeface="#9Slide07 HoneyCream" pitchFamily="2" charset="0"/>
      <p:regular r:id="rId51"/>
    </p:embeddedFont>
    <p:embeddedFont>
      <p:font typeface="#9Slide07 IcielPony" panose="02000000000000000000" pitchFamily="2" charset="0"/>
      <p:regular r:id="rId52"/>
    </p:embeddedFont>
    <p:embeddedFont>
      <p:font typeface="#9Slide07 Stormtrooper" panose="020B0500000000000000" pitchFamily="34" charset="0"/>
      <p:regular r:id="rId53"/>
    </p:embeddedFont>
    <p:embeddedFont>
      <p:font typeface="Cambria" panose="02040503050406030204" pitchFamily="18" charset="0"/>
      <p:regular r:id="rId54"/>
      <p:bold r:id="rId55"/>
      <p:italic r:id="rId56"/>
      <p:boldItalic r:id="rId57"/>
    </p:embeddedFont>
    <p:embeddedFont>
      <p:font typeface="Chango" panose="020B0604020202020204" charset="0"/>
      <p:regular r:id="rId58"/>
    </p:embeddedFont>
    <p:embeddedFont>
      <p:font typeface="SVN-Hole Hearted" panose="020B0A06020104020203" pitchFamily="34" charset="0"/>
      <p:regular r:id="rId59"/>
    </p:embeddedFont>
    <p:embeddedFont>
      <p:font typeface="SVN-Newton" panose="02040603050506020204" pitchFamily="18" charset="0"/>
      <p:regular r:id="rId60"/>
    </p:embeddedFont>
    <p:embeddedFont>
      <p:font typeface="UTM Atlas" panose="02040603050506020204" pitchFamily="18" charset="0"/>
      <p:regular r:id="rId61"/>
      <p:bold r:id="rId62"/>
    </p:embeddedFont>
    <p:embeddedFont>
      <p:font typeface="UTM Avo" panose="02040603050506020204" pitchFamily="18" charset="0"/>
      <p:regular r:id="rId63"/>
      <p:bold r:id="rId64"/>
      <p:italic r:id="rId65"/>
      <p:boldItalic r:id="rId66"/>
    </p:embeddedFont>
    <p:embeddedFont>
      <p:font typeface="思源黑体"/>
      <p:regular r:id="rId67"/>
      <p:bold r:id="rId68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CA3446"/>
    <a:srgbClr val="296512"/>
    <a:srgbClr val="1D7C26"/>
    <a:srgbClr val="346624"/>
    <a:srgbClr val="FFF022"/>
    <a:srgbClr val="D4E6F0"/>
    <a:srgbClr val="5D8B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43" autoAdjust="0"/>
    <p:restoredTop sz="89204" autoAdjust="0"/>
  </p:normalViewPr>
  <p:slideViewPr>
    <p:cSldViewPr snapToGrid="0" showGuides="1">
      <p:cViewPr>
        <p:scale>
          <a:sx n="44" d="100"/>
          <a:sy n="44" d="100"/>
        </p:scale>
        <p:origin x="1216" y="3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font" Target="fonts/font2.fntdata"/><Relationship Id="rId63" Type="http://schemas.openxmlformats.org/officeDocument/2006/relationships/font" Target="fonts/font18.fntdata"/><Relationship Id="rId68" Type="http://schemas.openxmlformats.org/officeDocument/2006/relationships/font" Target="fonts/font23.fntdata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8.fntdata"/><Relationship Id="rId58" Type="http://schemas.openxmlformats.org/officeDocument/2006/relationships/font" Target="fonts/font13.fntdata"/><Relationship Id="rId66" Type="http://schemas.openxmlformats.org/officeDocument/2006/relationships/font" Target="fonts/font21.fntdata"/><Relationship Id="rId5" Type="http://schemas.openxmlformats.org/officeDocument/2006/relationships/slide" Target="slides/slide4.xml"/><Relationship Id="rId61" Type="http://schemas.openxmlformats.org/officeDocument/2006/relationships/font" Target="fonts/font16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64" Type="http://schemas.openxmlformats.org/officeDocument/2006/relationships/font" Target="fonts/font19.fntdata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6.fntdata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1.fntdata"/><Relationship Id="rId59" Type="http://schemas.openxmlformats.org/officeDocument/2006/relationships/font" Target="fonts/font14.fntdata"/><Relationship Id="rId67" Type="http://schemas.openxmlformats.org/officeDocument/2006/relationships/font" Target="fonts/font22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9.fntdata"/><Relationship Id="rId62" Type="http://schemas.openxmlformats.org/officeDocument/2006/relationships/font" Target="fonts/font17.fntdata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4.fntdata"/><Relationship Id="rId57" Type="http://schemas.openxmlformats.org/officeDocument/2006/relationships/font" Target="fonts/font12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7.fntdata"/><Relationship Id="rId60" Type="http://schemas.openxmlformats.org/officeDocument/2006/relationships/font" Target="fonts/font15.fntdata"/><Relationship Id="rId65" Type="http://schemas.openxmlformats.org/officeDocument/2006/relationships/font" Target="fonts/font2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font" Target="fonts/font5.fntdata"/><Relationship Id="rId55" Type="http://schemas.openxmlformats.org/officeDocument/2006/relationships/font" Target="fonts/font10.fntdata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AB0E33-FD40-413E-97D6-36D4C7B8BE77}" type="datetimeFigureOut">
              <a:rPr lang="zh-CN" altLang="en-US" smtClean="0"/>
              <a:t>2022/8/18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806BF2-DF58-4C8D-923F-F4B0E00504F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5319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Nhấn vào các con vật đến câu hỏi. Nhấn vào mũi tên hồng đến hoạt động tiếp theo.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06BF2-DF58-4C8D-923F-F4B0E00504F8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9520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Nhấn vào cái trống để nghe âm thanh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806BF2-DF58-4C8D-923F-F4B0E00504F8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7059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621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5870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1541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1.jpg"/><Relationship Id="rId10" Type="http://schemas.openxmlformats.org/officeDocument/2006/relationships/image" Target="../media/image6.png"/><Relationship Id="rId4" Type="http://schemas.openxmlformats.org/officeDocument/2006/relationships/theme" Target="../theme/theme1.xml"/><Relationship Id="rId9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>
            <a:extLst>
              <a:ext uri="{FF2B5EF4-FFF2-40B4-BE49-F238E27FC236}">
                <a16:creationId xmlns:a16="http://schemas.microsoft.com/office/drawing/2014/main" id="{295653EB-1855-47F2-AADB-600684348B15}"/>
              </a:ext>
            </a:extLst>
          </p:cNvPr>
          <p:cNvGrpSpPr/>
          <p:nvPr userDrawn="1"/>
        </p:nvGrpSpPr>
        <p:grpSpPr>
          <a:xfrm>
            <a:off x="0" y="0"/>
            <a:ext cx="12192001" cy="6858000"/>
            <a:chOff x="-1" y="0"/>
            <a:chExt cx="12192001" cy="6858000"/>
          </a:xfrm>
        </p:grpSpPr>
        <p:pic>
          <p:nvPicPr>
            <p:cNvPr id="8" name="图片 7" descr="山上的风景&#10;&#10;描述已自动生成">
              <a:extLst>
                <a:ext uri="{FF2B5EF4-FFF2-40B4-BE49-F238E27FC236}">
                  <a16:creationId xmlns:a16="http://schemas.microsoft.com/office/drawing/2014/main" id="{63788075-0207-4928-BBBC-A836F6EF86B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9" name="图片 8" descr="图片包含 蛋糕, 游戏机, 桌子, 大&#10;&#10;描述已自动生成">
              <a:extLst>
                <a:ext uri="{FF2B5EF4-FFF2-40B4-BE49-F238E27FC236}">
                  <a16:creationId xmlns:a16="http://schemas.microsoft.com/office/drawing/2014/main" id="{89659B22-D7EF-4C8B-B3C3-EF26925391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333"/>
            <a:stretch/>
          </p:blipFill>
          <p:spPr>
            <a:xfrm>
              <a:off x="0" y="3657600"/>
              <a:ext cx="12192000" cy="3200400"/>
            </a:xfrm>
            <a:prstGeom prst="rect">
              <a:avLst/>
            </a:prstGeom>
          </p:spPr>
        </p:pic>
        <p:pic>
          <p:nvPicPr>
            <p:cNvPr id="11" name="图片 10" descr="图片包含 游戏机, 花, 星星, 鱼&#10;&#10;描述已自动生成">
              <a:extLst>
                <a:ext uri="{FF2B5EF4-FFF2-40B4-BE49-F238E27FC236}">
                  <a16:creationId xmlns:a16="http://schemas.microsoft.com/office/drawing/2014/main" id="{015C83A3-4DBF-433A-B99F-ABF5E494EC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5873"/>
            <a:stretch/>
          </p:blipFill>
          <p:spPr>
            <a:xfrm>
              <a:off x="-1" y="5203370"/>
              <a:ext cx="12191999" cy="1654630"/>
            </a:xfrm>
            <a:prstGeom prst="rect">
              <a:avLst/>
            </a:prstGeom>
          </p:spPr>
        </p:pic>
        <p:pic>
          <p:nvPicPr>
            <p:cNvPr id="12" name="图片 11" descr="图片包含 笔记本, 游戏机, 电脑, 花&#10;&#10;描述已自动生成">
              <a:extLst>
                <a:ext uri="{FF2B5EF4-FFF2-40B4-BE49-F238E27FC236}">
                  <a16:creationId xmlns:a16="http://schemas.microsoft.com/office/drawing/2014/main" id="{4551BA25-9E66-44B5-A358-FBDCC42444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3929" b="75873"/>
            <a:stretch/>
          </p:blipFill>
          <p:spPr>
            <a:xfrm>
              <a:off x="0" y="0"/>
              <a:ext cx="4397829" cy="1654629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4B64A60-CFB2-CE4B-21E9-ED833E85BE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BBE4A84-D51A-9F85-4F7F-8169A09312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175442"/>
            <a:ext cx="1824009" cy="20024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2F9598-222D-30CF-B1DA-7AC63D2103D3}"/>
              </a:ext>
            </a:extLst>
          </p:cNvPr>
          <p:cNvSpPr txBox="1"/>
          <p:nvPr userDrawn="1"/>
        </p:nvSpPr>
        <p:spPr>
          <a:xfrm>
            <a:off x="3200400" y="8176684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28B73BB-3F3C-2B1C-C703-85AC90454F8C}"/>
              </a:ext>
            </a:extLst>
          </p:cNvPr>
          <p:cNvSpPr txBox="1">
            <a:spLocks/>
          </p:cNvSpPr>
          <p:nvPr userDrawn="1"/>
        </p:nvSpPr>
        <p:spPr>
          <a:xfrm>
            <a:off x="1435010" y="888360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C16D4B-8676-4BA1-C9DF-4ABE73BF98BF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149284" y="-24666690"/>
            <a:ext cx="2186247" cy="37177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D92ECEB-2FCB-6673-39CF-39CCE5FCB4C3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2444" y="-24666690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8D3A286-1498-E450-F75E-50086276CF4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049921" y="14676864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1B0B26F-0B1A-A1FD-9C67-5196F2C87118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2444" y="14676863"/>
            <a:ext cx="2186247" cy="371775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6841EE06-6DC5-95D1-0708-89CAA7DD0835}"/>
              </a:ext>
            </a:extLst>
          </p:cNvPr>
          <p:cNvSpPr txBox="1">
            <a:spLocks/>
          </p:cNvSpPr>
          <p:nvPr userDrawn="1"/>
        </p:nvSpPr>
        <p:spPr>
          <a:xfrm>
            <a:off x="-2052208" y="218902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0">
                <a:solidFill>
                  <a:srgbClr val="C00000"/>
                </a:solidFill>
                <a:latin typeface="#9Slide07 Altus" pitchFamily="2" charset="0"/>
              </a:rPr>
              <a:t>By Diệu Hiền</a:t>
            </a:r>
            <a:endParaRPr lang="en-US" sz="2400" b="0" dirty="0">
              <a:solidFill>
                <a:srgbClr val="C00000"/>
              </a:solidFill>
              <a:latin typeface="#9Slide07 Altus" pitchFamily="2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10B7F15-9859-A8C4-D424-AE413B8D8D2A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DF95BDF-71A2-11B2-BA16-910C53E692BB}"/>
              </a:ext>
            </a:extLst>
          </p:cNvPr>
          <p:cNvSpPr txBox="1"/>
          <p:nvPr userDrawn="1"/>
        </p:nvSpPr>
        <p:spPr>
          <a:xfrm>
            <a:off x="-262212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err="1">
                <a:solidFill>
                  <a:srgbClr val="2E9733"/>
                </a:solidFill>
                <a:effectLst>
                  <a:outerShdw dist="165100" dir="2700000" sx="99000" sy="99000" algn="tl" rotWithShape="0">
                    <a:schemeClr val="bg1">
                      <a:alpha val="63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lang="en-US" sz="3000">
                <a:solidFill>
                  <a:srgbClr val="2E9733"/>
                </a:solidFill>
                <a:effectLst>
                  <a:outerShdw dist="165100" dir="2700000" sx="99000" sy="99000" algn="tl" rotWithShape="0">
                    <a:schemeClr val="bg1">
                      <a:alpha val="63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 Non</a:t>
            </a:r>
            <a:endParaRPr lang="id-ID" sz="3000">
              <a:solidFill>
                <a:srgbClr val="2E9733"/>
              </a:solidFill>
              <a:effectLst>
                <a:outerShdw dist="165100" dir="2700000" sx="99000" sy="99000" algn="tl" rotWithShape="0">
                  <a:schemeClr val="bg1">
                    <a:alpha val="63000"/>
                  </a:schemeClr>
                </a:outerShdw>
                <a:reflection blurRad="6350" stA="55000" endA="300" endPos="45500" dir="5400000" sy="-100000" algn="bl" rotWithShape="0"/>
              </a:effectLst>
              <a:latin typeface="#9Slide07 HoneyCream" pitchFamily="2" charset="0"/>
              <a:cs typeface="#9Slide05 Bodega Script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F9CFB47-F057-5FC9-FD71-3875091E3F3E}"/>
              </a:ext>
            </a:extLst>
          </p:cNvPr>
          <p:cNvSpPr txBox="1"/>
          <p:nvPr userDrawn="1"/>
        </p:nvSpPr>
        <p:spPr>
          <a:xfrm>
            <a:off x="10081082" y="331221"/>
            <a:ext cx="2746978" cy="78481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600" kern="0"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latin typeface="#9Slide05 Aphrodite Pro" panose="02000000000000000000" pitchFamily="2" charset="0"/>
                <a:cs typeface="#9Slide05 Bodega Script" pitchFamily="2" charset="0"/>
                <a:sym typeface="Arial"/>
              </a:rPr>
              <a:t>Măng Non</a:t>
            </a:r>
            <a:endParaRPr lang="id-ID" sz="1600" kern="0"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latin typeface="#9Slide05 Aphrodite Pro" panose="02000000000000000000" pitchFamily="2" charset="0"/>
              <a:cs typeface="#9Slide05 Bodega Script" pitchFamily="2" charset="0"/>
              <a:sym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8F07050-07BE-E5AC-B8FF-397B4391F1D2}"/>
              </a:ext>
            </a:extLst>
          </p:cNvPr>
          <p:cNvSpPr txBox="1"/>
          <p:nvPr userDrawn="1"/>
        </p:nvSpPr>
        <p:spPr>
          <a:xfrm>
            <a:off x="523006" y="9495369"/>
            <a:ext cx="117254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800" b="1">
                <a:solidFill>
                  <a:srgbClr val="C00000"/>
                </a:solidFill>
                <a:latin typeface="UTM Avo" panose="02040603050506020204" pitchFamily="18" charset="0"/>
              </a:rPr>
              <a:t>Sản phẩm của Măng Non – Tài liệu Tiểu học.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800" b="1">
                <a:solidFill>
                  <a:srgbClr val="C00000"/>
                </a:solidFill>
                <a:latin typeface="UTM Avo" panose="02040603050506020204" pitchFamily="18" charset="0"/>
              </a:rPr>
              <a:t> Nghiêm cấm buôn bán, sao chép và chỉnh sửa để thu lợi nhuận.</a:t>
            </a:r>
          </a:p>
        </p:txBody>
      </p:sp>
    </p:spTree>
    <p:extLst>
      <p:ext uri="{BB962C8B-B14F-4D97-AF65-F5344CB8AC3E}">
        <p14:creationId xmlns:p14="http://schemas.microsoft.com/office/powerpoint/2010/main" val="3503366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思源黑体" panose="020B0500000000000000" pitchFamily="34" charset="-122"/>
          <a:ea typeface="思源黑体" panose="020B0500000000000000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思源黑体" panose="020B0500000000000000" pitchFamily="34" charset="-122"/>
          <a:ea typeface="思源黑体" panose="020B0500000000000000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思源黑体" panose="020B0500000000000000" pitchFamily="34" charset="-122"/>
          <a:ea typeface="思源黑体" panose="020B0500000000000000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思源黑体" panose="020B0500000000000000" pitchFamily="34" charset="-122"/>
          <a:ea typeface="思源黑体" panose="020B0500000000000000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" panose="020B0500000000000000" pitchFamily="34" charset="-122"/>
          <a:ea typeface="思源黑体" panose="020B0500000000000000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" panose="020B0500000000000000" pitchFamily="34" charset="-122"/>
          <a:ea typeface="思源黑体" panose="020B0500000000000000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27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32.wm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12" Type="http://schemas.openxmlformats.org/officeDocument/2006/relationships/image" Target="../media/image31.wmf"/><Relationship Id="rId2" Type="http://schemas.openxmlformats.org/officeDocument/2006/relationships/control" Target="../activeX/activeX2.xml"/><Relationship Id="rId1" Type="http://schemas.openxmlformats.org/officeDocument/2006/relationships/control" Target="../activeX/activeX1.xml"/><Relationship Id="rId6" Type="http://schemas.openxmlformats.org/officeDocument/2006/relationships/image" Target="../media/image4.png"/><Relationship Id="rId11" Type="http://schemas.openxmlformats.org/officeDocument/2006/relationships/image" Target="../media/image30.png"/><Relationship Id="rId5" Type="http://schemas.openxmlformats.org/officeDocument/2006/relationships/image" Target="../media/image2.png"/><Relationship Id="rId10" Type="http://schemas.openxmlformats.org/officeDocument/2006/relationships/image" Target="../media/image10.png"/><Relationship Id="rId4" Type="http://schemas.openxmlformats.org/officeDocument/2006/relationships/image" Target="../media/image1.jpg"/><Relationship Id="rId9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36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13" Type="http://schemas.openxmlformats.org/officeDocument/2006/relationships/image" Target="../media/image41.PNG"/><Relationship Id="rId3" Type="http://schemas.openxmlformats.org/officeDocument/2006/relationships/image" Target="../media/image8.png"/><Relationship Id="rId7" Type="http://schemas.openxmlformats.org/officeDocument/2006/relationships/image" Target="../media/image38.PNG"/><Relationship Id="rId12" Type="http://schemas.openxmlformats.org/officeDocument/2006/relationships/slide" Target="slide2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1.xml"/><Relationship Id="rId11" Type="http://schemas.openxmlformats.org/officeDocument/2006/relationships/image" Target="../media/image40.PNG"/><Relationship Id="rId5" Type="http://schemas.openxmlformats.org/officeDocument/2006/relationships/image" Target="../media/image37.PNG"/><Relationship Id="rId10" Type="http://schemas.openxmlformats.org/officeDocument/2006/relationships/slide" Target="slide23.xml"/><Relationship Id="rId4" Type="http://schemas.openxmlformats.org/officeDocument/2006/relationships/slide" Target="slide22.xml"/><Relationship Id="rId9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slide" Target="slide2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42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slide" Target="slide2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3.png"/><Relationship Id="rId7" Type="http://schemas.openxmlformats.org/officeDocument/2006/relationships/image" Target="../media/image4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11" Type="http://schemas.openxmlformats.org/officeDocument/2006/relationships/slide" Target="slide20.xml"/><Relationship Id="rId5" Type="http://schemas.openxmlformats.org/officeDocument/2006/relationships/image" Target="../media/image13.png"/><Relationship Id="rId10" Type="http://schemas.microsoft.com/office/2007/relationships/hdphoto" Target="../media/hdphoto7.wdp"/><Relationship Id="rId4" Type="http://schemas.openxmlformats.org/officeDocument/2006/relationships/image" Target="../media/image4.png"/><Relationship Id="rId9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slide" Target="slide2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slide" Target="slide20.xm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12" Type="http://schemas.openxmlformats.org/officeDocument/2006/relationships/image" Target="../media/image5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11" Type="http://schemas.microsoft.com/office/2007/relationships/hdphoto" Target="../media/hdphoto8.wdp"/><Relationship Id="rId5" Type="http://schemas.openxmlformats.org/officeDocument/2006/relationships/image" Target="../media/image2.png"/><Relationship Id="rId10" Type="http://schemas.openxmlformats.org/officeDocument/2006/relationships/image" Target="../media/image49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51.png"/><Relationship Id="rId4" Type="http://schemas.openxmlformats.org/officeDocument/2006/relationships/image" Target="../media/image3.png"/><Relationship Id="rId9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57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2.png"/><Relationship Id="rId7" Type="http://schemas.openxmlformats.org/officeDocument/2006/relationships/image" Target="../media/image5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slide" Target="slide41.xml"/><Relationship Id="rId3" Type="http://schemas.openxmlformats.org/officeDocument/2006/relationships/image" Target="../media/image8.png"/><Relationship Id="rId7" Type="http://schemas.openxmlformats.org/officeDocument/2006/relationships/image" Target="../media/image66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slide" Target="slide40.xml"/><Relationship Id="rId5" Type="http://schemas.openxmlformats.org/officeDocument/2006/relationships/image" Target="../media/image65.png"/><Relationship Id="rId10" Type="http://schemas.openxmlformats.org/officeDocument/2006/relationships/slide" Target="slide42.xml"/><Relationship Id="rId4" Type="http://schemas.openxmlformats.org/officeDocument/2006/relationships/slide" Target="slide39.xml"/><Relationship Id="rId9" Type="http://schemas.openxmlformats.org/officeDocument/2006/relationships/image" Target="../media/image67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2.png"/><Relationship Id="rId7" Type="http://schemas.openxmlformats.org/officeDocument/2006/relationships/image" Target="../media/image6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slide" Target="slide38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2.png"/><Relationship Id="rId7" Type="http://schemas.openxmlformats.org/officeDocument/2006/relationships/image" Target="../media/image6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slide" Target="slide38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2.png"/><Relationship Id="rId7" Type="http://schemas.openxmlformats.org/officeDocument/2006/relationships/image" Target="../media/image6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slide" Target="slide38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71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7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microsoft.com/office/2007/relationships/hdphoto" Target="../media/hdphoto3.wdp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0.png"/><Relationship Id="rId7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山上的风景&#10;&#10;描述已自动生成">
            <a:extLst>
              <a:ext uri="{FF2B5EF4-FFF2-40B4-BE49-F238E27FC236}">
                <a16:creationId xmlns:a16="http://schemas.microsoft.com/office/drawing/2014/main" id="{95105CDA-0285-41CD-853A-1B82C284CF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图片包含 蛋糕, 游戏机, 桌子, 大&#10;&#10;描述已自动生成">
            <a:extLst>
              <a:ext uri="{FF2B5EF4-FFF2-40B4-BE49-F238E27FC236}">
                <a16:creationId xmlns:a16="http://schemas.microsoft.com/office/drawing/2014/main" id="{26B86783-9634-47A1-84FE-5A4B6A4AA0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33"/>
          <a:stretch/>
        </p:blipFill>
        <p:spPr>
          <a:xfrm>
            <a:off x="0" y="3527502"/>
            <a:ext cx="12192000" cy="3200400"/>
          </a:xfrm>
          <a:prstGeom prst="rect">
            <a:avLst/>
          </a:prstGeom>
        </p:spPr>
      </p:pic>
      <p:pic>
        <p:nvPicPr>
          <p:cNvPr id="7" name="图片 6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92CABA3-F569-47B2-9622-BB6278B3CE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29" b="75873"/>
          <a:stretch/>
        </p:blipFill>
        <p:spPr>
          <a:xfrm>
            <a:off x="0" y="0"/>
            <a:ext cx="5910420" cy="2223723"/>
          </a:xfrm>
          <a:prstGeom prst="rect">
            <a:avLst/>
          </a:prstGeom>
        </p:spPr>
      </p:pic>
      <p:pic>
        <p:nvPicPr>
          <p:cNvPr id="9" name="图片 8" descr="图片包含 游戏机, 花, 星星, 鱼&#10;&#10;描述已自动生成">
            <a:extLst>
              <a:ext uri="{FF2B5EF4-FFF2-40B4-BE49-F238E27FC236}">
                <a16:creationId xmlns:a16="http://schemas.microsoft.com/office/drawing/2014/main" id="{3EA4EAC1-C825-4707-8658-A56BB8D769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73"/>
          <a:stretch/>
        </p:blipFill>
        <p:spPr>
          <a:xfrm>
            <a:off x="-1614" y="5212895"/>
            <a:ext cx="12191999" cy="165463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FD67DB5-87B4-637D-4966-8A3E9FAF242A}"/>
              </a:ext>
            </a:extLst>
          </p:cNvPr>
          <p:cNvGrpSpPr/>
          <p:nvPr/>
        </p:nvGrpSpPr>
        <p:grpSpPr>
          <a:xfrm>
            <a:off x="7001652" y="1551234"/>
            <a:ext cx="5774921" cy="5674156"/>
            <a:chOff x="7001652" y="1551234"/>
            <a:chExt cx="5774921" cy="5674156"/>
          </a:xfrm>
        </p:grpSpPr>
        <p:pic>
          <p:nvPicPr>
            <p:cNvPr id="8" name="图片 7" descr="图片包含 游戏机, 灯光, 星星&#10;&#10;描述已自动生成">
              <a:extLst>
                <a:ext uri="{FF2B5EF4-FFF2-40B4-BE49-F238E27FC236}">
                  <a16:creationId xmlns:a16="http://schemas.microsoft.com/office/drawing/2014/main" id="{E9942DD8-D3F1-43FD-B5FE-8F304FB790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056" r="21047"/>
            <a:stretch/>
          </p:blipFill>
          <p:spPr>
            <a:xfrm>
              <a:off x="7001652" y="4180820"/>
              <a:ext cx="4812977" cy="3044570"/>
            </a:xfrm>
            <a:prstGeom prst="rect">
              <a:avLst/>
            </a:prstGeom>
          </p:spPr>
        </p:pic>
        <p:pic>
          <p:nvPicPr>
            <p:cNvPr id="26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53C3ED0A-D6A9-4AEE-9E31-8CC0ED458FC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6009" y="1551234"/>
              <a:ext cx="5650564" cy="5650564"/>
            </a:xfrm>
            <a:prstGeom prst="rect">
              <a:avLst/>
            </a:prstGeom>
          </p:spPr>
        </p:pic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B4DA896A-E45A-49B9-87C6-B760EE58B2E8}"/>
                </a:ext>
              </a:extLst>
            </p:cNvPr>
            <p:cNvSpPr/>
            <p:nvPr/>
          </p:nvSpPr>
          <p:spPr>
            <a:xfrm>
              <a:off x="8450720" y="2833785"/>
              <a:ext cx="3001142" cy="830997"/>
            </a:xfrm>
            <a:prstGeom prst="rect">
              <a:avLst/>
            </a:prstGeom>
          </p:spPr>
          <p:txBody>
            <a:bodyPr vert="horz" wrap="none">
              <a:spAutoFit/>
            </a:bodyPr>
            <a:lstStyle/>
            <a:p>
              <a:pPr algn="ctr"/>
              <a:r>
                <a:rPr lang="en-US" altLang="zh-CN" sz="4800">
                  <a:solidFill>
                    <a:schemeClr val="bg1"/>
                  </a:solidFill>
                  <a:latin typeface="#9Slide07 IcielPony" panose="02000000000000000000" pitchFamily="2" charset="0"/>
                  <a:ea typeface="字魂131号-酷乐潮玩体" panose="00000500000000000000" pitchFamily="2" charset="-122"/>
                  <a:sym typeface="Arial" panose="020B0604020202020204" pitchFamily="34" charset="0"/>
                </a:rPr>
                <a:t>TRANG 43</a:t>
              </a:r>
              <a:endParaRPr lang="zh-CN" altLang="en-US" sz="4800" dirty="0">
                <a:solidFill>
                  <a:schemeClr val="bg1"/>
                </a:solidFill>
                <a:latin typeface="#9Slide07 IcielPony" panose="02000000000000000000" pitchFamily="2" charset="0"/>
                <a:ea typeface="字魂131号-酷乐潮玩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22" name="图片 21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89FA553-9BC9-424D-9B54-DF89CE3298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29" b="51534"/>
          <a:stretch/>
        </p:blipFill>
        <p:spPr>
          <a:xfrm>
            <a:off x="5271627" y="2291143"/>
            <a:ext cx="6030277" cy="3486359"/>
          </a:xfrm>
          <a:prstGeom prst="rect">
            <a:avLst/>
          </a:prstGeom>
        </p:spPr>
      </p:pic>
      <p:pic>
        <p:nvPicPr>
          <p:cNvPr id="12" name="Picture 11" descr="A picture containing watch, green&#10;&#10;Description automatically generated">
            <a:extLst>
              <a:ext uri="{FF2B5EF4-FFF2-40B4-BE49-F238E27FC236}">
                <a16:creationId xmlns:a16="http://schemas.microsoft.com/office/drawing/2014/main" id="{35AE39FB-08A3-3338-26B7-54BACA499A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056" y="5299768"/>
            <a:ext cx="1542837" cy="1637046"/>
          </a:xfrm>
          <a:prstGeom prst="rect">
            <a:avLst/>
          </a:prstGeom>
        </p:spPr>
      </p:pic>
      <p:pic>
        <p:nvPicPr>
          <p:cNvPr id="13" name="图片 21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74274940-CA93-1495-DB0B-CC6F312275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29" b="51534"/>
          <a:stretch/>
        </p:blipFill>
        <p:spPr>
          <a:xfrm>
            <a:off x="266077" y="1379677"/>
            <a:ext cx="6030277" cy="3486359"/>
          </a:xfrm>
          <a:prstGeom prst="rect">
            <a:avLst/>
          </a:prstGeom>
        </p:spPr>
      </p:pic>
      <p:pic>
        <p:nvPicPr>
          <p:cNvPr id="5" name="图片 4" descr="卡通人物&#10;&#10;低可信度描述已自动生成">
            <a:extLst>
              <a:ext uri="{FF2B5EF4-FFF2-40B4-BE49-F238E27FC236}">
                <a16:creationId xmlns:a16="http://schemas.microsoft.com/office/drawing/2014/main" id="{3DACFBB1-AC54-42BB-BFF2-9AD5BBD889B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5" t="55606" r="69881"/>
          <a:stretch/>
        </p:blipFill>
        <p:spPr>
          <a:xfrm rot="21236918">
            <a:off x="140806" y="1851388"/>
            <a:ext cx="5516297" cy="509743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9FDBB50-F6DB-0D90-6E72-F6D89BCC44F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97519" y="151603"/>
            <a:ext cx="10022693" cy="386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956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3FFFE275-1644-C6FF-D301-CFEF3AF4BA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  <a14:imgEffect>
                      <a14:saturation sat="4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33" t="12537" r="-1034" b="6467"/>
          <a:stretch/>
        </p:blipFill>
        <p:spPr>
          <a:xfrm>
            <a:off x="1" y="-10236"/>
            <a:ext cx="12323926" cy="6858000"/>
          </a:xfrm>
          <a:prstGeom prst="rect">
            <a:avLst/>
          </a:prstGeom>
        </p:spPr>
      </p:pic>
      <p:sp>
        <p:nvSpPr>
          <p:cNvPr id="6" name="矩形: 圆角 13">
            <a:extLst>
              <a:ext uri="{FF2B5EF4-FFF2-40B4-BE49-F238E27FC236}">
                <a16:creationId xmlns:a16="http://schemas.microsoft.com/office/drawing/2014/main" id="{439F2E60-BBFB-3001-6AB3-4F744528449D}"/>
              </a:ext>
            </a:extLst>
          </p:cNvPr>
          <p:cNvSpPr/>
          <p:nvPr/>
        </p:nvSpPr>
        <p:spPr>
          <a:xfrm>
            <a:off x="345831" y="143302"/>
            <a:ext cx="11705141" cy="6550924"/>
          </a:xfrm>
          <a:prstGeom prst="roundRect">
            <a:avLst>
              <a:gd name="adj" fmla="val 5740"/>
            </a:avLst>
          </a:prstGeom>
          <a:solidFill>
            <a:schemeClr val="bg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ea typeface="思源黑体 CN Medium" panose="020B06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53630E-7323-73DA-84B3-2EE896026691}"/>
              </a:ext>
            </a:extLst>
          </p:cNvPr>
          <p:cNvSpPr txBox="1"/>
          <p:nvPr/>
        </p:nvSpPr>
        <p:spPr>
          <a:xfrm>
            <a:off x="742594" y="143302"/>
            <a:ext cx="6839837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Sáng nay em đi học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Bình minh nắng xôn xao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Trong lành làn gió mát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Mơn man đôi má đào.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Lật từng trang sách mới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Chao ôi là thơm tho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Này đây là nương lúa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Dập dờn những cánh cò.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0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  <a:sym typeface="+mn-lt"/>
            </a:endParaRPr>
          </a:p>
          <a:p>
            <a:pPr algn="l"/>
            <a:r>
              <a:rPr lang="vi-VN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Bao nhiêu chuyện cổ tích</a:t>
            </a:r>
          </a:p>
          <a:p>
            <a:pPr algn="l"/>
            <a:r>
              <a:rPr lang="vi-VN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Cũng có trong sách hay</a:t>
            </a:r>
          </a:p>
          <a:p>
            <a:pPr algn="l"/>
            <a:r>
              <a:rPr lang="vi-VN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Cô dạy múa, dạy hát</a:t>
            </a:r>
          </a:p>
          <a:p>
            <a:pPr algn="l"/>
            <a:r>
              <a:rPr lang="vi-VN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Làm đồ chơi khéo tay.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7B4A8C-555E-27D9-2103-D6CC2BA77676}"/>
              </a:ext>
            </a:extLst>
          </p:cNvPr>
          <p:cNvSpPr txBox="1"/>
          <p:nvPr/>
        </p:nvSpPr>
        <p:spPr>
          <a:xfrm>
            <a:off x="6376925" y="2005717"/>
            <a:ext cx="667475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Giờ ra chơi cùng bạn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Em náo nức nô đùa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Khi mệt lại túm tụm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Cùng vẽ tranh say sưa.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  <a:sym typeface="+mn-lt"/>
            </a:endParaRPr>
          </a:p>
          <a:p>
            <a:pPr algn="l"/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Tan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học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em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ùa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chạy</a:t>
            </a:r>
            <a:endParaRPr lang="en-US" sz="3000" b="1" i="0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  <a:p>
            <a:pPr algn="l"/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Đồng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quê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lúa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chín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vàng</a:t>
            </a:r>
            <a:endParaRPr lang="en-US" sz="3000" b="1" i="0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  <a:p>
            <a:pPr algn="l"/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Nhịp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chân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theo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nhịp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hát</a:t>
            </a:r>
            <a:endParaRPr lang="en-US" sz="3000" b="1" i="0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  <a:p>
            <a:pPr algn="l"/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Lòng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em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vui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xốn</a:t>
            </a:r>
            <a:r>
              <a:rPr lang="en-US" sz="3000" b="1" i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xang</a:t>
            </a:r>
            <a:endParaRPr lang="en-US" sz="3000" b="1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  <a:p>
            <a:pPr algn="l"/>
            <a:r>
              <a:rPr lang="en-US" sz="3000" b="1" i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                 </a:t>
            </a:r>
            <a:r>
              <a:rPr lang="en-US" sz="3000" b="1" i="1">
                <a:solidFill>
                  <a:srgbClr val="34662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(</a:t>
            </a:r>
            <a:r>
              <a:rPr lang="en-US" sz="3000" b="1" i="1" dirty="0" err="1">
                <a:solidFill>
                  <a:srgbClr val="34662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Phạm</a:t>
            </a:r>
            <a:r>
              <a:rPr lang="en-US" sz="3000" b="1" i="1" dirty="0">
                <a:solidFill>
                  <a:srgbClr val="34662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Anh </a:t>
            </a:r>
            <a:r>
              <a:rPr lang="en-US" sz="3000" b="1" i="1" dirty="0" err="1">
                <a:solidFill>
                  <a:srgbClr val="34662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Xuân</a:t>
            </a:r>
            <a:r>
              <a:rPr lang="en-US" sz="3000" b="1" i="1" dirty="0">
                <a:solidFill>
                  <a:srgbClr val="34662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547D08C-8622-EA7D-6947-945731AA41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1307" y="466238"/>
            <a:ext cx="7014861" cy="246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994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山上的风景&#10;&#10;描述已自动生成">
            <a:extLst>
              <a:ext uri="{FF2B5EF4-FFF2-40B4-BE49-F238E27FC236}">
                <a16:creationId xmlns:a16="http://schemas.microsoft.com/office/drawing/2014/main" id="{95105CDA-0285-41CD-853A-1B82C284CF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图片包含 蛋糕, 游戏机, 桌子, 大&#10;&#10;描述已自动生成">
            <a:extLst>
              <a:ext uri="{FF2B5EF4-FFF2-40B4-BE49-F238E27FC236}">
                <a16:creationId xmlns:a16="http://schemas.microsoft.com/office/drawing/2014/main" id="{26B86783-9634-47A1-84FE-5A4B6A4AA0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33"/>
          <a:stretch/>
        </p:blipFill>
        <p:spPr>
          <a:xfrm>
            <a:off x="0" y="3527502"/>
            <a:ext cx="12192000" cy="3200400"/>
          </a:xfrm>
          <a:prstGeom prst="rect">
            <a:avLst/>
          </a:prstGeom>
        </p:spPr>
      </p:pic>
      <p:pic>
        <p:nvPicPr>
          <p:cNvPr id="7" name="图片 6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92CABA3-F569-47B2-9622-BB6278B3CE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29" b="75873"/>
          <a:stretch/>
        </p:blipFill>
        <p:spPr>
          <a:xfrm>
            <a:off x="0" y="0"/>
            <a:ext cx="5910420" cy="2223723"/>
          </a:xfrm>
          <a:prstGeom prst="rect">
            <a:avLst/>
          </a:prstGeom>
        </p:spPr>
      </p:pic>
      <p:pic>
        <p:nvPicPr>
          <p:cNvPr id="8" name="图片 7" descr="图片包含 游戏机, 灯光, 星星&#10;&#10;描述已自动生成">
            <a:extLst>
              <a:ext uri="{FF2B5EF4-FFF2-40B4-BE49-F238E27FC236}">
                <a16:creationId xmlns:a16="http://schemas.microsoft.com/office/drawing/2014/main" id="{E9942DD8-D3F1-43FD-B5FE-8F304FB790B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56" r="21047"/>
          <a:stretch/>
        </p:blipFill>
        <p:spPr>
          <a:xfrm>
            <a:off x="7001652" y="4180820"/>
            <a:ext cx="4812977" cy="3044570"/>
          </a:xfrm>
          <a:prstGeom prst="rect">
            <a:avLst/>
          </a:prstGeom>
        </p:spPr>
      </p:pic>
      <p:pic>
        <p:nvPicPr>
          <p:cNvPr id="26" name="图片 25" descr="卡通人物&#10;&#10;中度可信度描述已自动生成">
            <a:extLst>
              <a:ext uri="{FF2B5EF4-FFF2-40B4-BE49-F238E27FC236}">
                <a16:creationId xmlns:a16="http://schemas.microsoft.com/office/drawing/2014/main" id="{53C3ED0A-D6A9-4AEE-9E31-8CC0ED458F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6009" y="1551234"/>
            <a:ext cx="5650564" cy="5650564"/>
          </a:xfrm>
          <a:prstGeom prst="rect">
            <a:avLst/>
          </a:prstGeom>
        </p:spPr>
      </p:pic>
      <p:pic>
        <p:nvPicPr>
          <p:cNvPr id="9" name="图片 8" descr="图片包含 游戏机, 花, 星星, 鱼&#10;&#10;描述已自动生成">
            <a:extLst>
              <a:ext uri="{FF2B5EF4-FFF2-40B4-BE49-F238E27FC236}">
                <a16:creationId xmlns:a16="http://schemas.microsoft.com/office/drawing/2014/main" id="{3EA4EAC1-C825-4707-8658-A56BB8D769F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73"/>
          <a:stretch/>
        </p:blipFill>
        <p:spPr>
          <a:xfrm>
            <a:off x="-1614" y="5212895"/>
            <a:ext cx="12191999" cy="1654630"/>
          </a:xfrm>
          <a:prstGeom prst="rect">
            <a:avLst/>
          </a:pr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B4DA896A-E45A-49B9-87C6-B760EE58B2E8}"/>
              </a:ext>
            </a:extLst>
          </p:cNvPr>
          <p:cNvSpPr/>
          <p:nvPr/>
        </p:nvSpPr>
        <p:spPr>
          <a:xfrm>
            <a:off x="8450720" y="2833785"/>
            <a:ext cx="3001142" cy="830997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pPr algn="ctr"/>
            <a:r>
              <a:rPr lang="en-US" altLang="zh-CN" sz="4800">
                <a:solidFill>
                  <a:schemeClr val="bg1"/>
                </a:solidFill>
                <a:latin typeface="#9Slide07 IcielPony" panose="02000000000000000000" pitchFamily="2" charset="0"/>
                <a:ea typeface="字魂131号-酷乐潮玩体" panose="00000500000000000000" pitchFamily="2" charset="-122"/>
                <a:sym typeface="Arial" panose="020B0604020202020204" pitchFamily="34" charset="0"/>
              </a:rPr>
              <a:t>TRANG 43</a:t>
            </a:r>
            <a:endParaRPr lang="zh-CN" altLang="en-US" sz="4800" dirty="0">
              <a:solidFill>
                <a:schemeClr val="bg1"/>
              </a:solidFill>
              <a:latin typeface="#9Slide07 IcielPony" panose="02000000000000000000" pitchFamily="2" charset="0"/>
              <a:ea typeface="字魂131号-酷乐潮玩体" panose="00000500000000000000" pitchFamily="2" charset="-122"/>
              <a:sym typeface="Arial" panose="020B0604020202020204" pitchFamily="34" charset="0"/>
            </a:endParaRPr>
          </a:p>
        </p:txBody>
      </p:sp>
      <p:pic>
        <p:nvPicPr>
          <p:cNvPr id="22" name="图片 21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89FA553-9BC9-424D-9B54-DF89CE3298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29" b="51534"/>
          <a:stretch/>
        </p:blipFill>
        <p:spPr>
          <a:xfrm>
            <a:off x="4473637" y="1367251"/>
            <a:ext cx="6030277" cy="3486359"/>
          </a:xfrm>
          <a:prstGeom prst="rect">
            <a:avLst/>
          </a:prstGeom>
        </p:spPr>
      </p:pic>
      <p:pic>
        <p:nvPicPr>
          <p:cNvPr id="12" name="Picture 11" descr="A picture containing watch, green&#10;&#10;Description automatically generated">
            <a:extLst>
              <a:ext uri="{FF2B5EF4-FFF2-40B4-BE49-F238E27FC236}">
                <a16:creationId xmlns:a16="http://schemas.microsoft.com/office/drawing/2014/main" id="{35AE39FB-08A3-3338-26B7-54BACA499A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056" y="5299768"/>
            <a:ext cx="1542837" cy="1637046"/>
          </a:xfrm>
          <a:prstGeom prst="rect">
            <a:avLst/>
          </a:prstGeom>
        </p:spPr>
      </p:pic>
      <p:pic>
        <p:nvPicPr>
          <p:cNvPr id="13" name="图片 21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74274940-CA93-1495-DB0B-CC6F312275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29" b="51534"/>
          <a:stretch/>
        </p:blipFill>
        <p:spPr>
          <a:xfrm>
            <a:off x="266077" y="1379677"/>
            <a:ext cx="6030277" cy="3486359"/>
          </a:xfrm>
          <a:prstGeom prst="rect">
            <a:avLst/>
          </a:prstGeom>
        </p:spPr>
      </p:pic>
      <p:pic>
        <p:nvPicPr>
          <p:cNvPr id="5" name="图片 4" descr="卡通人物&#10;&#10;低可信度描述已自动生成">
            <a:extLst>
              <a:ext uri="{FF2B5EF4-FFF2-40B4-BE49-F238E27FC236}">
                <a16:creationId xmlns:a16="http://schemas.microsoft.com/office/drawing/2014/main" id="{3DACFBB1-AC54-42BB-BFF2-9AD5BBD889B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5" t="55606" r="69881"/>
          <a:stretch/>
        </p:blipFill>
        <p:spPr>
          <a:xfrm rot="21236918">
            <a:off x="140806" y="1851388"/>
            <a:ext cx="5516297" cy="50974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C4480F7-A110-85C8-7AF0-D556A8E0BF4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17248" y="249280"/>
            <a:ext cx="9199661" cy="388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846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山上的风景&#10;&#10;描述已自动生成">
            <a:extLst>
              <a:ext uri="{FF2B5EF4-FFF2-40B4-BE49-F238E27FC236}">
                <a16:creationId xmlns:a16="http://schemas.microsoft.com/office/drawing/2014/main" id="{95105CDA-0285-41CD-853A-1B82C284CF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图片包含 蛋糕, 游戏机, 桌子, 大&#10;&#10;描述已自动生成">
            <a:extLst>
              <a:ext uri="{FF2B5EF4-FFF2-40B4-BE49-F238E27FC236}">
                <a16:creationId xmlns:a16="http://schemas.microsoft.com/office/drawing/2014/main" id="{26B86783-9634-47A1-84FE-5A4B6A4AA0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33"/>
          <a:stretch/>
        </p:blipFill>
        <p:spPr>
          <a:xfrm>
            <a:off x="0" y="3527502"/>
            <a:ext cx="12192000" cy="3200400"/>
          </a:xfrm>
          <a:prstGeom prst="rect">
            <a:avLst/>
          </a:prstGeom>
        </p:spPr>
      </p:pic>
      <p:pic>
        <p:nvPicPr>
          <p:cNvPr id="7" name="图片 6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92CABA3-F569-47B2-9622-BB6278B3CE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29" b="75873"/>
          <a:stretch/>
        </p:blipFill>
        <p:spPr>
          <a:xfrm>
            <a:off x="0" y="0"/>
            <a:ext cx="5910420" cy="2223723"/>
          </a:xfrm>
          <a:prstGeom prst="rect">
            <a:avLst/>
          </a:prstGeom>
        </p:spPr>
      </p:pic>
      <p:pic>
        <p:nvPicPr>
          <p:cNvPr id="8" name="图片 7" descr="图片包含 游戏机, 灯光, 星星&#10;&#10;描述已自动生成">
            <a:extLst>
              <a:ext uri="{FF2B5EF4-FFF2-40B4-BE49-F238E27FC236}">
                <a16:creationId xmlns:a16="http://schemas.microsoft.com/office/drawing/2014/main" id="{E9942DD8-D3F1-43FD-B5FE-8F304FB790B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56" r="21047"/>
          <a:stretch/>
        </p:blipFill>
        <p:spPr>
          <a:xfrm>
            <a:off x="7001652" y="4180820"/>
            <a:ext cx="4812977" cy="3044570"/>
          </a:xfrm>
          <a:prstGeom prst="rect">
            <a:avLst/>
          </a:prstGeom>
        </p:spPr>
      </p:pic>
      <p:pic>
        <p:nvPicPr>
          <p:cNvPr id="26" name="图片 25" descr="卡通人物&#10;&#10;中度可信度描述已自动生成">
            <a:extLst>
              <a:ext uri="{FF2B5EF4-FFF2-40B4-BE49-F238E27FC236}">
                <a16:creationId xmlns:a16="http://schemas.microsoft.com/office/drawing/2014/main" id="{53C3ED0A-D6A9-4AEE-9E31-8CC0ED458F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161" y="1285500"/>
            <a:ext cx="6680573" cy="6680573"/>
          </a:xfrm>
          <a:prstGeom prst="rect">
            <a:avLst/>
          </a:pr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B4DA896A-E45A-49B9-87C6-B760EE58B2E8}"/>
              </a:ext>
            </a:extLst>
          </p:cNvPr>
          <p:cNvSpPr/>
          <p:nvPr/>
        </p:nvSpPr>
        <p:spPr>
          <a:xfrm>
            <a:off x="7971689" y="2810733"/>
            <a:ext cx="2872902" cy="830997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pPr algn="ctr"/>
            <a:r>
              <a:rPr lang="en-US" altLang="zh-CN" sz="4800">
                <a:solidFill>
                  <a:schemeClr val="bg1"/>
                </a:solidFill>
                <a:latin typeface="#9Slide07 IcielPony" panose="02000000000000000000" pitchFamily="2" charset="0"/>
                <a:ea typeface="字魂131号-酷乐潮玩体" panose="00000500000000000000" pitchFamily="2" charset="-122"/>
                <a:sym typeface="Arial" panose="020B0604020202020204" pitchFamily="34" charset="0"/>
              </a:rPr>
              <a:t>Chia khổ</a:t>
            </a:r>
            <a:endParaRPr lang="zh-CN" altLang="en-US" sz="4800" dirty="0">
              <a:solidFill>
                <a:schemeClr val="bg1"/>
              </a:solidFill>
              <a:latin typeface="#9Slide07 IcielPony" panose="02000000000000000000" pitchFamily="2" charset="0"/>
              <a:ea typeface="字魂131号-酷乐潮玩体" panose="00000500000000000000" pitchFamily="2" charset="-122"/>
              <a:sym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4209F77-0030-33DA-1E63-B7EA449F26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1167" y="934241"/>
            <a:ext cx="4938560" cy="2088006"/>
          </a:xfrm>
          <a:prstGeom prst="rect">
            <a:avLst/>
          </a:prstGeom>
        </p:spPr>
      </p:pic>
      <p:pic>
        <p:nvPicPr>
          <p:cNvPr id="9" name="图片 8" descr="图片包含 游戏机, 花, 星星, 鱼&#10;&#10;描述已自动生成">
            <a:extLst>
              <a:ext uri="{FF2B5EF4-FFF2-40B4-BE49-F238E27FC236}">
                <a16:creationId xmlns:a16="http://schemas.microsoft.com/office/drawing/2014/main" id="{3EA4EAC1-C825-4707-8658-A56BB8D769F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73"/>
          <a:stretch/>
        </p:blipFill>
        <p:spPr>
          <a:xfrm>
            <a:off x="-1614" y="5212895"/>
            <a:ext cx="12191999" cy="165463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CFCD3A71-F6C5-E085-5F6A-8A0CEA02C930}"/>
              </a:ext>
            </a:extLst>
          </p:cNvPr>
          <p:cNvGrpSpPr/>
          <p:nvPr/>
        </p:nvGrpSpPr>
        <p:grpSpPr>
          <a:xfrm>
            <a:off x="122829" y="1050879"/>
            <a:ext cx="7533565" cy="5482138"/>
            <a:chOff x="122830" y="1363701"/>
            <a:chExt cx="5459104" cy="5169315"/>
          </a:xfrm>
        </p:grpSpPr>
        <p:pic>
          <p:nvPicPr>
            <p:cNvPr id="15" name="图片 5" descr="图形用户界面&#10;&#10;中度可信度描述已自动生成">
              <a:extLst>
                <a:ext uri="{FF2B5EF4-FFF2-40B4-BE49-F238E27FC236}">
                  <a16:creationId xmlns:a16="http://schemas.microsoft.com/office/drawing/2014/main" id="{DABD0A8A-E8ED-B24D-B054-ACE125FCC6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560" b="39441"/>
            <a:stretch/>
          </p:blipFill>
          <p:spPr>
            <a:xfrm>
              <a:off x="122830" y="1363701"/>
              <a:ext cx="5459104" cy="5169315"/>
            </a:xfrm>
            <a:prstGeom prst="rect">
              <a:avLst/>
            </a:prstGeom>
          </p:spPr>
        </p:pic>
        <p:sp>
          <p:nvSpPr>
            <p:cNvPr id="16" name="矩形 2">
              <a:extLst>
                <a:ext uri="{FF2B5EF4-FFF2-40B4-BE49-F238E27FC236}">
                  <a16:creationId xmlns:a16="http://schemas.microsoft.com/office/drawing/2014/main" id="{D7BDA9EF-A416-8A43-E030-103C9DA17DE2}"/>
                </a:ext>
              </a:extLst>
            </p:cNvPr>
            <p:cNvSpPr/>
            <p:nvPr/>
          </p:nvSpPr>
          <p:spPr>
            <a:xfrm>
              <a:off x="369258" y="2979602"/>
              <a:ext cx="4569560" cy="1654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5400" b="1">
                  <a:solidFill>
                    <a:srgbClr val="002060"/>
                  </a:solidFill>
                  <a:latin typeface="UTM Avo" panose="02040603050506020204" pitchFamily="18" charset="0"/>
                  <a:ea typeface="字魂131号-酷乐潮玩体" panose="00000500000000000000" pitchFamily="2" charset="-122"/>
                  <a:sym typeface="Arial" panose="020B0604020202020204" pitchFamily="34" charset="0"/>
                </a:rPr>
                <a:t>Theo em bài viết có mấy khổ thơ?</a:t>
              </a:r>
              <a:endParaRPr lang="zh-CN" altLang="en-US" sz="5400" b="1" dirty="0">
                <a:solidFill>
                  <a:srgbClr val="002060"/>
                </a:solidFill>
                <a:latin typeface="UTM Avo" panose="02040603050506020204" pitchFamily="18" charset="0"/>
                <a:ea typeface="字魂131号-酷乐潮玩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A18C592-9035-CCFA-4CD2-1E3BAA2A63E5}"/>
              </a:ext>
            </a:extLst>
          </p:cNvPr>
          <p:cNvGrpSpPr/>
          <p:nvPr/>
        </p:nvGrpSpPr>
        <p:grpSpPr>
          <a:xfrm>
            <a:off x="121214" y="656335"/>
            <a:ext cx="7533565" cy="5482138"/>
            <a:chOff x="122830" y="1363701"/>
            <a:chExt cx="5459104" cy="5169315"/>
          </a:xfrm>
        </p:grpSpPr>
        <p:pic>
          <p:nvPicPr>
            <p:cNvPr id="18" name="图片 5" descr="图形用户界面&#10;&#10;中度可信度描述已自动生成">
              <a:extLst>
                <a:ext uri="{FF2B5EF4-FFF2-40B4-BE49-F238E27FC236}">
                  <a16:creationId xmlns:a16="http://schemas.microsoft.com/office/drawing/2014/main" id="{45F9E77E-9EFF-6383-443D-EBB0E099D4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560" b="39441"/>
            <a:stretch/>
          </p:blipFill>
          <p:spPr>
            <a:xfrm>
              <a:off x="122830" y="1363701"/>
              <a:ext cx="5459104" cy="5169315"/>
            </a:xfrm>
            <a:prstGeom prst="rect">
              <a:avLst/>
            </a:prstGeom>
          </p:spPr>
        </p:pic>
        <p:sp>
          <p:nvSpPr>
            <p:cNvPr id="19" name="矩形 2">
              <a:extLst>
                <a:ext uri="{FF2B5EF4-FFF2-40B4-BE49-F238E27FC236}">
                  <a16:creationId xmlns:a16="http://schemas.microsoft.com/office/drawing/2014/main" id="{BD29C7B4-55D0-4511-0C35-AFCD21E96697}"/>
                </a:ext>
              </a:extLst>
            </p:cNvPr>
            <p:cNvSpPr/>
            <p:nvPr/>
          </p:nvSpPr>
          <p:spPr>
            <a:xfrm>
              <a:off x="369258" y="2979602"/>
              <a:ext cx="4569560" cy="1654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5400" b="1">
                  <a:solidFill>
                    <a:srgbClr val="CA3446"/>
                  </a:solidFill>
                  <a:latin typeface="UTM Avo" panose="02040603050506020204" pitchFamily="18" charset="0"/>
                  <a:ea typeface="字魂131号-酷乐潮玩体" panose="00000500000000000000" pitchFamily="2" charset="-122"/>
                  <a:sym typeface="Arial" panose="020B0604020202020204" pitchFamily="34" charset="0"/>
                </a:rPr>
                <a:t>Bài viết chia ra làm 5 khổ thơ</a:t>
              </a:r>
              <a:endParaRPr lang="zh-CN" altLang="en-US" sz="5400" b="1" dirty="0">
                <a:solidFill>
                  <a:srgbClr val="CA3446"/>
                </a:solidFill>
                <a:latin typeface="UTM Avo" panose="02040603050506020204" pitchFamily="18" charset="0"/>
                <a:ea typeface="字魂131号-酷乐潮玩体" panose="00000500000000000000" pitchFamily="2" charset="-122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1623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3FFFE275-1644-C6FF-D301-CFEF3AF4BA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  <a14:imgEffect>
                      <a14:saturation sat="4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33" t="12537" r="-1034" b="6467"/>
          <a:stretch/>
        </p:blipFill>
        <p:spPr>
          <a:xfrm>
            <a:off x="1" y="-10236"/>
            <a:ext cx="12323926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547D08C-8622-EA7D-6947-945731AA41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7032" y="50971"/>
            <a:ext cx="6263711" cy="220084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A6384E7B-18C1-8ECE-B09D-07BBD5DA38F3}"/>
              </a:ext>
            </a:extLst>
          </p:cNvPr>
          <p:cNvGrpSpPr/>
          <p:nvPr/>
        </p:nvGrpSpPr>
        <p:grpSpPr>
          <a:xfrm>
            <a:off x="-56381" y="4263707"/>
            <a:ext cx="5430237" cy="2377740"/>
            <a:chOff x="-56381" y="4263707"/>
            <a:chExt cx="5430237" cy="2377740"/>
          </a:xfrm>
        </p:grpSpPr>
        <p:sp>
          <p:nvSpPr>
            <p:cNvPr id="3" name="矩形: 圆角 13">
              <a:extLst>
                <a:ext uri="{FF2B5EF4-FFF2-40B4-BE49-F238E27FC236}">
                  <a16:creationId xmlns:a16="http://schemas.microsoft.com/office/drawing/2014/main" id="{5987DBFA-47F0-AAD4-EA7E-E56B513DA232}"/>
                </a:ext>
              </a:extLst>
            </p:cNvPr>
            <p:cNvSpPr/>
            <p:nvPr/>
          </p:nvSpPr>
          <p:spPr>
            <a:xfrm>
              <a:off x="478947" y="4642050"/>
              <a:ext cx="4894909" cy="1999397"/>
            </a:xfrm>
            <a:prstGeom prst="roundRect">
              <a:avLst>
                <a:gd name="adj" fmla="val 5740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A09EF69C-B32E-1F1C-C50F-B3FF0DE88040}"/>
                </a:ext>
              </a:extLst>
            </p:cNvPr>
            <p:cNvGrpSpPr/>
            <p:nvPr/>
          </p:nvGrpSpPr>
          <p:grpSpPr>
            <a:xfrm>
              <a:off x="-56381" y="4263707"/>
              <a:ext cx="931530" cy="931530"/>
              <a:chOff x="1920" y="624476"/>
              <a:chExt cx="931530" cy="931530"/>
            </a:xfrm>
          </p:grpSpPr>
          <p:pic>
            <p:nvPicPr>
              <p:cNvPr id="15" name="Picture 14" descr="A picture containing vector graphics&#10;&#10;Description automatically generated">
                <a:extLst>
                  <a:ext uri="{FF2B5EF4-FFF2-40B4-BE49-F238E27FC236}">
                    <a16:creationId xmlns:a16="http://schemas.microsoft.com/office/drawing/2014/main" id="{CD925A72-4E5B-D8DD-7C17-CCF55C2CA2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20" y="624476"/>
                <a:ext cx="931530" cy="931530"/>
              </a:xfrm>
              <a:prstGeom prst="rect">
                <a:avLst/>
              </a:prstGeom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7F858B4-F139-B078-F8EE-C9F8C270C230}"/>
                  </a:ext>
                </a:extLst>
              </p:cNvPr>
              <p:cNvSpPr txBox="1"/>
              <p:nvPr/>
            </p:nvSpPr>
            <p:spPr>
              <a:xfrm>
                <a:off x="48563" y="828631"/>
                <a:ext cx="82601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>
                    <a:solidFill>
                      <a:schemeClr val="accent6">
                        <a:lumMod val="50000"/>
                      </a:schemeClr>
                    </a:solidFill>
                    <a:latin typeface="#9Slide07 Stormtrooper" panose="020B0500000000000000" pitchFamily="34" charset="0"/>
                  </a:rPr>
                  <a:t>3</a:t>
                </a:r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093B436-7C56-4ED2-89F0-B85A95BBA550}"/>
              </a:ext>
            </a:extLst>
          </p:cNvPr>
          <p:cNvGrpSpPr/>
          <p:nvPr/>
        </p:nvGrpSpPr>
        <p:grpSpPr>
          <a:xfrm>
            <a:off x="-93175" y="1999914"/>
            <a:ext cx="5467031" cy="2428784"/>
            <a:chOff x="-93175" y="1999914"/>
            <a:chExt cx="5467031" cy="2428784"/>
          </a:xfrm>
        </p:grpSpPr>
        <p:sp>
          <p:nvSpPr>
            <p:cNvPr id="2" name="矩形: 圆角 13">
              <a:extLst>
                <a:ext uri="{FF2B5EF4-FFF2-40B4-BE49-F238E27FC236}">
                  <a16:creationId xmlns:a16="http://schemas.microsoft.com/office/drawing/2014/main" id="{D8393AA4-5AA8-4061-C557-E5B875868FB9}"/>
                </a:ext>
              </a:extLst>
            </p:cNvPr>
            <p:cNvSpPr/>
            <p:nvPr/>
          </p:nvSpPr>
          <p:spPr>
            <a:xfrm>
              <a:off x="478947" y="2429301"/>
              <a:ext cx="4894909" cy="1999397"/>
            </a:xfrm>
            <a:prstGeom prst="roundRect">
              <a:avLst>
                <a:gd name="adj" fmla="val 5740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5EC458E0-6200-2B00-FB0B-ECD09EADBD7E}"/>
                </a:ext>
              </a:extLst>
            </p:cNvPr>
            <p:cNvGrpSpPr/>
            <p:nvPr/>
          </p:nvGrpSpPr>
          <p:grpSpPr>
            <a:xfrm>
              <a:off x="-93175" y="1999914"/>
              <a:ext cx="931530" cy="931530"/>
              <a:chOff x="1920" y="624476"/>
              <a:chExt cx="931530" cy="931530"/>
            </a:xfrm>
          </p:grpSpPr>
          <p:pic>
            <p:nvPicPr>
              <p:cNvPr id="31" name="Picture 30" descr="A picture containing vector graphics&#10;&#10;Description automatically generated">
                <a:extLst>
                  <a:ext uri="{FF2B5EF4-FFF2-40B4-BE49-F238E27FC236}">
                    <a16:creationId xmlns:a16="http://schemas.microsoft.com/office/drawing/2014/main" id="{FEBAB02C-88E1-1406-EB62-811FF6CCA6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20" y="624476"/>
                <a:ext cx="931530" cy="931530"/>
              </a:xfrm>
              <a:prstGeom prst="rect">
                <a:avLst/>
              </a:prstGeom>
            </p:spPr>
          </p:pic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6D1D7BF-5308-8AA0-A2E9-5EE9FEB311A0}"/>
                  </a:ext>
                </a:extLst>
              </p:cNvPr>
              <p:cNvSpPr txBox="1"/>
              <p:nvPr/>
            </p:nvSpPr>
            <p:spPr>
              <a:xfrm>
                <a:off x="48563" y="828631"/>
                <a:ext cx="82601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>
                    <a:solidFill>
                      <a:schemeClr val="accent6">
                        <a:lumMod val="50000"/>
                      </a:schemeClr>
                    </a:solidFill>
                    <a:latin typeface="#9Slide07 Stormtrooper" panose="020B0500000000000000" pitchFamily="34" charset="0"/>
                  </a:rPr>
                  <a:t>2</a:t>
                </a: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B25130C-1F2D-42F6-6A71-057EA3AC625B}"/>
              </a:ext>
            </a:extLst>
          </p:cNvPr>
          <p:cNvGrpSpPr/>
          <p:nvPr/>
        </p:nvGrpSpPr>
        <p:grpSpPr>
          <a:xfrm>
            <a:off x="-93175" y="-62235"/>
            <a:ext cx="5467031" cy="2204934"/>
            <a:chOff x="-93175" y="-62235"/>
            <a:chExt cx="5467031" cy="2204934"/>
          </a:xfrm>
        </p:grpSpPr>
        <p:sp>
          <p:nvSpPr>
            <p:cNvPr id="6" name="矩形: 圆角 13">
              <a:extLst>
                <a:ext uri="{FF2B5EF4-FFF2-40B4-BE49-F238E27FC236}">
                  <a16:creationId xmlns:a16="http://schemas.microsoft.com/office/drawing/2014/main" id="{439F2E60-BBFB-3001-6AB3-4F744528449D}"/>
                </a:ext>
              </a:extLst>
            </p:cNvPr>
            <p:cNvSpPr/>
            <p:nvPr/>
          </p:nvSpPr>
          <p:spPr>
            <a:xfrm>
              <a:off x="478947" y="143302"/>
              <a:ext cx="4894909" cy="1999397"/>
            </a:xfrm>
            <a:prstGeom prst="roundRect">
              <a:avLst>
                <a:gd name="adj" fmla="val 5740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8B0A0BCC-48AD-60D0-3F93-59611E235B35}"/>
                </a:ext>
              </a:extLst>
            </p:cNvPr>
            <p:cNvGrpSpPr/>
            <p:nvPr/>
          </p:nvGrpSpPr>
          <p:grpSpPr>
            <a:xfrm>
              <a:off x="-93175" y="-62235"/>
              <a:ext cx="931530" cy="931530"/>
              <a:chOff x="1920" y="624476"/>
              <a:chExt cx="931530" cy="931530"/>
            </a:xfrm>
          </p:grpSpPr>
          <p:pic>
            <p:nvPicPr>
              <p:cNvPr id="34" name="Picture 33" descr="A picture containing vector graphics&#10;&#10;Description automatically generated">
                <a:extLst>
                  <a:ext uri="{FF2B5EF4-FFF2-40B4-BE49-F238E27FC236}">
                    <a16:creationId xmlns:a16="http://schemas.microsoft.com/office/drawing/2014/main" id="{D7AA3E19-0704-E8EF-D681-9900E14771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20" y="624476"/>
                <a:ext cx="931530" cy="931530"/>
              </a:xfrm>
              <a:prstGeom prst="rect">
                <a:avLst/>
              </a:prstGeom>
            </p:spPr>
          </p:pic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46183A07-BA0A-A137-0E51-26246E48B4C9}"/>
                  </a:ext>
                </a:extLst>
              </p:cNvPr>
              <p:cNvSpPr txBox="1"/>
              <p:nvPr/>
            </p:nvSpPr>
            <p:spPr>
              <a:xfrm>
                <a:off x="48563" y="828631"/>
                <a:ext cx="82601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>
                    <a:solidFill>
                      <a:schemeClr val="accent6">
                        <a:lumMod val="50000"/>
                      </a:schemeClr>
                    </a:solidFill>
                    <a:latin typeface="#9Slide07 Stormtrooper" panose="020B0500000000000000" pitchFamily="34" charset="0"/>
                  </a:rPr>
                  <a:t>1</a:t>
                </a:r>
              </a:p>
            </p:txBody>
          </p:sp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3613B1C-C45C-2C8C-2A2B-6575C398D8B3}"/>
              </a:ext>
            </a:extLst>
          </p:cNvPr>
          <p:cNvGrpSpPr/>
          <p:nvPr/>
        </p:nvGrpSpPr>
        <p:grpSpPr>
          <a:xfrm>
            <a:off x="5679888" y="1479273"/>
            <a:ext cx="5529839" cy="2296128"/>
            <a:chOff x="5459982" y="1676934"/>
            <a:chExt cx="5529839" cy="2296128"/>
          </a:xfrm>
        </p:grpSpPr>
        <p:sp>
          <p:nvSpPr>
            <p:cNvPr id="4" name="矩形: 圆角 13">
              <a:extLst>
                <a:ext uri="{FF2B5EF4-FFF2-40B4-BE49-F238E27FC236}">
                  <a16:creationId xmlns:a16="http://schemas.microsoft.com/office/drawing/2014/main" id="{587305E2-1D6E-9B12-0B68-CDBEB221715A}"/>
                </a:ext>
              </a:extLst>
            </p:cNvPr>
            <p:cNvSpPr/>
            <p:nvPr/>
          </p:nvSpPr>
          <p:spPr>
            <a:xfrm>
              <a:off x="6094912" y="1973665"/>
              <a:ext cx="4894909" cy="1999397"/>
            </a:xfrm>
            <a:prstGeom prst="roundRect">
              <a:avLst>
                <a:gd name="adj" fmla="val 5740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6250644C-F5DD-491B-65CA-AB758E7C9F62}"/>
                </a:ext>
              </a:extLst>
            </p:cNvPr>
            <p:cNvGrpSpPr/>
            <p:nvPr/>
          </p:nvGrpSpPr>
          <p:grpSpPr>
            <a:xfrm>
              <a:off x="5459982" y="1676934"/>
              <a:ext cx="931530" cy="931530"/>
              <a:chOff x="1920" y="624476"/>
              <a:chExt cx="931530" cy="931530"/>
            </a:xfrm>
          </p:grpSpPr>
          <p:pic>
            <p:nvPicPr>
              <p:cNvPr id="37" name="Picture 36" descr="A picture containing vector graphics&#10;&#10;Description automatically generated">
                <a:extLst>
                  <a:ext uri="{FF2B5EF4-FFF2-40B4-BE49-F238E27FC236}">
                    <a16:creationId xmlns:a16="http://schemas.microsoft.com/office/drawing/2014/main" id="{B98892A3-808A-48E6-558A-B65018EAF8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20" y="624476"/>
                <a:ext cx="931530" cy="931530"/>
              </a:xfrm>
              <a:prstGeom prst="rect">
                <a:avLst/>
              </a:prstGeom>
            </p:spPr>
          </p:pic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4B01D6E-B583-F5C3-CF6B-CCE35220C2BE}"/>
                  </a:ext>
                </a:extLst>
              </p:cNvPr>
              <p:cNvSpPr txBox="1"/>
              <p:nvPr/>
            </p:nvSpPr>
            <p:spPr>
              <a:xfrm>
                <a:off x="48563" y="828631"/>
                <a:ext cx="82601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>
                    <a:solidFill>
                      <a:schemeClr val="accent6">
                        <a:lumMod val="50000"/>
                      </a:schemeClr>
                    </a:solidFill>
                    <a:latin typeface="#9Slide07 Stormtrooper" panose="020B0500000000000000" pitchFamily="34" charset="0"/>
                  </a:rPr>
                  <a:t>4</a:t>
                </a: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82C1E49-F85D-D4A4-0AB9-6FE756C6EAD2}"/>
              </a:ext>
            </a:extLst>
          </p:cNvPr>
          <p:cNvGrpSpPr/>
          <p:nvPr/>
        </p:nvGrpSpPr>
        <p:grpSpPr>
          <a:xfrm>
            <a:off x="5840266" y="3561640"/>
            <a:ext cx="5369462" cy="2435635"/>
            <a:chOff x="5620360" y="3759301"/>
            <a:chExt cx="5369462" cy="2435635"/>
          </a:xfrm>
        </p:grpSpPr>
        <p:sp>
          <p:nvSpPr>
            <p:cNvPr id="10" name="矩形: 圆角 13">
              <a:extLst>
                <a:ext uri="{FF2B5EF4-FFF2-40B4-BE49-F238E27FC236}">
                  <a16:creationId xmlns:a16="http://schemas.microsoft.com/office/drawing/2014/main" id="{6771CB13-FBCE-1009-3510-17484610BC8D}"/>
                </a:ext>
              </a:extLst>
            </p:cNvPr>
            <p:cNvSpPr/>
            <p:nvPr/>
          </p:nvSpPr>
          <p:spPr>
            <a:xfrm>
              <a:off x="6094913" y="4195539"/>
              <a:ext cx="4894909" cy="1999397"/>
            </a:xfrm>
            <a:prstGeom prst="roundRect">
              <a:avLst>
                <a:gd name="adj" fmla="val 5740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BFD62012-830F-22F3-B873-B6CBBB05A3B5}"/>
                </a:ext>
              </a:extLst>
            </p:cNvPr>
            <p:cNvGrpSpPr/>
            <p:nvPr/>
          </p:nvGrpSpPr>
          <p:grpSpPr>
            <a:xfrm>
              <a:off x="5620360" y="3759301"/>
              <a:ext cx="931530" cy="931530"/>
              <a:chOff x="1920" y="624476"/>
              <a:chExt cx="931530" cy="931530"/>
            </a:xfrm>
          </p:grpSpPr>
          <p:pic>
            <p:nvPicPr>
              <p:cNvPr id="40" name="Picture 39" descr="A picture containing vector graphics&#10;&#10;Description automatically generated">
                <a:extLst>
                  <a:ext uri="{FF2B5EF4-FFF2-40B4-BE49-F238E27FC236}">
                    <a16:creationId xmlns:a16="http://schemas.microsoft.com/office/drawing/2014/main" id="{1BAC8952-5EE4-EFEF-AF53-E327BFA0BD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20" y="624476"/>
                <a:ext cx="931530" cy="931530"/>
              </a:xfrm>
              <a:prstGeom prst="rect">
                <a:avLst/>
              </a:prstGeom>
            </p:spPr>
          </p:pic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EB87760-DD0B-1D00-7BB6-B70EDEB559CE}"/>
                  </a:ext>
                </a:extLst>
              </p:cNvPr>
              <p:cNvSpPr txBox="1"/>
              <p:nvPr/>
            </p:nvSpPr>
            <p:spPr>
              <a:xfrm>
                <a:off x="48563" y="828631"/>
                <a:ext cx="82601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>
                    <a:solidFill>
                      <a:schemeClr val="accent6">
                        <a:lumMod val="50000"/>
                      </a:schemeClr>
                    </a:solidFill>
                    <a:latin typeface="#9Slide07 Stormtrooper" panose="020B0500000000000000" pitchFamily="34" charset="0"/>
                  </a:rPr>
                  <a:t>5</a:t>
                </a:r>
              </a:p>
            </p:txBody>
          </p:sp>
        </p:grp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453630E-7323-73DA-84B3-2EE896026691}"/>
              </a:ext>
            </a:extLst>
          </p:cNvPr>
          <p:cNvSpPr txBox="1"/>
          <p:nvPr/>
        </p:nvSpPr>
        <p:spPr>
          <a:xfrm>
            <a:off x="834595" y="159057"/>
            <a:ext cx="6839837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CA344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Sáng nay em đi học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CA344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Bình minh nắng xôn xao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CA344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Trong lành làn gió mát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CA344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Mơn man đôi má đào.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Lật từng trang sách mới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Chao ôi là thơm tho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Này đây là nương lúa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Dập dờn những cánh cò.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Cambria" panose="02040503050406030204" pitchFamily="18" charset="0"/>
              <a:cs typeface="Arial-Rounded" panose="020B0500000000000000" pitchFamily="34" charset="0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000" b="1" dirty="0">
              <a:solidFill>
                <a:prstClr val="black"/>
              </a:solidFill>
              <a:latin typeface="UTM Avo" panose="02040603050506020204" pitchFamily="18" charset="0"/>
              <a:ea typeface="Cambria" panose="02040503050406030204" pitchFamily="18" charset="0"/>
              <a:cs typeface="Arial-Rounded" panose="020B0500000000000000" pitchFamily="34" charset="0"/>
              <a:sym typeface="+mn-lt"/>
            </a:endParaRPr>
          </a:p>
          <a:p>
            <a:pPr algn="l"/>
            <a:r>
              <a:rPr lang="vi-VN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Bao nhiêu chuyện cổ tích</a:t>
            </a:r>
          </a:p>
          <a:p>
            <a:pPr algn="l"/>
            <a:r>
              <a:rPr lang="vi-VN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Cũng có trong sách hay</a:t>
            </a:r>
          </a:p>
          <a:p>
            <a:pPr algn="l"/>
            <a:r>
              <a:rPr lang="vi-VN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Cô dạy múa, dạy hát</a:t>
            </a:r>
          </a:p>
          <a:p>
            <a:pPr algn="l"/>
            <a:r>
              <a:rPr lang="vi-VN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Làm đồ chơi khéo tay.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7B4A8C-555E-27D9-2103-D6CC2BA77676}"/>
              </a:ext>
            </a:extLst>
          </p:cNvPr>
          <p:cNvSpPr txBox="1"/>
          <p:nvPr/>
        </p:nvSpPr>
        <p:spPr>
          <a:xfrm>
            <a:off x="6818146" y="1693479"/>
            <a:ext cx="667475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Giờ ra chơi cùng bạn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Em náo nức nô đùa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Khi mệt lại túm tụm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Cùng vẽ tranh say sưa.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  <a:sym typeface="+mn-lt"/>
            </a:endParaRPr>
          </a:p>
          <a:p>
            <a:pPr algn="l"/>
            <a:r>
              <a:rPr lang="en-US" sz="3000" b="1" i="0" dirty="0">
                <a:solidFill>
                  <a:srgbClr val="29651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Tan </a:t>
            </a:r>
            <a:r>
              <a:rPr lang="en-US" sz="3000" b="1" i="0" dirty="0" err="1">
                <a:solidFill>
                  <a:srgbClr val="29651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học</a:t>
            </a:r>
            <a:r>
              <a:rPr lang="en-US" sz="3000" b="1" i="0" dirty="0">
                <a:solidFill>
                  <a:srgbClr val="29651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29651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em</a:t>
            </a:r>
            <a:r>
              <a:rPr lang="en-US" sz="3000" b="1" i="0" dirty="0">
                <a:solidFill>
                  <a:srgbClr val="29651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29651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ùa</a:t>
            </a:r>
            <a:r>
              <a:rPr lang="en-US" sz="3000" b="1" i="0" dirty="0">
                <a:solidFill>
                  <a:srgbClr val="29651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29651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chạy</a:t>
            </a:r>
            <a:endParaRPr lang="en-US" sz="3000" b="1" i="0" dirty="0">
              <a:solidFill>
                <a:srgbClr val="296512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  <a:p>
            <a:pPr algn="l"/>
            <a:r>
              <a:rPr lang="en-US" sz="3000" b="1" i="0" dirty="0" err="1">
                <a:solidFill>
                  <a:srgbClr val="29651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Đồng</a:t>
            </a:r>
            <a:r>
              <a:rPr lang="en-US" sz="3000" b="1" i="0" dirty="0">
                <a:solidFill>
                  <a:srgbClr val="29651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29651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quê</a:t>
            </a:r>
            <a:r>
              <a:rPr lang="en-US" sz="3000" b="1" i="0" dirty="0">
                <a:solidFill>
                  <a:srgbClr val="29651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29651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lúa</a:t>
            </a:r>
            <a:r>
              <a:rPr lang="en-US" sz="3000" b="1" i="0" dirty="0">
                <a:solidFill>
                  <a:srgbClr val="29651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29651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chín</a:t>
            </a:r>
            <a:r>
              <a:rPr lang="en-US" sz="3000" b="1" i="0" dirty="0">
                <a:solidFill>
                  <a:srgbClr val="29651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29651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vàng</a:t>
            </a:r>
            <a:endParaRPr lang="en-US" sz="3000" b="1" i="0" dirty="0">
              <a:solidFill>
                <a:srgbClr val="296512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  <a:p>
            <a:pPr algn="l"/>
            <a:r>
              <a:rPr lang="en-US" sz="3000" b="1" i="0" dirty="0" err="1">
                <a:solidFill>
                  <a:srgbClr val="29651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Nhịp</a:t>
            </a:r>
            <a:r>
              <a:rPr lang="en-US" sz="3000" b="1" i="0" dirty="0">
                <a:solidFill>
                  <a:srgbClr val="29651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29651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chân</a:t>
            </a:r>
            <a:r>
              <a:rPr lang="en-US" sz="3000" b="1" i="0" dirty="0">
                <a:solidFill>
                  <a:srgbClr val="29651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29651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theo</a:t>
            </a:r>
            <a:r>
              <a:rPr lang="en-US" sz="3000" b="1" i="0" dirty="0">
                <a:solidFill>
                  <a:srgbClr val="29651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29651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nhịp</a:t>
            </a:r>
            <a:r>
              <a:rPr lang="en-US" sz="3000" b="1" i="0" dirty="0">
                <a:solidFill>
                  <a:srgbClr val="29651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29651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hát</a:t>
            </a:r>
            <a:endParaRPr lang="en-US" sz="3000" b="1" i="0" dirty="0">
              <a:solidFill>
                <a:srgbClr val="296512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  <a:p>
            <a:pPr algn="l"/>
            <a:r>
              <a:rPr lang="en-US" sz="3000" b="1" i="0" dirty="0" err="1">
                <a:solidFill>
                  <a:srgbClr val="29651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Lòng</a:t>
            </a:r>
            <a:r>
              <a:rPr lang="en-US" sz="3000" b="1" i="0" dirty="0">
                <a:solidFill>
                  <a:srgbClr val="29651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29651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em</a:t>
            </a:r>
            <a:r>
              <a:rPr lang="en-US" sz="3000" b="1" i="0" dirty="0">
                <a:solidFill>
                  <a:srgbClr val="29651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29651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vui</a:t>
            </a:r>
            <a:r>
              <a:rPr lang="en-US" sz="3000" b="1" i="0" dirty="0">
                <a:solidFill>
                  <a:srgbClr val="29651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err="1">
                <a:solidFill>
                  <a:srgbClr val="29651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xốn</a:t>
            </a:r>
            <a:r>
              <a:rPr lang="en-US" sz="3000" b="1" i="0">
                <a:solidFill>
                  <a:srgbClr val="29651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xang.</a:t>
            </a:r>
            <a:endParaRPr lang="en-US" sz="3000" b="1">
              <a:solidFill>
                <a:srgbClr val="296512"/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  <a:p>
            <a:pPr algn="l"/>
            <a:r>
              <a:rPr lang="en-US" sz="3000" b="1" i="0">
                <a:solidFill>
                  <a:srgbClr val="29651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                </a:t>
            </a:r>
          </a:p>
          <a:p>
            <a:pPr algn="l"/>
            <a:r>
              <a:rPr lang="en-US" sz="3000" b="1" i="0">
                <a:solidFill>
                  <a:srgbClr val="29651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       </a:t>
            </a:r>
            <a:r>
              <a:rPr lang="en-US" sz="3000" b="1" i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(</a:t>
            </a:r>
            <a:r>
              <a:rPr lang="en-US" sz="3000" b="1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Phạm</a:t>
            </a:r>
            <a:r>
              <a:rPr lang="en-US" sz="3000" b="1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Anh </a:t>
            </a:r>
            <a:r>
              <a:rPr lang="en-US" sz="3000" b="1" i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Xuân</a:t>
            </a:r>
            <a:r>
              <a:rPr lang="en-US" sz="3000" b="1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53067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山上的风景&#10;&#10;描述已自动生成">
            <a:extLst>
              <a:ext uri="{FF2B5EF4-FFF2-40B4-BE49-F238E27FC236}">
                <a16:creationId xmlns:a16="http://schemas.microsoft.com/office/drawing/2014/main" id="{95105CDA-0285-41CD-853A-1B82C284CF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图片包含 蛋糕, 游戏机, 桌子, 大&#10;&#10;描述已自动生成">
            <a:extLst>
              <a:ext uri="{FF2B5EF4-FFF2-40B4-BE49-F238E27FC236}">
                <a16:creationId xmlns:a16="http://schemas.microsoft.com/office/drawing/2014/main" id="{26B86783-9634-47A1-84FE-5A4B6A4AA02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33"/>
          <a:stretch/>
        </p:blipFill>
        <p:spPr>
          <a:xfrm>
            <a:off x="0" y="3527502"/>
            <a:ext cx="12192000" cy="3200400"/>
          </a:xfrm>
          <a:prstGeom prst="rect">
            <a:avLst/>
          </a:prstGeom>
        </p:spPr>
      </p:pic>
      <p:pic>
        <p:nvPicPr>
          <p:cNvPr id="7" name="图片 6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92CABA3-F569-47B2-9622-BB6278B3CE6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29" b="75873"/>
          <a:stretch/>
        </p:blipFill>
        <p:spPr>
          <a:xfrm>
            <a:off x="0" y="0"/>
            <a:ext cx="5910420" cy="2223723"/>
          </a:xfrm>
          <a:prstGeom prst="rect">
            <a:avLst/>
          </a:prstGeom>
        </p:spPr>
      </p:pic>
      <p:pic>
        <p:nvPicPr>
          <p:cNvPr id="8" name="图片 7" descr="图片包含 游戏机, 灯光, 星星&#10;&#10;描述已自动生成">
            <a:extLst>
              <a:ext uri="{FF2B5EF4-FFF2-40B4-BE49-F238E27FC236}">
                <a16:creationId xmlns:a16="http://schemas.microsoft.com/office/drawing/2014/main" id="{E9942DD8-D3F1-43FD-B5FE-8F304FB790B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56" r="21047"/>
          <a:stretch/>
        </p:blipFill>
        <p:spPr>
          <a:xfrm>
            <a:off x="6900612" y="3993073"/>
            <a:ext cx="4812977" cy="3044570"/>
          </a:xfrm>
          <a:prstGeom prst="rect">
            <a:avLst/>
          </a:prstGeom>
        </p:spPr>
      </p:pic>
      <p:pic>
        <p:nvPicPr>
          <p:cNvPr id="9" name="图片 8" descr="图片包含 游戏机, 花, 星星, 鱼&#10;&#10;描述已自动生成">
            <a:extLst>
              <a:ext uri="{FF2B5EF4-FFF2-40B4-BE49-F238E27FC236}">
                <a16:creationId xmlns:a16="http://schemas.microsoft.com/office/drawing/2014/main" id="{3EA4EAC1-C825-4707-8658-A56BB8D769F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73"/>
          <a:stretch/>
        </p:blipFill>
        <p:spPr>
          <a:xfrm>
            <a:off x="-1614" y="5212895"/>
            <a:ext cx="12191999" cy="1654630"/>
          </a:xfrm>
          <a:prstGeom prst="rect">
            <a:avLst/>
          </a:prstGeom>
        </p:spPr>
      </p:pic>
      <p:pic>
        <p:nvPicPr>
          <p:cNvPr id="22" name="图片 21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89FA553-9BC9-424D-9B54-DF89CE32983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29" b="51534"/>
          <a:stretch/>
        </p:blipFill>
        <p:spPr>
          <a:xfrm>
            <a:off x="4473637" y="1367251"/>
            <a:ext cx="6030277" cy="3486359"/>
          </a:xfrm>
          <a:prstGeom prst="rect">
            <a:avLst/>
          </a:prstGeom>
        </p:spPr>
      </p:pic>
      <p:pic>
        <p:nvPicPr>
          <p:cNvPr id="12" name="Picture 11" descr="A picture containing watch, green&#10;&#10;Description automatically generated">
            <a:extLst>
              <a:ext uri="{FF2B5EF4-FFF2-40B4-BE49-F238E27FC236}">
                <a16:creationId xmlns:a16="http://schemas.microsoft.com/office/drawing/2014/main" id="{35AE39FB-08A3-3338-26B7-54BACA499A2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056" y="5299768"/>
            <a:ext cx="1542837" cy="1637046"/>
          </a:xfrm>
          <a:prstGeom prst="rect">
            <a:avLst/>
          </a:prstGeom>
        </p:spPr>
      </p:pic>
      <p:pic>
        <p:nvPicPr>
          <p:cNvPr id="13" name="图片 21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74274940-CA93-1495-DB0B-CC6F3122756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29" b="51534"/>
          <a:stretch/>
        </p:blipFill>
        <p:spPr>
          <a:xfrm>
            <a:off x="-12543" y="430121"/>
            <a:ext cx="6030277" cy="3486359"/>
          </a:xfrm>
          <a:prstGeom prst="rect">
            <a:avLst/>
          </a:prstGeom>
        </p:spPr>
      </p:pic>
      <p:pic>
        <p:nvPicPr>
          <p:cNvPr id="5" name="图片 4" descr="卡通人物&#10;&#10;低可信度描述已自动生成">
            <a:extLst>
              <a:ext uri="{FF2B5EF4-FFF2-40B4-BE49-F238E27FC236}">
                <a16:creationId xmlns:a16="http://schemas.microsoft.com/office/drawing/2014/main" id="{3DACFBB1-AC54-42BB-BFF2-9AD5BBD889B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5" t="55606" r="69881"/>
          <a:stretch/>
        </p:blipFill>
        <p:spPr>
          <a:xfrm rot="21236918">
            <a:off x="235176" y="3200987"/>
            <a:ext cx="3822771" cy="353250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03607DB-E2D9-D8AF-D7B8-FF5F2EB6C68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6125" y="128284"/>
            <a:ext cx="10864014" cy="3505504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name="TextBox1" r:id="rId1" imgW="0" imgH="76320"/>
        </mc:Choice>
        <mc:Fallback>
          <p:control name="TextBox1" r:id="rId1" imgW="0" imgH="76320">
            <p:pic>
              <p:nvPicPr>
                <p:cNvPr id="14" name="TextBox1">
                  <a:extLst>
                    <a:ext uri="{FF2B5EF4-FFF2-40B4-BE49-F238E27FC236}">
                      <a16:creationId xmlns:a16="http://schemas.microsoft.com/office/drawing/2014/main" id="{CFF4C664-D4D5-296C-44D4-538F20E9A550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3589338" y="2970213"/>
                  <a:ext cx="1587" cy="73025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2" r:id="rId2" imgW="8115480" imgH="3911760"/>
        </mc:Choice>
        <mc:Fallback>
          <p:control name="TextBox2" r:id="rId2" imgW="8115480" imgH="3911760">
            <p:pic>
              <p:nvPicPr>
                <p:cNvPr id="2" name="TextBox2">
                  <a:extLst>
                    <a:ext uri="{FF2B5EF4-FFF2-40B4-BE49-F238E27FC236}">
                      <a16:creationId xmlns:a16="http://schemas.microsoft.com/office/drawing/2014/main" id="{E8BBCA82-9688-B32D-E395-12DDEAF6EEDF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587723" y="2626706"/>
                  <a:ext cx="8112489" cy="3915817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436855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山上的风景&#10;&#10;描述已自动生成">
            <a:extLst>
              <a:ext uri="{FF2B5EF4-FFF2-40B4-BE49-F238E27FC236}">
                <a16:creationId xmlns:a16="http://schemas.microsoft.com/office/drawing/2014/main" id="{95105CDA-0285-41CD-853A-1B82C284CF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图片包含 蛋糕, 游戏机, 桌子, 大&#10;&#10;描述已自动生成">
            <a:extLst>
              <a:ext uri="{FF2B5EF4-FFF2-40B4-BE49-F238E27FC236}">
                <a16:creationId xmlns:a16="http://schemas.microsoft.com/office/drawing/2014/main" id="{26B86783-9634-47A1-84FE-5A4B6A4AA0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33"/>
          <a:stretch/>
        </p:blipFill>
        <p:spPr>
          <a:xfrm>
            <a:off x="0" y="3657600"/>
            <a:ext cx="12192000" cy="3200400"/>
          </a:xfrm>
          <a:prstGeom prst="rect">
            <a:avLst/>
          </a:prstGeom>
        </p:spPr>
      </p:pic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F2849753-48A0-4EE5-ADDD-D965E336B816}"/>
              </a:ext>
            </a:extLst>
          </p:cNvPr>
          <p:cNvSpPr/>
          <p:nvPr/>
        </p:nvSpPr>
        <p:spPr>
          <a:xfrm>
            <a:off x="1051546" y="1465362"/>
            <a:ext cx="10162903" cy="5388442"/>
          </a:xfrm>
          <a:prstGeom prst="roundRect">
            <a:avLst>
              <a:gd name="adj" fmla="val 574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ea typeface="思源黑体 CN Medium" panose="020B0600000000000000" pitchFamily="34" charset="-122"/>
              <a:sym typeface="Arial" panose="020B0604020202020204" pitchFamily="34" charset="0"/>
            </a:endParaRPr>
          </a:p>
        </p:txBody>
      </p:sp>
      <p:pic>
        <p:nvPicPr>
          <p:cNvPr id="9" name="图片 8" descr="图片包含 游戏机, 花, 星星, 鱼&#10;&#10;描述已自动生成">
            <a:extLst>
              <a:ext uri="{FF2B5EF4-FFF2-40B4-BE49-F238E27FC236}">
                <a16:creationId xmlns:a16="http://schemas.microsoft.com/office/drawing/2014/main" id="{3EA4EAC1-C825-4707-8658-A56BB8D769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73"/>
          <a:stretch/>
        </p:blipFill>
        <p:spPr>
          <a:xfrm>
            <a:off x="-1" y="5203370"/>
            <a:ext cx="12191999" cy="1654630"/>
          </a:xfrm>
          <a:prstGeom prst="rect">
            <a:avLst/>
          </a:prstGeom>
        </p:spPr>
      </p:pic>
      <p:pic>
        <p:nvPicPr>
          <p:cNvPr id="7" name="图片 6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92CABA3-F569-47B2-9622-BB6278B3CE6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29" b="75873"/>
          <a:stretch/>
        </p:blipFill>
        <p:spPr>
          <a:xfrm>
            <a:off x="0" y="0"/>
            <a:ext cx="4397829" cy="1654629"/>
          </a:xfrm>
          <a:prstGeom prst="rect">
            <a:avLst/>
          </a:prstGeom>
        </p:spPr>
      </p:pic>
      <p:sp>
        <p:nvSpPr>
          <p:cNvPr id="38" name="Google Shape;1910;p31">
            <a:extLst>
              <a:ext uri="{FF2B5EF4-FFF2-40B4-BE49-F238E27FC236}">
                <a16:creationId xmlns:a16="http://schemas.microsoft.com/office/drawing/2014/main" id="{82801B5A-2781-4DB4-AB28-7C481D8180A1}"/>
              </a:ext>
            </a:extLst>
          </p:cNvPr>
          <p:cNvSpPr txBox="1">
            <a:spLocks/>
          </p:cNvSpPr>
          <p:nvPr/>
        </p:nvSpPr>
        <p:spPr>
          <a:xfrm>
            <a:off x="2218930" y="279518"/>
            <a:ext cx="6826198" cy="724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1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Chango"/>
              <a:buNone/>
              <a:defRPr sz="3500" b="0" i="0" u="none" strike="noStrike" cap="none">
                <a:solidFill>
                  <a:schemeClr val="accent5"/>
                </a:solidFill>
                <a:latin typeface="Chango"/>
                <a:ea typeface="Chango"/>
                <a:cs typeface="Chango"/>
                <a:sym typeface="Chang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>
              <a:buClr>
                <a:srgbClr val="FFFFFF"/>
              </a:buClr>
            </a:pPr>
            <a:endParaRPr lang="en-US" sz="12000" kern="0">
              <a:ln w="12700">
                <a:solidFill>
                  <a:srgbClr val="FFFFFF"/>
                </a:solidFill>
              </a:ln>
              <a:solidFill>
                <a:srgbClr val="CE2C81"/>
              </a:solidFill>
              <a:latin typeface="#9Slide05 SVNSweetie" panose="02000000000000000000" pitchFamily="2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4B24C72-9C1D-AB46-CB6E-C48BB7604F3D}"/>
              </a:ext>
            </a:extLst>
          </p:cNvPr>
          <p:cNvGrpSpPr/>
          <p:nvPr/>
        </p:nvGrpSpPr>
        <p:grpSpPr>
          <a:xfrm>
            <a:off x="6257931" y="3177110"/>
            <a:ext cx="2844430" cy="1254387"/>
            <a:chOff x="2120933" y="2221349"/>
            <a:chExt cx="3866191" cy="1860883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D356B49-3126-955A-1267-FC68185B84D4}"/>
                </a:ext>
              </a:extLst>
            </p:cNvPr>
            <p:cNvSpPr/>
            <p:nvPr/>
          </p:nvSpPr>
          <p:spPr>
            <a:xfrm>
              <a:off x="2315329" y="2221349"/>
              <a:ext cx="3250548" cy="1860883"/>
            </a:xfrm>
            <a:custGeom>
              <a:avLst/>
              <a:gdLst>
                <a:gd name="connsiteX0" fmla="*/ 1954709 w 3973596"/>
                <a:gd name="connsiteY0" fmla="*/ 0 h 1801466"/>
                <a:gd name="connsiteX1" fmla="*/ 2537121 w 3973596"/>
                <a:gd name="connsiteY1" fmla="*/ 309666 h 1801466"/>
                <a:gd name="connsiteX2" fmla="*/ 2596640 w 3973596"/>
                <a:gd name="connsiteY2" fmla="*/ 419321 h 1801466"/>
                <a:gd name="connsiteX3" fmla="*/ 2602905 w 3973596"/>
                <a:gd name="connsiteY3" fmla="*/ 411727 h 1801466"/>
                <a:gd name="connsiteX4" fmla="*/ 2879048 w 3973596"/>
                <a:gd name="connsiteY4" fmla="*/ 297345 h 1801466"/>
                <a:gd name="connsiteX5" fmla="*/ 3261639 w 3973596"/>
                <a:gd name="connsiteY5" fmla="*/ 609166 h 1801466"/>
                <a:gd name="connsiteX6" fmla="*/ 3268062 w 3973596"/>
                <a:gd name="connsiteY6" fmla="*/ 672885 h 1801466"/>
                <a:gd name="connsiteX7" fmla="*/ 3316027 w 3973596"/>
                <a:gd name="connsiteY7" fmla="*/ 662260 h 1801466"/>
                <a:gd name="connsiteX8" fmla="*/ 3426322 w 3973596"/>
                <a:gd name="connsiteY8" fmla="*/ 654326 h 1801466"/>
                <a:gd name="connsiteX9" fmla="*/ 3973596 w 3973596"/>
                <a:gd name="connsiteY9" fmla="*/ 1044851 h 1801466"/>
                <a:gd name="connsiteX10" fmla="*/ 3426322 w 3973596"/>
                <a:gd name="connsiteY10" fmla="*/ 1435376 h 1801466"/>
                <a:gd name="connsiteX11" fmla="*/ 3120336 w 3973596"/>
                <a:gd name="connsiteY11" fmla="*/ 1368681 h 1801466"/>
                <a:gd name="connsiteX12" fmla="*/ 3065917 w 3973596"/>
                <a:gd name="connsiteY12" fmla="*/ 1336641 h 1801466"/>
                <a:gd name="connsiteX13" fmla="*/ 3060829 w 3973596"/>
                <a:gd name="connsiteY13" fmla="*/ 1370354 h 1801466"/>
                <a:gd name="connsiteX14" fmla="*/ 2351125 w 3973596"/>
                <a:gd name="connsiteY14" fmla="*/ 1756740 h 1801466"/>
                <a:gd name="connsiteX15" fmla="*/ 1731580 w 3973596"/>
                <a:gd name="connsiteY15" fmla="*/ 1523755 h 1801466"/>
                <a:gd name="connsiteX16" fmla="*/ 1724686 w 3973596"/>
                <a:gd name="connsiteY16" fmla="*/ 1514481 h 1801466"/>
                <a:gd name="connsiteX17" fmla="*/ 1712498 w 3973596"/>
                <a:gd name="connsiteY17" fmla="*/ 1549293 h 1801466"/>
                <a:gd name="connsiteX18" fmla="*/ 1283400 w 3973596"/>
                <a:gd name="connsiteY18" fmla="*/ 1801466 h 1801466"/>
                <a:gd name="connsiteX19" fmla="*/ 827167 w 3973596"/>
                <a:gd name="connsiteY19" fmla="*/ 1471790 h 1801466"/>
                <a:gd name="connsiteX20" fmla="*/ 823474 w 3973596"/>
                <a:gd name="connsiteY20" fmla="*/ 1439308 h 1801466"/>
                <a:gd name="connsiteX21" fmla="*/ 794990 w 3973596"/>
                <a:gd name="connsiteY21" fmla="*/ 1465281 h 1801466"/>
                <a:gd name="connsiteX22" fmla="*/ 465694 w 3973596"/>
                <a:gd name="connsiteY22" fmla="*/ 1567897 h 1801466"/>
                <a:gd name="connsiteX23" fmla="*/ 0 w 3973596"/>
                <a:gd name="connsiteY23" fmla="*/ 1217542 h 1801466"/>
                <a:gd name="connsiteX24" fmla="*/ 465694 w 3973596"/>
                <a:gd name="connsiteY24" fmla="*/ 867187 h 1801466"/>
                <a:gd name="connsiteX25" fmla="*/ 646963 w 3973596"/>
                <a:gd name="connsiteY25" fmla="*/ 894720 h 1801466"/>
                <a:gd name="connsiteX26" fmla="*/ 692529 w 3973596"/>
                <a:gd name="connsiteY26" fmla="*/ 913327 h 1801466"/>
                <a:gd name="connsiteX27" fmla="*/ 679602 w 3973596"/>
                <a:gd name="connsiteY27" fmla="*/ 851452 h 1801466"/>
                <a:gd name="connsiteX28" fmla="*/ 1042166 w 3973596"/>
                <a:gd name="connsiteY28" fmla="*/ 501097 h 1801466"/>
                <a:gd name="connsiteX29" fmla="*/ 1244879 w 3973596"/>
                <a:gd name="connsiteY29" fmla="*/ 560932 h 1801466"/>
                <a:gd name="connsiteX30" fmla="*/ 1264986 w 3973596"/>
                <a:gd name="connsiteY30" fmla="*/ 576963 h 1801466"/>
                <a:gd name="connsiteX31" fmla="*/ 1266614 w 3973596"/>
                <a:gd name="connsiteY31" fmla="*/ 560814 h 1801466"/>
                <a:gd name="connsiteX32" fmla="*/ 1954709 w 3973596"/>
                <a:gd name="connsiteY32" fmla="*/ 0 h 180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973596" h="1801466">
                  <a:moveTo>
                    <a:pt x="1954709" y="0"/>
                  </a:moveTo>
                  <a:cubicBezTo>
                    <a:pt x="2197150" y="0"/>
                    <a:pt x="2410901" y="122836"/>
                    <a:pt x="2537121" y="309666"/>
                  </a:cubicBezTo>
                  <a:lnTo>
                    <a:pt x="2596640" y="419321"/>
                  </a:lnTo>
                  <a:lnTo>
                    <a:pt x="2602905" y="411727"/>
                  </a:lnTo>
                  <a:cubicBezTo>
                    <a:pt x="2673576" y="341056"/>
                    <a:pt x="2771208" y="297345"/>
                    <a:pt x="2879048" y="297345"/>
                  </a:cubicBezTo>
                  <a:cubicBezTo>
                    <a:pt x="3067769" y="297345"/>
                    <a:pt x="3225224" y="431210"/>
                    <a:pt x="3261639" y="609166"/>
                  </a:cubicBezTo>
                  <a:lnTo>
                    <a:pt x="3268062" y="672885"/>
                  </a:lnTo>
                  <a:lnTo>
                    <a:pt x="3316027" y="662260"/>
                  </a:lnTo>
                  <a:cubicBezTo>
                    <a:pt x="3351654" y="657058"/>
                    <a:pt x="3388541" y="654326"/>
                    <a:pt x="3426322" y="654326"/>
                  </a:cubicBezTo>
                  <a:cubicBezTo>
                    <a:pt x="3728573" y="654326"/>
                    <a:pt x="3973596" y="829170"/>
                    <a:pt x="3973596" y="1044851"/>
                  </a:cubicBezTo>
                  <a:cubicBezTo>
                    <a:pt x="3973596" y="1260532"/>
                    <a:pt x="3728573" y="1435376"/>
                    <a:pt x="3426322" y="1435376"/>
                  </a:cubicBezTo>
                  <a:cubicBezTo>
                    <a:pt x="3312978" y="1435376"/>
                    <a:pt x="3207682" y="1410789"/>
                    <a:pt x="3120336" y="1368681"/>
                  </a:cubicBezTo>
                  <a:lnTo>
                    <a:pt x="3065917" y="1336641"/>
                  </a:lnTo>
                  <a:lnTo>
                    <a:pt x="3060829" y="1370354"/>
                  </a:lnTo>
                  <a:cubicBezTo>
                    <a:pt x="2993280" y="1590864"/>
                    <a:pt x="2701201" y="1756740"/>
                    <a:pt x="2351125" y="1756740"/>
                  </a:cubicBezTo>
                  <a:cubicBezTo>
                    <a:pt x="2088568" y="1756740"/>
                    <a:pt x="1858635" y="1663435"/>
                    <a:pt x="1731580" y="1523755"/>
                  </a:cubicBezTo>
                  <a:lnTo>
                    <a:pt x="1724686" y="1514481"/>
                  </a:lnTo>
                  <a:lnTo>
                    <a:pt x="1712498" y="1549293"/>
                  </a:lnTo>
                  <a:cubicBezTo>
                    <a:pt x="1641801" y="1697485"/>
                    <a:pt x="1476297" y="1801466"/>
                    <a:pt x="1283400" y="1801466"/>
                  </a:cubicBezTo>
                  <a:cubicBezTo>
                    <a:pt x="1058354" y="1801466"/>
                    <a:pt x="870591" y="1659936"/>
                    <a:pt x="827167" y="1471790"/>
                  </a:cubicBezTo>
                  <a:lnTo>
                    <a:pt x="823474" y="1439308"/>
                  </a:lnTo>
                  <a:lnTo>
                    <a:pt x="794990" y="1465281"/>
                  </a:lnTo>
                  <a:cubicBezTo>
                    <a:pt x="710716" y="1528682"/>
                    <a:pt x="594292" y="1567897"/>
                    <a:pt x="465694" y="1567897"/>
                  </a:cubicBezTo>
                  <a:cubicBezTo>
                    <a:pt x="208498" y="1567897"/>
                    <a:pt x="0" y="1411038"/>
                    <a:pt x="0" y="1217542"/>
                  </a:cubicBezTo>
                  <a:cubicBezTo>
                    <a:pt x="0" y="1024046"/>
                    <a:pt x="208498" y="867187"/>
                    <a:pt x="465694" y="867187"/>
                  </a:cubicBezTo>
                  <a:cubicBezTo>
                    <a:pt x="529993" y="867187"/>
                    <a:pt x="591248" y="876991"/>
                    <a:pt x="646963" y="894720"/>
                  </a:cubicBezTo>
                  <a:lnTo>
                    <a:pt x="692529" y="913327"/>
                  </a:lnTo>
                  <a:lnTo>
                    <a:pt x="679602" y="851452"/>
                  </a:lnTo>
                  <a:cubicBezTo>
                    <a:pt x="679602" y="657956"/>
                    <a:pt x="841927" y="501097"/>
                    <a:pt x="1042166" y="501097"/>
                  </a:cubicBezTo>
                  <a:cubicBezTo>
                    <a:pt x="1117256" y="501097"/>
                    <a:pt x="1187014" y="523155"/>
                    <a:pt x="1244879" y="560932"/>
                  </a:cubicBezTo>
                  <a:lnTo>
                    <a:pt x="1264986" y="576963"/>
                  </a:lnTo>
                  <a:lnTo>
                    <a:pt x="1266614" y="560814"/>
                  </a:lnTo>
                  <a:cubicBezTo>
                    <a:pt x="1332107" y="240759"/>
                    <a:pt x="1615292" y="0"/>
                    <a:pt x="1954709" y="0"/>
                  </a:cubicBezTo>
                  <a:close/>
                </a:path>
              </a:pathLst>
            </a:custGeom>
            <a:solidFill>
              <a:srgbClr val="FFFF00"/>
            </a:solidFill>
            <a:ln w="25400" cap="flat" cmpd="sng" algn="ctr">
              <a:solidFill>
                <a:srgbClr val="00B0F0"/>
              </a:solidFill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id-ID" sz="25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0DB2580-7CAA-4B2C-6CB6-52CC64EB13C4}"/>
                </a:ext>
              </a:extLst>
            </p:cNvPr>
            <p:cNvSpPr txBox="1"/>
            <p:nvPr/>
          </p:nvSpPr>
          <p:spPr>
            <a:xfrm>
              <a:off x="2120933" y="2803618"/>
              <a:ext cx="3866191" cy="995173"/>
            </a:xfrm>
            <a:prstGeom prst="flowChartTerminator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500" b="1" i="0" u="none" strike="noStrike" kern="0" cap="none" spc="0" normalizeH="0" baseline="0" noProof="0">
                  <a:ln>
                    <a:noFill/>
                  </a:ln>
                  <a:solidFill>
                    <a:srgbClr val="6351CA">
                      <a:lumMod val="50000"/>
                    </a:srgbClr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  <a:cs typeface="+mn-cs"/>
                  <a:sym typeface="Arial"/>
                </a:rPr>
                <a:t>Nương lúa</a:t>
              </a:r>
              <a:endParaRPr kumimoji="0" lang="vi-VN" sz="2500" b="1" i="0" u="none" strike="noStrike" kern="0" cap="none" spc="0" normalizeH="0" baseline="0" noProof="0">
                <a:ln>
                  <a:noFill/>
                </a:ln>
                <a:solidFill>
                  <a:srgbClr val="6351CA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C9F28CF-E426-0855-6DE8-85E03400E2C8}"/>
              </a:ext>
            </a:extLst>
          </p:cNvPr>
          <p:cNvGrpSpPr/>
          <p:nvPr/>
        </p:nvGrpSpPr>
        <p:grpSpPr>
          <a:xfrm>
            <a:off x="4553744" y="1784372"/>
            <a:ext cx="2844430" cy="1254387"/>
            <a:chOff x="2157098" y="2221349"/>
            <a:chExt cx="3866191" cy="1860883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8154D84C-4715-6119-17A5-6A72B48D88C3}"/>
                </a:ext>
              </a:extLst>
            </p:cNvPr>
            <p:cNvSpPr/>
            <p:nvPr/>
          </p:nvSpPr>
          <p:spPr>
            <a:xfrm>
              <a:off x="2315329" y="2221349"/>
              <a:ext cx="3250548" cy="1860883"/>
            </a:xfrm>
            <a:custGeom>
              <a:avLst/>
              <a:gdLst>
                <a:gd name="connsiteX0" fmla="*/ 1954709 w 3973596"/>
                <a:gd name="connsiteY0" fmla="*/ 0 h 1801466"/>
                <a:gd name="connsiteX1" fmla="*/ 2537121 w 3973596"/>
                <a:gd name="connsiteY1" fmla="*/ 309666 h 1801466"/>
                <a:gd name="connsiteX2" fmla="*/ 2596640 w 3973596"/>
                <a:gd name="connsiteY2" fmla="*/ 419321 h 1801466"/>
                <a:gd name="connsiteX3" fmla="*/ 2602905 w 3973596"/>
                <a:gd name="connsiteY3" fmla="*/ 411727 h 1801466"/>
                <a:gd name="connsiteX4" fmla="*/ 2879048 w 3973596"/>
                <a:gd name="connsiteY4" fmla="*/ 297345 h 1801466"/>
                <a:gd name="connsiteX5" fmla="*/ 3261639 w 3973596"/>
                <a:gd name="connsiteY5" fmla="*/ 609166 h 1801466"/>
                <a:gd name="connsiteX6" fmla="*/ 3268062 w 3973596"/>
                <a:gd name="connsiteY6" fmla="*/ 672885 h 1801466"/>
                <a:gd name="connsiteX7" fmla="*/ 3316027 w 3973596"/>
                <a:gd name="connsiteY7" fmla="*/ 662260 h 1801466"/>
                <a:gd name="connsiteX8" fmla="*/ 3426322 w 3973596"/>
                <a:gd name="connsiteY8" fmla="*/ 654326 h 1801466"/>
                <a:gd name="connsiteX9" fmla="*/ 3973596 w 3973596"/>
                <a:gd name="connsiteY9" fmla="*/ 1044851 h 1801466"/>
                <a:gd name="connsiteX10" fmla="*/ 3426322 w 3973596"/>
                <a:gd name="connsiteY10" fmla="*/ 1435376 h 1801466"/>
                <a:gd name="connsiteX11" fmla="*/ 3120336 w 3973596"/>
                <a:gd name="connsiteY11" fmla="*/ 1368681 h 1801466"/>
                <a:gd name="connsiteX12" fmla="*/ 3065917 w 3973596"/>
                <a:gd name="connsiteY12" fmla="*/ 1336641 h 1801466"/>
                <a:gd name="connsiteX13" fmla="*/ 3060829 w 3973596"/>
                <a:gd name="connsiteY13" fmla="*/ 1370354 h 1801466"/>
                <a:gd name="connsiteX14" fmla="*/ 2351125 w 3973596"/>
                <a:gd name="connsiteY14" fmla="*/ 1756740 h 1801466"/>
                <a:gd name="connsiteX15" fmla="*/ 1731580 w 3973596"/>
                <a:gd name="connsiteY15" fmla="*/ 1523755 h 1801466"/>
                <a:gd name="connsiteX16" fmla="*/ 1724686 w 3973596"/>
                <a:gd name="connsiteY16" fmla="*/ 1514481 h 1801466"/>
                <a:gd name="connsiteX17" fmla="*/ 1712498 w 3973596"/>
                <a:gd name="connsiteY17" fmla="*/ 1549293 h 1801466"/>
                <a:gd name="connsiteX18" fmla="*/ 1283400 w 3973596"/>
                <a:gd name="connsiteY18" fmla="*/ 1801466 h 1801466"/>
                <a:gd name="connsiteX19" fmla="*/ 827167 w 3973596"/>
                <a:gd name="connsiteY19" fmla="*/ 1471790 h 1801466"/>
                <a:gd name="connsiteX20" fmla="*/ 823474 w 3973596"/>
                <a:gd name="connsiteY20" fmla="*/ 1439308 h 1801466"/>
                <a:gd name="connsiteX21" fmla="*/ 794990 w 3973596"/>
                <a:gd name="connsiteY21" fmla="*/ 1465281 h 1801466"/>
                <a:gd name="connsiteX22" fmla="*/ 465694 w 3973596"/>
                <a:gd name="connsiteY22" fmla="*/ 1567897 h 1801466"/>
                <a:gd name="connsiteX23" fmla="*/ 0 w 3973596"/>
                <a:gd name="connsiteY23" fmla="*/ 1217542 h 1801466"/>
                <a:gd name="connsiteX24" fmla="*/ 465694 w 3973596"/>
                <a:gd name="connsiteY24" fmla="*/ 867187 h 1801466"/>
                <a:gd name="connsiteX25" fmla="*/ 646963 w 3973596"/>
                <a:gd name="connsiteY25" fmla="*/ 894720 h 1801466"/>
                <a:gd name="connsiteX26" fmla="*/ 692529 w 3973596"/>
                <a:gd name="connsiteY26" fmla="*/ 913327 h 1801466"/>
                <a:gd name="connsiteX27" fmla="*/ 679602 w 3973596"/>
                <a:gd name="connsiteY27" fmla="*/ 851452 h 1801466"/>
                <a:gd name="connsiteX28" fmla="*/ 1042166 w 3973596"/>
                <a:gd name="connsiteY28" fmla="*/ 501097 h 1801466"/>
                <a:gd name="connsiteX29" fmla="*/ 1244879 w 3973596"/>
                <a:gd name="connsiteY29" fmla="*/ 560932 h 1801466"/>
                <a:gd name="connsiteX30" fmla="*/ 1264986 w 3973596"/>
                <a:gd name="connsiteY30" fmla="*/ 576963 h 1801466"/>
                <a:gd name="connsiteX31" fmla="*/ 1266614 w 3973596"/>
                <a:gd name="connsiteY31" fmla="*/ 560814 h 1801466"/>
                <a:gd name="connsiteX32" fmla="*/ 1954709 w 3973596"/>
                <a:gd name="connsiteY32" fmla="*/ 0 h 180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973596" h="1801466">
                  <a:moveTo>
                    <a:pt x="1954709" y="0"/>
                  </a:moveTo>
                  <a:cubicBezTo>
                    <a:pt x="2197150" y="0"/>
                    <a:pt x="2410901" y="122836"/>
                    <a:pt x="2537121" y="309666"/>
                  </a:cubicBezTo>
                  <a:lnTo>
                    <a:pt x="2596640" y="419321"/>
                  </a:lnTo>
                  <a:lnTo>
                    <a:pt x="2602905" y="411727"/>
                  </a:lnTo>
                  <a:cubicBezTo>
                    <a:pt x="2673576" y="341056"/>
                    <a:pt x="2771208" y="297345"/>
                    <a:pt x="2879048" y="297345"/>
                  </a:cubicBezTo>
                  <a:cubicBezTo>
                    <a:pt x="3067769" y="297345"/>
                    <a:pt x="3225224" y="431210"/>
                    <a:pt x="3261639" y="609166"/>
                  </a:cubicBezTo>
                  <a:lnTo>
                    <a:pt x="3268062" y="672885"/>
                  </a:lnTo>
                  <a:lnTo>
                    <a:pt x="3316027" y="662260"/>
                  </a:lnTo>
                  <a:cubicBezTo>
                    <a:pt x="3351654" y="657058"/>
                    <a:pt x="3388541" y="654326"/>
                    <a:pt x="3426322" y="654326"/>
                  </a:cubicBezTo>
                  <a:cubicBezTo>
                    <a:pt x="3728573" y="654326"/>
                    <a:pt x="3973596" y="829170"/>
                    <a:pt x="3973596" y="1044851"/>
                  </a:cubicBezTo>
                  <a:cubicBezTo>
                    <a:pt x="3973596" y="1260532"/>
                    <a:pt x="3728573" y="1435376"/>
                    <a:pt x="3426322" y="1435376"/>
                  </a:cubicBezTo>
                  <a:cubicBezTo>
                    <a:pt x="3312978" y="1435376"/>
                    <a:pt x="3207682" y="1410789"/>
                    <a:pt x="3120336" y="1368681"/>
                  </a:cubicBezTo>
                  <a:lnTo>
                    <a:pt x="3065917" y="1336641"/>
                  </a:lnTo>
                  <a:lnTo>
                    <a:pt x="3060829" y="1370354"/>
                  </a:lnTo>
                  <a:cubicBezTo>
                    <a:pt x="2993280" y="1590864"/>
                    <a:pt x="2701201" y="1756740"/>
                    <a:pt x="2351125" y="1756740"/>
                  </a:cubicBezTo>
                  <a:cubicBezTo>
                    <a:pt x="2088568" y="1756740"/>
                    <a:pt x="1858635" y="1663435"/>
                    <a:pt x="1731580" y="1523755"/>
                  </a:cubicBezTo>
                  <a:lnTo>
                    <a:pt x="1724686" y="1514481"/>
                  </a:lnTo>
                  <a:lnTo>
                    <a:pt x="1712498" y="1549293"/>
                  </a:lnTo>
                  <a:cubicBezTo>
                    <a:pt x="1641801" y="1697485"/>
                    <a:pt x="1476297" y="1801466"/>
                    <a:pt x="1283400" y="1801466"/>
                  </a:cubicBezTo>
                  <a:cubicBezTo>
                    <a:pt x="1058354" y="1801466"/>
                    <a:pt x="870591" y="1659936"/>
                    <a:pt x="827167" y="1471790"/>
                  </a:cubicBezTo>
                  <a:lnTo>
                    <a:pt x="823474" y="1439308"/>
                  </a:lnTo>
                  <a:lnTo>
                    <a:pt x="794990" y="1465281"/>
                  </a:lnTo>
                  <a:cubicBezTo>
                    <a:pt x="710716" y="1528682"/>
                    <a:pt x="594292" y="1567897"/>
                    <a:pt x="465694" y="1567897"/>
                  </a:cubicBezTo>
                  <a:cubicBezTo>
                    <a:pt x="208498" y="1567897"/>
                    <a:pt x="0" y="1411038"/>
                    <a:pt x="0" y="1217542"/>
                  </a:cubicBezTo>
                  <a:cubicBezTo>
                    <a:pt x="0" y="1024046"/>
                    <a:pt x="208498" y="867187"/>
                    <a:pt x="465694" y="867187"/>
                  </a:cubicBezTo>
                  <a:cubicBezTo>
                    <a:pt x="529993" y="867187"/>
                    <a:pt x="591248" y="876991"/>
                    <a:pt x="646963" y="894720"/>
                  </a:cubicBezTo>
                  <a:lnTo>
                    <a:pt x="692529" y="913327"/>
                  </a:lnTo>
                  <a:lnTo>
                    <a:pt x="679602" y="851452"/>
                  </a:lnTo>
                  <a:cubicBezTo>
                    <a:pt x="679602" y="657956"/>
                    <a:pt x="841927" y="501097"/>
                    <a:pt x="1042166" y="501097"/>
                  </a:cubicBezTo>
                  <a:cubicBezTo>
                    <a:pt x="1117256" y="501097"/>
                    <a:pt x="1187014" y="523155"/>
                    <a:pt x="1244879" y="560932"/>
                  </a:cubicBezTo>
                  <a:lnTo>
                    <a:pt x="1264986" y="576963"/>
                  </a:lnTo>
                  <a:lnTo>
                    <a:pt x="1266614" y="560814"/>
                  </a:lnTo>
                  <a:cubicBezTo>
                    <a:pt x="1332107" y="240759"/>
                    <a:pt x="1615292" y="0"/>
                    <a:pt x="1954709" y="0"/>
                  </a:cubicBezTo>
                  <a:close/>
                </a:path>
              </a:pathLst>
            </a:custGeom>
            <a:solidFill>
              <a:srgbClr val="3DCDA8"/>
            </a:solidFill>
            <a:ln w="254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id-ID" sz="25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6BB0BE3-F5D0-5C99-42FD-73821E584145}"/>
                </a:ext>
              </a:extLst>
            </p:cNvPr>
            <p:cNvSpPr txBox="1"/>
            <p:nvPr/>
          </p:nvSpPr>
          <p:spPr>
            <a:xfrm>
              <a:off x="2157098" y="2726567"/>
              <a:ext cx="3866191" cy="995173"/>
            </a:xfrm>
            <a:prstGeom prst="flowChartTerminator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500" b="1" i="0" u="none" strike="noStrike" kern="0" cap="none" spc="0" normalizeH="0" baseline="0" noProof="0">
                  <a:ln>
                    <a:noFill/>
                  </a:ln>
                  <a:solidFill>
                    <a:srgbClr val="6351CA">
                      <a:lumMod val="50000"/>
                    </a:srgbClr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  <a:cs typeface="+mn-cs"/>
                  <a:sym typeface="Arial"/>
                </a:rPr>
                <a:t>Mơn man</a:t>
              </a:r>
              <a:endParaRPr kumimoji="0" lang="vi-VN" sz="2500" b="1" i="0" u="none" strike="noStrike" kern="0" cap="none" spc="0" normalizeH="0" baseline="0" noProof="0">
                <a:ln>
                  <a:noFill/>
                </a:ln>
                <a:solidFill>
                  <a:srgbClr val="6351CA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579777C-CAA3-0E4E-F557-A418EBC5E912}"/>
              </a:ext>
            </a:extLst>
          </p:cNvPr>
          <p:cNvGrpSpPr/>
          <p:nvPr/>
        </p:nvGrpSpPr>
        <p:grpSpPr>
          <a:xfrm>
            <a:off x="842802" y="3301977"/>
            <a:ext cx="2844430" cy="1254387"/>
            <a:chOff x="2105101" y="2221349"/>
            <a:chExt cx="3866191" cy="1860883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733FD51-CF28-89DA-5BB4-B5E344AED3FF}"/>
                </a:ext>
              </a:extLst>
            </p:cNvPr>
            <p:cNvSpPr/>
            <p:nvPr/>
          </p:nvSpPr>
          <p:spPr>
            <a:xfrm>
              <a:off x="2315329" y="2221349"/>
              <a:ext cx="3250548" cy="1860883"/>
            </a:xfrm>
            <a:custGeom>
              <a:avLst/>
              <a:gdLst>
                <a:gd name="connsiteX0" fmla="*/ 1954709 w 3973596"/>
                <a:gd name="connsiteY0" fmla="*/ 0 h 1801466"/>
                <a:gd name="connsiteX1" fmla="*/ 2537121 w 3973596"/>
                <a:gd name="connsiteY1" fmla="*/ 309666 h 1801466"/>
                <a:gd name="connsiteX2" fmla="*/ 2596640 w 3973596"/>
                <a:gd name="connsiteY2" fmla="*/ 419321 h 1801466"/>
                <a:gd name="connsiteX3" fmla="*/ 2602905 w 3973596"/>
                <a:gd name="connsiteY3" fmla="*/ 411727 h 1801466"/>
                <a:gd name="connsiteX4" fmla="*/ 2879048 w 3973596"/>
                <a:gd name="connsiteY4" fmla="*/ 297345 h 1801466"/>
                <a:gd name="connsiteX5" fmla="*/ 3261639 w 3973596"/>
                <a:gd name="connsiteY5" fmla="*/ 609166 h 1801466"/>
                <a:gd name="connsiteX6" fmla="*/ 3268062 w 3973596"/>
                <a:gd name="connsiteY6" fmla="*/ 672885 h 1801466"/>
                <a:gd name="connsiteX7" fmla="*/ 3316027 w 3973596"/>
                <a:gd name="connsiteY7" fmla="*/ 662260 h 1801466"/>
                <a:gd name="connsiteX8" fmla="*/ 3426322 w 3973596"/>
                <a:gd name="connsiteY8" fmla="*/ 654326 h 1801466"/>
                <a:gd name="connsiteX9" fmla="*/ 3973596 w 3973596"/>
                <a:gd name="connsiteY9" fmla="*/ 1044851 h 1801466"/>
                <a:gd name="connsiteX10" fmla="*/ 3426322 w 3973596"/>
                <a:gd name="connsiteY10" fmla="*/ 1435376 h 1801466"/>
                <a:gd name="connsiteX11" fmla="*/ 3120336 w 3973596"/>
                <a:gd name="connsiteY11" fmla="*/ 1368681 h 1801466"/>
                <a:gd name="connsiteX12" fmla="*/ 3065917 w 3973596"/>
                <a:gd name="connsiteY12" fmla="*/ 1336641 h 1801466"/>
                <a:gd name="connsiteX13" fmla="*/ 3060829 w 3973596"/>
                <a:gd name="connsiteY13" fmla="*/ 1370354 h 1801466"/>
                <a:gd name="connsiteX14" fmla="*/ 2351125 w 3973596"/>
                <a:gd name="connsiteY14" fmla="*/ 1756740 h 1801466"/>
                <a:gd name="connsiteX15" fmla="*/ 1731580 w 3973596"/>
                <a:gd name="connsiteY15" fmla="*/ 1523755 h 1801466"/>
                <a:gd name="connsiteX16" fmla="*/ 1724686 w 3973596"/>
                <a:gd name="connsiteY16" fmla="*/ 1514481 h 1801466"/>
                <a:gd name="connsiteX17" fmla="*/ 1712498 w 3973596"/>
                <a:gd name="connsiteY17" fmla="*/ 1549293 h 1801466"/>
                <a:gd name="connsiteX18" fmla="*/ 1283400 w 3973596"/>
                <a:gd name="connsiteY18" fmla="*/ 1801466 h 1801466"/>
                <a:gd name="connsiteX19" fmla="*/ 827167 w 3973596"/>
                <a:gd name="connsiteY19" fmla="*/ 1471790 h 1801466"/>
                <a:gd name="connsiteX20" fmla="*/ 823474 w 3973596"/>
                <a:gd name="connsiteY20" fmla="*/ 1439308 h 1801466"/>
                <a:gd name="connsiteX21" fmla="*/ 794990 w 3973596"/>
                <a:gd name="connsiteY21" fmla="*/ 1465281 h 1801466"/>
                <a:gd name="connsiteX22" fmla="*/ 465694 w 3973596"/>
                <a:gd name="connsiteY22" fmla="*/ 1567897 h 1801466"/>
                <a:gd name="connsiteX23" fmla="*/ 0 w 3973596"/>
                <a:gd name="connsiteY23" fmla="*/ 1217542 h 1801466"/>
                <a:gd name="connsiteX24" fmla="*/ 465694 w 3973596"/>
                <a:gd name="connsiteY24" fmla="*/ 867187 h 1801466"/>
                <a:gd name="connsiteX25" fmla="*/ 646963 w 3973596"/>
                <a:gd name="connsiteY25" fmla="*/ 894720 h 1801466"/>
                <a:gd name="connsiteX26" fmla="*/ 692529 w 3973596"/>
                <a:gd name="connsiteY26" fmla="*/ 913327 h 1801466"/>
                <a:gd name="connsiteX27" fmla="*/ 679602 w 3973596"/>
                <a:gd name="connsiteY27" fmla="*/ 851452 h 1801466"/>
                <a:gd name="connsiteX28" fmla="*/ 1042166 w 3973596"/>
                <a:gd name="connsiteY28" fmla="*/ 501097 h 1801466"/>
                <a:gd name="connsiteX29" fmla="*/ 1244879 w 3973596"/>
                <a:gd name="connsiteY29" fmla="*/ 560932 h 1801466"/>
                <a:gd name="connsiteX30" fmla="*/ 1264986 w 3973596"/>
                <a:gd name="connsiteY30" fmla="*/ 576963 h 1801466"/>
                <a:gd name="connsiteX31" fmla="*/ 1266614 w 3973596"/>
                <a:gd name="connsiteY31" fmla="*/ 560814 h 1801466"/>
                <a:gd name="connsiteX32" fmla="*/ 1954709 w 3973596"/>
                <a:gd name="connsiteY32" fmla="*/ 0 h 180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973596" h="1801466">
                  <a:moveTo>
                    <a:pt x="1954709" y="0"/>
                  </a:moveTo>
                  <a:cubicBezTo>
                    <a:pt x="2197150" y="0"/>
                    <a:pt x="2410901" y="122836"/>
                    <a:pt x="2537121" y="309666"/>
                  </a:cubicBezTo>
                  <a:lnTo>
                    <a:pt x="2596640" y="419321"/>
                  </a:lnTo>
                  <a:lnTo>
                    <a:pt x="2602905" y="411727"/>
                  </a:lnTo>
                  <a:cubicBezTo>
                    <a:pt x="2673576" y="341056"/>
                    <a:pt x="2771208" y="297345"/>
                    <a:pt x="2879048" y="297345"/>
                  </a:cubicBezTo>
                  <a:cubicBezTo>
                    <a:pt x="3067769" y="297345"/>
                    <a:pt x="3225224" y="431210"/>
                    <a:pt x="3261639" y="609166"/>
                  </a:cubicBezTo>
                  <a:lnTo>
                    <a:pt x="3268062" y="672885"/>
                  </a:lnTo>
                  <a:lnTo>
                    <a:pt x="3316027" y="662260"/>
                  </a:lnTo>
                  <a:cubicBezTo>
                    <a:pt x="3351654" y="657058"/>
                    <a:pt x="3388541" y="654326"/>
                    <a:pt x="3426322" y="654326"/>
                  </a:cubicBezTo>
                  <a:cubicBezTo>
                    <a:pt x="3728573" y="654326"/>
                    <a:pt x="3973596" y="829170"/>
                    <a:pt x="3973596" y="1044851"/>
                  </a:cubicBezTo>
                  <a:cubicBezTo>
                    <a:pt x="3973596" y="1260532"/>
                    <a:pt x="3728573" y="1435376"/>
                    <a:pt x="3426322" y="1435376"/>
                  </a:cubicBezTo>
                  <a:cubicBezTo>
                    <a:pt x="3312978" y="1435376"/>
                    <a:pt x="3207682" y="1410789"/>
                    <a:pt x="3120336" y="1368681"/>
                  </a:cubicBezTo>
                  <a:lnTo>
                    <a:pt x="3065917" y="1336641"/>
                  </a:lnTo>
                  <a:lnTo>
                    <a:pt x="3060829" y="1370354"/>
                  </a:lnTo>
                  <a:cubicBezTo>
                    <a:pt x="2993280" y="1590864"/>
                    <a:pt x="2701201" y="1756740"/>
                    <a:pt x="2351125" y="1756740"/>
                  </a:cubicBezTo>
                  <a:cubicBezTo>
                    <a:pt x="2088568" y="1756740"/>
                    <a:pt x="1858635" y="1663435"/>
                    <a:pt x="1731580" y="1523755"/>
                  </a:cubicBezTo>
                  <a:lnTo>
                    <a:pt x="1724686" y="1514481"/>
                  </a:lnTo>
                  <a:lnTo>
                    <a:pt x="1712498" y="1549293"/>
                  </a:lnTo>
                  <a:cubicBezTo>
                    <a:pt x="1641801" y="1697485"/>
                    <a:pt x="1476297" y="1801466"/>
                    <a:pt x="1283400" y="1801466"/>
                  </a:cubicBezTo>
                  <a:cubicBezTo>
                    <a:pt x="1058354" y="1801466"/>
                    <a:pt x="870591" y="1659936"/>
                    <a:pt x="827167" y="1471790"/>
                  </a:cubicBezTo>
                  <a:lnTo>
                    <a:pt x="823474" y="1439308"/>
                  </a:lnTo>
                  <a:lnTo>
                    <a:pt x="794990" y="1465281"/>
                  </a:lnTo>
                  <a:cubicBezTo>
                    <a:pt x="710716" y="1528682"/>
                    <a:pt x="594292" y="1567897"/>
                    <a:pt x="465694" y="1567897"/>
                  </a:cubicBezTo>
                  <a:cubicBezTo>
                    <a:pt x="208498" y="1567897"/>
                    <a:pt x="0" y="1411038"/>
                    <a:pt x="0" y="1217542"/>
                  </a:cubicBezTo>
                  <a:cubicBezTo>
                    <a:pt x="0" y="1024046"/>
                    <a:pt x="208498" y="867187"/>
                    <a:pt x="465694" y="867187"/>
                  </a:cubicBezTo>
                  <a:cubicBezTo>
                    <a:pt x="529993" y="867187"/>
                    <a:pt x="591248" y="876991"/>
                    <a:pt x="646963" y="894720"/>
                  </a:cubicBezTo>
                  <a:lnTo>
                    <a:pt x="692529" y="913327"/>
                  </a:lnTo>
                  <a:lnTo>
                    <a:pt x="679602" y="851452"/>
                  </a:lnTo>
                  <a:cubicBezTo>
                    <a:pt x="679602" y="657956"/>
                    <a:pt x="841927" y="501097"/>
                    <a:pt x="1042166" y="501097"/>
                  </a:cubicBezTo>
                  <a:cubicBezTo>
                    <a:pt x="1117256" y="501097"/>
                    <a:pt x="1187014" y="523155"/>
                    <a:pt x="1244879" y="560932"/>
                  </a:cubicBezTo>
                  <a:lnTo>
                    <a:pt x="1264986" y="576963"/>
                  </a:lnTo>
                  <a:lnTo>
                    <a:pt x="1266614" y="560814"/>
                  </a:lnTo>
                  <a:cubicBezTo>
                    <a:pt x="1332107" y="240759"/>
                    <a:pt x="1615292" y="0"/>
                    <a:pt x="1954709" y="0"/>
                  </a:cubicBezTo>
                  <a:close/>
                </a:path>
              </a:pathLst>
            </a:custGeom>
            <a:solidFill>
              <a:srgbClr val="92E8E9"/>
            </a:solidFill>
            <a:ln w="254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id-ID" sz="25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D00FB2B-2835-89E3-0836-702A454002B0}"/>
                </a:ext>
              </a:extLst>
            </p:cNvPr>
            <p:cNvSpPr txBox="1"/>
            <p:nvPr/>
          </p:nvSpPr>
          <p:spPr>
            <a:xfrm>
              <a:off x="2105101" y="2608968"/>
              <a:ext cx="3866191" cy="995173"/>
            </a:xfrm>
            <a:prstGeom prst="flowChartTerminator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500" b="1" i="0" u="none" strike="noStrike" kern="0" cap="none" spc="0" normalizeH="0" baseline="0" noProof="0">
                  <a:ln>
                    <a:noFill/>
                  </a:ln>
                  <a:solidFill>
                    <a:srgbClr val="6351CA">
                      <a:lumMod val="50000"/>
                    </a:srgbClr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  <a:cs typeface="+mn-cs"/>
                  <a:sym typeface="Arial"/>
                </a:rPr>
                <a:t>Trong lành</a:t>
              </a:r>
              <a:endParaRPr kumimoji="0" lang="vi-VN" sz="2500" b="1" i="0" u="none" strike="noStrike" kern="0" cap="none" spc="0" normalizeH="0" baseline="0" noProof="0">
                <a:ln>
                  <a:noFill/>
                </a:ln>
                <a:solidFill>
                  <a:srgbClr val="6351CA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3B28187-EA01-9C96-1728-C84D7257D5B0}"/>
              </a:ext>
            </a:extLst>
          </p:cNvPr>
          <p:cNvGrpSpPr/>
          <p:nvPr/>
        </p:nvGrpSpPr>
        <p:grpSpPr>
          <a:xfrm>
            <a:off x="7398174" y="1754921"/>
            <a:ext cx="2844430" cy="1254387"/>
            <a:chOff x="2109830" y="2221349"/>
            <a:chExt cx="3866191" cy="1860883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2CDA1FFF-A7AC-1830-EB3D-04A5866B37A5}"/>
                </a:ext>
              </a:extLst>
            </p:cNvPr>
            <p:cNvSpPr/>
            <p:nvPr/>
          </p:nvSpPr>
          <p:spPr>
            <a:xfrm>
              <a:off x="2315329" y="2221349"/>
              <a:ext cx="3250548" cy="1860883"/>
            </a:xfrm>
            <a:custGeom>
              <a:avLst/>
              <a:gdLst>
                <a:gd name="connsiteX0" fmla="*/ 1954709 w 3973596"/>
                <a:gd name="connsiteY0" fmla="*/ 0 h 1801466"/>
                <a:gd name="connsiteX1" fmla="*/ 2537121 w 3973596"/>
                <a:gd name="connsiteY1" fmla="*/ 309666 h 1801466"/>
                <a:gd name="connsiteX2" fmla="*/ 2596640 w 3973596"/>
                <a:gd name="connsiteY2" fmla="*/ 419321 h 1801466"/>
                <a:gd name="connsiteX3" fmla="*/ 2602905 w 3973596"/>
                <a:gd name="connsiteY3" fmla="*/ 411727 h 1801466"/>
                <a:gd name="connsiteX4" fmla="*/ 2879048 w 3973596"/>
                <a:gd name="connsiteY4" fmla="*/ 297345 h 1801466"/>
                <a:gd name="connsiteX5" fmla="*/ 3261639 w 3973596"/>
                <a:gd name="connsiteY5" fmla="*/ 609166 h 1801466"/>
                <a:gd name="connsiteX6" fmla="*/ 3268062 w 3973596"/>
                <a:gd name="connsiteY6" fmla="*/ 672885 h 1801466"/>
                <a:gd name="connsiteX7" fmla="*/ 3316027 w 3973596"/>
                <a:gd name="connsiteY7" fmla="*/ 662260 h 1801466"/>
                <a:gd name="connsiteX8" fmla="*/ 3426322 w 3973596"/>
                <a:gd name="connsiteY8" fmla="*/ 654326 h 1801466"/>
                <a:gd name="connsiteX9" fmla="*/ 3973596 w 3973596"/>
                <a:gd name="connsiteY9" fmla="*/ 1044851 h 1801466"/>
                <a:gd name="connsiteX10" fmla="*/ 3426322 w 3973596"/>
                <a:gd name="connsiteY10" fmla="*/ 1435376 h 1801466"/>
                <a:gd name="connsiteX11" fmla="*/ 3120336 w 3973596"/>
                <a:gd name="connsiteY11" fmla="*/ 1368681 h 1801466"/>
                <a:gd name="connsiteX12" fmla="*/ 3065917 w 3973596"/>
                <a:gd name="connsiteY12" fmla="*/ 1336641 h 1801466"/>
                <a:gd name="connsiteX13" fmla="*/ 3060829 w 3973596"/>
                <a:gd name="connsiteY13" fmla="*/ 1370354 h 1801466"/>
                <a:gd name="connsiteX14" fmla="*/ 2351125 w 3973596"/>
                <a:gd name="connsiteY14" fmla="*/ 1756740 h 1801466"/>
                <a:gd name="connsiteX15" fmla="*/ 1731580 w 3973596"/>
                <a:gd name="connsiteY15" fmla="*/ 1523755 h 1801466"/>
                <a:gd name="connsiteX16" fmla="*/ 1724686 w 3973596"/>
                <a:gd name="connsiteY16" fmla="*/ 1514481 h 1801466"/>
                <a:gd name="connsiteX17" fmla="*/ 1712498 w 3973596"/>
                <a:gd name="connsiteY17" fmla="*/ 1549293 h 1801466"/>
                <a:gd name="connsiteX18" fmla="*/ 1283400 w 3973596"/>
                <a:gd name="connsiteY18" fmla="*/ 1801466 h 1801466"/>
                <a:gd name="connsiteX19" fmla="*/ 827167 w 3973596"/>
                <a:gd name="connsiteY19" fmla="*/ 1471790 h 1801466"/>
                <a:gd name="connsiteX20" fmla="*/ 823474 w 3973596"/>
                <a:gd name="connsiteY20" fmla="*/ 1439308 h 1801466"/>
                <a:gd name="connsiteX21" fmla="*/ 794990 w 3973596"/>
                <a:gd name="connsiteY21" fmla="*/ 1465281 h 1801466"/>
                <a:gd name="connsiteX22" fmla="*/ 465694 w 3973596"/>
                <a:gd name="connsiteY22" fmla="*/ 1567897 h 1801466"/>
                <a:gd name="connsiteX23" fmla="*/ 0 w 3973596"/>
                <a:gd name="connsiteY23" fmla="*/ 1217542 h 1801466"/>
                <a:gd name="connsiteX24" fmla="*/ 465694 w 3973596"/>
                <a:gd name="connsiteY24" fmla="*/ 867187 h 1801466"/>
                <a:gd name="connsiteX25" fmla="*/ 646963 w 3973596"/>
                <a:gd name="connsiteY25" fmla="*/ 894720 h 1801466"/>
                <a:gd name="connsiteX26" fmla="*/ 692529 w 3973596"/>
                <a:gd name="connsiteY26" fmla="*/ 913327 h 1801466"/>
                <a:gd name="connsiteX27" fmla="*/ 679602 w 3973596"/>
                <a:gd name="connsiteY27" fmla="*/ 851452 h 1801466"/>
                <a:gd name="connsiteX28" fmla="*/ 1042166 w 3973596"/>
                <a:gd name="connsiteY28" fmla="*/ 501097 h 1801466"/>
                <a:gd name="connsiteX29" fmla="*/ 1244879 w 3973596"/>
                <a:gd name="connsiteY29" fmla="*/ 560932 h 1801466"/>
                <a:gd name="connsiteX30" fmla="*/ 1264986 w 3973596"/>
                <a:gd name="connsiteY30" fmla="*/ 576963 h 1801466"/>
                <a:gd name="connsiteX31" fmla="*/ 1266614 w 3973596"/>
                <a:gd name="connsiteY31" fmla="*/ 560814 h 1801466"/>
                <a:gd name="connsiteX32" fmla="*/ 1954709 w 3973596"/>
                <a:gd name="connsiteY32" fmla="*/ 0 h 180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973596" h="1801466">
                  <a:moveTo>
                    <a:pt x="1954709" y="0"/>
                  </a:moveTo>
                  <a:cubicBezTo>
                    <a:pt x="2197150" y="0"/>
                    <a:pt x="2410901" y="122836"/>
                    <a:pt x="2537121" y="309666"/>
                  </a:cubicBezTo>
                  <a:lnTo>
                    <a:pt x="2596640" y="419321"/>
                  </a:lnTo>
                  <a:lnTo>
                    <a:pt x="2602905" y="411727"/>
                  </a:lnTo>
                  <a:cubicBezTo>
                    <a:pt x="2673576" y="341056"/>
                    <a:pt x="2771208" y="297345"/>
                    <a:pt x="2879048" y="297345"/>
                  </a:cubicBezTo>
                  <a:cubicBezTo>
                    <a:pt x="3067769" y="297345"/>
                    <a:pt x="3225224" y="431210"/>
                    <a:pt x="3261639" y="609166"/>
                  </a:cubicBezTo>
                  <a:lnTo>
                    <a:pt x="3268062" y="672885"/>
                  </a:lnTo>
                  <a:lnTo>
                    <a:pt x="3316027" y="662260"/>
                  </a:lnTo>
                  <a:cubicBezTo>
                    <a:pt x="3351654" y="657058"/>
                    <a:pt x="3388541" y="654326"/>
                    <a:pt x="3426322" y="654326"/>
                  </a:cubicBezTo>
                  <a:cubicBezTo>
                    <a:pt x="3728573" y="654326"/>
                    <a:pt x="3973596" y="829170"/>
                    <a:pt x="3973596" y="1044851"/>
                  </a:cubicBezTo>
                  <a:cubicBezTo>
                    <a:pt x="3973596" y="1260532"/>
                    <a:pt x="3728573" y="1435376"/>
                    <a:pt x="3426322" y="1435376"/>
                  </a:cubicBezTo>
                  <a:cubicBezTo>
                    <a:pt x="3312978" y="1435376"/>
                    <a:pt x="3207682" y="1410789"/>
                    <a:pt x="3120336" y="1368681"/>
                  </a:cubicBezTo>
                  <a:lnTo>
                    <a:pt x="3065917" y="1336641"/>
                  </a:lnTo>
                  <a:lnTo>
                    <a:pt x="3060829" y="1370354"/>
                  </a:lnTo>
                  <a:cubicBezTo>
                    <a:pt x="2993280" y="1590864"/>
                    <a:pt x="2701201" y="1756740"/>
                    <a:pt x="2351125" y="1756740"/>
                  </a:cubicBezTo>
                  <a:cubicBezTo>
                    <a:pt x="2088568" y="1756740"/>
                    <a:pt x="1858635" y="1663435"/>
                    <a:pt x="1731580" y="1523755"/>
                  </a:cubicBezTo>
                  <a:lnTo>
                    <a:pt x="1724686" y="1514481"/>
                  </a:lnTo>
                  <a:lnTo>
                    <a:pt x="1712498" y="1549293"/>
                  </a:lnTo>
                  <a:cubicBezTo>
                    <a:pt x="1641801" y="1697485"/>
                    <a:pt x="1476297" y="1801466"/>
                    <a:pt x="1283400" y="1801466"/>
                  </a:cubicBezTo>
                  <a:cubicBezTo>
                    <a:pt x="1058354" y="1801466"/>
                    <a:pt x="870591" y="1659936"/>
                    <a:pt x="827167" y="1471790"/>
                  </a:cubicBezTo>
                  <a:lnTo>
                    <a:pt x="823474" y="1439308"/>
                  </a:lnTo>
                  <a:lnTo>
                    <a:pt x="794990" y="1465281"/>
                  </a:lnTo>
                  <a:cubicBezTo>
                    <a:pt x="710716" y="1528682"/>
                    <a:pt x="594292" y="1567897"/>
                    <a:pt x="465694" y="1567897"/>
                  </a:cubicBezTo>
                  <a:cubicBezTo>
                    <a:pt x="208498" y="1567897"/>
                    <a:pt x="0" y="1411038"/>
                    <a:pt x="0" y="1217542"/>
                  </a:cubicBezTo>
                  <a:cubicBezTo>
                    <a:pt x="0" y="1024046"/>
                    <a:pt x="208498" y="867187"/>
                    <a:pt x="465694" y="867187"/>
                  </a:cubicBezTo>
                  <a:cubicBezTo>
                    <a:pt x="529993" y="867187"/>
                    <a:pt x="591248" y="876991"/>
                    <a:pt x="646963" y="894720"/>
                  </a:cubicBezTo>
                  <a:lnTo>
                    <a:pt x="692529" y="913327"/>
                  </a:lnTo>
                  <a:lnTo>
                    <a:pt x="679602" y="851452"/>
                  </a:lnTo>
                  <a:cubicBezTo>
                    <a:pt x="679602" y="657956"/>
                    <a:pt x="841927" y="501097"/>
                    <a:pt x="1042166" y="501097"/>
                  </a:cubicBezTo>
                  <a:cubicBezTo>
                    <a:pt x="1117256" y="501097"/>
                    <a:pt x="1187014" y="523155"/>
                    <a:pt x="1244879" y="560932"/>
                  </a:cubicBezTo>
                  <a:lnTo>
                    <a:pt x="1264986" y="576963"/>
                  </a:lnTo>
                  <a:lnTo>
                    <a:pt x="1266614" y="560814"/>
                  </a:lnTo>
                  <a:cubicBezTo>
                    <a:pt x="1332107" y="240759"/>
                    <a:pt x="1615292" y="0"/>
                    <a:pt x="1954709" y="0"/>
                  </a:cubicBezTo>
                  <a:close/>
                </a:path>
              </a:pathLst>
            </a:custGeom>
            <a:solidFill>
              <a:srgbClr val="FFE5A4">
                <a:lumMod val="90000"/>
              </a:srgbClr>
            </a:solidFill>
            <a:ln w="254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id-ID" sz="25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05BE32C-F63F-A7C0-C1B4-70B8102A6199}"/>
                </a:ext>
              </a:extLst>
            </p:cNvPr>
            <p:cNvSpPr txBox="1"/>
            <p:nvPr/>
          </p:nvSpPr>
          <p:spPr>
            <a:xfrm>
              <a:off x="2109830" y="2828517"/>
              <a:ext cx="3866191" cy="995173"/>
            </a:xfrm>
            <a:prstGeom prst="flowChartTerminator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500" b="1" i="0" u="none" strike="noStrike" kern="0" cap="none" spc="0" normalizeH="0" baseline="0" noProof="0">
                  <a:ln>
                    <a:noFill/>
                  </a:ln>
                  <a:solidFill>
                    <a:srgbClr val="6351CA">
                      <a:lumMod val="50000"/>
                    </a:srgbClr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  <a:cs typeface="+mn-cs"/>
                  <a:sym typeface="Arial"/>
                </a:rPr>
                <a:t>Làn gió</a:t>
              </a:r>
              <a:endParaRPr kumimoji="0" lang="vi-VN" sz="2500" b="1" i="0" u="none" strike="noStrike" kern="0" cap="none" spc="0" normalizeH="0" baseline="0" noProof="0">
                <a:ln>
                  <a:noFill/>
                </a:ln>
                <a:solidFill>
                  <a:srgbClr val="6351CA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BF16F72-AA2C-4525-A74D-87507AFCB0BD}"/>
              </a:ext>
            </a:extLst>
          </p:cNvPr>
          <p:cNvGrpSpPr/>
          <p:nvPr/>
        </p:nvGrpSpPr>
        <p:grpSpPr>
          <a:xfrm>
            <a:off x="3592658" y="3194007"/>
            <a:ext cx="2844430" cy="1254387"/>
            <a:chOff x="2118699" y="2221349"/>
            <a:chExt cx="3866191" cy="1860883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F5DDFEE-C31F-EAE5-95F4-DFB3ACAF2EEA}"/>
                </a:ext>
              </a:extLst>
            </p:cNvPr>
            <p:cNvSpPr/>
            <p:nvPr/>
          </p:nvSpPr>
          <p:spPr>
            <a:xfrm>
              <a:off x="2315329" y="2221349"/>
              <a:ext cx="3250548" cy="1860883"/>
            </a:xfrm>
            <a:custGeom>
              <a:avLst/>
              <a:gdLst>
                <a:gd name="connsiteX0" fmla="*/ 1954709 w 3973596"/>
                <a:gd name="connsiteY0" fmla="*/ 0 h 1801466"/>
                <a:gd name="connsiteX1" fmla="*/ 2537121 w 3973596"/>
                <a:gd name="connsiteY1" fmla="*/ 309666 h 1801466"/>
                <a:gd name="connsiteX2" fmla="*/ 2596640 w 3973596"/>
                <a:gd name="connsiteY2" fmla="*/ 419321 h 1801466"/>
                <a:gd name="connsiteX3" fmla="*/ 2602905 w 3973596"/>
                <a:gd name="connsiteY3" fmla="*/ 411727 h 1801466"/>
                <a:gd name="connsiteX4" fmla="*/ 2879048 w 3973596"/>
                <a:gd name="connsiteY4" fmla="*/ 297345 h 1801466"/>
                <a:gd name="connsiteX5" fmla="*/ 3261639 w 3973596"/>
                <a:gd name="connsiteY5" fmla="*/ 609166 h 1801466"/>
                <a:gd name="connsiteX6" fmla="*/ 3268062 w 3973596"/>
                <a:gd name="connsiteY6" fmla="*/ 672885 h 1801466"/>
                <a:gd name="connsiteX7" fmla="*/ 3316027 w 3973596"/>
                <a:gd name="connsiteY7" fmla="*/ 662260 h 1801466"/>
                <a:gd name="connsiteX8" fmla="*/ 3426322 w 3973596"/>
                <a:gd name="connsiteY8" fmla="*/ 654326 h 1801466"/>
                <a:gd name="connsiteX9" fmla="*/ 3973596 w 3973596"/>
                <a:gd name="connsiteY9" fmla="*/ 1044851 h 1801466"/>
                <a:gd name="connsiteX10" fmla="*/ 3426322 w 3973596"/>
                <a:gd name="connsiteY10" fmla="*/ 1435376 h 1801466"/>
                <a:gd name="connsiteX11" fmla="*/ 3120336 w 3973596"/>
                <a:gd name="connsiteY11" fmla="*/ 1368681 h 1801466"/>
                <a:gd name="connsiteX12" fmla="*/ 3065917 w 3973596"/>
                <a:gd name="connsiteY12" fmla="*/ 1336641 h 1801466"/>
                <a:gd name="connsiteX13" fmla="*/ 3060829 w 3973596"/>
                <a:gd name="connsiteY13" fmla="*/ 1370354 h 1801466"/>
                <a:gd name="connsiteX14" fmla="*/ 2351125 w 3973596"/>
                <a:gd name="connsiteY14" fmla="*/ 1756740 h 1801466"/>
                <a:gd name="connsiteX15" fmla="*/ 1731580 w 3973596"/>
                <a:gd name="connsiteY15" fmla="*/ 1523755 h 1801466"/>
                <a:gd name="connsiteX16" fmla="*/ 1724686 w 3973596"/>
                <a:gd name="connsiteY16" fmla="*/ 1514481 h 1801466"/>
                <a:gd name="connsiteX17" fmla="*/ 1712498 w 3973596"/>
                <a:gd name="connsiteY17" fmla="*/ 1549293 h 1801466"/>
                <a:gd name="connsiteX18" fmla="*/ 1283400 w 3973596"/>
                <a:gd name="connsiteY18" fmla="*/ 1801466 h 1801466"/>
                <a:gd name="connsiteX19" fmla="*/ 827167 w 3973596"/>
                <a:gd name="connsiteY19" fmla="*/ 1471790 h 1801466"/>
                <a:gd name="connsiteX20" fmla="*/ 823474 w 3973596"/>
                <a:gd name="connsiteY20" fmla="*/ 1439308 h 1801466"/>
                <a:gd name="connsiteX21" fmla="*/ 794990 w 3973596"/>
                <a:gd name="connsiteY21" fmla="*/ 1465281 h 1801466"/>
                <a:gd name="connsiteX22" fmla="*/ 465694 w 3973596"/>
                <a:gd name="connsiteY22" fmla="*/ 1567897 h 1801466"/>
                <a:gd name="connsiteX23" fmla="*/ 0 w 3973596"/>
                <a:gd name="connsiteY23" fmla="*/ 1217542 h 1801466"/>
                <a:gd name="connsiteX24" fmla="*/ 465694 w 3973596"/>
                <a:gd name="connsiteY24" fmla="*/ 867187 h 1801466"/>
                <a:gd name="connsiteX25" fmla="*/ 646963 w 3973596"/>
                <a:gd name="connsiteY25" fmla="*/ 894720 h 1801466"/>
                <a:gd name="connsiteX26" fmla="*/ 692529 w 3973596"/>
                <a:gd name="connsiteY26" fmla="*/ 913327 h 1801466"/>
                <a:gd name="connsiteX27" fmla="*/ 679602 w 3973596"/>
                <a:gd name="connsiteY27" fmla="*/ 851452 h 1801466"/>
                <a:gd name="connsiteX28" fmla="*/ 1042166 w 3973596"/>
                <a:gd name="connsiteY28" fmla="*/ 501097 h 1801466"/>
                <a:gd name="connsiteX29" fmla="*/ 1244879 w 3973596"/>
                <a:gd name="connsiteY29" fmla="*/ 560932 h 1801466"/>
                <a:gd name="connsiteX30" fmla="*/ 1264986 w 3973596"/>
                <a:gd name="connsiteY30" fmla="*/ 576963 h 1801466"/>
                <a:gd name="connsiteX31" fmla="*/ 1266614 w 3973596"/>
                <a:gd name="connsiteY31" fmla="*/ 560814 h 1801466"/>
                <a:gd name="connsiteX32" fmla="*/ 1954709 w 3973596"/>
                <a:gd name="connsiteY32" fmla="*/ 0 h 180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973596" h="1801466">
                  <a:moveTo>
                    <a:pt x="1954709" y="0"/>
                  </a:moveTo>
                  <a:cubicBezTo>
                    <a:pt x="2197150" y="0"/>
                    <a:pt x="2410901" y="122836"/>
                    <a:pt x="2537121" y="309666"/>
                  </a:cubicBezTo>
                  <a:lnTo>
                    <a:pt x="2596640" y="419321"/>
                  </a:lnTo>
                  <a:lnTo>
                    <a:pt x="2602905" y="411727"/>
                  </a:lnTo>
                  <a:cubicBezTo>
                    <a:pt x="2673576" y="341056"/>
                    <a:pt x="2771208" y="297345"/>
                    <a:pt x="2879048" y="297345"/>
                  </a:cubicBezTo>
                  <a:cubicBezTo>
                    <a:pt x="3067769" y="297345"/>
                    <a:pt x="3225224" y="431210"/>
                    <a:pt x="3261639" y="609166"/>
                  </a:cubicBezTo>
                  <a:lnTo>
                    <a:pt x="3268062" y="672885"/>
                  </a:lnTo>
                  <a:lnTo>
                    <a:pt x="3316027" y="662260"/>
                  </a:lnTo>
                  <a:cubicBezTo>
                    <a:pt x="3351654" y="657058"/>
                    <a:pt x="3388541" y="654326"/>
                    <a:pt x="3426322" y="654326"/>
                  </a:cubicBezTo>
                  <a:cubicBezTo>
                    <a:pt x="3728573" y="654326"/>
                    <a:pt x="3973596" y="829170"/>
                    <a:pt x="3973596" y="1044851"/>
                  </a:cubicBezTo>
                  <a:cubicBezTo>
                    <a:pt x="3973596" y="1260532"/>
                    <a:pt x="3728573" y="1435376"/>
                    <a:pt x="3426322" y="1435376"/>
                  </a:cubicBezTo>
                  <a:cubicBezTo>
                    <a:pt x="3312978" y="1435376"/>
                    <a:pt x="3207682" y="1410789"/>
                    <a:pt x="3120336" y="1368681"/>
                  </a:cubicBezTo>
                  <a:lnTo>
                    <a:pt x="3065917" y="1336641"/>
                  </a:lnTo>
                  <a:lnTo>
                    <a:pt x="3060829" y="1370354"/>
                  </a:lnTo>
                  <a:cubicBezTo>
                    <a:pt x="2993280" y="1590864"/>
                    <a:pt x="2701201" y="1756740"/>
                    <a:pt x="2351125" y="1756740"/>
                  </a:cubicBezTo>
                  <a:cubicBezTo>
                    <a:pt x="2088568" y="1756740"/>
                    <a:pt x="1858635" y="1663435"/>
                    <a:pt x="1731580" y="1523755"/>
                  </a:cubicBezTo>
                  <a:lnTo>
                    <a:pt x="1724686" y="1514481"/>
                  </a:lnTo>
                  <a:lnTo>
                    <a:pt x="1712498" y="1549293"/>
                  </a:lnTo>
                  <a:cubicBezTo>
                    <a:pt x="1641801" y="1697485"/>
                    <a:pt x="1476297" y="1801466"/>
                    <a:pt x="1283400" y="1801466"/>
                  </a:cubicBezTo>
                  <a:cubicBezTo>
                    <a:pt x="1058354" y="1801466"/>
                    <a:pt x="870591" y="1659936"/>
                    <a:pt x="827167" y="1471790"/>
                  </a:cubicBezTo>
                  <a:lnTo>
                    <a:pt x="823474" y="1439308"/>
                  </a:lnTo>
                  <a:lnTo>
                    <a:pt x="794990" y="1465281"/>
                  </a:lnTo>
                  <a:cubicBezTo>
                    <a:pt x="710716" y="1528682"/>
                    <a:pt x="594292" y="1567897"/>
                    <a:pt x="465694" y="1567897"/>
                  </a:cubicBezTo>
                  <a:cubicBezTo>
                    <a:pt x="208498" y="1567897"/>
                    <a:pt x="0" y="1411038"/>
                    <a:pt x="0" y="1217542"/>
                  </a:cubicBezTo>
                  <a:cubicBezTo>
                    <a:pt x="0" y="1024046"/>
                    <a:pt x="208498" y="867187"/>
                    <a:pt x="465694" y="867187"/>
                  </a:cubicBezTo>
                  <a:cubicBezTo>
                    <a:pt x="529993" y="867187"/>
                    <a:pt x="591248" y="876991"/>
                    <a:pt x="646963" y="894720"/>
                  </a:cubicBezTo>
                  <a:lnTo>
                    <a:pt x="692529" y="913327"/>
                  </a:lnTo>
                  <a:lnTo>
                    <a:pt x="679602" y="851452"/>
                  </a:lnTo>
                  <a:cubicBezTo>
                    <a:pt x="679602" y="657956"/>
                    <a:pt x="841927" y="501097"/>
                    <a:pt x="1042166" y="501097"/>
                  </a:cubicBezTo>
                  <a:cubicBezTo>
                    <a:pt x="1117256" y="501097"/>
                    <a:pt x="1187014" y="523155"/>
                    <a:pt x="1244879" y="560932"/>
                  </a:cubicBezTo>
                  <a:lnTo>
                    <a:pt x="1264986" y="576963"/>
                  </a:lnTo>
                  <a:lnTo>
                    <a:pt x="1266614" y="560814"/>
                  </a:lnTo>
                  <a:cubicBezTo>
                    <a:pt x="1332107" y="240759"/>
                    <a:pt x="1615292" y="0"/>
                    <a:pt x="1954709" y="0"/>
                  </a:cubicBezTo>
                  <a:close/>
                </a:path>
              </a:pathLst>
            </a:custGeom>
            <a:solidFill>
              <a:srgbClr val="FFFFFF"/>
            </a:solidFill>
            <a:ln w="25400" cap="flat" cmpd="sng" algn="ctr">
              <a:solidFill>
                <a:srgbClr val="CC427C">
                  <a:lumMod val="75000"/>
                </a:srgbClr>
              </a:solidFill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id-ID" sz="25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3BB039C-F595-632B-BC1B-DEC38F40D52E}"/>
                </a:ext>
              </a:extLst>
            </p:cNvPr>
            <p:cNvSpPr txBox="1"/>
            <p:nvPr/>
          </p:nvSpPr>
          <p:spPr>
            <a:xfrm>
              <a:off x="2118699" y="2671312"/>
              <a:ext cx="3866191" cy="995173"/>
            </a:xfrm>
            <a:prstGeom prst="flowChartTerminator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500" b="1" i="0" u="none" strike="noStrike" kern="0" cap="none" spc="0" normalizeH="0" baseline="0" noProof="0">
                  <a:ln>
                    <a:noFill/>
                  </a:ln>
                  <a:solidFill>
                    <a:srgbClr val="6351CA">
                      <a:lumMod val="50000"/>
                    </a:srgbClr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  <a:cs typeface="+mn-cs"/>
                  <a:sym typeface="Arial"/>
                </a:rPr>
                <a:t>Dập dờn</a:t>
              </a:r>
              <a:endParaRPr kumimoji="0" lang="vi-VN" sz="2500" b="1" i="0" u="none" strike="noStrike" kern="0" cap="none" spc="0" normalizeH="0" baseline="0" noProof="0">
                <a:ln>
                  <a:noFill/>
                </a:ln>
                <a:solidFill>
                  <a:srgbClr val="6351CA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0ED8BA51-BD46-BF22-D402-4E80280E9041}"/>
              </a:ext>
            </a:extLst>
          </p:cNvPr>
          <p:cNvGrpSpPr/>
          <p:nvPr/>
        </p:nvGrpSpPr>
        <p:grpSpPr>
          <a:xfrm>
            <a:off x="1907669" y="1920708"/>
            <a:ext cx="2844430" cy="1254387"/>
            <a:chOff x="2035835" y="2221349"/>
            <a:chExt cx="3866191" cy="1860883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28254F19-5F2A-4BBE-E266-4664D2C9CEE3}"/>
                </a:ext>
              </a:extLst>
            </p:cNvPr>
            <p:cNvSpPr/>
            <p:nvPr/>
          </p:nvSpPr>
          <p:spPr>
            <a:xfrm>
              <a:off x="2315329" y="2221349"/>
              <a:ext cx="3250548" cy="1860883"/>
            </a:xfrm>
            <a:custGeom>
              <a:avLst/>
              <a:gdLst>
                <a:gd name="connsiteX0" fmla="*/ 1954709 w 3973596"/>
                <a:gd name="connsiteY0" fmla="*/ 0 h 1801466"/>
                <a:gd name="connsiteX1" fmla="*/ 2537121 w 3973596"/>
                <a:gd name="connsiteY1" fmla="*/ 309666 h 1801466"/>
                <a:gd name="connsiteX2" fmla="*/ 2596640 w 3973596"/>
                <a:gd name="connsiteY2" fmla="*/ 419321 h 1801466"/>
                <a:gd name="connsiteX3" fmla="*/ 2602905 w 3973596"/>
                <a:gd name="connsiteY3" fmla="*/ 411727 h 1801466"/>
                <a:gd name="connsiteX4" fmla="*/ 2879048 w 3973596"/>
                <a:gd name="connsiteY4" fmla="*/ 297345 h 1801466"/>
                <a:gd name="connsiteX5" fmla="*/ 3261639 w 3973596"/>
                <a:gd name="connsiteY5" fmla="*/ 609166 h 1801466"/>
                <a:gd name="connsiteX6" fmla="*/ 3268062 w 3973596"/>
                <a:gd name="connsiteY6" fmla="*/ 672885 h 1801466"/>
                <a:gd name="connsiteX7" fmla="*/ 3316027 w 3973596"/>
                <a:gd name="connsiteY7" fmla="*/ 662260 h 1801466"/>
                <a:gd name="connsiteX8" fmla="*/ 3426322 w 3973596"/>
                <a:gd name="connsiteY8" fmla="*/ 654326 h 1801466"/>
                <a:gd name="connsiteX9" fmla="*/ 3973596 w 3973596"/>
                <a:gd name="connsiteY9" fmla="*/ 1044851 h 1801466"/>
                <a:gd name="connsiteX10" fmla="*/ 3426322 w 3973596"/>
                <a:gd name="connsiteY10" fmla="*/ 1435376 h 1801466"/>
                <a:gd name="connsiteX11" fmla="*/ 3120336 w 3973596"/>
                <a:gd name="connsiteY11" fmla="*/ 1368681 h 1801466"/>
                <a:gd name="connsiteX12" fmla="*/ 3065917 w 3973596"/>
                <a:gd name="connsiteY12" fmla="*/ 1336641 h 1801466"/>
                <a:gd name="connsiteX13" fmla="*/ 3060829 w 3973596"/>
                <a:gd name="connsiteY13" fmla="*/ 1370354 h 1801466"/>
                <a:gd name="connsiteX14" fmla="*/ 2351125 w 3973596"/>
                <a:gd name="connsiteY14" fmla="*/ 1756740 h 1801466"/>
                <a:gd name="connsiteX15" fmla="*/ 1731580 w 3973596"/>
                <a:gd name="connsiteY15" fmla="*/ 1523755 h 1801466"/>
                <a:gd name="connsiteX16" fmla="*/ 1724686 w 3973596"/>
                <a:gd name="connsiteY16" fmla="*/ 1514481 h 1801466"/>
                <a:gd name="connsiteX17" fmla="*/ 1712498 w 3973596"/>
                <a:gd name="connsiteY17" fmla="*/ 1549293 h 1801466"/>
                <a:gd name="connsiteX18" fmla="*/ 1283400 w 3973596"/>
                <a:gd name="connsiteY18" fmla="*/ 1801466 h 1801466"/>
                <a:gd name="connsiteX19" fmla="*/ 827167 w 3973596"/>
                <a:gd name="connsiteY19" fmla="*/ 1471790 h 1801466"/>
                <a:gd name="connsiteX20" fmla="*/ 823474 w 3973596"/>
                <a:gd name="connsiteY20" fmla="*/ 1439308 h 1801466"/>
                <a:gd name="connsiteX21" fmla="*/ 794990 w 3973596"/>
                <a:gd name="connsiteY21" fmla="*/ 1465281 h 1801466"/>
                <a:gd name="connsiteX22" fmla="*/ 465694 w 3973596"/>
                <a:gd name="connsiteY22" fmla="*/ 1567897 h 1801466"/>
                <a:gd name="connsiteX23" fmla="*/ 0 w 3973596"/>
                <a:gd name="connsiteY23" fmla="*/ 1217542 h 1801466"/>
                <a:gd name="connsiteX24" fmla="*/ 465694 w 3973596"/>
                <a:gd name="connsiteY24" fmla="*/ 867187 h 1801466"/>
                <a:gd name="connsiteX25" fmla="*/ 646963 w 3973596"/>
                <a:gd name="connsiteY25" fmla="*/ 894720 h 1801466"/>
                <a:gd name="connsiteX26" fmla="*/ 692529 w 3973596"/>
                <a:gd name="connsiteY26" fmla="*/ 913327 h 1801466"/>
                <a:gd name="connsiteX27" fmla="*/ 679602 w 3973596"/>
                <a:gd name="connsiteY27" fmla="*/ 851452 h 1801466"/>
                <a:gd name="connsiteX28" fmla="*/ 1042166 w 3973596"/>
                <a:gd name="connsiteY28" fmla="*/ 501097 h 1801466"/>
                <a:gd name="connsiteX29" fmla="*/ 1244879 w 3973596"/>
                <a:gd name="connsiteY29" fmla="*/ 560932 h 1801466"/>
                <a:gd name="connsiteX30" fmla="*/ 1264986 w 3973596"/>
                <a:gd name="connsiteY30" fmla="*/ 576963 h 1801466"/>
                <a:gd name="connsiteX31" fmla="*/ 1266614 w 3973596"/>
                <a:gd name="connsiteY31" fmla="*/ 560814 h 1801466"/>
                <a:gd name="connsiteX32" fmla="*/ 1954709 w 3973596"/>
                <a:gd name="connsiteY32" fmla="*/ 0 h 180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973596" h="1801466">
                  <a:moveTo>
                    <a:pt x="1954709" y="0"/>
                  </a:moveTo>
                  <a:cubicBezTo>
                    <a:pt x="2197150" y="0"/>
                    <a:pt x="2410901" y="122836"/>
                    <a:pt x="2537121" y="309666"/>
                  </a:cubicBezTo>
                  <a:lnTo>
                    <a:pt x="2596640" y="419321"/>
                  </a:lnTo>
                  <a:lnTo>
                    <a:pt x="2602905" y="411727"/>
                  </a:lnTo>
                  <a:cubicBezTo>
                    <a:pt x="2673576" y="341056"/>
                    <a:pt x="2771208" y="297345"/>
                    <a:pt x="2879048" y="297345"/>
                  </a:cubicBezTo>
                  <a:cubicBezTo>
                    <a:pt x="3067769" y="297345"/>
                    <a:pt x="3225224" y="431210"/>
                    <a:pt x="3261639" y="609166"/>
                  </a:cubicBezTo>
                  <a:lnTo>
                    <a:pt x="3268062" y="672885"/>
                  </a:lnTo>
                  <a:lnTo>
                    <a:pt x="3316027" y="662260"/>
                  </a:lnTo>
                  <a:cubicBezTo>
                    <a:pt x="3351654" y="657058"/>
                    <a:pt x="3388541" y="654326"/>
                    <a:pt x="3426322" y="654326"/>
                  </a:cubicBezTo>
                  <a:cubicBezTo>
                    <a:pt x="3728573" y="654326"/>
                    <a:pt x="3973596" y="829170"/>
                    <a:pt x="3973596" y="1044851"/>
                  </a:cubicBezTo>
                  <a:cubicBezTo>
                    <a:pt x="3973596" y="1260532"/>
                    <a:pt x="3728573" y="1435376"/>
                    <a:pt x="3426322" y="1435376"/>
                  </a:cubicBezTo>
                  <a:cubicBezTo>
                    <a:pt x="3312978" y="1435376"/>
                    <a:pt x="3207682" y="1410789"/>
                    <a:pt x="3120336" y="1368681"/>
                  </a:cubicBezTo>
                  <a:lnTo>
                    <a:pt x="3065917" y="1336641"/>
                  </a:lnTo>
                  <a:lnTo>
                    <a:pt x="3060829" y="1370354"/>
                  </a:lnTo>
                  <a:cubicBezTo>
                    <a:pt x="2993280" y="1590864"/>
                    <a:pt x="2701201" y="1756740"/>
                    <a:pt x="2351125" y="1756740"/>
                  </a:cubicBezTo>
                  <a:cubicBezTo>
                    <a:pt x="2088568" y="1756740"/>
                    <a:pt x="1858635" y="1663435"/>
                    <a:pt x="1731580" y="1523755"/>
                  </a:cubicBezTo>
                  <a:lnTo>
                    <a:pt x="1724686" y="1514481"/>
                  </a:lnTo>
                  <a:lnTo>
                    <a:pt x="1712498" y="1549293"/>
                  </a:lnTo>
                  <a:cubicBezTo>
                    <a:pt x="1641801" y="1697485"/>
                    <a:pt x="1476297" y="1801466"/>
                    <a:pt x="1283400" y="1801466"/>
                  </a:cubicBezTo>
                  <a:cubicBezTo>
                    <a:pt x="1058354" y="1801466"/>
                    <a:pt x="870591" y="1659936"/>
                    <a:pt x="827167" y="1471790"/>
                  </a:cubicBezTo>
                  <a:lnTo>
                    <a:pt x="823474" y="1439308"/>
                  </a:lnTo>
                  <a:lnTo>
                    <a:pt x="794990" y="1465281"/>
                  </a:lnTo>
                  <a:cubicBezTo>
                    <a:pt x="710716" y="1528682"/>
                    <a:pt x="594292" y="1567897"/>
                    <a:pt x="465694" y="1567897"/>
                  </a:cubicBezTo>
                  <a:cubicBezTo>
                    <a:pt x="208498" y="1567897"/>
                    <a:pt x="0" y="1411038"/>
                    <a:pt x="0" y="1217542"/>
                  </a:cubicBezTo>
                  <a:cubicBezTo>
                    <a:pt x="0" y="1024046"/>
                    <a:pt x="208498" y="867187"/>
                    <a:pt x="465694" y="867187"/>
                  </a:cubicBezTo>
                  <a:cubicBezTo>
                    <a:pt x="529993" y="867187"/>
                    <a:pt x="591248" y="876991"/>
                    <a:pt x="646963" y="894720"/>
                  </a:cubicBezTo>
                  <a:lnTo>
                    <a:pt x="692529" y="913327"/>
                  </a:lnTo>
                  <a:lnTo>
                    <a:pt x="679602" y="851452"/>
                  </a:lnTo>
                  <a:cubicBezTo>
                    <a:pt x="679602" y="657956"/>
                    <a:pt x="841927" y="501097"/>
                    <a:pt x="1042166" y="501097"/>
                  </a:cubicBezTo>
                  <a:cubicBezTo>
                    <a:pt x="1117256" y="501097"/>
                    <a:pt x="1187014" y="523155"/>
                    <a:pt x="1244879" y="560932"/>
                  </a:cubicBezTo>
                  <a:lnTo>
                    <a:pt x="1264986" y="576963"/>
                  </a:lnTo>
                  <a:lnTo>
                    <a:pt x="1266614" y="560814"/>
                  </a:lnTo>
                  <a:cubicBezTo>
                    <a:pt x="1332107" y="240759"/>
                    <a:pt x="1615292" y="0"/>
                    <a:pt x="1954709" y="0"/>
                  </a:cubicBezTo>
                  <a:close/>
                </a:path>
              </a:pathLst>
            </a:custGeom>
            <a:solidFill>
              <a:srgbClr val="597000">
                <a:lumMod val="20000"/>
                <a:lumOff val="80000"/>
              </a:srgbClr>
            </a:solidFill>
            <a:ln w="25400" cap="flat" cmpd="sng" algn="ctr">
              <a:solidFill>
                <a:srgbClr val="F369AC"/>
              </a:solidFill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id-ID" sz="25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94BDB77-1100-8C14-6733-DA183C88BBCC}"/>
                </a:ext>
              </a:extLst>
            </p:cNvPr>
            <p:cNvSpPr txBox="1"/>
            <p:nvPr/>
          </p:nvSpPr>
          <p:spPr>
            <a:xfrm>
              <a:off x="2035835" y="2781425"/>
              <a:ext cx="3866191" cy="995173"/>
            </a:xfrm>
            <a:prstGeom prst="flowChartTerminator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500" b="1" i="0" u="none" strike="noStrike" kern="0" cap="none" spc="0" normalizeH="0" baseline="0" noProof="0">
                  <a:ln>
                    <a:noFill/>
                  </a:ln>
                  <a:solidFill>
                    <a:srgbClr val="6351CA">
                      <a:lumMod val="50000"/>
                    </a:srgbClr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  <a:cs typeface="+mn-cs"/>
                  <a:sym typeface="Arial"/>
                </a:rPr>
                <a:t>Xôn xao</a:t>
              </a:r>
              <a:endParaRPr kumimoji="0" lang="vi-VN" sz="2500" b="1" i="0" u="none" strike="noStrike" kern="0" cap="none" spc="0" normalizeH="0" baseline="0" noProof="0">
                <a:ln>
                  <a:noFill/>
                </a:ln>
                <a:solidFill>
                  <a:srgbClr val="6351CA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9A377E5A-949E-29CB-9F39-ABAA1BDD4314}"/>
              </a:ext>
            </a:extLst>
          </p:cNvPr>
          <p:cNvGrpSpPr/>
          <p:nvPr/>
        </p:nvGrpSpPr>
        <p:grpSpPr>
          <a:xfrm>
            <a:off x="9036638" y="3248531"/>
            <a:ext cx="2844430" cy="1254387"/>
            <a:chOff x="2105101" y="2221349"/>
            <a:chExt cx="3866191" cy="1860883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2CBCD2B-DF8C-6497-4938-33342FB66D9E}"/>
                </a:ext>
              </a:extLst>
            </p:cNvPr>
            <p:cNvSpPr/>
            <p:nvPr/>
          </p:nvSpPr>
          <p:spPr>
            <a:xfrm>
              <a:off x="2315329" y="2221349"/>
              <a:ext cx="3250548" cy="1860883"/>
            </a:xfrm>
            <a:custGeom>
              <a:avLst/>
              <a:gdLst>
                <a:gd name="connsiteX0" fmla="*/ 1954709 w 3973596"/>
                <a:gd name="connsiteY0" fmla="*/ 0 h 1801466"/>
                <a:gd name="connsiteX1" fmla="*/ 2537121 w 3973596"/>
                <a:gd name="connsiteY1" fmla="*/ 309666 h 1801466"/>
                <a:gd name="connsiteX2" fmla="*/ 2596640 w 3973596"/>
                <a:gd name="connsiteY2" fmla="*/ 419321 h 1801466"/>
                <a:gd name="connsiteX3" fmla="*/ 2602905 w 3973596"/>
                <a:gd name="connsiteY3" fmla="*/ 411727 h 1801466"/>
                <a:gd name="connsiteX4" fmla="*/ 2879048 w 3973596"/>
                <a:gd name="connsiteY4" fmla="*/ 297345 h 1801466"/>
                <a:gd name="connsiteX5" fmla="*/ 3261639 w 3973596"/>
                <a:gd name="connsiteY5" fmla="*/ 609166 h 1801466"/>
                <a:gd name="connsiteX6" fmla="*/ 3268062 w 3973596"/>
                <a:gd name="connsiteY6" fmla="*/ 672885 h 1801466"/>
                <a:gd name="connsiteX7" fmla="*/ 3316027 w 3973596"/>
                <a:gd name="connsiteY7" fmla="*/ 662260 h 1801466"/>
                <a:gd name="connsiteX8" fmla="*/ 3426322 w 3973596"/>
                <a:gd name="connsiteY8" fmla="*/ 654326 h 1801466"/>
                <a:gd name="connsiteX9" fmla="*/ 3973596 w 3973596"/>
                <a:gd name="connsiteY9" fmla="*/ 1044851 h 1801466"/>
                <a:gd name="connsiteX10" fmla="*/ 3426322 w 3973596"/>
                <a:gd name="connsiteY10" fmla="*/ 1435376 h 1801466"/>
                <a:gd name="connsiteX11" fmla="*/ 3120336 w 3973596"/>
                <a:gd name="connsiteY11" fmla="*/ 1368681 h 1801466"/>
                <a:gd name="connsiteX12" fmla="*/ 3065917 w 3973596"/>
                <a:gd name="connsiteY12" fmla="*/ 1336641 h 1801466"/>
                <a:gd name="connsiteX13" fmla="*/ 3060829 w 3973596"/>
                <a:gd name="connsiteY13" fmla="*/ 1370354 h 1801466"/>
                <a:gd name="connsiteX14" fmla="*/ 2351125 w 3973596"/>
                <a:gd name="connsiteY14" fmla="*/ 1756740 h 1801466"/>
                <a:gd name="connsiteX15" fmla="*/ 1731580 w 3973596"/>
                <a:gd name="connsiteY15" fmla="*/ 1523755 h 1801466"/>
                <a:gd name="connsiteX16" fmla="*/ 1724686 w 3973596"/>
                <a:gd name="connsiteY16" fmla="*/ 1514481 h 1801466"/>
                <a:gd name="connsiteX17" fmla="*/ 1712498 w 3973596"/>
                <a:gd name="connsiteY17" fmla="*/ 1549293 h 1801466"/>
                <a:gd name="connsiteX18" fmla="*/ 1283400 w 3973596"/>
                <a:gd name="connsiteY18" fmla="*/ 1801466 h 1801466"/>
                <a:gd name="connsiteX19" fmla="*/ 827167 w 3973596"/>
                <a:gd name="connsiteY19" fmla="*/ 1471790 h 1801466"/>
                <a:gd name="connsiteX20" fmla="*/ 823474 w 3973596"/>
                <a:gd name="connsiteY20" fmla="*/ 1439308 h 1801466"/>
                <a:gd name="connsiteX21" fmla="*/ 794990 w 3973596"/>
                <a:gd name="connsiteY21" fmla="*/ 1465281 h 1801466"/>
                <a:gd name="connsiteX22" fmla="*/ 465694 w 3973596"/>
                <a:gd name="connsiteY22" fmla="*/ 1567897 h 1801466"/>
                <a:gd name="connsiteX23" fmla="*/ 0 w 3973596"/>
                <a:gd name="connsiteY23" fmla="*/ 1217542 h 1801466"/>
                <a:gd name="connsiteX24" fmla="*/ 465694 w 3973596"/>
                <a:gd name="connsiteY24" fmla="*/ 867187 h 1801466"/>
                <a:gd name="connsiteX25" fmla="*/ 646963 w 3973596"/>
                <a:gd name="connsiteY25" fmla="*/ 894720 h 1801466"/>
                <a:gd name="connsiteX26" fmla="*/ 692529 w 3973596"/>
                <a:gd name="connsiteY26" fmla="*/ 913327 h 1801466"/>
                <a:gd name="connsiteX27" fmla="*/ 679602 w 3973596"/>
                <a:gd name="connsiteY27" fmla="*/ 851452 h 1801466"/>
                <a:gd name="connsiteX28" fmla="*/ 1042166 w 3973596"/>
                <a:gd name="connsiteY28" fmla="*/ 501097 h 1801466"/>
                <a:gd name="connsiteX29" fmla="*/ 1244879 w 3973596"/>
                <a:gd name="connsiteY29" fmla="*/ 560932 h 1801466"/>
                <a:gd name="connsiteX30" fmla="*/ 1264986 w 3973596"/>
                <a:gd name="connsiteY30" fmla="*/ 576963 h 1801466"/>
                <a:gd name="connsiteX31" fmla="*/ 1266614 w 3973596"/>
                <a:gd name="connsiteY31" fmla="*/ 560814 h 1801466"/>
                <a:gd name="connsiteX32" fmla="*/ 1954709 w 3973596"/>
                <a:gd name="connsiteY32" fmla="*/ 0 h 180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973596" h="1801466">
                  <a:moveTo>
                    <a:pt x="1954709" y="0"/>
                  </a:moveTo>
                  <a:cubicBezTo>
                    <a:pt x="2197150" y="0"/>
                    <a:pt x="2410901" y="122836"/>
                    <a:pt x="2537121" y="309666"/>
                  </a:cubicBezTo>
                  <a:lnTo>
                    <a:pt x="2596640" y="419321"/>
                  </a:lnTo>
                  <a:lnTo>
                    <a:pt x="2602905" y="411727"/>
                  </a:lnTo>
                  <a:cubicBezTo>
                    <a:pt x="2673576" y="341056"/>
                    <a:pt x="2771208" y="297345"/>
                    <a:pt x="2879048" y="297345"/>
                  </a:cubicBezTo>
                  <a:cubicBezTo>
                    <a:pt x="3067769" y="297345"/>
                    <a:pt x="3225224" y="431210"/>
                    <a:pt x="3261639" y="609166"/>
                  </a:cubicBezTo>
                  <a:lnTo>
                    <a:pt x="3268062" y="672885"/>
                  </a:lnTo>
                  <a:lnTo>
                    <a:pt x="3316027" y="662260"/>
                  </a:lnTo>
                  <a:cubicBezTo>
                    <a:pt x="3351654" y="657058"/>
                    <a:pt x="3388541" y="654326"/>
                    <a:pt x="3426322" y="654326"/>
                  </a:cubicBezTo>
                  <a:cubicBezTo>
                    <a:pt x="3728573" y="654326"/>
                    <a:pt x="3973596" y="829170"/>
                    <a:pt x="3973596" y="1044851"/>
                  </a:cubicBezTo>
                  <a:cubicBezTo>
                    <a:pt x="3973596" y="1260532"/>
                    <a:pt x="3728573" y="1435376"/>
                    <a:pt x="3426322" y="1435376"/>
                  </a:cubicBezTo>
                  <a:cubicBezTo>
                    <a:pt x="3312978" y="1435376"/>
                    <a:pt x="3207682" y="1410789"/>
                    <a:pt x="3120336" y="1368681"/>
                  </a:cubicBezTo>
                  <a:lnTo>
                    <a:pt x="3065917" y="1336641"/>
                  </a:lnTo>
                  <a:lnTo>
                    <a:pt x="3060829" y="1370354"/>
                  </a:lnTo>
                  <a:cubicBezTo>
                    <a:pt x="2993280" y="1590864"/>
                    <a:pt x="2701201" y="1756740"/>
                    <a:pt x="2351125" y="1756740"/>
                  </a:cubicBezTo>
                  <a:cubicBezTo>
                    <a:pt x="2088568" y="1756740"/>
                    <a:pt x="1858635" y="1663435"/>
                    <a:pt x="1731580" y="1523755"/>
                  </a:cubicBezTo>
                  <a:lnTo>
                    <a:pt x="1724686" y="1514481"/>
                  </a:lnTo>
                  <a:lnTo>
                    <a:pt x="1712498" y="1549293"/>
                  </a:lnTo>
                  <a:cubicBezTo>
                    <a:pt x="1641801" y="1697485"/>
                    <a:pt x="1476297" y="1801466"/>
                    <a:pt x="1283400" y="1801466"/>
                  </a:cubicBezTo>
                  <a:cubicBezTo>
                    <a:pt x="1058354" y="1801466"/>
                    <a:pt x="870591" y="1659936"/>
                    <a:pt x="827167" y="1471790"/>
                  </a:cubicBezTo>
                  <a:lnTo>
                    <a:pt x="823474" y="1439308"/>
                  </a:lnTo>
                  <a:lnTo>
                    <a:pt x="794990" y="1465281"/>
                  </a:lnTo>
                  <a:cubicBezTo>
                    <a:pt x="710716" y="1528682"/>
                    <a:pt x="594292" y="1567897"/>
                    <a:pt x="465694" y="1567897"/>
                  </a:cubicBezTo>
                  <a:cubicBezTo>
                    <a:pt x="208498" y="1567897"/>
                    <a:pt x="0" y="1411038"/>
                    <a:pt x="0" y="1217542"/>
                  </a:cubicBezTo>
                  <a:cubicBezTo>
                    <a:pt x="0" y="1024046"/>
                    <a:pt x="208498" y="867187"/>
                    <a:pt x="465694" y="867187"/>
                  </a:cubicBezTo>
                  <a:cubicBezTo>
                    <a:pt x="529993" y="867187"/>
                    <a:pt x="591248" y="876991"/>
                    <a:pt x="646963" y="894720"/>
                  </a:cubicBezTo>
                  <a:lnTo>
                    <a:pt x="692529" y="913327"/>
                  </a:lnTo>
                  <a:lnTo>
                    <a:pt x="679602" y="851452"/>
                  </a:lnTo>
                  <a:cubicBezTo>
                    <a:pt x="679602" y="657956"/>
                    <a:pt x="841927" y="501097"/>
                    <a:pt x="1042166" y="501097"/>
                  </a:cubicBezTo>
                  <a:cubicBezTo>
                    <a:pt x="1117256" y="501097"/>
                    <a:pt x="1187014" y="523155"/>
                    <a:pt x="1244879" y="560932"/>
                  </a:cubicBezTo>
                  <a:lnTo>
                    <a:pt x="1264986" y="576963"/>
                  </a:lnTo>
                  <a:lnTo>
                    <a:pt x="1266614" y="560814"/>
                  </a:lnTo>
                  <a:cubicBezTo>
                    <a:pt x="1332107" y="240759"/>
                    <a:pt x="1615292" y="0"/>
                    <a:pt x="1954709" y="0"/>
                  </a:cubicBezTo>
                  <a:close/>
                </a:path>
              </a:pathLst>
            </a:custGeom>
            <a:solidFill>
              <a:srgbClr val="A2DF48"/>
            </a:solidFill>
            <a:ln w="254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id-ID" sz="25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199E604-942C-7914-886B-8A873081CCBE}"/>
                </a:ext>
              </a:extLst>
            </p:cNvPr>
            <p:cNvSpPr txBox="1"/>
            <p:nvPr/>
          </p:nvSpPr>
          <p:spPr>
            <a:xfrm>
              <a:off x="2105101" y="2608968"/>
              <a:ext cx="3866191" cy="995173"/>
            </a:xfrm>
            <a:prstGeom prst="flowChartTerminator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500" b="1" i="0" u="none" strike="noStrike" kern="0" cap="none" spc="0" normalizeH="0" baseline="0" noProof="0">
                  <a:ln>
                    <a:noFill/>
                  </a:ln>
                  <a:solidFill>
                    <a:srgbClr val="6351CA">
                      <a:lumMod val="50000"/>
                    </a:srgbClr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  <a:cs typeface="+mn-cs"/>
                  <a:sym typeface="Arial"/>
                </a:rPr>
                <a:t>Túm tụm</a:t>
              </a:r>
              <a:endParaRPr kumimoji="0" lang="vi-VN" sz="2500" b="1" i="0" u="none" strike="noStrike" kern="0" cap="none" spc="0" normalizeH="0" baseline="0" noProof="0">
                <a:ln>
                  <a:noFill/>
                </a:ln>
                <a:solidFill>
                  <a:srgbClr val="6351CA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44161F5E-B3F1-EA7D-0080-C8D62A76A146}"/>
              </a:ext>
            </a:extLst>
          </p:cNvPr>
          <p:cNvGrpSpPr/>
          <p:nvPr/>
        </p:nvGrpSpPr>
        <p:grpSpPr>
          <a:xfrm>
            <a:off x="2063087" y="4745434"/>
            <a:ext cx="2844430" cy="1254387"/>
            <a:chOff x="2119003" y="2221349"/>
            <a:chExt cx="3866191" cy="1860883"/>
          </a:xfrm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47E97F20-31B5-7687-BDC8-7C7164FFDF24}"/>
                </a:ext>
              </a:extLst>
            </p:cNvPr>
            <p:cNvSpPr/>
            <p:nvPr/>
          </p:nvSpPr>
          <p:spPr>
            <a:xfrm>
              <a:off x="2315329" y="2221349"/>
              <a:ext cx="3250548" cy="1860883"/>
            </a:xfrm>
            <a:custGeom>
              <a:avLst/>
              <a:gdLst>
                <a:gd name="connsiteX0" fmla="*/ 1954709 w 3973596"/>
                <a:gd name="connsiteY0" fmla="*/ 0 h 1801466"/>
                <a:gd name="connsiteX1" fmla="*/ 2537121 w 3973596"/>
                <a:gd name="connsiteY1" fmla="*/ 309666 h 1801466"/>
                <a:gd name="connsiteX2" fmla="*/ 2596640 w 3973596"/>
                <a:gd name="connsiteY2" fmla="*/ 419321 h 1801466"/>
                <a:gd name="connsiteX3" fmla="*/ 2602905 w 3973596"/>
                <a:gd name="connsiteY3" fmla="*/ 411727 h 1801466"/>
                <a:gd name="connsiteX4" fmla="*/ 2879048 w 3973596"/>
                <a:gd name="connsiteY4" fmla="*/ 297345 h 1801466"/>
                <a:gd name="connsiteX5" fmla="*/ 3261639 w 3973596"/>
                <a:gd name="connsiteY5" fmla="*/ 609166 h 1801466"/>
                <a:gd name="connsiteX6" fmla="*/ 3268062 w 3973596"/>
                <a:gd name="connsiteY6" fmla="*/ 672885 h 1801466"/>
                <a:gd name="connsiteX7" fmla="*/ 3316027 w 3973596"/>
                <a:gd name="connsiteY7" fmla="*/ 662260 h 1801466"/>
                <a:gd name="connsiteX8" fmla="*/ 3426322 w 3973596"/>
                <a:gd name="connsiteY8" fmla="*/ 654326 h 1801466"/>
                <a:gd name="connsiteX9" fmla="*/ 3973596 w 3973596"/>
                <a:gd name="connsiteY9" fmla="*/ 1044851 h 1801466"/>
                <a:gd name="connsiteX10" fmla="*/ 3426322 w 3973596"/>
                <a:gd name="connsiteY10" fmla="*/ 1435376 h 1801466"/>
                <a:gd name="connsiteX11" fmla="*/ 3120336 w 3973596"/>
                <a:gd name="connsiteY11" fmla="*/ 1368681 h 1801466"/>
                <a:gd name="connsiteX12" fmla="*/ 3065917 w 3973596"/>
                <a:gd name="connsiteY12" fmla="*/ 1336641 h 1801466"/>
                <a:gd name="connsiteX13" fmla="*/ 3060829 w 3973596"/>
                <a:gd name="connsiteY13" fmla="*/ 1370354 h 1801466"/>
                <a:gd name="connsiteX14" fmla="*/ 2351125 w 3973596"/>
                <a:gd name="connsiteY14" fmla="*/ 1756740 h 1801466"/>
                <a:gd name="connsiteX15" fmla="*/ 1731580 w 3973596"/>
                <a:gd name="connsiteY15" fmla="*/ 1523755 h 1801466"/>
                <a:gd name="connsiteX16" fmla="*/ 1724686 w 3973596"/>
                <a:gd name="connsiteY16" fmla="*/ 1514481 h 1801466"/>
                <a:gd name="connsiteX17" fmla="*/ 1712498 w 3973596"/>
                <a:gd name="connsiteY17" fmla="*/ 1549293 h 1801466"/>
                <a:gd name="connsiteX18" fmla="*/ 1283400 w 3973596"/>
                <a:gd name="connsiteY18" fmla="*/ 1801466 h 1801466"/>
                <a:gd name="connsiteX19" fmla="*/ 827167 w 3973596"/>
                <a:gd name="connsiteY19" fmla="*/ 1471790 h 1801466"/>
                <a:gd name="connsiteX20" fmla="*/ 823474 w 3973596"/>
                <a:gd name="connsiteY20" fmla="*/ 1439308 h 1801466"/>
                <a:gd name="connsiteX21" fmla="*/ 794990 w 3973596"/>
                <a:gd name="connsiteY21" fmla="*/ 1465281 h 1801466"/>
                <a:gd name="connsiteX22" fmla="*/ 465694 w 3973596"/>
                <a:gd name="connsiteY22" fmla="*/ 1567897 h 1801466"/>
                <a:gd name="connsiteX23" fmla="*/ 0 w 3973596"/>
                <a:gd name="connsiteY23" fmla="*/ 1217542 h 1801466"/>
                <a:gd name="connsiteX24" fmla="*/ 465694 w 3973596"/>
                <a:gd name="connsiteY24" fmla="*/ 867187 h 1801466"/>
                <a:gd name="connsiteX25" fmla="*/ 646963 w 3973596"/>
                <a:gd name="connsiteY25" fmla="*/ 894720 h 1801466"/>
                <a:gd name="connsiteX26" fmla="*/ 692529 w 3973596"/>
                <a:gd name="connsiteY26" fmla="*/ 913327 h 1801466"/>
                <a:gd name="connsiteX27" fmla="*/ 679602 w 3973596"/>
                <a:gd name="connsiteY27" fmla="*/ 851452 h 1801466"/>
                <a:gd name="connsiteX28" fmla="*/ 1042166 w 3973596"/>
                <a:gd name="connsiteY28" fmla="*/ 501097 h 1801466"/>
                <a:gd name="connsiteX29" fmla="*/ 1244879 w 3973596"/>
                <a:gd name="connsiteY29" fmla="*/ 560932 h 1801466"/>
                <a:gd name="connsiteX30" fmla="*/ 1264986 w 3973596"/>
                <a:gd name="connsiteY30" fmla="*/ 576963 h 1801466"/>
                <a:gd name="connsiteX31" fmla="*/ 1266614 w 3973596"/>
                <a:gd name="connsiteY31" fmla="*/ 560814 h 1801466"/>
                <a:gd name="connsiteX32" fmla="*/ 1954709 w 3973596"/>
                <a:gd name="connsiteY32" fmla="*/ 0 h 180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973596" h="1801466">
                  <a:moveTo>
                    <a:pt x="1954709" y="0"/>
                  </a:moveTo>
                  <a:cubicBezTo>
                    <a:pt x="2197150" y="0"/>
                    <a:pt x="2410901" y="122836"/>
                    <a:pt x="2537121" y="309666"/>
                  </a:cubicBezTo>
                  <a:lnTo>
                    <a:pt x="2596640" y="419321"/>
                  </a:lnTo>
                  <a:lnTo>
                    <a:pt x="2602905" y="411727"/>
                  </a:lnTo>
                  <a:cubicBezTo>
                    <a:pt x="2673576" y="341056"/>
                    <a:pt x="2771208" y="297345"/>
                    <a:pt x="2879048" y="297345"/>
                  </a:cubicBezTo>
                  <a:cubicBezTo>
                    <a:pt x="3067769" y="297345"/>
                    <a:pt x="3225224" y="431210"/>
                    <a:pt x="3261639" y="609166"/>
                  </a:cubicBezTo>
                  <a:lnTo>
                    <a:pt x="3268062" y="672885"/>
                  </a:lnTo>
                  <a:lnTo>
                    <a:pt x="3316027" y="662260"/>
                  </a:lnTo>
                  <a:cubicBezTo>
                    <a:pt x="3351654" y="657058"/>
                    <a:pt x="3388541" y="654326"/>
                    <a:pt x="3426322" y="654326"/>
                  </a:cubicBezTo>
                  <a:cubicBezTo>
                    <a:pt x="3728573" y="654326"/>
                    <a:pt x="3973596" y="829170"/>
                    <a:pt x="3973596" y="1044851"/>
                  </a:cubicBezTo>
                  <a:cubicBezTo>
                    <a:pt x="3973596" y="1260532"/>
                    <a:pt x="3728573" y="1435376"/>
                    <a:pt x="3426322" y="1435376"/>
                  </a:cubicBezTo>
                  <a:cubicBezTo>
                    <a:pt x="3312978" y="1435376"/>
                    <a:pt x="3207682" y="1410789"/>
                    <a:pt x="3120336" y="1368681"/>
                  </a:cubicBezTo>
                  <a:lnTo>
                    <a:pt x="3065917" y="1336641"/>
                  </a:lnTo>
                  <a:lnTo>
                    <a:pt x="3060829" y="1370354"/>
                  </a:lnTo>
                  <a:cubicBezTo>
                    <a:pt x="2993280" y="1590864"/>
                    <a:pt x="2701201" y="1756740"/>
                    <a:pt x="2351125" y="1756740"/>
                  </a:cubicBezTo>
                  <a:cubicBezTo>
                    <a:pt x="2088568" y="1756740"/>
                    <a:pt x="1858635" y="1663435"/>
                    <a:pt x="1731580" y="1523755"/>
                  </a:cubicBezTo>
                  <a:lnTo>
                    <a:pt x="1724686" y="1514481"/>
                  </a:lnTo>
                  <a:lnTo>
                    <a:pt x="1712498" y="1549293"/>
                  </a:lnTo>
                  <a:cubicBezTo>
                    <a:pt x="1641801" y="1697485"/>
                    <a:pt x="1476297" y="1801466"/>
                    <a:pt x="1283400" y="1801466"/>
                  </a:cubicBezTo>
                  <a:cubicBezTo>
                    <a:pt x="1058354" y="1801466"/>
                    <a:pt x="870591" y="1659936"/>
                    <a:pt x="827167" y="1471790"/>
                  </a:cubicBezTo>
                  <a:lnTo>
                    <a:pt x="823474" y="1439308"/>
                  </a:lnTo>
                  <a:lnTo>
                    <a:pt x="794990" y="1465281"/>
                  </a:lnTo>
                  <a:cubicBezTo>
                    <a:pt x="710716" y="1528682"/>
                    <a:pt x="594292" y="1567897"/>
                    <a:pt x="465694" y="1567897"/>
                  </a:cubicBezTo>
                  <a:cubicBezTo>
                    <a:pt x="208498" y="1567897"/>
                    <a:pt x="0" y="1411038"/>
                    <a:pt x="0" y="1217542"/>
                  </a:cubicBezTo>
                  <a:cubicBezTo>
                    <a:pt x="0" y="1024046"/>
                    <a:pt x="208498" y="867187"/>
                    <a:pt x="465694" y="867187"/>
                  </a:cubicBezTo>
                  <a:cubicBezTo>
                    <a:pt x="529993" y="867187"/>
                    <a:pt x="591248" y="876991"/>
                    <a:pt x="646963" y="894720"/>
                  </a:cubicBezTo>
                  <a:lnTo>
                    <a:pt x="692529" y="913327"/>
                  </a:lnTo>
                  <a:lnTo>
                    <a:pt x="679602" y="851452"/>
                  </a:lnTo>
                  <a:cubicBezTo>
                    <a:pt x="679602" y="657956"/>
                    <a:pt x="841927" y="501097"/>
                    <a:pt x="1042166" y="501097"/>
                  </a:cubicBezTo>
                  <a:cubicBezTo>
                    <a:pt x="1117256" y="501097"/>
                    <a:pt x="1187014" y="523155"/>
                    <a:pt x="1244879" y="560932"/>
                  </a:cubicBezTo>
                  <a:lnTo>
                    <a:pt x="1264986" y="576963"/>
                  </a:lnTo>
                  <a:lnTo>
                    <a:pt x="1266614" y="560814"/>
                  </a:lnTo>
                  <a:cubicBezTo>
                    <a:pt x="1332107" y="240759"/>
                    <a:pt x="1615292" y="0"/>
                    <a:pt x="1954709" y="0"/>
                  </a:cubicBezTo>
                  <a:close/>
                </a:path>
              </a:pathLst>
            </a:custGeom>
            <a:solidFill>
              <a:srgbClr val="CC427C">
                <a:lumMod val="20000"/>
                <a:lumOff val="80000"/>
              </a:srgbClr>
            </a:solidFill>
            <a:ln w="254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id-ID" sz="25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64D6BCB8-5785-0C4E-7003-A8EA83017E59}"/>
                </a:ext>
              </a:extLst>
            </p:cNvPr>
            <p:cNvSpPr txBox="1"/>
            <p:nvPr/>
          </p:nvSpPr>
          <p:spPr>
            <a:xfrm>
              <a:off x="2119003" y="2783023"/>
              <a:ext cx="3866191" cy="995173"/>
            </a:xfrm>
            <a:prstGeom prst="flowChartTerminator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500" b="1" i="0" u="none" strike="noStrike" kern="0" cap="none" spc="0" normalizeH="0" baseline="0" noProof="0">
                  <a:ln>
                    <a:noFill/>
                  </a:ln>
                  <a:solidFill>
                    <a:srgbClr val="6351CA">
                      <a:lumMod val="50000"/>
                    </a:srgbClr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  <a:cs typeface="+mn-cs"/>
                  <a:sym typeface="Arial"/>
                </a:rPr>
                <a:t>Say sưa</a:t>
              </a:r>
              <a:endParaRPr kumimoji="0" lang="vi-VN" sz="2500" b="1" i="0" u="none" strike="noStrike" kern="0" cap="none" spc="0" normalizeH="0" baseline="0" noProof="0">
                <a:ln>
                  <a:noFill/>
                </a:ln>
                <a:solidFill>
                  <a:srgbClr val="6351CA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9AA322EE-D5C8-1A72-A10E-EF8422D1EFA2}"/>
              </a:ext>
            </a:extLst>
          </p:cNvPr>
          <p:cNvGrpSpPr/>
          <p:nvPr/>
        </p:nvGrpSpPr>
        <p:grpSpPr>
          <a:xfrm>
            <a:off x="4910139" y="4669594"/>
            <a:ext cx="2844430" cy="1254387"/>
            <a:chOff x="2035835" y="2221349"/>
            <a:chExt cx="3866191" cy="1860883"/>
          </a:xfrm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FB9BE8AE-1AD7-14CD-6D4A-223DD155C6F0}"/>
                </a:ext>
              </a:extLst>
            </p:cNvPr>
            <p:cNvSpPr/>
            <p:nvPr/>
          </p:nvSpPr>
          <p:spPr>
            <a:xfrm>
              <a:off x="2315329" y="2221349"/>
              <a:ext cx="3250548" cy="1860883"/>
            </a:xfrm>
            <a:custGeom>
              <a:avLst/>
              <a:gdLst>
                <a:gd name="connsiteX0" fmla="*/ 1954709 w 3973596"/>
                <a:gd name="connsiteY0" fmla="*/ 0 h 1801466"/>
                <a:gd name="connsiteX1" fmla="*/ 2537121 w 3973596"/>
                <a:gd name="connsiteY1" fmla="*/ 309666 h 1801466"/>
                <a:gd name="connsiteX2" fmla="*/ 2596640 w 3973596"/>
                <a:gd name="connsiteY2" fmla="*/ 419321 h 1801466"/>
                <a:gd name="connsiteX3" fmla="*/ 2602905 w 3973596"/>
                <a:gd name="connsiteY3" fmla="*/ 411727 h 1801466"/>
                <a:gd name="connsiteX4" fmla="*/ 2879048 w 3973596"/>
                <a:gd name="connsiteY4" fmla="*/ 297345 h 1801466"/>
                <a:gd name="connsiteX5" fmla="*/ 3261639 w 3973596"/>
                <a:gd name="connsiteY5" fmla="*/ 609166 h 1801466"/>
                <a:gd name="connsiteX6" fmla="*/ 3268062 w 3973596"/>
                <a:gd name="connsiteY6" fmla="*/ 672885 h 1801466"/>
                <a:gd name="connsiteX7" fmla="*/ 3316027 w 3973596"/>
                <a:gd name="connsiteY7" fmla="*/ 662260 h 1801466"/>
                <a:gd name="connsiteX8" fmla="*/ 3426322 w 3973596"/>
                <a:gd name="connsiteY8" fmla="*/ 654326 h 1801466"/>
                <a:gd name="connsiteX9" fmla="*/ 3973596 w 3973596"/>
                <a:gd name="connsiteY9" fmla="*/ 1044851 h 1801466"/>
                <a:gd name="connsiteX10" fmla="*/ 3426322 w 3973596"/>
                <a:gd name="connsiteY10" fmla="*/ 1435376 h 1801466"/>
                <a:gd name="connsiteX11" fmla="*/ 3120336 w 3973596"/>
                <a:gd name="connsiteY11" fmla="*/ 1368681 h 1801466"/>
                <a:gd name="connsiteX12" fmla="*/ 3065917 w 3973596"/>
                <a:gd name="connsiteY12" fmla="*/ 1336641 h 1801466"/>
                <a:gd name="connsiteX13" fmla="*/ 3060829 w 3973596"/>
                <a:gd name="connsiteY13" fmla="*/ 1370354 h 1801466"/>
                <a:gd name="connsiteX14" fmla="*/ 2351125 w 3973596"/>
                <a:gd name="connsiteY14" fmla="*/ 1756740 h 1801466"/>
                <a:gd name="connsiteX15" fmla="*/ 1731580 w 3973596"/>
                <a:gd name="connsiteY15" fmla="*/ 1523755 h 1801466"/>
                <a:gd name="connsiteX16" fmla="*/ 1724686 w 3973596"/>
                <a:gd name="connsiteY16" fmla="*/ 1514481 h 1801466"/>
                <a:gd name="connsiteX17" fmla="*/ 1712498 w 3973596"/>
                <a:gd name="connsiteY17" fmla="*/ 1549293 h 1801466"/>
                <a:gd name="connsiteX18" fmla="*/ 1283400 w 3973596"/>
                <a:gd name="connsiteY18" fmla="*/ 1801466 h 1801466"/>
                <a:gd name="connsiteX19" fmla="*/ 827167 w 3973596"/>
                <a:gd name="connsiteY19" fmla="*/ 1471790 h 1801466"/>
                <a:gd name="connsiteX20" fmla="*/ 823474 w 3973596"/>
                <a:gd name="connsiteY20" fmla="*/ 1439308 h 1801466"/>
                <a:gd name="connsiteX21" fmla="*/ 794990 w 3973596"/>
                <a:gd name="connsiteY21" fmla="*/ 1465281 h 1801466"/>
                <a:gd name="connsiteX22" fmla="*/ 465694 w 3973596"/>
                <a:gd name="connsiteY22" fmla="*/ 1567897 h 1801466"/>
                <a:gd name="connsiteX23" fmla="*/ 0 w 3973596"/>
                <a:gd name="connsiteY23" fmla="*/ 1217542 h 1801466"/>
                <a:gd name="connsiteX24" fmla="*/ 465694 w 3973596"/>
                <a:gd name="connsiteY24" fmla="*/ 867187 h 1801466"/>
                <a:gd name="connsiteX25" fmla="*/ 646963 w 3973596"/>
                <a:gd name="connsiteY25" fmla="*/ 894720 h 1801466"/>
                <a:gd name="connsiteX26" fmla="*/ 692529 w 3973596"/>
                <a:gd name="connsiteY26" fmla="*/ 913327 h 1801466"/>
                <a:gd name="connsiteX27" fmla="*/ 679602 w 3973596"/>
                <a:gd name="connsiteY27" fmla="*/ 851452 h 1801466"/>
                <a:gd name="connsiteX28" fmla="*/ 1042166 w 3973596"/>
                <a:gd name="connsiteY28" fmla="*/ 501097 h 1801466"/>
                <a:gd name="connsiteX29" fmla="*/ 1244879 w 3973596"/>
                <a:gd name="connsiteY29" fmla="*/ 560932 h 1801466"/>
                <a:gd name="connsiteX30" fmla="*/ 1264986 w 3973596"/>
                <a:gd name="connsiteY30" fmla="*/ 576963 h 1801466"/>
                <a:gd name="connsiteX31" fmla="*/ 1266614 w 3973596"/>
                <a:gd name="connsiteY31" fmla="*/ 560814 h 1801466"/>
                <a:gd name="connsiteX32" fmla="*/ 1954709 w 3973596"/>
                <a:gd name="connsiteY32" fmla="*/ 0 h 180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973596" h="1801466">
                  <a:moveTo>
                    <a:pt x="1954709" y="0"/>
                  </a:moveTo>
                  <a:cubicBezTo>
                    <a:pt x="2197150" y="0"/>
                    <a:pt x="2410901" y="122836"/>
                    <a:pt x="2537121" y="309666"/>
                  </a:cubicBezTo>
                  <a:lnTo>
                    <a:pt x="2596640" y="419321"/>
                  </a:lnTo>
                  <a:lnTo>
                    <a:pt x="2602905" y="411727"/>
                  </a:lnTo>
                  <a:cubicBezTo>
                    <a:pt x="2673576" y="341056"/>
                    <a:pt x="2771208" y="297345"/>
                    <a:pt x="2879048" y="297345"/>
                  </a:cubicBezTo>
                  <a:cubicBezTo>
                    <a:pt x="3067769" y="297345"/>
                    <a:pt x="3225224" y="431210"/>
                    <a:pt x="3261639" y="609166"/>
                  </a:cubicBezTo>
                  <a:lnTo>
                    <a:pt x="3268062" y="672885"/>
                  </a:lnTo>
                  <a:lnTo>
                    <a:pt x="3316027" y="662260"/>
                  </a:lnTo>
                  <a:cubicBezTo>
                    <a:pt x="3351654" y="657058"/>
                    <a:pt x="3388541" y="654326"/>
                    <a:pt x="3426322" y="654326"/>
                  </a:cubicBezTo>
                  <a:cubicBezTo>
                    <a:pt x="3728573" y="654326"/>
                    <a:pt x="3973596" y="829170"/>
                    <a:pt x="3973596" y="1044851"/>
                  </a:cubicBezTo>
                  <a:cubicBezTo>
                    <a:pt x="3973596" y="1260532"/>
                    <a:pt x="3728573" y="1435376"/>
                    <a:pt x="3426322" y="1435376"/>
                  </a:cubicBezTo>
                  <a:cubicBezTo>
                    <a:pt x="3312978" y="1435376"/>
                    <a:pt x="3207682" y="1410789"/>
                    <a:pt x="3120336" y="1368681"/>
                  </a:cubicBezTo>
                  <a:lnTo>
                    <a:pt x="3065917" y="1336641"/>
                  </a:lnTo>
                  <a:lnTo>
                    <a:pt x="3060829" y="1370354"/>
                  </a:lnTo>
                  <a:cubicBezTo>
                    <a:pt x="2993280" y="1590864"/>
                    <a:pt x="2701201" y="1756740"/>
                    <a:pt x="2351125" y="1756740"/>
                  </a:cubicBezTo>
                  <a:cubicBezTo>
                    <a:pt x="2088568" y="1756740"/>
                    <a:pt x="1858635" y="1663435"/>
                    <a:pt x="1731580" y="1523755"/>
                  </a:cubicBezTo>
                  <a:lnTo>
                    <a:pt x="1724686" y="1514481"/>
                  </a:lnTo>
                  <a:lnTo>
                    <a:pt x="1712498" y="1549293"/>
                  </a:lnTo>
                  <a:cubicBezTo>
                    <a:pt x="1641801" y="1697485"/>
                    <a:pt x="1476297" y="1801466"/>
                    <a:pt x="1283400" y="1801466"/>
                  </a:cubicBezTo>
                  <a:cubicBezTo>
                    <a:pt x="1058354" y="1801466"/>
                    <a:pt x="870591" y="1659936"/>
                    <a:pt x="827167" y="1471790"/>
                  </a:cubicBezTo>
                  <a:lnTo>
                    <a:pt x="823474" y="1439308"/>
                  </a:lnTo>
                  <a:lnTo>
                    <a:pt x="794990" y="1465281"/>
                  </a:lnTo>
                  <a:cubicBezTo>
                    <a:pt x="710716" y="1528682"/>
                    <a:pt x="594292" y="1567897"/>
                    <a:pt x="465694" y="1567897"/>
                  </a:cubicBezTo>
                  <a:cubicBezTo>
                    <a:pt x="208498" y="1567897"/>
                    <a:pt x="0" y="1411038"/>
                    <a:pt x="0" y="1217542"/>
                  </a:cubicBezTo>
                  <a:cubicBezTo>
                    <a:pt x="0" y="1024046"/>
                    <a:pt x="208498" y="867187"/>
                    <a:pt x="465694" y="867187"/>
                  </a:cubicBezTo>
                  <a:cubicBezTo>
                    <a:pt x="529993" y="867187"/>
                    <a:pt x="591248" y="876991"/>
                    <a:pt x="646963" y="894720"/>
                  </a:cubicBezTo>
                  <a:lnTo>
                    <a:pt x="692529" y="913327"/>
                  </a:lnTo>
                  <a:lnTo>
                    <a:pt x="679602" y="851452"/>
                  </a:lnTo>
                  <a:cubicBezTo>
                    <a:pt x="679602" y="657956"/>
                    <a:pt x="841927" y="501097"/>
                    <a:pt x="1042166" y="501097"/>
                  </a:cubicBezTo>
                  <a:cubicBezTo>
                    <a:pt x="1117256" y="501097"/>
                    <a:pt x="1187014" y="523155"/>
                    <a:pt x="1244879" y="560932"/>
                  </a:cubicBezTo>
                  <a:lnTo>
                    <a:pt x="1264986" y="576963"/>
                  </a:lnTo>
                  <a:lnTo>
                    <a:pt x="1266614" y="560814"/>
                  </a:lnTo>
                  <a:cubicBezTo>
                    <a:pt x="1332107" y="240759"/>
                    <a:pt x="1615292" y="0"/>
                    <a:pt x="1954709" y="0"/>
                  </a:cubicBezTo>
                  <a:close/>
                </a:path>
              </a:pathLst>
            </a:custGeom>
            <a:solidFill>
              <a:srgbClr val="597000">
                <a:lumMod val="20000"/>
                <a:lumOff val="80000"/>
              </a:srgbClr>
            </a:solidFill>
            <a:ln w="25400" cap="flat" cmpd="sng" algn="ctr">
              <a:solidFill>
                <a:srgbClr val="F369AC"/>
              </a:solidFill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id-ID" sz="25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FB6DA351-8427-45D8-045A-AD4266948C75}"/>
                </a:ext>
              </a:extLst>
            </p:cNvPr>
            <p:cNvSpPr txBox="1"/>
            <p:nvPr/>
          </p:nvSpPr>
          <p:spPr>
            <a:xfrm>
              <a:off x="2035835" y="2781425"/>
              <a:ext cx="3866191" cy="995173"/>
            </a:xfrm>
            <a:prstGeom prst="flowChartTerminator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500" b="1" i="0" u="none" strike="noStrike" kern="0" cap="none" spc="0" normalizeH="0" baseline="0" noProof="0">
                  <a:ln>
                    <a:noFill/>
                  </a:ln>
                  <a:solidFill>
                    <a:srgbClr val="6351CA">
                      <a:lumMod val="50000"/>
                    </a:srgbClr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  <a:cs typeface="+mn-cs"/>
                  <a:sym typeface="Arial"/>
                </a:rPr>
                <a:t>Náo nức</a:t>
              </a:r>
              <a:endParaRPr kumimoji="0" lang="vi-VN" sz="2500" b="1" i="0" u="none" strike="noStrike" kern="0" cap="none" spc="0" normalizeH="0" baseline="0" noProof="0">
                <a:ln>
                  <a:noFill/>
                </a:ln>
                <a:solidFill>
                  <a:srgbClr val="6351CA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33FD5043-19CE-7354-AA7D-E1CCABA06AB9}"/>
              </a:ext>
            </a:extLst>
          </p:cNvPr>
          <p:cNvGrpSpPr/>
          <p:nvPr/>
        </p:nvGrpSpPr>
        <p:grpSpPr>
          <a:xfrm>
            <a:off x="7769092" y="4730748"/>
            <a:ext cx="2844430" cy="1254387"/>
            <a:chOff x="2137832" y="2221349"/>
            <a:chExt cx="3866191" cy="1860883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8187BB8-3B55-1712-0038-34898787BD5A}"/>
                </a:ext>
              </a:extLst>
            </p:cNvPr>
            <p:cNvSpPr/>
            <p:nvPr/>
          </p:nvSpPr>
          <p:spPr>
            <a:xfrm>
              <a:off x="2315329" y="2221349"/>
              <a:ext cx="3250548" cy="1860883"/>
            </a:xfrm>
            <a:custGeom>
              <a:avLst/>
              <a:gdLst>
                <a:gd name="connsiteX0" fmla="*/ 1954709 w 3973596"/>
                <a:gd name="connsiteY0" fmla="*/ 0 h 1801466"/>
                <a:gd name="connsiteX1" fmla="*/ 2537121 w 3973596"/>
                <a:gd name="connsiteY1" fmla="*/ 309666 h 1801466"/>
                <a:gd name="connsiteX2" fmla="*/ 2596640 w 3973596"/>
                <a:gd name="connsiteY2" fmla="*/ 419321 h 1801466"/>
                <a:gd name="connsiteX3" fmla="*/ 2602905 w 3973596"/>
                <a:gd name="connsiteY3" fmla="*/ 411727 h 1801466"/>
                <a:gd name="connsiteX4" fmla="*/ 2879048 w 3973596"/>
                <a:gd name="connsiteY4" fmla="*/ 297345 h 1801466"/>
                <a:gd name="connsiteX5" fmla="*/ 3261639 w 3973596"/>
                <a:gd name="connsiteY5" fmla="*/ 609166 h 1801466"/>
                <a:gd name="connsiteX6" fmla="*/ 3268062 w 3973596"/>
                <a:gd name="connsiteY6" fmla="*/ 672885 h 1801466"/>
                <a:gd name="connsiteX7" fmla="*/ 3316027 w 3973596"/>
                <a:gd name="connsiteY7" fmla="*/ 662260 h 1801466"/>
                <a:gd name="connsiteX8" fmla="*/ 3426322 w 3973596"/>
                <a:gd name="connsiteY8" fmla="*/ 654326 h 1801466"/>
                <a:gd name="connsiteX9" fmla="*/ 3973596 w 3973596"/>
                <a:gd name="connsiteY9" fmla="*/ 1044851 h 1801466"/>
                <a:gd name="connsiteX10" fmla="*/ 3426322 w 3973596"/>
                <a:gd name="connsiteY10" fmla="*/ 1435376 h 1801466"/>
                <a:gd name="connsiteX11" fmla="*/ 3120336 w 3973596"/>
                <a:gd name="connsiteY11" fmla="*/ 1368681 h 1801466"/>
                <a:gd name="connsiteX12" fmla="*/ 3065917 w 3973596"/>
                <a:gd name="connsiteY12" fmla="*/ 1336641 h 1801466"/>
                <a:gd name="connsiteX13" fmla="*/ 3060829 w 3973596"/>
                <a:gd name="connsiteY13" fmla="*/ 1370354 h 1801466"/>
                <a:gd name="connsiteX14" fmla="*/ 2351125 w 3973596"/>
                <a:gd name="connsiteY14" fmla="*/ 1756740 h 1801466"/>
                <a:gd name="connsiteX15" fmla="*/ 1731580 w 3973596"/>
                <a:gd name="connsiteY15" fmla="*/ 1523755 h 1801466"/>
                <a:gd name="connsiteX16" fmla="*/ 1724686 w 3973596"/>
                <a:gd name="connsiteY16" fmla="*/ 1514481 h 1801466"/>
                <a:gd name="connsiteX17" fmla="*/ 1712498 w 3973596"/>
                <a:gd name="connsiteY17" fmla="*/ 1549293 h 1801466"/>
                <a:gd name="connsiteX18" fmla="*/ 1283400 w 3973596"/>
                <a:gd name="connsiteY18" fmla="*/ 1801466 h 1801466"/>
                <a:gd name="connsiteX19" fmla="*/ 827167 w 3973596"/>
                <a:gd name="connsiteY19" fmla="*/ 1471790 h 1801466"/>
                <a:gd name="connsiteX20" fmla="*/ 823474 w 3973596"/>
                <a:gd name="connsiteY20" fmla="*/ 1439308 h 1801466"/>
                <a:gd name="connsiteX21" fmla="*/ 794990 w 3973596"/>
                <a:gd name="connsiteY21" fmla="*/ 1465281 h 1801466"/>
                <a:gd name="connsiteX22" fmla="*/ 465694 w 3973596"/>
                <a:gd name="connsiteY22" fmla="*/ 1567897 h 1801466"/>
                <a:gd name="connsiteX23" fmla="*/ 0 w 3973596"/>
                <a:gd name="connsiteY23" fmla="*/ 1217542 h 1801466"/>
                <a:gd name="connsiteX24" fmla="*/ 465694 w 3973596"/>
                <a:gd name="connsiteY24" fmla="*/ 867187 h 1801466"/>
                <a:gd name="connsiteX25" fmla="*/ 646963 w 3973596"/>
                <a:gd name="connsiteY25" fmla="*/ 894720 h 1801466"/>
                <a:gd name="connsiteX26" fmla="*/ 692529 w 3973596"/>
                <a:gd name="connsiteY26" fmla="*/ 913327 h 1801466"/>
                <a:gd name="connsiteX27" fmla="*/ 679602 w 3973596"/>
                <a:gd name="connsiteY27" fmla="*/ 851452 h 1801466"/>
                <a:gd name="connsiteX28" fmla="*/ 1042166 w 3973596"/>
                <a:gd name="connsiteY28" fmla="*/ 501097 h 1801466"/>
                <a:gd name="connsiteX29" fmla="*/ 1244879 w 3973596"/>
                <a:gd name="connsiteY29" fmla="*/ 560932 h 1801466"/>
                <a:gd name="connsiteX30" fmla="*/ 1264986 w 3973596"/>
                <a:gd name="connsiteY30" fmla="*/ 576963 h 1801466"/>
                <a:gd name="connsiteX31" fmla="*/ 1266614 w 3973596"/>
                <a:gd name="connsiteY31" fmla="*/ 560814 h 1801466"/>
                <a:gd name="connsiteX32" fmla="*/ 1954709 w 3973596"/>
                <a:gd name="connsiteY32" fmla="*/ 0 h 180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973596" h="1801466">
                  <a:moveTo>
                    <a:pt x="1954709" y="0"/>
                  </a:moveTo>
                  <a:cubicBezTo>
                    <a:pt x="2197150" y="0"/>
                    <a:pt x="2410901" y="122836"/>
                    <a:pt x="2537121" y="309666"/>
                  </a:cubicBezTo>
                  <a:lnTo>
                    <a:pt x="2596640" y="419321"/>
                  </a:lnTo>
                  <a:lnTo>
                    <a:pt x="2602905" y="411727"/>
                  </a:lnTo>
                  <a:cubicBezTo>
                    <a:pt x="2673576" y="341056"/>
                    <a:pt x="2771208" y="297345"/>
                    <a:pt x="2879048" y="297345"/>
                  </a:cubicBezTo>
                  <a:cubicBezTo>
                    <a:pt x="3067769" y="297345"/>
                    <a:pt x="3225224" y="431210"/>
                    <a:pt x="3261639" y="609166"/>
                  </a:cubicBezTo>
                  <a:lnTo>
                    <a:pt x="3268062" y="672885"/>
                  </a:lnTo>
                  <a:lnTo>
                    <a:pt x="3316027" y="662260"/>
                  </a:lnTo>
                  <a:cubicBezTo>
                    <a:pt x="3351654" y="657058"/>
                    <a:pt x="3388541" y="654326"/>
                    <a:pt x="3426322" y="654326"/>
                  </a:cubicBezTo>
                  <a:cubicBezTo>
                    <a:pt x="3728573" y="654326"/>
                    <a:pt x="3973596" y="829170"/>
                    <a:pt x="3973596" y="1044851"/>
                  </a:cubicBezTo>
                  <a:cubicBezTo>
                    <a:pt x="3973596" y="1260532"/>
                    <a:pt x="3728573" y="1435376"/>
                    <a:pt x="3426322" y="1435376"/>
                  </a:cubicBezTo>
                  <a:cubicBezTo>
                    <a:pt x="3312978" y="1435376"/>
                    <a:pt x="3207682" y="1410789"/>
                    <a:pt x="3120336" y="1368681"/>
                  </a:cubicBezTo>
                  <a:lnTo>
                    <a:pt x="3065917" y="1336641"/>
                  </a:lnTo>
                  <a:lnTo>
                    <a:pt x="3060829" y="1370354"/>
                  </a:lnTo>
                  <a:cubicBezTo>
                    <a:pt x="2993280" y="1590864"/>
                    <a:pt x="2701201" y="1756740"/>
                    <a:pt x="2351125" y="1756740"/>
                  </a:cubicBezTo>
                  <a:cubicBezTo>
                    <a:pt x="2088568" y="1756740"/>
                    <a:pt x="1858635" y="1663435"/>
                    <a:pt x="1731580" y="1523755"/>
                  </a:cubicBezTo>
                  <a:lnTo>
                    <a:pt x="1724686" y="1514481"/>
                  </a:lnTo>
                  <a:lnTo>
                    <a:pt x="1712498" y="1549293"/>
                  </a:lnTo>
                  <a:cubicBezTo>
                    <a:pt x="1641801" y="1697485"/>
                    <a:pt x="1476297" y="1801466"/>
                    <a:pt x="1283400" y="1801466"/>
                  </a:cubicBezTo>
                  <a:cubicBezTo>
                    <a:pt x="1058354" y="1801466"/>
                    <a:pt x="870591" y="1659936"/>
                    <a:pt x="827167" y="1471790"/>
                  </a:cubicBezTo>
                  <a:lnTo>
                    <a:pt x="823474" y="1439308"/>
                  </a:lnTo>
                  <a:lnTo>
                    <a:pt x="794990" y="1465281"/>
                  </a:lnTo>
                  <a:cubicBezTo>
                    <a:pt x="710716" y="1528682"/>
                    <a:pt x="594292" y="1567897"/>
                    <a:pt x="465694" y="1567897"/>
                  </a:cubicBezTo>
                  <a:cubicBezTo>
                    <a:pt x="208498" y="1567897"/>
                    <a:pt x="0" y="1411038"/>
                    <a:pt x="0" y="1217542"/>
                  </a:cubicBezTo>
                  <a:cubicBezTo>
                    <a:pt x="0" y="1024046"/>
                    <a:pt x="208498" y="867187"/>
                    <a:pt x="465694" y="867187"/>
                  </a:cubicBezTo>
                  <a:cubicBezTo>
                    <a:pt x="529993" y="867187"/>
                    <a:pt x="591248" y="876991"/>
                    <a:pt x="646963" y="894720"/>
                  </a:cubicBezTo>
                  <a:lnTo>
                    <a:pt x="692529" y="913327"/>
                  </a:lnTo>
                  <a:lnTo>
                    <a:pt x="679602" y="851452"/>
                  </a:lnTo>
                  <a:cubicBezTo>
                    <a:pt x="679602" y="657956"/>
                    <a:pt x="841927" y="501097"/>
                    <a:pt x="1042166" y="501097"/>
                  </a:cubicBezTo>
                  <a:cubicBezTo>
                    <a:pt x="1117256" y="501097"/>
                    <a:pt x="1187014" y="523155"/>
                    <a:pt x="1244879" y="560932"/>
                  </a:cubicBezTo>
                  <a:lnTo>
                    <a:pt x="1264986" y="576963"/>
                  </a:lnTo>
                  <a:lnTo>
                    <a:pt x="1266614" y="560814"/>
                  </a:lnTo>
                  <a:cubicBezTo>
                    <a:pt x="1332107" y="240759"/>
                    <a:pt x="1615292" y="0"/>
                    <a:pt x="1954709" y="0"/>
                  </a:cubicBezTo>
                  <a:close/>
                </a:path>
              </a:pathLst>
            </a:custGeom>
            <a:solidFill>
              <a:srgbClr val="92E8E9"/>
            </a:solidFill>
            <a:ln w="254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id-ID" sz="25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AB83BBAC-2E61-2279-89FB-BC69D2FF0F4D}"/>
                </a:ext>
              </a:extLst>
            </p:cNvPr>
            <p:cNvSpPr txBox="1"/>
            <p:nvPr/>
          </p:nvSpPr>
          <p:spPr>
            <a:xfrm>
              <a:off x="2137832" y="2761481"/>
              <a:ext cx="3866191" cy="995173"/>
            </a:xfrm>
            <a:prstGeom prst="flowChartTerminator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500" b="1" i="0" u="none" strike="noStrike" kern="0" cap="none" spc="0" normalizeH="0" baseline="0" noProof="0">
                  <a:ln>
                    <a:noFill/>
                  </a:ln>
                  <a:solidFill>
                    <a:srgbClr val="6351CA">
                      <a:lumMod val="50000"/>
                    </a:srgbClr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  <a:cs typeface="+mn-cs"/>
                  <a:sym typeface="Arial"/>
                </a:rPr>
                <a:t>Xốn xang</a:t>
              </a:r>
              <a:endParaRPr kumimoji="0" lang="vi-VN" sz="2500" b="1" i="0" u="none" strike="noStrike" kern="0" cap="none" spc="0" normalizeH="0" baseline="0" noProof="0">
                <a:ln>
                  <a:noFill/>
                </a:ln>
                <a:solidFill>
                  <a:srgbClr val="6351CA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endParaRPr>
            </a:p>
          </p:txBody>
        </p:sp>
      </p:grpSp>
      <p:pic>
        <p:nvPicPr>
          <p:cNvPr id="75" name="Picture 74">
            <a:extLst>
              <a:ext uri="{FF2B5EF4-FFF2-40B4-BE49-F238E27FC236}">
                <a16:creationId xmlns:a16="http://schemas.microsoft.com/office/drawing/2014/main" id="{020B805E-9CFC-DD08-1AF2-9F355FBE04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1746" y="33491"/>
            <a:ext cx="9852703" cy="3161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79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4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山上的风景&#10;&#10;描述已自动生成">
            <a:extLst>
              <a:ext uri="{FF2B5EF4-FFF2-40B4-BE49-F238E27FC236}">
                <a16:creationId xmlns:a16="http://schemas.microsoft.com/office/drawing/2014/main" id="{95105CDA-0285-41CD-853A-1B82C284CF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023"/>
            <a:ext cx="12192000" cy="6858000"/>
          </a:xfrm>
          <a:prstGeom prst="rect">
            <a:avLst/>
          </a:prstGeom>
        </p:spPr>
      </p:pic>
      <p:pic>
        <p:nvPicPr>
          <p:cNvPr id="6" name="图片 5" descr="图片包含 蛋糕, 游戏机, 桌子, 大&#10;&#10;描述已自动生成">
            <a:extLst>
              <a:ext uri="{FF2B5EF4-FFF2-40B4-BE49-F238E27FC236}">
                <a16:creationId xmlns:a16="http://schemas.microsoft.com/office/drawing/2014/main" id="{26B86783-9634-47A1-84FE-5A4B6A4AA0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33"/>
          <a:stretch/>
        </p:blipFill>
        <p:spPr>
          <a:xfrm>
            <a:off x="0" y="3657600"/>
            <a:ext cx="12192000" cy="3200400"/>
          </a:xfrm>
          <a:prstGeom prst="rect">
            <a:avLst/>
          </a:prstGeom>
        </p:spPr>
      </p:pic>
      <p:pic>
        <p:nvPicPr>
          <p:cNvPr id="9" name="图片 8" descr="图片包含 游戏机, 花, 星星, 鱼&#10;&#10;描述已自动生成">
            <a:extLst>
              <a:ext uri="{FF2B5EF4-FFF2-40B4-BE49-F238E27FC236}">
                <a16:creationId xmlns:a16="http://schemas.microsoft.com/office/drawing/2014/main" id="{3EA4EAC1-C825-4707-8658-A56BB8D769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73"/>
          <a:stretch/>
        </p:blipFill>
        <p:spPr>
          <a:xfrm>
            <a:off x="-1" y="5203370"/>
            <a:ext cx="12191999" cy="1654630"/>
          </a:xfrm>
          <a:prstGeom prst="rect">
            <a:avLst/>
          </a:prstGeom>
        </p:spPr>
      </p:pic>
      <p:pic>
        <p:nvPicPr>
          <p:cNvPr id="7" name="图片 6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92CABA3-F569-47B2-9622-BB6278B3CE6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29" b="75873"/>
          <a:stretch/>
        </p:blipFill>
        <p:spPr>
          <a:xfrm>
            <a:off x="0" y="0"/>
            <a:ext cx="4397829" cy="1654629"/>
          </a:xfrm>
          <a:prstGeom prst="rect">
            <a:avLst/>
          </a:prstGeom>
        </p:spPr>
      </p:pic>
      <p:sp>
        <p:nvSpPr>
          <p:cNvPr id="38" name="Google Shape;1910;p31">
            <a:extLst>
              <a:ext uri="{FF2B5EF4-FFF2-40B4-BE49-F238E27FC236}">
                <a16:creationId xmlns:a16="http://schemas.microsoft.com/office/drawing/2014/main" id="{82801B5A-2781-4DB4-AB28-7C481D8180A1}"/>
              </a:ext>
            </a:extLst>
          </p:cNvPr>
          <p:cNvSpPr txBox="1">
            <a:spLocks/>
          </p:cNvSpPr>
          <p:nvPr/>
        </p:nvSpPr>
        <p:spPr>
          <a:xfrm>
            <a:off x="2218930" y="279518"/>
            <a:ext cx="6826198" cy="724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1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Chango"/>
              <a:buNone/>
              <a:defRPr sz="3500" b="0" i="0" u="none" strike="noStrike" cap="none">
                <a:solidFill>
                  <a:schemeClr val="accent5"/>
                </a:solidFill>
                <a:latin typeface="Chango"/>
                <a:ea typeface="Chango"/>
                <a:cs typeface="Chango"/>
                <a:sym typeface="Chang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>
              <a:buClr>
                <a:srgbClr val="FFFFFF"/>
              </a:buClr>
            </a:pPr>
            <a:endParaRPr lang="en-US" sz="12000" kern="0">
              <a:ln w="12700">
                <a:solidFill>
                  <a:srgbClr val="FFFFFF"/>
                </a:solidFill>
              </a:ln>
              <a:solidFill>
                <a:srgbClr val="CE2C81"/>
              </a:solidFill>
              <a:latin typeface="#9Slide05 SVNSweetie" panose="020000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44D559A-C69B-0835-45CA-3DF95722FD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74704" y="161684"/>
            <a:ext cx="7135524" cy="244142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18F28E5-1046-415F-0400-A2EADDA0E40E}"/>
              </a:ext>
            </a:extLst>
          </p:cNvPr>
          <p:cNvSpPr txBox="1"/>
          <p:nvPr/>
        </p:nvSpPr>
        <p:spPr>
          <a:xfrm>
            <a:off x="3554816" y="1879733"/>
            <a:ext cx="5082363" cy="783193"/>
          </a:xfrm>
          <a:custGeom>
            <a:avLst/>
            <a:gdLst>
              <a:gd name="connsiteX0" fmla="*/ 0 w 5082363"/>
              <a:gd name="connsiteY0" fmla="*/ 130535 h 783193"/>
              <a:gd name="connsiteX1" fmla="*/ 130535 w 5082363"/>
              <a:gd name="connsiteY1" fmla="*/ 0 h 783193"/>
              <a:gd name="connsiteX2" fmla="*/ 4951828 w 5082363"/>
              <a:gd name="connsiteY2" fmla="*/ 0 h 783193"/>
              <a:gd name="connsiteX3" fmla="*/ 5082363 w 5082363"/>
              <a:gd name="connsiteY3" fmla="*/ 130535 h 783193"/>
              <a:gd name="connsiteX4" fmla="*/ 5082363 w 5082363"/>
              <a:gd name="connsiteY4" fmla="*/ 652658 h 783193"/>
              <a:gd name="connsiteX5" fmla="*/ 4951828 w 5082363"/>
              <a:gd name="connsiteY5" fmla="*/ 783193 h 783193"/>
              <a:gd name="connsiteX6" fmla="*/ 130535 w 5082363"/>
              <a:gd name="connsiteY6" fmla="*/ 783193 h 783193"/>
              <a:gd name="connsiteX7" fmla="*/ 0 w 5082363"/>
              <a:gd name="connsiteY7" fmla="*/ 652658 h 783193"/>
              <a:gd name="connsiteX8" fmla="*/ 0 w 5082363"/>
              <a:gd name="connsiteY8" fmla="*/ 130535 h 783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82363" h="783193" fill="none" extrusionOk="0">
                <a:moveTo>
                  <a:pt x="0" y="130535"/>
                </a:moveTo>
                <a:cubicBezTo>
                  <a:pt x="34" y="59354"/>
                  <a:pt x="64014" y="9349"/>
                  <a:pt x="130535" y="0"/>
                </a:cubicBezTo>
                <a:cubicBezTo>
                  <a:pt x="1239725" y="72427"/>
                  <a:pt x="3013092" y="61419"/>
                  <a:pt x="4951828" y="0"/>
                </a:cubicBezTo>
                <a:cubicBezTo>
                  <a:pt x="5022562" y="-9347"/>
                  <a:pt x="5078296" y="57213"/>
                  <a:pt x="5082363" y="130535"/>
                </a:cubicBezTo>
                <a:cubicBezTo>
                  <a:pt x="5094810" y="329527"/>
                  <a:pt x="5096598" y="484495"/>
                  <a:pt x="5082363" y="652658"/>
                </a:cubicBezTo>
                <a:cubicBezTo>
                  <a:pt x="5084059" y="716144"/>
                  <a:pt x="5019950" y="778743"/>
                  <a:pt x="4951828" y="783193"/>
                </a:cubicBezTo>
                <a:cubicBezTo>
                  <a:pt x="3324498" y="813020"/>
                  <a:pt x="1928496" y="703887"/>
                  <a:pt x="130535" y="783193"/>
                </a:cubicBezTo>
                <a:cubicBezTo>
                  <a:pt x="61183" y="782883"/>
                  <a:pt x="-5922" y="725921"/>
                  <a:pt x="0" y="652658"/>
                </a:cubicBezTo>
                <a:cubicBezTo>
                  <a:pt x="-14019" y="492013"/>
                  <a:pt x="-46165" y="255654"/>
                  <a:pt x="0" y="130535"/>
                </a:cubicBezTo>
                <a:close/>
              </a:path>
              <a:path w="5082363" h="783193" stroke="0" extrusionOk="0">
                <a:moveTo>
                  <a:pt x="0" y="130535"/>
                </a:moveTo>
                <a:cubicBezTo>
                  <a:pt x="11239" y="61506"/>
                  <a:pt x="63655" y="10859"/>
                  <a:pt x="130535" y="0"/>
                </a:cubicBezTo>
                <a:cubicBezTo>
                  <a:pt x="1631052" y="123000"/>
                  <a:pt x="2555804" y="-96860"/>
                  <a:pt x="4951828" y="0"/>
                </a:cubicBezTo>
                <a:cubicBezTo>
                  <a:pt x="5017887" y="-4598"/>
                  <a:pt x="5083637" y="55875"/>
                  <a:pt x="5082363" y="130535"/>
                </a:cubicBezTo>
                <a:cubicBezTo>
                  <a:pt x="5054965" y="378734"/>
                  <a:pt x="5118760" y="418835"/>
                  <a:pt x="5082363" y="652658"/>
                </a:cubicBezTo>
                <a:cubicBezTo>
                  <a:pt x="5081449" y="725081"/>
                  <a:pt x="5019958" y="782545"/>
                  <a:pt x="4951828" y="783193"/>
                </a:cubicBezTo>
                <a:cubicBezTo>
                  <a:pt x="3762586" y="622486"/>
                  <a:pt x="722799" y="822860"/>
                  <a:pt x="130535" y="783193"/>
                </a:cubicBezTo>
                <a:cubicBezTo>
                  <a:pt x="49925" y="781473"/>
                  <a:pt x="-3639" y="723102"/>
                  <a:pt x="0" y="652658"/>
                </a:cubicBezTo>
                <a:cubicBezTo>
                  <a:pt x="-12277" y="568244"/>
                  <a:pt x="-35134" y="259226"/>
                  <a:pt x="0" y="130535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CA3446"/>
            </a:solidFill>
            <a:prstDash val="sysDot"/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2060"/>
                </a:solidFill>
                <a:latin typeface="UTM Avo" panose="02040603050506020204" pitchFamily="18" charset="0"/>
              </a:rPr>
              <a:t>Má đào: má hồng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C59308D-471B-5BE8-47B3-1C93E8197FF4}"/>
              </a:ext>
            </a:extLst>
          </p:cNvPr>
          <p:cNvSpPr txBox="1"/>
          <p:nvPr/>
        </p:nvSpPr>
        <p:spPr>
          <a:xfrm>
            <a:off x="262268" y="2871993"/>
            <a:ext cx="5628169" cy="2826306"/>
          </a:xfrm>
          <a:custGeom>
            <a:avLst/>
            <a:gdLst>
              <a:gd name="connsiteX0" fmla="*/ 0 w 5628169"/>
              <a:gd name="connsiteY0" fmla="*/ 471060 h 2826306"/>
              <a:gd name="connsiteX1" fmla="*/ 471060 w 5628169"/>
              <a:gd name="connsiteY1" fmla="*/ 0 h 2826306"/>
              <a:gd name="connsiteX2" fmla="*/ 5157109 w 5628169"/>
              <a:gd name="connsiteY2" fmla="*/ 0 h 2826306"/>
              <a:gd name="connsiteX3" fmla="*/ 5628169 w 5628169"/>
              <a:gd name="connsiteY3" fmla="*/ 471060 h 2826306"/>
              <a:gd name="connsiteX4" fmla="*/ 5628169 w 5628169"/>
              <a:gd name="connsiteY4" fmla="*/ 2355246 h 2826306"/>
              <a:gd name="connsiteX5" fmla="*/ 5157109 w 5628169"/>
              <a:gd name="connsiteY5" fmla="*/ 2826306 h 2826306"/>
              <a:gd name="connsiteX6" fmla="*/ 471060 w 5628169"/>
              <a:gd name="connsiteY6" fmla="*/ 2826306 h 2826306"/>
              <a:gd name="connsiteX7" fmla="*/ 0 w 5628169"/>
              <a:gd name="connsiteY7" fmla="*/ 2355246 h 2826306"/>
              <a:gd name="connsiteX8" fmla="*/ 0 w 5628169"/>
              <a:gd name="connsiteY8" fmla="*/ 471060 h 282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28169" h="2826306" fill="none" extrusionOk="0">
                <a:moveTo>
                  <a:pt x="0" y="471060"/>
                </a:moveTo>
                <a:cubicBezTo>
                  <a:pt x="189" y="216012"/>
                  <a:pt x="222090" y="18779"/>
                  <a:pt x="471060" y="0"/>
                </a:cubicBezTo>
                <a:cubicBezTo>
                  <a:pt x="2167576" y="72427"/>
                  <a:pt x="4426158" y="61419"/>
                  <a:pt x="5157109" y="0"/>
                </a:cubicBezTo>
                <a:cubicBezTo>
                  <a:pt x="5412685" y="-31549"/>
                  <a:pt x="5593716" y="200480"/>
                  <a:pt x="5628169" y="471060"/>
                </a:cubicBezTo>
                <a:cubicBezTo>
                  <a:pt x="5543967" y="1057104"/>
                  <a:pt x="5595058" y="1880070"/>
                  <a:pt x="5628169" y="2355246"/>
                </a:cubicBezTo>
                <a:cubicBezTo>
                  <a:pt x="5635347" y="2578976"/>
                  <a:pt x="5406009" y="2813684"/>
                  <a:pt x="5157109" y="2826306"/>
                </a:cubicBezTo>
                <a:cubicBezTo>
                  <a:pt x="3902206" y="2856133"/>
                  <a:pt x="1161991" y="2747000"/>
                  <a:pt x="471060" y="2826306"/>
                </a:cubicBezTo>
                <a:cubicBezTo>
                  <a:pt x="243248" y="2822649"/>
                  <a:pt x="-5178" y="2616429"/>
                  <a:pt x="0" y="2355246"/>
                </a:cubicBezTo>
                <a:cubicBezTo>
                  <a:pt x="-92000" y="1679743"/>
                  <a:pt x="-128023" y="709572"/>
                  <a:pt x="0" y="471060"/>
                </a:cubicBezTo>
                <a:close/>
              </a:path>
              <a:path w="5628169" h="2826306" stroke="0" extrusionOk="0">
                <a:moveTo>
                  <a:pt x="0" y="471060"/>
                </a:moveTo>
                <a:cubicBezTo>
                  <a:pt x="37107" y="221016"/>
                  <a:pt x="225485" y="30385"/>
                  <a:pt x="471060" y="0"/>
                </a:cubicBezTo>
                <a:cubicBezTo>
                  <a:pt x="1057388" y="123000"/>
                  <a:pt x="4644039" y="-96860"/>
                  <a:pt x="5157109" y="0"/>
                </a:cubicBezTo>
                <a:cubicBezTo>
                  <a:pt x="5383382" y="-25826"/>
                  <a:pt x="5630523" y="206154"/>
                  <a:pt x="5628169" y="471060"/>
                </a:cubicBezTo>
                <a:cubicBezTo>
                  <a:pt x="5640794" y="1088748"/>
                  <a:pt x="5624851" y="1896264"/>
                  <a:pt x="5628169" y="2355246"/>
                </a:cubicBezTo>
                <a:cubicBezTo>
                  <a:pt x="5592198" y="2628437"/>
                  <a:pt x="5378146" y="2819903"/>
                  <a:pt x="5157109" y="2826306"/>
                </a:cubicBezTo>
                <a:cubicBezTo>
                  <a:pt x="3417307" y="2665599"/>
                  <a:pt x="976707" y="2865973"/>
                  <a:pt x="471060" y="2826306"/>
                </a:cubicBezTo>
                <a:cubicBezTo>
                  <a:pt x="165103" y="2817056"/>
                  <a:pt x="-23600" y="2604714"/>
                  <a:pt x="0" y="2355246"/>
                </a:cubicBezTo>
                <a:cubicBezTo>
                  <a:pt x="-132224" y="1744081"/>
                  <a:pt x="120066" y="750119"/>
                  <a:pt x="0" y="47106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CA3446"/>
            </a:solidFill>
            <a:prstDash val="sysDot"/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rgbClr val="002060"/>
                </a:solidFill>
                <a:latin typeface="UTM Avo" panose="02040603050506020204" pitchFamily="18" charset="0"/>
              </a:rPr>
              <a:t>Mơn man: </a:t>
            </a:r>
          </a:p>
          <a:p>
            <a:pPr algn="ctr"/>
            <a:r>
              <a:rPr lang="en-US" sz="4000" b="1">
                <a:solidFill>
                  <a:srgbClr val="002060"/>
                </a:solidFill>
                <a:latin typeface="UTM Avo" panose="02040603050506020204" pitchFamily="18" charset="0"/>
              </a:rPr>
              <a:t>Lướt nhẹ trên bề mặt tạo cảm giác dễ chịu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84F298F-A1A5-EC3E-93E2-4C4BC2211DE8}"/>
              </a:ext>
            </a:extLst>
          </p:cNvPr>
          <p:cNvSpPr txBox="1"/>
          <p:nvPr/>
        </p:nvSpPr>
        <p:spPr>
          <a:xfrm>
            <a:off x="6227137" y="3212512"/>
            <a:ext cx="5404882" cy="2145268"/>
          </a:xfrm>
          <a:custGeom>
            <a:avLst/>
            <a:gdLst>
              <a:gd name="connsiteX0" fmla="*/ 0 w 5404882"/>
              <a:gd name="connsiteY0" fmla="*/ 357552 h 2145268"/>
              <a:gd name="connsiteX1" fmla="*/ 357552 w 5404882"/>
              <a:gd name="connsiteY1" fmla="*/ 0 h 2145268"/>
              <a:gd name="connsiteX2" fmla="*/ 5047330 w 5404882"/>
              <a:gd name="connsiteY2" fmla="*/ 0 h 2145268"/>
              <a:gd name="connsiteX3" fmla="*/ 5404882 w 5404882"/>
              <a:gd name="connsiteY3" fmla="*/ 357552 h 2145268"/>
              <a:gd name="connsiteX4" fmla="*/ 5404882 w 5404882"/>
              <a:gd name="connsiteY4" fmla="*/ 1787716 h 2145268"/>
              <a:gd name="connsiteX5" fmla="*/ 5047330 w 5404882"/>
              <a:gd name="connsiteY5" fmla="*/ 2145268 h 2145268"/>
              <a:gd name="connsiteX6" fmla="*/ 357552 w 5404882"/>
              <a:gd name="connsiteY6" fmla="*/ 2145268 h 2145268"/>
              <a:gd name="connsiteX7" fmla="*/ 0 w 5404882"/>
              <a:gd name="connsiteY7" fmla="*/ 1787716 h 2145268"/>
              <a:gd name="connsiteX8" fmla="*/ 0 w 5404882"/>
              <a:gd name="connsiteY8" fmla="*/ 357552 h 2145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04882" h="2145268" fill="none" extrusionOk="0">
                <a:moveTo>
                  <a:pt x="0" y="357552"/>
                </a:moveTo>
                <a:cubicBezTo>
                  <a:pt x="1250" y="193904"/>
                  <a:pt x="172292" y="20494"/>
                  <a:pt x="357552" y="0"/>
                </a:cubicBezTo>
                <a:cubicBezTo>
                  <a:pt x="1718831" y="72427"/>
                  <a:pt x="3060079" y="61419"/>
                  <a:pt x="5047330" y="0"/>
                </a:cubicBezTo>
                <a:cubicBezTo>
                  <a:pt x="5243220" y="-10884"/>
                  <a:pt x="5392029" y="156193"/>
                  <a:pt x="5404882" y="357552"/>
                </a:cubicBezTo>
                <a:cubicBezTo>
                  <a:pt x="5462901" y="745259"/>
                  <a:pt x="5313618" y="1322055"/>
                  <a:pt x="5404882" y="1787716"/>
                </a:cubicBezTo>
                <a:cubicBezTo>
                  <a:pt x="5408174" y="1968478"/>
                  <a:pt x="5241971" y="2142096"/>
                  <a:pt x="5047330" y="2145268"/>
                </a:cubicBezTo>
                <a:cubicBezTo>
                  <a:pt x="3114417" y="2175095"/>
                  <a:pt x="1717092" y="2065962"/>
                  <a:pt x="357552" y="2145268"/>
                </a:cubicBezTo>
                <a:cubicBezTo>
                  <a:pt x="165003" y="2144712"/>
                  <a:pt x="-7159" y="1986603"/>
                  <a:pt x="0" y="1787716"/>
                </a:cubicBezTo>
                <a:cubicBezTo>
                  <a:pt x="100244" y="1301299"/>
                  <a:pt x="-74827" y="976268"/>
                  <a:pt x="0" y="357552"/>
                </a:cubicBezTo>
                <a:close/>
              </a:path>
              <a:path w="5404882" h="2145268" stroke="0" extrusionOk="0">
                <a:moveTo>
                  <a:pt x="0" y="357552"/>
                </a:moveTo>
                <a:cubicBezTo>
                  <a:pt x="28561" y="167866"/>
                  <a:pt x="173178" y="27287"/>
                  <a:pt x="357552" y="0"/>
                </a:cubicBezTo>
                <a:cubicBezTo>
                  <a:pt x="915913" y="123000"/>
                  <a:pt x="3699562" y="-96860"/>
                  <a:pt x="5047330" y="0"/>
                </a:cubicBezTo>
                <a:cubicBezTo>
                  <a:pt x="5216297" y="-21724"/>
                  <a:pt x="5408111" y="153572"/>
                  <a:pt x="5404882" y="357552"/>
                </a:cubicBezTo>
                <a:cubicBezTo>
                  <a:pt x="5403427" y="550043"/>
                  <a:pt x="5368231" y="1637936"/>
                  <a:pt x="5404882" y="1787716"/>
                </a:cubicBezTo>
                <a:cubicBezTo>
                  <a:pt x="5383949" y="1992771"/>
                  <a:pt x="5222807" y="2141668"/>
                  <a:pt x="5047330" y="2145268"/>
                </a:cubicBezTo>
                <a:cubicBezTo>
                  <a:pt x="2722968" y="1984561"/>
                  <a:pt x="918761" y="2184935"/>
                  <a:pt x="357552" y="2145268"/>
                </a:cubicBezTo>
                <a:cubicBezTo>
                  <a:pt x="128859" y="2138962"/>
                  <a:pt x="-9531" y="1980869"/>
                  <a:pt x="0" y="1787716"/>
                </a:cubicBezTo>
                <a:cubicBezTo>
                  <a:pt x="-2448" y="1585148"/>
                  <a:pt x="-85996" y="1007899"/>
                  <a:pt x="0" y="357552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CA3446"/>
            </a:solidFill>
            <a:prstDash val="sysDot"/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rgbClr val="002060"/>
                </a:solidFill>
                <a:latin typeface="UTM Avo" panose="02040603050506020204" pitchFamily="18" charset="0"/>
              </a:rPr>
              <a:t>Vui (xốn xang): Một cảm xúc vui, rạo rực trong lòng</a:t>
            </a:r>
          </a:p>
        </p:txBody>
      </p:sp>
    </p:spTree>
    <p:extLst>
      <p:ext uri="{BB962C8B-B14F-4D97-AF65-F5344CB8AC3E}">
        <p14:creationId xmlns:p14="http://schemas.microsoft.com/office/powerpoint/2010/main" val="663655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10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山上的风景&#10;&#10;描述已自动生成">
            <a:extLst>
              <a:ext uri="{FF2B5EF4-FFF2-40B4-BE49-F238E27FC236}">
                <a16:creationId xmlns:a16="http://schemas.microsoft.com/office/drawing/2014/main" id="{95105CDA-0285-41CD-853A-1B82C284CF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图片包含 蛋糕, 游戏机, 桌子, 大&#10;&#10;描述已自动生成">
            <a:extLst>
              <a:ext uri="{FF2B5EF4-FFF2-40B4-BE49-F238E27FC236}">
                <a16:creationId xmlns:a16="http://schemas.microsoft.com/office/drawing/2014/main" id="{26B86783-9634-47A1-84FE-5A4B6A4AA0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33"/>
          <a:stretch/>
        </p:blipFill>
        <p:spPr>
          <a:xfrm>
            <a:off x="0" y="3527502"/>
            <a:ext cx="12192000" cy="3200400"/>
          </a:xfrm>
          <a:prstGeom prst="rect">
            <a:avLst/>
          </a:prstGeom>
        </p:spPr>
      </p:pic>
      <p:pic>
        <p:nvPicPr>
          <p:cNvPr id="7" name="图片 6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92CABA3-F569-47B2-9622-BB6278B3CE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29" b="75873"/>
          <a:stretch/>
        </p:blipFill>
        <p:spPr>
          <a:xfrm>
            <a:off x="0" y="0"/>
            <a:ext cx="5910420" cy="2223723"/>
          </a:xfrm>
          <a:prstGeom prst="rect">
            <a:avLst/>
          </a:prstGeom>
        </p:spPr>
      </p:pic>
      <p:pic>
        <p:nvPicPr>
          <p:cNvPr id="8" name="图片 7" descr="图片包含 游戏机, 灯光, 星星&#10;&#10;描述已自动生成">
            <a:extLst>
              <a:ext uri="{FF2B5EF4-FFF2-40B4-BE49-F238E27FC236}">
                <a16:creationId xmlns:a16="http://schemas.microsoft.com/office/drawing/2014/main" id="{E9942DD8-D3F1-43FD-B5FE-8F304FB790B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56" r="21047"/>
          <a:stretch/>
        </p:blipFill>
        <p:spPr>
          <a:xfrm>
            <a:off x="7001652" y="4180820"/>
            <a:ext cx="4812977" cy="3044570"/>
          </a:xfrm>
          <a:prstGeom prst="rect">
            <a:avLst/>
          </a:prstGeom>
        </p:spPr>
      </p:pic>
      <p:pic>
        <p:nvPicPr>
          <p:cNvPr id="9" name="图片 8" descr="图片包含 游戏机, 花, 星星, 鱼&#10;&#10;描述已自动生成">
            <a:extLst>
              <a:ext uri="{FF2B5EF4-FFF2-40B4-BE49-F238E27FC236}">
                <a16:creationId xmlns:a16="http://schemas.microsoft.com/office/drawing/2014/main" id="{3EA4EAC1-C825-4707-8658-A56BB8D769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73"/>
          <a:stretch/>
        </p:blipFill>
        <p:spPr>
          <a:xfrm>
            <a:off x="-1614" y="5212895"/>
            <a:ext cx="12191999" cy="165463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17442431-23EF-F8BC-5597-1B4C1E384E16}"/>
              </a:ext>
            </a:extLst>
          </p:cNvPr>
          <p:cNvGrpSpPr/>
          <p:nvPr/>
        </p:nvGrpSpPr>
        <p:grpSpPr>
          <a:xfrm>
            <a:off x="7126009" y="1551234"/>
            <a:ext cx="5650564" cy="5650564"/>
            <a:chOff x="7126009" y="1551234"/>
            <a:chExt cx="5650564" cy="5650564"/>
          </a:xfrm>
        </p:grpSpPr>
        <p:pic>
          <p:nvPicPr>
            <p:cNvPr id="26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53C3ED0A-D6A9-4AEE-9E31-8CC0ED458FC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6009" y="1551234"/>
              <a:ext cx="5650564" cy="5650564"/>
            </a:xfrm>
            <a:prstGeom prst="rect">
              <a:avLst/>
            </a:prstGeom>
          </p:spPr>
        </p:pic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B4DA896A-E45A-49B9-87C6-B760EE58B2E8}"/>
                </a:ext>
              </a:extLst>
            </p:cNvPr>
            <p:cNvSpPr/>
            <p:nvPr/>
          </p:nvSpPr>
          <p:spPr>
            <a:xfrm>
              <a:off x="8450720" y="2833785"/>
              <a:ext cx="3001142" cy="830997"/>
            </a:xfrm>
            <a:prstGeom prst="rect">
              <a:avLst/>
            </a:prstGeom>
          </p:spPr>
          <p:txBody>
            <a:bodyPr vert="horz" wrap="none">
              <a:spAutoFit/>
            </a:bodyPr>
            <a:lstStyle/>
            <a:p>
              <a:pPr algn="ctr"/>
              <a:r>
                <a:rPr lang="en-US" altLang="zh-CN" sz="4800">
                  <a:solidFill>
                    <a:schemeClr val="bg1"/>
                  </a:solidFill>
                  <a:latin typeface="#9Slide07 IcielPony" panose="02000000000000000000" pitchFamily="2" charset="0"/>
                  <a:ea typeface="字魂131号-酷乐潮玩体" panose="00000500000000000000" pitchFamily="2" charset="-122"/>
                  <a:sym typeface="Arial" panose="020B0604020202020204" pitchFamily="34" charset="0"/>
                </a:rPr>
                <a:t>TRANG 43</a:t>
              </a:r>
              <a:endParaRPr lang="zh-CN" altLang="en-US" sz="4800" dirty="0">
                <a:solidFill>
                  <a:schemeClr val="bg1"/>
                </a:solidFill>
                <a:latin typeface="#9Slide07 IcielPony" panose="02000000000000000000" pitchFamily="2" charset="0"/>
                <a:ea typeface="字魂131号-酷乐潮玩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22" name="图片 21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89FA553-9BC9-424D-9B54-DF89CE3298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29" b="51534"/>
          <a:stretch/>
        </p:blipFill>
        <p:spPr>
          <a:xfrm>
            <a:off x="4316870" y="1634997"/>
            <a:ext cx="6030277" cy="3486359"/>
          </a:xfrm>
          <a:prstGeom prst="rect">
            <a:avLst/>
          </a:prstGeom>
        </p:spPr>
      </p:pic>
      <p:pic>
        <p:nvPicPr>
          <p:cNvPr id="12" name="Picture 11" descr="A picture containing watch, green&#10;&#10;Description automatically generated">
            <a:extLst>
              <a:ext uri="{FF2B5EF4-FFF2-40B4-BE49-F238E27FC236}">
                <a16:creationId xmlns:a16="http://schemas.microsoft.com/office/drawing/2014/main" id="{35AE39FB-08A3-3338-26B7-54BACA499A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0443" y="5297420"/>
            <a:ext cx="1542837" cy="1637046"/>
          </a:xfrm>
          <a:prstGeom prst="rect">
            <a:avLst/>
          </a:prstGeom>
        </p:spPr>
      </p:pic>
      <p:pic>
        <p:nvPicPr>
          <p:cNvPr id="13" name="图片 21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74274940-CA93-1495-DB0B-CC6F312275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29" b="51534"/>
          <a:stretch/>
        </p:blipFill>
        <p:spPr>
          <a:xfrm>
            <a:off x="266077" y="1379677"/>
            <a:ext cx="6030277" cy="3486359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C9AC4DC-C089-DA58-EE92-270FBF4C848F}"/>
              </a:ext>
            </a:extLst>
          </p:cNvPr>
          <p:cNvGrpSpPr/>
          <p:nvPr/>
        </p:nvGrpSpPr>
        <p:grpSpPr>
          <a:xfrm>
            <a:off x="2782014" y="4629713"/>
            <a:ext cx="5261206" cy="2286715"/>
            <a:chOff x="1904274" y="2825483"/>
            <a:chExt cx="4014051" cy="254870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BFE0A7E-5CCA-839E-FF55-30C203B60860}"/>
                </a:ext>
              </a:extLst>
            </p:cNvPr>
            <p:cNvSpPr/>
            <p:nvPr/>
          </p:nvSpPr>
          <p:spPr>
            <a:xfrm>
              <a:off x="1904274" y="2825483"/>
              <a:ext cx="4002119" cy="2229587"/>
            </a:xfrm>
            <a:custGeom>
              <a:avLst/>
              <a:gdLst>
                <a:gd name="connsiteX0" fmla="*/ 1954709 w 3973596"/>
                <a:gd name="connsiteY0" fmla="*/ 0 h 1801466"/>
                <a:gd name="connsiteX1" fmla="*/ 2537121 w 3973596"/>
                <a:gd name="connsiteY1" fmla="*/ 309666 h 1801466"/>
                <a:gd name="connsiteX2" fmla="*/ 2596640 w 3973596"/>
                <a:gd name="connsiteY2" fmla="*/ 419321 h 1801466"/>
                <a:gd name="connsiteX3" fmla="*/ 2602905 w 3973596"/>
                <a:gd name="connsiteY3" fmla="*/ 411727 h 1801466"/>
                <a:gd name="connsiteX4" fmla="*/ 2879048 w 3973596"/>
                <a:gd name="connsiteY4" fmla="*/ 297345 h 1801466"/>
                <a:gd name="connsiteX5" fmla="*/ 3261639 w 3973596"/>
                <a:gd name="connsiteY5" fmla="*/ 609166 h 1801466"/>
                <a:gd name="connsiteX6" fmla="*/ 3268062 w 3973596"/>
                <a:gd name="connsiteY6" fmla="*/ 672885 h 1801466"/>
                <a:gd name="connsiteX7" fmla="*/ 3316027 w 3973596"/>
                <a:gd name="connsiteY7" fmla="*/ 662260 h 1801466"/>
                <a:gd name="connsiteX8" fmla="*/ 3426322 w 3973596"/>
                <a:gd name="connsiteY8" fmla="*/ 654326 h 1801466"/>
                <a:gd name="connsiteX9" fmla="*/ 3973596 w 3973596"/>
                <a:gd name="connsiteY9" fmla="*/ 1044851 h 1801466"/>
                <a:gd name="connsiteX10" fmla="*/ 3426322 w 3973596"/>
                <a:gd name="connsiteY10" fmla="*/ 1435376 h 1801466"/>
                <a:gd name="connsiteX11" fmla="*/ 3120336 w 3973596"/>
                <a:gd name="connsiteY11" fmla="*/ 1368681 h 1801466"/>
                <a:gd name="connsiteX12" fmla="*/ 3065917 w 3973596"/>
                <a:gd name="connsiteY12" fmla="*/ 1336641 h 1801466"/>
                <a:gd name="connsiteX13" fmla="*/ 3060829 w 3973596"/>
                <a:gd name="connsiteY13" fmla="*/ 1370354 h 1801466"/>
                <a:gd name="connsiteX14" fmla="*/ 2351125 w 3973596"/>
                <a:gd name="connsiteY14" fmla="*/ 1756740 h 1801466"/>
                <a:gd name="connsiteX15" fmla="*/ 1731580 w 3973596"/>
                <a:gd name="connsiteY15" fmla="*/ 1523755 h 1801466"/>
                <a:gd name="connsiteX16" fmla="*/ 1724686 w 3973596"/>
                <a:gd name="connsiteY16" fmla="*/ 1514481 h 1801466"/>
                <a:gd name="connsiteX17" fmla="*/ 1712498 w 3973596"/>
                <a:gd name="connsiteY17" fmla="*/ 1549293 h 1801466"/>
                <a:gd name="connsiteX18" fmla="*/ 1283400 w 3973596"/>
                <a:gd name="connsiteY18" fmla="*/ 1801466 h 1801466"/>
                <a:gd name="connsiteX19" fmla="*/ 827167 w 3973596"/>
                <a:gd name="connsiteY19" fmla="*/ 1471790 h 1801466"/>
                <a:gd name="connsiteX20" fmla="*/ 823474 w 3973596"/>
                <a:gd name="connsiteY20" fmla="*/ 1439308 h 1801466"/>
                <a:gd name="connsiteX21" fmla="*/ 794990 w 3973596"/>
                <a:gd name="connsiteY21" fmla="*/ 1465281 h 1801466"/>
                <a:gd name="connsiteX22" fmla="*/ 465694 w 3973596"/>
                <a:gd name="connsiteY22" fmla="*/ 1567897 h 1801466"/>
                <a:gd name="connsiteX23" fmla="*/ 0 w 3973596"/>
                <a:gd name="connsiteY23" fmla="*/ 1217542 h 1801466"/>
                <a:gd name="connsiteX24" fmla="*/ 465694 w 3973596"/>
                <a:gd name="connsiteY24" fmla="*/ 867187 h 1801466"/>
                <a:gd name="connsiteX25" fmla="*/ 646963 w 3973596"/>
                <a:gd name="connsiteY25" fmla="*/ 894720 h 1801466"/>
                <a:gd name="connsiteX26" fmla="*/ 692529 w 3973596"/>
                <a:gd name="connsiteY26" fmla="*/ 913327 h 1801466"/>
                <a:gd name="connsiteX27" fmla="*/ 679602 w 3973596"/>
                <a:gd name="connsiteY27" fmla="*/ 851452 h 1801466"/>
                <a:gd name="connsiteX28" fmla="*/ 1042166 w 3973596"/>
                <a:gd name="connsiteY28" fmla="*/ 501097 h 1801466"/>
                <a:gd name="connsiteX29" fmla="*/ 1244879 w 3973596"/>
                <a:gd name="connsiteY29" fmla="*/ 560932 h 1801466"/>
                <a:gd name="connsiteX30" fmla="*/ 1264986 w 3973596"/>
                <a:gd name="connsiteY30" fmla="*/ 576963 h 1801466"/>
                <a:gd name="connsiteX31" fmla="*/ 1266614 w 3973596"/>
                <a:gd name="connsiteY31" fmla="*/ 560814 h 1801466"/>
                <a:gd name="connsiteX32" fmla="*/ 1954709 w 3973596"/>
                <a:gd name="connsiteY32" fmla="*/ 0 h 180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973596" h="1801466">
                  <a:moveTo>
                    <a:pt x="1954709" y="0"/>
                  </a:moveTo>
                  <a:cubicBezTo>
                    <a:pt x="2197150" y="0"/>
                    <a:pt x="2410901" y="122836"/>
                    <a:pt x="2537121" y="309666"/>
                  </a:cubicBezTo>
                  <a:lnTo>
                    <a:pt x="2596640" y="419321"/>
                  </a:lnTo>
                  <a:lnTo>
                    <a:pt x="2602905" y="411727"/>
                  </a:lnTo>
                  <a:cubicBezTo>
                    <a:pt x="2673576" y="341056"/>
                    <a:pt x="2771208" y="297345"/>
                    <a:pt x="2879048" y="297345"/>
                  </a:cubicBezTo>
                  <a:cubicBezTo>
                    <a:pt x="3067769" y="297345"/>
                    <a:pt x="3225224" y="431210"/>
                    <a:pt x="3261639" y="609166"/>
                  </a:cubicBezTo>
                  <a:lnTo>
                    <a:pt x="3268062" y="672885"/>
                  </a:lnTo>
                  <a:lnTo>
                    <a:pt x="3316027" y="662260"/>
                  </a:lnTo>
                  <a:cubicBezTo>
                    <a:pt x="3351654" y="657058"/>
                    <a:pt x="3388541" y="654326"/>
                    <a:pt x="3426322" y="654326"/>
                  </a:cubicBezTo>
                  <a:cubicBezTo>
                    <a:pt x="3728573" y="654326"/>
                    <a:pt x="3973596" y="829170"/>
                    <a:pt x="3973596" y="1044851"/>
                  </a:cubicBezTo>
                  <a:cubicBezTo>
                    <a:pt x="3973596" y="1260532"/>
                    <a:pt x="3728573" y="1435376"/>
                    <a:pt x="3426322" y="1435376"/>
                  </a:cubicBezTo>
                  <a:cubicBezTo>
                    <a:pt x="3312978" y="1435376"/>
                    <a:pt x="3207682" y="1410789"/>
                    <a:pt x="3120336" y="1368681"/>
                  </a:cubicBezTo>
                  <a:lnTo>
                    <a:pt x="3065917" y="1336641"/>
                  </a:lnTo>
                  <a:lnTo>
                    <a:pt x="3060829" y="1370354"/>
                  </a:lnTo>
                  <a:cubicBezTo>
                    <a:pt x="2993280" y="1590864"/>
                    <a:pt x="2701201" y="1756740"/>
                    <a:pt x="2351125" y="1756740"/>
                  </a:cubicBezTo>
                  <a:cubicBezTo>
                    <a:pt x="2088568" y="1756740"/>
                    <a:pt x="1858635" y="1663435"/>
                    <a:pt x="1731580" y="1523755"/>
                  </a:cubicBezTo>
                  <a:lnTo>
                    <a:pt x="1724686" y="1514481"/>
                  </a:lnTo>
                  <a:lnTo>
                    <a:pt x="1712498" y="1549293"/>
                  </a:lnTo>
                  <a:cubicBezTo>
                    <a:pt x="1641801" y="1697485"/>
                    <a:pt x="1476297" y="1801466"/>
                    <a:pt x="1283400" y="1801466"/>
                  </a:cubicBezTo>
                  <a:cubicBezTo>
                    <a:pt x="1058354" y="1801466"/>
                    <a:pt x="870591" y="1659936"/>
                    <a:pt x="827167" y="1471790"/>
                  </a:cubicBezTo>
                  <a:lnTo>
                    <a:pt x="823474" y="1439308"/>
                  </a:lnTo>
                  <a:lnTo>
                    <a:pt x="794990" y="1465281"/>
                  </a:lnTo>
                  <a:cubicBezTo>
                    <a:pt x="710716" y="1528682"/>
                    <a:pt x="594292" y="1567897"/>
                    <a:pt x="465694" y="1567897"/>
                  </a:cubicBezTo>
                  <a:cubicBezTo>
                    <a:pt x="208498" y="1567897"/>
                    <a:pt x="0" y="1411038"/>
                    <a:pt x="0" y="1217542"/>
                  </a:cubicBezTo>
                  <a:cubicBezTo>
                    <a:pt x="0" y="1024046"/>
                    <a:pt x="208498" y="867187"/>
                    <a:pt x="465694" y="867187"/>
                  </a:cubicBezTo>
                  <a:cubicBezTo>
                    <a:pt x="529993" y="867187"/>
                    <a:pt x="591248" y="876991"/>
                    <a:pt x="646963" y="894720"/>
                  </a:cubicBezTo>
                  <a:lnTo>
                    <a:pt x="692529" y="913327"/>
                  </a:lnTo>
                  <a:lnTo>
                    <a:pt x="679602" y="851452"/>
                  </a:lnTo>
                  <a:cubicBezTo>
                    <a:pt x="679602" y="657956"/>
                    <a:pt x="841927" y="501097"/>
                    <a:pt x="1042166" y="501097"/>
                  </a:cubicBezTo>
                  <a:cubicBezTo>
                    <a:pt x="1117256" y="501097"/>
                    <a:pt x="1187014" y="523155"/>
                    <a:pt x="1244879" y="560932"/>
                  </a:cubicBezTo>
                  <a:lnTo>
                    <a:pt x="1264986" y="576963"/>
                  </a:lnTo>
                  <a:lnTo>
                    <a:pt x="1266614" y="560814"/>
                  </a:lnTo>
                  <a:cubicBezTo>
                    <a:pt x="1332107" y="240759"/>
                    <a:pt x="1615292" y="0"/>
                    <a:pt x="1954709" y="0"/>
                  </a:cubicBezTo>
                  <a:close/>
                </a:path>
              </a:pathLst>
            </a:custGeom>
            <a:solidFill>
              <a:srgbClr val="FFFF00"/>
            </a:solidFill>
            <a:ln w="25400" cap="flat" cmpd="sng" algn="ctr">
              <a:solidFill>
                <a:srgbClr val="00B0F0"/>
              </a:solidFill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id-ID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78FA444-CEF2-B14A-B980-6CD70C30A1EB}"/>
                </a:ext>
              </a:extLst>
            </p:cNvPr>
            <p:cNvSpPr txBox="1"/>
            <p:nvPr/>
          </p:nvSpPr>
          <p:spPr>
            <a:xfrm>
              <a:off x="2052134" y="2914063"/>
              <a:ext cx="3866191" cy="2460120"/>
            </a:xfrm>
            <a:prstGeom prst="flowChartTerminator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800" b="1" i="0" u="none" strike="noStrike" kern="0" cap="none" spc="0" normalizeH="0" baseline="0" noProof="0">
                  <a:ln>
                    <a:noFill/>
                  </a:ln>
                  <a:solidFill>
                    <a:srgbClr val="6351CA">
                      <a:lumMod val="50000"/>
                    </a:srgbClr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  <a:cs typeface="+mn-cs"/>
                  <a:sym typeface="Arial"/>
                </a:rPr>
                <a:t>Ngắt nghỉ đúng</a:t>
              </a:r>
              <a:endParaRPr kumimoji="0" lang="vi-VN" sz="4800" b="1" i="0" u="none" strike="noStrike" kern="0" cap="none" spc="0" normalizeH="0" baseline="0" noProof="0">
                <a:ln>
                  <a:noFill/>
                </a:ln>
                <a:solidFill>
                  <a:srgbClr val="6351CA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35136E9-140E-D486-3F55-A1AD71BD40D2}"/>
              </a:ext>
            </a:extLst>
          </p:cNvPr>
          <p:cNvGrpSpPr/>
          <p:nvPr/>
        </p:nvGrpSpPr>
        <p:grpSpPr>
          <a:xfrm>
            <a:off x="974210" y="2570122"/>
            <a:ext cx="4030221" cy="2145465"/>
            <a:chOff x="2315329" y="2221349"/>
            <a:chExt cx="5477936" cy="3182797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46C2524-5413-CA60-C752-211501ADAFA3}"/>
                </a:ext>
              </a:extLst>
            </p:cNvPr>
            <p:cNvSpPr/>
            <p:nvPr/>
          </p:nvSpPr>
          <p:spPr>
            <a:xfrm>
              <a:off x="2315329" y="2221349"/>
              <a:ext cx="5084749" cy="3182797"/>
            </a:xfrm>
            <a:custGeom>
              <a:avLst/>
              <a:gdLst>
                <a:gd name="connsiteX0" fmla="*/ 1954709 w 3973596"/>
                <a:gd name="connsiteY0" fmla="*/ 0 h 1801466"/>
                <a:gd name="connsiteX1" fmla="*/ 2537121 w 3973596"/>
                <a:gd name="connsiteY1" fmla="*/ 309666 h 1801466"/>
                <a:gd name="connsiteX2" fmla="*/ 2596640 w 3973596"/>
                <a:gd name="connsiteY2" fmla="*/ 419321 h 1801466"/>
                <a:gd name="connsiteX3" fmla="*/ 2602905 w 3973596"/>
                <a:gd name="connsiteY3" fmla="*/ 411727 h 1801466"/>
                <a:gd name="connsiteX4" fmla="*/ 2879048 w 3973596"/>
                <a:gd name="connsiteY4" fmla="*/ 297345 h 1801466"/>
                <a:gd name="connsiteX5" fmla="*/ 3261639 w 3973596"/>
                <a:gd name="connsiteY5" fmla="*/ 609166 h 1801466"/>
                <a:gd name="connsiteX6" fmla="*/ 3268062 w 3973596"/>
                <a:gd name="connsiteY6" fmla="*/ 672885 h 1801466"/>
                <a:gd name="connsiteX7" fmla="*/ 3316027 w 3973596"/>
                <a:gd name="connsiteY7" fmla="*/ 662260 h 1801466"/>
                <a:gd name="connsiteX8" fmla="*/ 3426322 w 3973596"/>
                <a:gd name="connsiteY8" fmla="*/ 654326 h 1801466"/>
                <a:gd name="connsiteX9" fmla="*/ 3973596 w 3973596"/>
                <a:gd name="connsiteY9" fmla="*/ 1044851 h 1801466"/>
                <a:gd name="connsiteX10" fmla="*/ 3426322 w 3973596"/>
                <a:gd name="connsiteY10" fmla="*/ 1435376 h 1801466"/>
                <a:gd name="connsiteX11" fmla="*/ 3120336 w 3973596"/>
                <a:gd name="connsiteY11" fmla="*/ 1368681 h 1801466"/>
                <a:gd name="connsiteX12" fmla="*/ 3065917 w 3973596"/>
                <a:gd name="connsiteY12" fmla="*/ 1336641 h 1801466"/>
                <a:gd name="connsiteX13" fmla="*/ 3060829 w 3973596"/>
                <a:gd name="connsiteY13" fmla="*/ 1370354 h 1801466"/>
                <a:gd name="connsiteX14" fmla="*/ 2351125 w 3973596"/>
                <a:gd name="connsiteY14" fmla="*/ 1756740 h 1801466"/>
                <a:gd name="connsiteX15" fmla="*/ 1731580 w 3973596"/>
                <a:gd name="connsiteY15" fmla="*/ 1523755 h 1801466"/>
                <a:gd name="connsiteX16" fmla="*/ 1724686 w 3973596"/>
                <a:gd name="connsiteY16" fmla="*/ 1514481 h 1801466"/>
                <a:gd name="connsiteX17" fmla="*/ 1712498 w 3973596"/>
                <a:gd name="connsiteY17" fmla="*/ 1549293 h 1801466"/>
                <a:gd name="connsiteX18" fmla="*/ 1283400 w 3973596"/>
                <a:gd name="connsiteY18" fmla="*/ 1801466 h 1801466"/>
                <a:gd name="connsiteX19" fmla="*/ 827167 w 3973596"/>
                <a:gd name="connsiteY19" fmla="*/ 1471790 h 1801466"/>
                <a:gd name="connsiteX20" fmla="*/ 823474 w 3973596"/>
                <a:gd name="connsiteY20" fmla="*/ 1439308 h 1801466"/>
                <a:gd name="connsiteX21" fmla="*/ 794990 w 3973596"/>
                <a:gd name="connsiteY21" fmla="*/ 1465281 h 1801466"/>
                <a:gd name="connsiteX22" fmla="*/ 465694 w 3973596"/>
                <a:gd name="connsiteY22" fmla="*/ 1567897 h 1801466"/>
                <a:gd name="connsiteX23" fmla="*/ 0 w 3973596"/>
                <a:gd name="connsiteY23" fmla="*/ 1217542 h 1801466"/>
                <a:gd name="connsiteX24" fmla="*/ 465694 w 3973596"/>
                <a:gd name="connsiteY24" fmla="*/ 867187 h 1801466"/>
                <a:gd name="connsiteX25" fmla="*/ 646963 w 3973596"/>
                <a:gd name="connsiteY25" fmla="*/ 894720 h 1801466"/>
                <a:gd name="connsiteX26" fmla="*/ 692529 w 3973596"/>
                <a:gd name="connsiteY26" fmla="*/ 913327 h 1801466"/>
                <a:gd name="connsiteX27" fmla="*/ 679602 w 3973596"/>
                <a:gd name="connsiteY27" fmla="*/ 851452 h 1801466"/>
                <a:gd name="connsiteX28" fmla="*/ 1042166 w 3973596"/>
                <a:gd name="connsiteY28" fmla="*/ 501097 h 1801466"/>
                <a:gd name="connsiteX29" fmla="*/ 1244879 w 3973596"/>
                <a:gd name="connsiteY29" fmla="*/ 560932 h 1801466"/>
                <a:gd name="connsiteX30" fmla="*/ 1264986 w 3973596"/>
                <a:gd name="connsiteY30" fmla="*/ 576963 h 1801466"/>
                <a:gd name="connsiteX31" fmla="*/ 1266614 w 3973596"/>
                <a:gd name="connsiteY31" fmla="*/ 560814 h 1801466"/>
                <a:gd name="connsiteX32" fmla="*/ 1954709 w 3973596"/>
                <a:gd name="connsiteY32" fmla="*/ 0 h 180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973596" h="1801466">
                  <a:moveTo>
                    <a:pt x="1954709" y="0"/>
                  </a:moveTo>
                  <a:cubicBezTo>
                    <a:pt x="2197150" y="0"/>
                    <a:pt x="2410901" y="122836"/>
                    <a:pt x="2537121" y="309666"/>
                  </a:cubicBezTo>
                  <a:lnTo>
                    <a:pt x="2596640" y="419321"/>
                  </a:lnTo>
                  <a:lnTo>
                    <a:pt x="2602905" y="411727"/>
                  </a:lnTo>
                  <a:cubicBezTo>
                    <a:pt x="2673576" y="341056"/>
                    <a:pt x="2771208" y="297345"/>
                    <a:pt x="2879048" y="297345"/>
                  </a:cubicBezTo>
                  <a:cubicBezTo>
                    <a:pt x="3067769" y="297345"/>
                    <a:pt x="3225224" y="431210"/>
                    <a:pt x="3261639" y="609166"/>
                  </a:cubicBezTo>
                  <a:lnTo>
                    <a:pt x="3268062" y="672885"/>
                  </a:lnTo>
                  <a:lnTo>
                    <a:pt x="3316027" y="662260"/>
                  </a:lnTo>
                  <a:cubicBezTo>
                    <a:pt x="3351654" y="657058"/>
                    <a:pt x="3388541" y="654326"/>
                    <a:pt x="3426322" y="654326"/>
                  </a:cubicBezTo>
                  <a:cubicBezTo>
                    <a:pt x="3728573" y="654326"/>
                    <a:pt x="3973596" y="829170"/>
                    <a:pt x="3973596" y="1044851"/>
                  </a:cubicBezTo>
                  <a:cubicBezTo>
                    <a:pt x="3973596" y="1260532"/>
                    <a:pt x="3728573" y="1435376"/>
                    <a:pt x="3426322" y="1435376"/>
                  </a:cubicBezTo>
                  <a:cubicBezTo>
                    <a:pt x="3312978" y="1435376"/>
                    <a:pt x="3207682" y="1410789"/>
                    <a:pt x="3120336" y="1368681"/>
                  </a:cubicBezTo>
                  <a:lnTo>
                    <a:pt x="3065917" y="1336641"/>
                  </a:lnTo>
                  <a:lnTo>
                    <a:pt x="3060829" y="1370354"/>
                  </a:lnTo>
                  <a:cubicBezTo>
                    <a:pt x="2993280" y="1590864"/>
                    <a:pt x="2701201" y="1756740"/>
                    <a:pt x="2351125" y="1756740"/>
                  </a:cubicBezTo>
                  <a:cubicBezTo>
                    <a:pt x="2088568" y="1756740"/>
                    <a:pt x="1858635" y="1663435"/>
                    <a:pt x="1731580" y="1523755"/>
                  </a:cubicBezTo>
                  <a:lnTo>
                    <a:pt x="1724686" y="1514481"/>
                  </a:lnTo>
                  <a:lnTo>
                    <a:pt x="1712498" y="1549293"/>
                  </a:lnTo>
                  <a:cubicBezTo>
                    <a:pt x="1641801" y="1697485"/>
                    <a:pt x="1476297" y="1801466"/>
                    <a:pt x="1283400" y="1801466"/>
                  </a:cubicBezTo>
                  <a:cubicBezTo>
                    <a:pt x="1058354" y="1801466"/>
                    <a:pt x="870591" y="1659936"/>
                    <a:pt x="827167" y="1471790"/>
                  </a:cubicBezTo>
                  <a:lnTo>
                    <a:pt x="823474" y="1439308"/>
                  </a:lnTo>
                  <a:lnTo>
                    <a:pt x="794990" y="1465281"/>
                  </a:lnTo>
                  <a:cubicBezTo>
                    <a:pt x="710716" y="1528682"/>
                    <a:pt x="594292" y="1567897"/>
                    <a:pt x="465694" y="1567897"/>
                  </a:cubicBezTo>
                  <a:cubicBezTo>
                    <a:pt x="208498" y="1567897"/>
                    <a:pt x="0" y="1411038"/>
                    <a:pt x="0" y="1217542"/>
                  </a:cubicBezTo>
                  <a:cubicBezTo>
                    <a:pt x="0" y="1024046"/>
                    <a:pt x="208498" y="867187"/>
                    <a:pt x="465694" y="867187"/>
                  </a:cubicBezTo>
                  <a:cubicBezTo>
                    <a:pt x="529993" y="867187"/>
                    <a:pt x="591248" y="876991"/>
                    <a:pt x="646963" y="894720"/>
                  </a:cubicBezTo>
                  <a:lnTo>
                    <a:pt x="692529" y="913327"/>
                  </a:lnTo>
                  <a:lnTo>
                    <a:pt x="679602" y="851452"/>
                  </a:lnTo>
                  <a:cubicBezTo>
                    <a:pt x="679602" y="657956"/>
                    <a:pt x="841927" y="501097"/>
                    <a:pt x="1042166" y="501097"/>
                  </a:cubicBezTo>
                  <a:cubicBezTo>
                    <a:pt x="1117256" y="501097"/>
                    <a:pt x="1187014" y="523155"/>
                    <a:pt x="1244879" y="560932"/>
                  </a:cubicBezTo>
                  <a:lnTo>
                    <a:pt x="1264986" y="576963"/>
                  </a:lnTo>
                  <a:lnTo>
                    <a:pt x="1266614" y="560814"/>
                  </a:lnTo>
                  <a:cubicBezTo>
                    <a:pt x="1332107" y="240759"/>
                    <a:pt x="1615292" y="0"/>
                    <a:pt x="1954709" y="0"/>
                  </a:cubicBezTo>
                  <a:close/>
                </a:path>
              </a:pathLst>
            </a:custGeom>
            <a:solidFill>
              <a:srgbClr val="CC427C">
                <a:lumMod val="20000"/>
                <a:lumOff val="80000"/>
              </a:srgbClr>
            </a:solidFill>
            <a:ln w="254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id-ID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78810D6-6ABB-CFDD-50EC-D4D96B410E9A}"/>
                </a:ext>
              </a:extLst>
            </p:cNvPr>
            <p:cNvSpPr txBox="1"/>
            <p:nvPr/>
          </p:nvSpPr>
          <p:spPr>
            <a:xfrm>
              <a:off x="2426994" y="3166481"/>
              <a:ext cx="5366271" cy="1733527"/>
            </a:xfrm>
            <a:prstGeom prst="flowChartTerminator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en-US" sz="4800" b="1" kern="0">
                  <a:solidFill>
                    <a:srgbClr val="6351CA">
                      <a:lumMod val="50000"/>
                    </a:srgbClr>
                  </a:solidFill>
                  <a:latin typeface="UTM Avo" panose="02040603050506020204" pitchFamily="18" charset="0"/>
                  <a:ea typeface="Cambria" panose="02040503050406030204" pitchFamily="18" charset="0"/>
                  <a:sym typeface="Arial"/>
                </a:rPr>
                <a:t>Đọc đúng</a:t>
              </a:r>
              <a:endParaRPr kumimoji="0" lang="vi-VN" sz="4800" b="1" i="0" u="none" strike="noStrike" kern="0" cap="none" spc="0" normalizeH="0" baseline="0" noProof="0">
                <a:ln>
                  <a:noFill/>
                </a:ln>
                <a:solidFill>
                  <a:srgbClr val="6351CA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A83FD99-BF51-8811-E992-658A7E196128}"/>
              </a:ext>
            </a:extLst>
          </p:cNvPr>
          <p:cNvGrpSpPr/>
          <p:nvPr/>
        </p:nvGrpSpPr>
        <p:grpSpPr>
          <a:xfrm>
            <a:off x="4911762" y="2319541"/>
            <a:ext cx="3347504" cy="2194073"/>
            <a:chOff x="2267944" y="819304"/>
            <a:chExt cx="4549977" cy="3254907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9DDBBB6-1CC7-AB64-DF87-537126624813}"/>
                </a:ext>
              </a:extLst>
            </p:cNvPr>
            <p:cNvSpPr/>
            <p:nvPr/>
          </p:nvSpPr>
          <p:spPr>
            <a:xfrm>
              <a:off x="2267944" y="819304"/>
              <a:ext cx="4549977" cy="3254907"/>
            </a:xfrm>
            <a:custGeom>
              <a:avLst/>
              <a:gdLst>
                <a:gd name="connsiteX0" fmla="*/ 1954709 w 3973596"/>
                <a:gd name="connsiteY0" fmla="*/ 0 h 1801466"/>
                <a:gd name="connsiteX1" fmla="*/ 2537121 w 3973596"/>
                <a:gd name="connsiteY1" fmla="*/ 309666 h 1801466"/>
                <a:gd name="connsiteX2" fmla="*/ 2596640 w 3973596"/>
                <a:gd name="connsiteY2" fmla="*/ 419321 h 1801466"/>
                <a:gd name="connsiteX3" fmla="*/ 2602905 w 3973596"/>
                <a:gd name="connsiteY3" fmla="*/ 411727 h 1801466"/>
                <a:gd name="connsiteX4" fmla="*/ 2879048 w 3973596"/>
                <a:gd name="connsiteY4" fmla="*/ 297345 h 1801466"/>
                <a:gd name="connsiteX5" fmla="*/ 3261639 w 3973596"/>
                <a:gd name="connsiteY5" fmla="*/ 609166 h 1801466"/>
                <a:gd name="connsiteX6" fmla="*/ 3268062 w 3973596"/>
                <a:gd name="connsiteY6" fmla="*/ 672885 h 1801466"/>
                <a:gd name="connsiteX7" fmla="*/ 3316027 w 3973596"/>
                <a:gd name="connsiteY7" fmla="*/ 662260 h 1801466"/>
                <a:gd name="connsiteX8" fmla="*/ 3426322 w 3973596"/>
                <a:gd name="connsiteY8" fmla="*/ 654326 h 1801466"/>
                <a:gd name="connsiteX9" fmla="*/ 3973596 w 3973596"/>
                <a:gd name="connsiteY9" fmla="*/ 1044851 h 1801466"/>
                <a:gd name="connsiteX10" fmla="*/ 3426322 w 3973596"/>
                <a:gd name="connsiteY10" fmla="*/ 1435376 h 1801466"/>
                <a:gd name="connsiteX11" fmla="*/ 3120336 w 3973596"/>
                <a:gd name="connsiteY11" fmla="*/ 1368681 h 1801466"/>
                <a:gd name="connsiteX12" fmla="*/ 3065917 w 3973596"/>
                <a:gd name="connsiteY12" fmla="*/ 1336641 h 1801466"/>
                <a:gd name="connsiteX13" fmla="*/ 3060829 w 3973596"/>
                <a:gd name="connsiteY13" fmla="*/ 1370354 h 1801466"/>
                <a:gd name="connsiteX14" fmla="*/ 2351125 w 3973596"/>
                <a:gd name="connsiteY14" fmla="*/ 1756740 h 1801466"/>
                <a:gd name="connsiteX15" fmla="*/ 1731580 w 3973596"/>
                <a:gd name="connsiteY15" fmla="*/ 1523755 h 1801466"/>
                <a:gd name="connsiteX16" fmla="*/ 1724686 w 3973596"/>
                <a:gd name="connsiteY16" fmla="*/ 1514481 h 1801466"/>
                <a:gd name="connsiteX17" fmla="*/ 1712498 w 3973596"/>
                <a:gd name="connsiteY17" fmla="*/ 1549293 h 1801466"/>
                <a:gd name="connsiteX18" fmla="*/ 1283400 w 3973596"/>
                <a:gd name="connsiteY18" fmla="*/ 1801466 h 1801466"/>
                <a:gd name="connsiteX19" fmla="*/ 827167 w 3973596"/>
                <a:gd name="connsiteY19" fmla="*/ 1471790 h 1801466"/>
                <a:gd name="connsiteX20" fmla="*/ 823474 w 3973596"/>
                <a:gd name="connsiteY20" fmla="*/ 1439308 h 1801466"/>
                <a:gd name="connsiteX21" fmla="*/ 794990 w 3973596"/>
                <a:gd name="connsiteY21" fmla="*/ 1465281 h 1801466"/>
                <a:gd name="connsiteX22" fmla="*/ 465694 w 3973596"/>
                <a:gd name="connsiteY22" fmla="*/ 1567897 h 1801466"/>
                <a:gd name="connsiteX23" fmla="*/ 0 w 3973596"/>
                <a:gd name="connsiteY23" fmla="*/ 1217542 h 1801466"/>
                <a:gd name="connsiteX24" fmla="*/ 465694 w 3973596"/>
                <a:gd name="connsiteY24" fmla="*/ 867187 h 1801466"/>
                <a:gd name="connsiteX25" fmla="*/ 646963 w 3973596"/>
                <a:gd name="connsiteY25" fmla="*/ 894720 h 1801466"/>
                <a:gd name="connsiteX26" fmla="*/ 692529 w 3973596"/>
                <a:gd name="connsiteY26" fmla="*/ 913327 h 1801466"/>
                <a:gd name="connsiteX27" fmla="*/ 679602 w 3973596"/>
                <a:gd name="connsiteY27" fmla="*/ 851452 h 1801466"/>
                <a:gd name="connsiteX28" fmla="*/ 1042166 w 3973596"/>
                <a:gd name="connsiteY28" fmla="*/ 501097 h 1801466"/>
                <a:gd name="connsiteX29" fmla="*/ 1244879 w 3973596"/>
                <a:gd name="connsiteY29" fmla="*/ 560932 h 1801466"/>
                <a:gd name="connsiteX30" fmla="*/ 1264986 w 3973596"/>
                <a:gd name="connsiteY30" fmla="*/ 576963 h 1801466"/>
                <a:gd name="connsiteX31" fmla="*/ 1266614 w 3973596"/>
                <a:gd name="connsiteY31" fmla="*/ 560814 h 1801466"/>
                <a:gd name="connsiteX32" fmla="*/ 1954709 w 3973596"/>
                <a:gd name="connsiteY32" fmla="*/ 0 h 180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973596" h="1801466">
                  <a:moveTo>
                    <a:pt x="1954709" y="0"/>
                  </a:moveTo>
                  <a:cubicBezTo>
                    <a:pt x="2197150" y="0"/>
                    <a:pt x="2410901" y="122836"/>
                    <a:pt x="2537121" y="309666"/>
                  </a:cubicBezTo>
                  <a:lnTo>
                    <a:pt x="2596640" y="419321"/>
                  </a:lnTo>
                  <a:lnTo>
                    <a:pt x="2602905" y="411727"/>
                  </a:lnTo>
                  <a:cubicBezTo>
                    <a:pt x="2673576" y="341056"/>
                    <a:pt x="2771208" y="297345"/>
                    <a:pt x="2879048" y="297345"/>
                  </a:cubicBezTo>
                  <a:cubicBezTo>
                    <a:pt x="3067769" y="297345"/>
                    <a:pt x="3225224" y="431210"/>
                    <a:pt x="3261639" y="609166"/>
                  </a:cubicBezTo>
                  <a:lnTo>
                    <a:pt x="3268062" y="672885"/>
                  </a:lnTo>
                  <a:lnTo>
                    <a:pt x="3316027" y="662260"/>
                  </a:lnTo>
                  <a:cubicBezTo>
                    <a:pt x="3351654" y="657058"/>
                    <a:pt x="3388541" y="654326"/>
                    <a:pt x="3426322" y="654326"/>
                  </a:cubicBezTo>
                  <a:cubicBezTo>
                    <a:pt x="3728573" y="654326"/>
                    <a:pt x="3973596" y="829170"/>
                    <a:pt x="3973596" y="1044851"/>
                  </a:cubicBezTo>
                  <a:cubicBezTo>
                    <a:pt x="3973596" y="1260532"/>
                    <a:pt x="3728573" y="1435376"/>
                    <a:pt x="3426322" y="1435376"/>
                  </a:cubicBezTo>
                  <a:cubicBezTo>
                    <a:pt x="3312978" y="1435376"/>
                    <a:pt x="3207682" y="1410789"/>
                    <a:pt x="3120336" y="1368681"/>
                  </a:cubicBezTo>
                  <a:lnTo>
                    <a:pt x="3065917" y="1336641"/>
                  </a:lnTo>
                  <a:lnTo>
                    <a:pt x="3060829" y="1370354"/>
                  </a:lnTo>
                  <a:cubicBezTo>
                    <a:pt x="2993280" y="1590864"/>
                    <a:pt x="2701201" y="1756740"/>
                    <a:pt x="2351125" y="1756740"/>
                  </a:cubicBezTo>
                  <a:cubicBezTo>
                    <a:pt x="2088568" y="1756740"/>
                    <a:pt x="1858635" y="1663435"/>
                    <a:pt x="1731580" y="1523755"/>
                  </a:cubicBezTo>
                  <a:lnTo>
                    <a:pt x="1724686" y="1514481"/>
                  </a:lnTo>
                  <a:lnTo>
                    <a:pt x="1712498" y="1549293"/>
                  </a:lnTo>
                  <a:cubicBezTo>
                    <a:pt x="1641801" y="1697485"/>
                    <a:pt x="1476297" y="1801466"/>
                    <a:pt x="1283400" y="1801466"/>
                  </a:cubicBezTo>
                  <a:cubicBezTo>
                    <a:pt x="1058354" y="1801466"/>
                    <a:pt x="870591" y="1659936"/>
                    <a:pt x="827167" y="1471790"/>
                  </a:cubicBezTo>
                  <a:lnTo>
                    <a:pt x="823474" y="1439308"/>
                  </a:lnTo>
                  <a:lnTo>
                    <a:pt x="794990" y="1465281"/>
                  </a:lnTo>
                  <a:cubicBezTo>
                    <a:pt x="710716" y="1528682"/>
                    <a:pt x="594292" y="1567897"/>
                    <a:pt x="465694" y="1567897"/>
                  </a:cubicBezTo>
                  <a:cubicBezTo>
                    <a:pt x="208498" y="1567897"/>
                    <a:pt x="0" y="1411038"/>
                    <a:pt x="0" y="1217542"/>
                  </a:cubicBezTo>
                  <a:cubicBezTo>
                    <a:pt x="0" y="1024046"/>
                    <a:pt x="208498" y="867187"/>
                    <a:pt x="465694" y="867187"/>
                  </a:cubicBezTo>
                  <a:cubicBezTo>
                    <a:pt x="529993" y="867187"/>
                    <a:pt x="591248" y="876991"/>
                    <a:pt x="646963" y="894720"/>
                  </a:cubicBezTo>
                  <a:lnTo>
                    <a:pt x="692529" y="913327"/>
                  </a:lnTo>
                  <a:lnTo>
                    <a:pt x="679602" y="851452"/>
                  </a:lnTo>
                  <a:cubicBezTo>
                    <a:pt x="679602" y="657956"/>
                    <a:pt x="841927" y="501097"/>
                    <a:pt x="1042166" y="501097"/>
                  </a:cubicBezTo>
                  <a:cubicBezTo>
                    <a:pt x="1117256" y="501097"/>
                    <a:pt x="1187014" y="523155"/>
                    <a:pt x="1244879" y="560932"/>
                  </a:cubicBezTo>
                  <a:lnTo>
                    <a:pt x="1264986" y="576963"/>
                  </a:lnTo>
                  <a:lnTo>
                    <a:pt x="1266614" y="560814"/>
                  </a:lnTo>
                  <a:cubicBezTo>
                    <a:pt x="1332107" y="240759"/>
                    <a:pt x="1615292" y="0"/>
                    <a:pt x="1954709" y="0"/>
                  </a:cubicBezTo>
                  <a:close/>
                </a:path>
              </a:pathLst>
            </a:custGeom>
            <a:solidFill>
              <a:srgbClr val="00B0F0"/>
            </a:solidFill>
            <a:ln w="254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id-ID" sz="4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1546FC6-B2F5-92DB-906C-CA28FE249DAA}"/>
                </a:ext>
              </a:extLst>
            </p:cNvPr>
            <p:cNvSpPr txBox="1"/>
            <p:nvPr/>
          </p:nvSpPr>
          <p:spPr>
            <a:xfrm>
              <a:off x="2717837" y="1846984"/>
              <a:ext cx="3866191" cy="1733527"/>
            </a:xfrm>
            <a:prstGeom prst="flowChartTerminator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800" b="1" i="0" u="none" strike="noStrike" kern="0" cap="none" spc="0" normalizeH="0" baseline="0" noProof="0">
                  <a:ln>
                    <a:noFill/>
                  </a:ln>
                  <a:solidFill>
                    <a:srgbClr val="6351CA">
                      <a:lumMod val="50000"/>
                    </a:srgbClr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  <a:cs typeface="+mn-cs"/>
                  <a:sym typeface="Arial"/>
                </a:rPr>
                <a:t>To rõ</a:t>
              </a:r>
              <a:endParaRPr kumimoji="0" lang="vi-VN" sz="4800" b="1" i="0" u="none" strike="noStrike" kern="0" cap="none" spc="0" normalizeH="0" baseline="0" noProof="0">
                <a:ln>
                  <a:noFill/>
                </a:ln>
                <a:solidFill>
                  <a:srgbClr val="6351CA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3D29B4B3-C1B8-001B-DF18-D152C999403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69916" y="192504"/>
            <a:ext cx="9205758" cy="388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12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3FFFE275-1644-C6FF-D301-CFEF3AF4BA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  <a14:imgEffect>
                      <a14:saturation sat="4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33" t="12537" r="-1034" b="6467"/>
          <a:stretch/>
        </p:blipFill>
        <p:spPr>
          <a:xfrm>
            <a:off x="1" y="-10236"/>
            <a:ext cx="12323926" cy="6858000"/>
          </a:xfrm>
          <a:prstGeom prst="rect">
            <a:avLst/>
          </a:prstGeom>
        </p:spPr>
      </p:pic>
      <p:sp>
        <p:nvSpPr>
          <p:cNvPr id="6" name="矩形: 圆角 13">
            <a:extLst>
              <a:ext uri="{FF2B5EF4-FFF2-40B4-BE49-F238E27FC236}">
                <a16:creationId xmlns:a16="http://schemas.microsoft.com/office/drawing/2014/main" id="{439F2E60-BBFB-3001-6AB3-4F744528449D}"/>
              </a:ext>
            </a:extLst>
          </p:cNvPr>
          <p:cNvSpPr/>
          <p:nvPr/>
        </p:nvSpPr>
        <p:spPr>
          <a:xfrm>
            <a:off x="345831" y="143302"/>
            <a:ext cx="11705141" cy="6550924"/>
          </a:xfrm>
          <a:prstGeom prst="roundRect">
            <a:avLst>
              <a:gd name="adj" fmla="val 5740"/>
            </a:avLst>
          </a:prstGeom>
          <a:solidFill>
            <a:schemeClr val="bg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ea typeface="思源黑体 CN Medium" panose="020B06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53630E-7323-73DA-84B3-2EE896026691}"/>
              </a:ext>
            </a:extLst>
          </p:cNvPr>
          <p:cNvSpPr txBox="1"/>
          <p:nvPr/>
        </p:nvSpPr>
        <p:spPr>
          <a:xfrm>
            <a:off x="742594" y="143302"/>
            <a:ext cx="6839837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Sáng nay em đi học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Bình minh nắng xôn xao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Trong lành làn gió mát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Mơn man đôi má đào.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Lật từng trang sách mới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Chao ôi là thơm tho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Này đây là nương lúa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Dập dờn những cánh cò.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0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  <a:sym typeface="+mn-lt"/>
            </a:endParaRPr>
          </a:p>
          <a:p>
            <a:pPr algn="l"/>
            <a:r>
              <a:rPr lang="vi-VN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Bao nhiêu chuyện cổ tích</a:t>
            </a:r>
          </a:p>
          <a:p>
            <a:pPr algn="l"/>
            <a:r>
              <a:rPr lang="vi-VN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Cũng có trong sách hay</a:t>
            </a:r>
          </a:p>
          <a:p>
            <a:pPr algn="l"/>
            <a:r>
              <a:rPr lang="vi-VN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Cô dạy múa, dạy hát</a:t>
            </a:r>
          </a:p>
          <a:p>
            <a:pPr algn="l"/>
            <a:r>
              <a:rPr lang="vi-VN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Làm đồ chơi khéo tay.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7B4A8C-555E-27D9-2103-D6CC2BA77676}"/>
              </a:ext>
            </a:extLst>
          </p:cNvPr>
          <p:cNvSpPr txBox="1"/>
          <p:nvPr/>
        </p:nvSpPr>
        <p:spPr>
          <a:xfrm>
            <a:off x="6376925" y="2005717"/>
            <a:ext cx="667475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Giờ ra chơi cùng bạn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Em náo nức nô đùa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Khi mệt lại túm tụm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Cùng vẽ tranh say sưa.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  <a:sym typeface="+mn-lt"/>
            </a:endParaRPr>
          </a:p>
          <a:p>
            <a:pPr algn="l"/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Tan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học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em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ùa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chạy</a:t>
            </a:r>
            <a:endParaRPr lang="en-US" sz="3000" b="1" i="0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  <a:p>
            <a:pPr algn="l"/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Đồng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quê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lúa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chín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vàng</a:t>
            </a:r>
            <a:endParaRPr lang="en-US" sz="3000" b="1" i="0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  <a:p>
            <a:pPr algn="l"/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Nhịp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chân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theo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nhịp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hát</a:t>
            </a:r>
            <a:endParaRPr lang="en-US" sz="3000" b="1" i="0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  <a:p>
            <a:pPr algn="l"/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Lòng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em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vui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xốn</a:t>
            </a:r>
            <a:r>
              <a:rPr lang="en-US" sz="3000" b="1" i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xang</a:t>
            </a:r>
            <a:endParaRPr lang="en-US" sz="3000" b="1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  <a:p>
            <a:pPr algn="l"/>
            <a:r>
              <a:rPr lang="en-US" sz="3000" b="1" i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                 </a:t>
            </a:r>
            <a:r>
              <a:rPr lang="en-US" sz="3000" b="1" i="1">
                <a:solidFill>
                  <a:srgbClr val="34662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(</a:t>
            </a:r>
            <a:r>
              <a:rPr lang="en-US" sz="3000" b="1" i="1" dirty="0" err="1">
                <a:solidFill>
                  <a:srgbClr val="34662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Phạm</a:t>
            </a:r>
            <a:r>
              <a:rPr lang="en-US" sz="3000" b="1" i="1" dirty="0">
                <a:solidFill>
                  <a:srgbClr val="34662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Anh </a:t>
            </a:r>
            <a:r>
              <a:rPr lang="en-US" sz="3000" b="1" i="1" dirty="0" err="1">
                <a:solidFill>
                  <a:srgbClr val="34662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Xuân</a:t>
            </a:r>
            <a:r>
              <a:rPr lang="en-US" sz="3000" b="1" i="1" dirty="0">
                <a:solidFill>
                  <a:srgbClr val="34662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547D08C-8622-EA7D-6947-945731AA41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1307" y="466238"/>
            <a:ext cx="7014861" cy="246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346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山上的风景&#10;&#10;描述已自动生成">
            <a:extLst>
              <a:ext uri="{FF2B5EF4-FFF2-40B4-BE49-F238E27FC236}">
                <a16:creationId xmlns:a16="http://schemas.microsoft.com/office/drawing/2014/main" id="{95105CDA-0285-41CD-853A-1B82C284CF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图片包含 蛋糕, 游戏机, 桌子, 大&#10;&#10;描述已自动生成">
            <a:extLst>
              <a:ext uri="{FF2B5EF4-FFF2-40B4-BE49-F238E27FC236}">
                <a16:creationId xmlns:a16="http://schemas.microsoft.com/office/drawing/2014/main" id="{26B86783-9634-47A1-84FE-5A4B6A4AA0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33"/>
          <a:stretch/>
        </p:blipFill>
        <p:spPr>
          <a:xfrm>
            <a:off x="0" y="3527502"/>
            <a:ext cx="12192000" cy="3200400"/>
          </a:xfrm>
          <a:prstGeom prst="rect">
            <a:avLst/>
          </a:prstGeom>
        </p:spPr>
      </p:pic>
      <p:pic>
        <p:nvPicPr>
          <p:cNvPr id="7" name="图片 6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92CABA3-F569-47B2-9622-BB6278B3CE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29" b="75873"/>
          <a:stretch/>
        </p:blipFill>
        <p:spPr>
          <a:xfrm>
            <a:off x="0" y="0"/>
            <a:ext cx="5910420" cy="2223723"/>
          </a:xfrm>
          <a:prstGeom prst="rect">
            <a:avLst/>
          </a:prstGeom>
        </p:spPr>
      </p:pic>
      <p:pic>
        <p:nvPicPr>
          <p:cNvPr id="8" name="图片 7" descr="图片包含 游戏机, 灯光, 星星&#10;&#10;描述已自动生成">
            <a:extLst>
              <a:ext uri="{FF2B5EF4-FFF2-40B4-BE49-F238E27FC236}">
                <a16:creationId xmlns:a16="http://schemas.microsoft.com/office/drawing/2014/main" id="{E9942DD8-D3F1-43FD-B5FE-8F304FB790B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56" r="21047"/>
          <a:stretch/>
        </p:blipFill>
        <p:spPr>
          <a:xfrm>
            <a:off x="7001652" y="4180820"/>
            <a:ext cx="4812977" cy="3044570"/>
          </a:xfrm>
          <a:prstGeom prst="rect">
            <a:avLst/>
          </a:prstGeom>
        </p:spPr>
      </p:pic>
      <p:pic>
        <p:nvPicPr>
          <p:cNvPr id="26" name="图片 25" descr="卡通人物&#10;&#10;中度可信度描述已自动生成">
            <a:extLst>
              <a:ext uri="{FF2B5EF4-FFF2-40B4-BE49-F238E27FC236}">
                <a16:creationId xmlns:a16="http://schemas.microsoft.com/office/drawing/2014/main" id="{53C3ED0A-D6A9-4AEE-9E31-8CC0ED458F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6009" y="1551234"/>
            <a:ext cx="5650564" cy="5650564"/>
          </a:xfrm>
          <a:prstGeom prst="rect">
            <a:avLst/>
          </a:prstGeom>
        </p:spPr>
      </p:pic>
      <p:pic>
        <p:nvPicPr>
          <p:cNvPr id="9" name="图片 8" descr="图片包含 游戏机, 花, 星星, 鱼&#10;&#10;描述已自动生成">
            <a:extLst>
              <a:ext uri="{FF2B5EF4-FFF2-40B4-BE49-F238E27FC236}">
                <a16:creationId xmlns:a16="http://schemas.microsoft.com/office/drawing/2014/main" id="{3EA4EAC1-C825-4707-8658-A56BB8D769F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73"/>
          <a:stretch/>
        </p:blipFill>
        <p:spPr>
          <a:xfrm>
            <a:off x="-1614" y="5212895"/>
            <a:ext cx="12191999" cy="1654630"/>
          </a:xfrm>
          <a:prstGeom prst="rect">
            <a:avLst/>
          </a:pr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B4DA896A-E45A-49B9-87C6-B760EE58B2E8}"/>
              </a:ext>
            </a:extLst>
          </p:cNvPr>
          <p:cNvSpPr/>
          <p:nvPr/>
        </p:nvSpPr>
        <p:spPr>
          <a:xfrm>
            <a:off x="8450720" y="2833785"/>
            <a:ext cx="3001142" cy="830997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pPr algn="ctr"/>
            <a:r>
              <a:rPr lang="en-US" altLang="zh-CN" sz="4800">
                <a:solidFill>
                  <a:schemeClr val="bg1"/>
                </a:solidFill>
                <a:latin typeface="#9Slide07 IcielPony" panose="02000000000000000000" pitchFamily="2" charset="0"/>
                <a:ea typeface="字魂131号-酷乐潮玩体" panose="00000500000000000000" pitchFamily="2" charset="-122"/>
                <a:sym typeface="Arial" panose="020B0604020202020204" pitchFamily="34" charset="0"/>
              </a:rPr>
              <a:t>TRANG 43</a:t>
            </a:r>
            <a:endParaRPr lang="zh-CN" altLang="en-US" sz="4800" dirty="0">
              <a:solidFill>
                <a:schemeClr val="bg1"/>
              </a:solidFill>
              <a:latin typeface="#9Slide07 IcielPony" panose="02000000000000000000" pitchFamily="2" charset="0"/>
              <a:ea typeface="字魂131号-酷乐潮玩体" panose="00000500000000000000" pitchFamily="2" charset="-122"/>
              <a:sym typeface="Arial" panose="020B0604020202020204" pitchFamily="34" charset="0"/>
            </a:endParaRPr>
          </a:p>
        </p:txBody>
      </p:sp>
      <p:pic>
        <p:nvPicPr>
          <p:cNvPr id="22" name="图片 21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89FA553-9BC9-424D-9B54-DF89CE3298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29" b="51534"/>
          <a:stretch/>
        </p:blipFill>
        <p:spPr>
          <a:xfrm>
            <a:off x="4473637" y="1367251"/>
            <a:ext cx="6030277" cy="3486359"/>
          </a:xfrm>
          <a:prstGeom prst="rect">
            <a:avLst/>
          </a:prstGeom>
        </p:spPr>
      </p:pic>
      <p:pic>
        <p:nvPicPr>
          <p:cNvPr id="12" name="Picture 11" descr="A picture containing watch, green&#10;&#10;Description automatically generated">
            <a:extLst>
              <a:ext uri="{FF2B5EF4-FFF2-40B4-BE49-F238E27FC236}">
                <a16:creationId xmlns:a16="http://schemas.microsoft.com/office/drawing/2014/main" id="{35AE39FB-08A3-3338-26B7-54BACA499A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056" y="5299768"/>
            <a:ext cx="1542837" cy="1637046"/>
          </a:xfrm>
          <a:prstGeom prst="rect">
            <a:avLst/>
          </a:prstGeom>
        </p:spPr>
      </p:pic>
      <p:pic>
        <p:nvPicPr>
          <p:cNvPr id="13" name="图片 21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74274940-CA93-1495-DB0B-CC6F312275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29" b="51534"/>
          <a:stretch/>
        </p:blipFill>
        <p:spPr>
          <a:xfrm>
            <a:off x="266077" y="1379677"/>
            <a:ext cx="6030277" cy="3486359"/>
          </a:xfrm>
          <a:prstGeom prst="rect">
            <a:avLst/>
          </a:prstGeom>
        </p:spPr>
      </p:pic>
      <p:pic>
        <p:nvPicPr>
          <p:cNvPr id="5" name="图片 4" descr="卡通人物&#10;&#10;低可信度描述已自动生成">
            <a:extLst>
              <a:ext uri="{FF2B5EF4-FFF2-40B4-BE49-F238E27FC236}">
                <a16:creationId xmlns:a16="http://schemas.microsoft.com/office/drawing/2014/main" id="{3DACFBB1-AC54-42BB-BFF2-9AD5BBD889B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5" t="55606" r="69881"/>
          <a:stretch/>
        </p:blipFill>
        <p:spPr>
          <a:xfrm rot="21236918">
            <a:off x="140806" y="1851388"/>
            <a:ext cx="5516297" cy="50974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A7BB15E-16AE-D8AD-48EA-E0DF2EA42FA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5513" y="38434"/>
            <a:ext cx="10138527" cy="3962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566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Ở TRƯỜNG CÔ DẠY EM THẾ (Hình minh họa theo lời bài hát)">
            <a:hlinkClick r:id="" action="ppaction://media"/>
            <a:extLst>
              <a:ext uri="{FF2B5EF4-FFF2-40B4-BE49-F238E27FC236}">
                <a16:creationId xmlns:a16="http://schemas.microsoft.com/office/drawing/2014/main" id="{359874BB-21CA-67B8-CF28-612A8835342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-1428" t="-11866" r="1" b="1"/>
          <a:stretch/>
        </p:blipFill>
        <p:spPr>
          <a:xfrm>
            <a:off x="-1" y="-627797"/>
            <a:ext cx="12064621" cy="734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17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3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442746C-1869-1C57-3D77-80A414BA17F8}"/>
              </a:ext>
            </a:extLst>
          </p:cNvPr>
          <p:cNvGrpSpPr/>
          <p:nvPr/>
        </p:nvGrpSpPr>
        <p:grpSpPr>
          <a:xfrm>
            <a:off x="1158872" y="-609600"/>
            <a:ext cx="9874255" cy="7467600"/>
            <a:chOff x="363439" y="-1186101"/>
            <a:chExt cx="11157018" cy="9817267"/>
          </a:xfrm>
        </p:grpSpPr>
        <p:pic>
          <p:nvPicPr>
            <p:cNvPr id="2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264C39BC-9718-8144-CD4E-E3545A8212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439" y="-1186101"/>
              <a:ext cx="11157018" cy="9817267"/>
            </a:xfrm>
            <a:prstGeom prst="rect">
              <a:avLst/>
            </a:prstGeom>
          </p:spPr>
        </p:pic>
        <p:sp>
          <p:nvSpPr>
            <p:cNvPr id="3" name="矩形 26">
              <a:extLst>
                <a:ext uri="{FF2B5EF4-FFF2-40B4-BE49-F238E27FC236}">
                  <a16:creationId xmlns:a16="http://schemas.microsoft.com/office/drawing/2014/main" id="{A3D1E79A-2628-37C5-8E2F-E4902BE59B5D}"/>
                </a:ext>
              </a:extLst>
            </p:cNvPr>
            <p:cNvSpPr/>
            <p:nvPr/>
          </p:nvSpPr>
          <p:spPr>
            <a:xfrm>
              <a:off x="2958640" y="546663"/>
              <a:ext cx="5966616" cy="2346784"/>
            </a:xfrm>
            <a:prstGeom prst="rect">
              <a:avLst/>
            </a:prstGeom>
          </p:spPr>
          <p:txBody>
            <a:bodyPr vert="horz" wrap="none">
              <a:spAutoFit/>
            </a:bodyPr>
            <a:lstStyle/>
            <a:p>
              <a:pPr algn="ctr"/>
              <a:r>
                <a:rPr lang="en-US" altLang="zh-CN" sz="5500">
                  <a:solidFill>
                    <a:schemeClr val="bg1"/>
                  </a:solidFill>
                  <a:latin typeface="#9Slide07 IcielPony" panose="02000000000000000000" pitchFamily="2" charset="0"/>
                  <a:ea typeface="字魂131号-酷乐潮玩体" panose="00000500000000000000" pitchFamily="2" charset="-122"/>
                  <a:sym typeface="Arial" panose="020B0604020202020204" pitchFamily="34" charset="0"/>
                </a:rPr>
                <a:t>Vui học </a:t>
              </a:r>
            </a:p>
            <a:p>
              <a:pPr algn="ctr"/>
              <a:r>
                <a:rPr lang="en-US" altLang="zh-CN" sz="5500">
                  <a:solidFill>
                    <a:schemeClr val="bg1"/>
                  </a:solidFill>
                  <a:latin typeface="#9Slide07 IcielPony" panose="02000000000000000000" pitchFamily="2" charset="0"/>
                  <a:ea typeface="字魂131号-酷乐潮玩体" panose="00000500000000000000" pitchFamily="2" charset="-122"/>
                  <a:sym typeface="Arial" panose="020B0604020202020204" pitchFamily="34" charset="0"/>
                </a:rPr>
                <a:t>cùng thú cưng</a:t>
              </a:r>
              <a:endParaRPr lang="zh-CN" altLang="en-US" sz="5500" dirty="0">
                <a:solidFill>
                  <a:schemeClr val="bg1"/>
                </a:solidFill>
                <a:latin typeface="#9Slide07 IcielPony" panose="02000000000000000000" pitchFamily="2" charset="0"/>
                <a:ea typeface="字魂131号-酷乐潮玩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8" name="Picture 7">
            <a:hlinkClick r:id="rId4" action="ppaction://hlinksldjump"/>
            <a:extLst>
              <a:ext uri="{FF2B5EF4-FFF2-40B4-BE49-F238E27FC236}">
                <a16:creationId xmlns:a16="http://schemas.microsoft.com/office/drawing/2014/main" id="{FE2DD7E4-8363-3C1E-9AC8-FA3CE62D6C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758" y="3700661"/>
            <a:ext cx="3011200" cy="3011200"/>
          </a:xfrm>
          <a:prstGeom prst="rect">
            <a:avLst/>
          </a:prstGeom>
        </p:spPr>
      </p:pic>
      <p:pic>
        <p:nvPicPr>
          <p:cNvPr id="10" name="Picture 9">
            <a:hlinkClick r:id="rId6" action="ppaction://hlinksldjump"/>
            <a:extLst>
              <a:ext uri="{FF2B5EF4-FFF2-40B4-BE49-F238E27FC236}">
                <a16:creationId xmlns:a16="http://schemas.microsoft.com/office/drawing/2014/main" id="{70B1E20B-041D-FC75-1D72-0A3A8F3595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3722" y="1595913"/>
            <a:ext cx="3424285" cy="3424285"/>
          </a:xfrm>
          <a:prstGeom prst="rect">
            <a:avLst/>
          </a:prstGeom>
        </p:spPr>
      </p:pic>
      <p:pic>
        <p:nvPicPr>
          <p:cNvPr id="12" name="Picture 11">
            <a:hlinkClick r:id="rId8" action="ppaction://hlinksldjump"/>
            <a:extLst>
              <a:ext uri="{FF2B5EF4-FFF2-40B4-BE49-F238E27FC236}">
                <a16:creationId xmlns:a16="http://schemas.microsoft.com/office/drawing/2014/main" id="{5489D1D0-2BD9-FCDF-B5B8-93F46D6FFDF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3326" y="1036713"/>
            <a:ext cx="3863448" cy="3863448"/>
          </a:xfrm>
          <a:prstGeom prst="rect">
            <a:avLst/>
          </a:prstGeom>
        </p:spPr>
      </p:pic>
      <p:pic>
        <p:nvPicPr>
          <p:cNvPr id="14" name="Picture 13">
            <a:hlinkClick r:id="rId10" action="ppaction://hlinksldjump"/>
            <a:extLst>
              <a:ext uri="{FF2B5EF4-FFF2-40B4-BE49-F238E27FC236}">
                <a16:creationId xmlns:a16="http://schemas.microsoft.com/office/drawing/2014/main" id="{662B685F-E052-2859-6147-56B7A0ADD59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418" y="3700661"/>
            <a:ext cx="3792070" cy="3792070"/>
          </a:xfrm>
          <a:prstGeom prst="rect">
            <a:avLst/>
          </a:prstGeom>
        </p:spPr>
      </p:pic>
      <p:pic>
        <p:nvPicPr>
          <p:cNvPr id="16" name="Picture 15">
            <a:hlinkClick r:id="rId12" action="ppaction://hlinksldjump"/>
            <a:extLst>
              <a:ext uri="{FF2B5EF4-FFF2-40B4-BE49-F238E27FC236}">
                <a16:creationId xmlns:a16="http://schemas.microsoft.com/office/drawing/2014/main" id="{0A8DFD9D-2D20-631F-13FD-D54AD966D3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2044" y="3660177"/>
            <a:ext cx="2833600" cy="2833600"/>
          </a:xfrm>
          <a:prstGeom prst="rect">
            <a:avLst/>
          </a:prstGeom>
        </p:spPr>
      </p:pic>
      <p:sp>
        <p:nvSpPr>
          <p:cNvPr id="17" name="Arrow: Notched Right 16">
            <a:extLst>
              <a:ext uri="{FF2B5EF4-FFF2-40B4-BE49-F238E27FC236}">
                <a16:creationId xmlns:a16="http://schemas.microsoft.com/office/drawing/2014/main" id="{7A1C27AA-C612-2DA6-AFC4-EF0C23004CE8}"/>
              </a:ext>
            </a:extLst>
          </p:cNvPr>
          <p:cNvSpPr/>
          <p:nvPr/>
        </p:nvSpPr>
        <p:spPr>
          <a:xfrm rot="5400000">
            <a:off x="175940" y="5747072"/>
            <a:ext cx="1015605" cy="950259"/>
          </a:xfrm>
          <a:prstGeom prst="notchedRightArrow">
            <a:avLst/>
          </a:prstGeom>
          <a:solidFill>
            <a:srgbClr val="FF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649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包含 蛋糕, 游戏机, 桌子, 大&#10;&#10;描述已自动生成">
            <a:extLst>
              <a:ext uri="{FF2B5EF4-FFF2-40B4-BE49-F238E27FC236}">
                <a16:creationId xmlns:a16="http://schemas.microsoft.com/office/drawing/2014/main" id="{26B86783-9634-47A1-84FE-5A4B6A4AA0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33"/>
          <a:stretch/>
        </p:blipFill>
        <p:spPr>
          <a:xfrm>
            <a:off x="0" y="3657600"/>
            <a:ext cx="12192000" cy="3200400"/>
          </a:xfrm>
          <a:prstGeom prst="rect">
            <a:avLst/>
          </a:prstGeom>
        </p:spPr>
      </p:pic>
      <p:pic>
        <p:nvPicPr>
          <p:cNvPr id="9" name="图片 8" descr="图片包含 游戏机, 花, 星星, 鱼&#10;&#10;描述已自动生成">
            <a:extLst>
              <a:ext uri="{FF2B5EF4-FFF2-40B4-BE49-F238E27FC236}">
                <a16:creationId xmlns:a16="http://schemas.microsoft.com/office/drawing/2014/main" id="{3EA4EAC1-C825-4707-8658-A56BB8D769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73"/>
          <a:stretch/>
        </p:blipFill>
        <p:spPr>
          <a:xfrm>
            <a:off x="-1" y="5203370"/>
            <a:ext cx="12191999" cy="1654630"/>
          </a:xfrm>
          <a:prstGeom prst="rect">
            <a:avLst/>
          </a:prstGeom>
        </p:spPr>
      </p:pic>
      <p:pic>
        <p:nvPicPr>
          <p:cNvPr id="7" name="图片 6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92CABA3-F569-47B2-9622-BB6278B3CE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29" b="75873"/>
          <a:stretch/>
        </p:blipFill>
        <p:spPr>
          <a:xfrm>
            <a:off x="0" y="0"/>
            <a:ext cx="4397829" cy="1654629"/>
          </a:xfrm>
          <a:prstGeom prst="rect">
            <a:avLst/>
          </a:prstGeom>
        </p:spPr>
      </p:pic>
      <p:pic>
        <p:nvPicPr>
          <p:cNvPr id="22" name="图片 21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89FA553-9BC9-424D-9B54-DF89CE3298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29" b="51534"/>
          <a:stretch/>
        </p:blipFill>
        <p:spPr>
          <a:xfrm>
            <a:off x="7794173" y="-123371"/>
            <a:ext cx="4397829" cy="332377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D15CF76F-B17F-A237-D6F2-887090748432}"/>
              </a:ext>
            </a:extLst>
          </p:cNvPr>
          <p:cNvGrpSpPr/>
          <p:nvPr/>
        </p:nvGrpSpPr>
        <p:grpSpPr>
          <a:xfrm>
            <a:off x="850605" y="3040342"/>
            <a:ext cx="10728251" cy="2875980"/>
            <a:chOff x="850605" y="3040342"/>
            <a:chExt cx="10728251" cy="2875980"/>
          </a:xfrm>
        </p:grpSpPr>
        <p:sp>
          <p:nvSpPr>
            <p:cNvPr id="14" name="矩形: 圆角 13">
              <a:extLst>
                <a:ext uri="{FF2B5EF4-FFF2-40B4-BE49-F238E27FC236}">
                  <a16:creationId xmlns:a16="http://schemas.microsoft.com/office/drawing/2014/main" id="{F2849753-48A0-4EE5-ADDD-D965E336B816}"/>
                </a:ext>
              </a:extLst>
            </p:cNvPr>
            <p:cNvSpPr/>
            <p:nvPr/>
          </p:nvSpPr>
          <p:spPr>
            <a:xfrm>
              <a:off x="850605" y="3040342"/>
              <a:ext cx="10728251" cy="2875980"/>
            </a:xfrm>
            <a:prstGeom prst="roundRect">
              <a:avLst>
                <a:gd name="adj" fmla="val 574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139D9AA-CF1A-EA79-7508-C8650D501D05}"/>
                </a:ext>
              </a:extLst>
            </p:cNvPr>
            <p:cNvSpPr/>
            <p:nvPr/>
          </p:nvSpPr>
          <p:spPr>
            <a:xfrm>
              <a:off x="1801563" y="3293396"/>
              <a:ext cx="9193618" cy="21236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r>
                <a:rPr lang="en-US" sz="4400" b="1" i="0" dirty="0" err="1">
                  <a:solidFill>
                    <a:srgbClr val="002060"/>
                  </a:solidFill>
                  <a:effectLst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Bạn</a:t>
              </a:r>
              <a:r>
                <a:rPr lang="en-US" sz="4400" b="1" i="0" dirty="0">
                  <a:solidFill>
                    <a:srgbClr val="002060"/>
                  </a:solidFill>
                  <a:effectLst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400" b="1" i="0" dirty="0" err="1">
                  <a:solidFill>
                    <a:srgbClr val="002060"/>
                  </a:solidFill>
                  <a:effectLst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nhỏ</a:t>
              </a:r>
              <a:r>
                <a:rPr lang="en-US" sz="4400" b="1" i="0" dirty="0">
                  <a:solidFill>
                    <a:srgbClr val="002060"/>
                  </a:solidFill>
                  <a:effectLst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400" b="1" i="0" dirty="0" err="1">
                  <a:solidFill>
                    <a:srgbClr val="002060"/>
                  </a:solidFill>
                  <a:effectLst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</a:t>
              </a:r>
              <a:r>
                <a:rPr lang="en-US" sz="4400" b="1" i="0" dirty="0">
                  <a:solidFill>
                    <a:srgbClr val="002060"/>
                  </a:solidFill>
                  <a:effectLst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400" b="1" i="0" dirty="0" err="1">
                  <a:solidFill>
                    <a:srgbClr val="002060"/>
                  </a:solidFill>
                  <a:effectLst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học</a:t>
              </a:r>
              <a:r>
                <a:rPr lang="en-US" sz="4400" b="1" i="0" dirty="0">
                  <a:solidFill>
                    <a:srgbClr val="002060"/>
                  </a:solidFill>
                  <a:effectLst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400" b="1" i="0" dirty="0" err="1">
                  <a:solidFill>
                    <a:srgbClr val="002060"/>
                  </a:solidFill>
                  <a:effectLst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trong</a:t>
              </a:r>
              <a:r>
                <a:rPr lang="en-US" sz="4400" b="1" i="0" dirty="0">
                  <a:solidFill>
                    <a:srgbClr val="002060"/>
                  </a:solidFill>
                  <a:effectLst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400" b="1" i="0" dirty="0" err="1">
                  <a:solidFill>
                    <a:srgbClr val="002060"/>
                  </a:solidFill>
                  <a:effectLst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buổi</a:t>
              </a:r>
              <a:r>
                <a:rPr lang="en-US" sz="4400" b="1" i="0" dirty="0">
                  <a:solidFill>
                    <a:srgbClr val="002060"/>
                  </a:solidFill>
                  <a:effectLst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400" b="1" i="0" dirty="0" err="1">
                  <a:solidFill>
                    <a:srgbClr val="002060"/>
                  </a:solidFill>
                  <a:effectLst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bình</a:t>
              </a:r>
              <a:r>
                <a:rPr lang="en-US" sz="4400" b="1" i="0" dirty="0">
                  <a:solidFill>
                    <a:srgbClr val="002060"/>
                  </a:solidFill>
                  <a:effectLst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400" b="1" i="0" dirty="0" err="1">
                  <a:solidFill>
                    <a:srgbClr val="002060"/>
                  </a:solidFill>
                  <a:effectLst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minh</a:t>
              </a:r>
              <a:r>
                <a:rPr lang="en-US" sz="4400" b="1" i="0" dirty="0">
                  <a:solidFill>
                    <a:srgbClr val="002060"/>
                  </a:solidFill>
                  <a:effectLst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400" b="1" i="0" dirty="0" err="1">
                  <a:solidFill>
                    <a:srgbClr val="002060"/>
                  </a:solidFill>
                  <a:effectLst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có</a:t>
              </a:r>
              <a:r>
                <a:rPr lang="en-US" sz="4400" b="1" i="0" dirty="0">
                  <a:solidFill>
                    <a:srgbClr val="002060"/>
                  </a:solidFill>
                  <a:effectLst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400" b="1" i="0" dirty="0" err="1">
                  <a:solidFill>
                    <a:srgbClr val="002060"/>
                  </a:solidFill>
                  <a:effectLst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nắng</a:t>
              </a:r>
              <a:r>
                <a:rPr lang="en-US" sz="4400" b="1" i="0">
                  <a:solidFill>
                    <a:srgbClr val="002060"/>
                  </a:solidFill>
                  <a:effectLst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gió mát mẻ,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buClrTx/>
                <a:buSzTx/>
                <a:buFontTx/>
                <a:buNone/>
                <a:tabLst/>
                <a:defRPr/>
              </a:pPr>
              <a:r>
                <a:rPr lang="en-US" sz="4400" b="1" i="0">
                  <a:solidFill>
                    <a:srgbClr val="002060"/>
                  </a:solidFill>
                  <a:effectLst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dễ chịu mơn man đôi má đào.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41FC7248-F0B1-339F-8AAC-B2260736D1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20038" y="-494083"/>
            <a:ext cx="3999323" cy="399322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0F6E8D34-B9DB-6A58-7AFA-F5E022EE9723}"/>
              </a:ext>
            </a:extLst>
          </p:cNvPr>
          <p:cNvGrpSpPr/>
          <p:nvPr/>
        </p:nvGrpSpPr>
        <p:grpSpPr>
          <a:xfrm>
            <a:off x="-777508" y="-507411"/>
            <a:ext cx="13446663" cy="3993226"/>
            <a:chOff x="-777508" y="-507411"/>
            <a:chExt cx="13446663" cy="3993226"/>
          </a:xfrm>
        </p:grpSpPr>
        <p:pic>
          <p:nvPicPr>
            <p:cNvPr id="12" name="图片 5" descr="图形用户界面&#10;&#10;中度可信度描述已自动生成">
              <a:extLst>
                <a:ext uri="{FF2B5EF4-FFF2-40B4-BE49-F238E27FC236}">
                  <a16:creationId xmlns:a16="http://schemas.microsoft.com/office/drawing/2014/main" id="{96B48D92-0AEF-508D-3E57-BE1C224DC3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560" b="39441"/>
            <a:stretch/>
          </p:blipFill>
          <p:spPr>
            <a:xfrm>
              <a:off x="127590" y="-29688"/>
              <a:ext cx="12541565" cy="3136404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6036B44-6DEF-7A88-B15D-44A56B1A7D90}"/>
                </a:ext>
              </a:extLst>
            </p:cNvPr>
            <p:cNvSpPr/>
            <p:nvPr/>
          </p:nvSpPr>
          <p:spPr>
            <a:xfrm>
              <a:off x="1509130" y="603392"/>
              <a:ext cx="9615220" cy="147380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lnSpc>
                  <a:spcPct val="150000"/>
                </a:lnSpc>
                <a:defRPr/>
              </a:pPr>
              <a:r>
                <a:rPr lang="en-US" altLang="zh-CN" sz="3200" b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	Đọc thầm khổ 1</a:t>
              </a:r>
            </a:p>
            <a:p>
              <a:pPr lvl="0" algn="ctr">
                <a:lnSpc>
                  <a:spcPct val="150000"/>
                </a:lnSpc>
                <a:defRPr/>
              </a:pPr>
              <a:r>
                <a:rPr lang="en-US" altLang="zh-CN" sz="3200" b="1">
                  <a:solidFill>
                    <a:srgbClr val="CA3446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Bạn nhỏ đi học trong khung cảnh nào?</a:t>
              </a:r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E4DEC926-8A82-1399-0FCA-D4A43C4BD1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777508" y="-507411"/>
              <a:ext cx="3999323" cy="3993226"/>
            </a:xfrm>
            <a:prstGeom prst="rect">
              <a:avLst/>
            </a:prstGeom>
          </p:spPr>
        </p:pic>
      </p:grpSp>
      <p:sp>
        <p:nvSpPr>
          <p:cNvPr id="2" name="Arrow: Notched Right 1">
            <a:hlinkClick r:id="rId7" action="ppaction://hlinksldjump"/>
            <a:extLst>
              <a:ext uri="{FF2B5EF4-FFF2-40B4-BE49-F238E27FC236}">
                <a16:creationId xmlns:a16="http://schemas.microsoft.com/office/drawing/2014/main" id="{AF1F737D-9E2C-E77E-7901-430BCACF85DC}"/>
              </a:ext>
            </a:extLst>
          </p:cNvPr>
          <p:cNvSpPr/>
          <p:nvPr/>
        </p:nvSpPr>
        <p:spPr>
          <a:xfrm>
            <a:off x="11061047" y="5805396"/>
            <a:ext cx="1015605" cy="950259"/>
          </a:xfrm>
          <a:prstGeom prst="notchedRightArrow">
            <a:avLst/>
          </a:prstGeom>
          <a:solidFill>
            <a:srgbClr val="FF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78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包含 蛋糕, 游戏机, 桌子, 大&#10;&#10;描述已自动生成">
            <a:extLst>
              <a:ext uri="{FF2B5EF4-FFF2-40B4-BE49-F238E27FC236}">
                <a16:creationId xmlns:a16="http://schemas.microsoft.com/office/drawing/2014/main" id="{26B86783-9634-47A1-84FE-5A4B6A4AA0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33"/>
          <a:stretch/>
        </p:blipFill>
        <p:spPr>
          <a:xfrm>
            <a:off x="0" y="3657600"/>
            <a:ext cx="12192000" cy="3200400"/>
          </a:xfrm>
          <a:prstGeom prst="rect">
            <a:avLst/>
          </a:prstGeom>
        </p:spPr>
      </p:pic>
      <p:pic>
        <p:nvPicPr>
          <p:cNvPr id="9" name="图片 8" descr="图片包含 游戏机, 花, 星星, 鱼&#10;&#10;描述已自动生成">
            <a:extLst>
              <a:ext uri="{FF2B5EF4-FFF2-40B4-BE49-F238E27FC236}">
                <a16:creationId xmlns:a16="http://schemas.microsoft.com/office/drawing/2014/main" id="{3EA4EAC1-C825-4707-8658-A56BB8D769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73"/>
          <a:stretch/>
        </p:blipFill>
        <p:spPr>
          <a:xfrm>
            <a:off x="-1" y="5203370"/>
            <a:ext cx="12191999" cy="1654630"/>
          </a:xfrm>
          <a:prstGeom prst="rect">
            <a:avLst/>
          </a:prstGeom>
        </p:spPr>
      </p:pic>
      <p:pic>
        <p:nvPicPr>
          <p:cNvPr id="22" name="图片 21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89FA553-9BC9-424D-9B54-DF89CE3298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29" b="51534"/>
          <a:stretch/>
        </p:blipFill>
        <p:spPr>
          <a:xfrm>
            <a:off x="7794173" y="-123371"/>
            <a:ext cx="4397829" cy="332377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D035260-F7DF-777D-D1DD-5EE2B73B667A}"/>
              </a:ext>
            </a:extLst>
          </p:cNvPr>
          <p:cNvGrpSpPr/>
          <p:nvPr/>
        </p:nvGrpSpPr>
        <p:grpSpPr>
          <a:xfrm>
            <a:off x="179294" y="-29688"/>
            <a:ext cx="12669155" cy="3136404"/>
            <a:chOff x="0" y="-29688"/>
            <a:chExt cx="12669155" cy="3136404"/>
          </a:xfrm>
        </p:grpSpPr>
        <p:pic>
          <p:nvPicPr>
            <p:cNvPr id="7" name="图片 6" descr="图片包含 笔记本, 游戏机, 电脑, 花&#10;&#10;描述已自动生成">
              <a:extLst>
                <a:ext uri="{FF2B5EF4-FFF2-40B4-BE49-F238E27FC236}">
                  <a16:creationId xmlns:a16="http://schemas.microsoft.com/office/drawing/2014/main" id="{592CABA3-F569-47B2-9622-BB6278B3CE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3929" b="75873"/>
            <a:stretch/>
          </p:blipFill>
          <p:spPr>
            <a:xfrm>
              <a:off x="0" y="0"/>
              <a:ext cx="4397829" cy="1654629"/>
            </a:xfrm>
            <a:prstGeom prst="rect">
              <a:avLst/>
            </a:prstGeom>
          </p:spPr>
        </p:pic>
        <p:pic>
          <p:nvPicPr>
            <p:cNvPr id="12" name="图片 5" descr="图形用户界面&#10;&#10;中度可信度描述已自动生成">
              <a:extLst>
                <a:ext uri="{FF2B5EF4-FFF2-40B4-BE49-F238E27FC236}">
                  <a16:creationId xmlns:a16="http://schemas.microsoft.com/office/drawing/2014/main" id="{96B48D92-0AEF-508D-3E57-BE1C224DC3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560" b="39441"/>
            <a:stretch/>
          </p:blipFill>
          <p:spPr>
            <a:xfrm>
              <a:off x="127590" y="-29688"/>
              <a:ext cx="12541565" cy="3136404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6036B44-6DEF-7A88-B15D-44A56B1A7D90}"/>
                </a:ext>
              </a:extLst>
            </p:cNvPr>
            <p:cNvSpPr/>
            <p:nvPr/>
          </p:nvSpPr>
          <p:spPr>
            <a:xfrm>
              <a:off x="1509130" y="603392"/>
              <a:ext cx="9615220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US" altLang="zh-CN" sz="3200" b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	Đọc thầm khổ 2,3</a:t>
              </a:r>
            </a:p>
            <a:p>
              <a:pPr lvl="0" algn="ctr">
                <a:defRPr/>
              </a:pPr>
              <a:r>
                <a:rPr lang="en-US" altLang="zh-CN" sz="3200" b="1">
                  <a:solidFill>
                    <a:srgbClr val="CA3446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Những trang sách bạn nhỏ được học </a:t>
              </a:r>
            </a:p>
            <a:p>
              <a:pPr lvl="0" algn="ctr">
                <a:defRPr/>
              </a:pPr>
              <a:r>
                <a:rPr lang="en-US" altLang="zh-CN" sz="3200" b="1">
                  <a:solidFill>
                    <a:srgbClr val="CA3446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có gì thú vị?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4A0F383-474B-99B2-0D81-9A659DC3B637}"/>
              </a:ext>
            </a:extLst>
          </p:cNvPr>
          <p:cNvGrpSpPr/>
          <p:nvPr/>
        </p:nvGrpSpPr>
        <p:grpSpPr>
          <a:xfrm>
            <a:off x="850605" y="3040342"/>
            <a:ext cx="10728251" cy="2875980"/>
            <a:chOff x="850605" y="3040342"/>
            <a:chExt cx="10728251" cy="2875980"/>
          </a:xfrm>
        </p:grpSpPr>
        <p:sp>
          <p:nvSpPr>
            <p:cNvPr id="14" name="矩形: 圆角 13">
              <a:extLst>
                <a:ext uri="{FF2B5EF4-FFF2-40B4-BE49-F238E27FC236}">
                  <a16:creationId xmlns:a16="http://schemas.microsoft.com/office/drawing/2014/main" id="{F2849753-48A0-4EE5-ADDD-D965E336B816}"/>
                </a:ext>
              </a:extLst>
            </p:cNvPr>
            <p:cNvSpPr/>
            <p:nvPr/>
          </p:nvSpPr>
          <p:spPr>
            <a:xfrm>
              <a:off x="850605" y="3040342"/>
              <a:ext cx="10728251" cy="2875980"/>
            </a:xfrm>
            <a:prstGeom prst="roundRect">
              <a:avLst>
                <a:gd name="adj" fmla="val 574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139D9AA-CF1A-EA79-7508-C8650D501D05}"/>
                </a:ext>
              </a:extLst>
            </p:cNvPr>
            <p:cNvSpPr/>
            <p:nvPr/>
          </p:nvSpPr>
          <p:spPr>
            <a:xfrm>
              <a:off x="980698" y="3106716"/>
              <a:ext cx="10468063" cy="28007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4400" b="1" i="0">
                  <a:solidFill>
                    <a:srgbClr val="0070C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Những trang sách bạn nhỏ được học có</a:t>
              </a:r>
              <a:r>
                <a:rPr lang="vi-VN" sz="4400" b="1" i="0">
                  <a:solidFill>
                    <a:schemeClr val="accent6">
                      <a:lumMod val="50000"/>
                    </a:schemeClr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: hương lúa, những cánh cò bay dập dờn, những câu chuyện cổ tích, </a:t>
              </a:r>
              <a:r>
                <a:rPr lang="en-US" sz="4400" b="1" i="0">
                  <a:solidFill>
                    <a:schemeClr val="accent6">
                      <a:lumMod val="50000"/>
                    </a:schemeClr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cô dạy múa, dạy hát, dạy bạn </a:t>
              </a:r>
              <a:r>
                <a:rPr lang="vi-VN" sz="4400" b="1" i="0">
                  <a:solidFill>
                    <a:schemeClr val="accent6">
                      <a:lumMod val="50000"/>
                    </a:schemeClr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cách làm đồ</a:t>
              </a:r>
              <a:r>
                <a:rPr lang="en-US" sz="4400" b="1" i="0">
                  <a:solidFill>
                    <a:schemeClr val="accent6">
                      <a:lumMod val="50000"/>
                    </a:schemeClr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 chơi.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7701A4C1-E5BB-5982-B86E-F27BE32742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19444" y="-564226"/>
            <a:ext cx="3999323" cy="3993226"/>
          </a:xfrm>
          <a:prstGeom prst="rect">
            <a:avLst/>
          </a:prstGeom>
        </p:spPr>
      </p:pic>
      <p:sp>
        <p:nvSpPr>
          <p:cNvPr id="2" name="Arrow: Notched Right 1">
            <a:hlinkClick r:id="rId7" action="ppaction://hlinksldjump"/>
            <a:extLst>
              <a:ext uri="{FF2B5EF4-FFF2-40B4-BE49-F238E27FC236}">
                <a16:creationId xmlns:a16="http://schemas.microsoft.com/office/drawing/2014/main" id="{441F4359-6C81-9F24-435C-139563E07644}"/>
              </a:ext>
            </a:extLst>
          </p:cNvPr>
          <p:cNvSpPr/>
          <p:nvPr/>
        </p:nvSpPr>
        <p:spPr>
          <a:xfrm>
            <a:off x="11061047" y="5805396"/>
            <a:ext cx="1015605" cy="950259"/>
          </a:xfrm>
          <a:prstGeom prst="notchedRightArrow">
            <a:avLst/>
          </a:prstGeom>
          <a:solidFill>
            <a:srgbClr val="FF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63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包含 蛋糕, 游戏机, 桌子, 大&#10;&#10;描述已自动生成">
            <a:extLst>
              <a:ext uri="{FF2B5EF4-FFF2-40B4-BE49-F238E27FC236}">
                <a16:creationId xmlns:a16="http://schemas.microsoft.com/office/drawing/2014/main" id="{26B86783-9634-47A1-84FE-5A4B6A4AA0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33"/>
          <a:stretch/>
        </p:blipFill>
        <p:spPr>
          <a:xfrm>
            <a:off x="0" y="3657600"/>
            <a:ext cx="12192000" cy="3200400"/>
          </a:xfrm>
          <a:prstGeom prst="rect">
            <a:avLst/>
          </a:prstGeom>
        </p:spPr>
      </p:pic>
      <p:pic>
        <p:nvPicPr>
          <p:cNvPr id="9" name="图片 8" descr="图片包含 游戏机, 花, 星星, 鱼&#10;&#10;描述已自动生成">
            <a:extLst>
              <a:ext uri="{FF2B5EF4-FFF2-40B4-BE49-F238E27FC236}">
                <a16:creationId xmlns:a16="http://schemas.microsoft.com/office/drawing/2014/main" id="{3EA4EAC1-C825-4707-8658-A56BB8D769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73"/>
          <a:stretch/>
        </p:blipFill>
        <p:spPr>
          <a:xfrm>
            <a:off x="-1" y="5203370"/>
            <a:ext cx="12191999" cy="1654630"/>
          </a:xfrm>
          <a:prstGeom prst="rect">
            <a:avLst/>
          </a:prstGeom>
        </p:spPr>
      </p:pic>
      <p:pic>
        <p:nvPicPr>
          <p:cNvPr id="22" name="图片 21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89FA553-9BC9-424D-9B54-DF89CE3298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29" b="51534"/>
          <a:stretch/>
        </p:blipFill>
        <p:spPr>
          <a:xfrm>
            <a:off x="7794173" y="-123371"/>
            <a:ext cx="4397829" cy="332377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D598DD88-3AAB-C544-9E5B-484D63D5A673}"/>
              </a:ext>
            </a:extLst>
          </p:cNvPr>
          <p:cNvGrpSpPr/>
          <p:nvPr/>
        </p:nvGrpSpPr>
        <p:grpSpPr>
          <a:xfrm>
            <a:off x="0" y="-435082"/>
            <a:ext cx="12366173" cy="3136404"/>
            <a:chOff x="0" y="-435082"/>
            <a:chExt cx="12366173" cy="3136404"/>
          </a:xfrm>
        </p:grpSpPr>
        <p:pic>
          <p:nvPicPr>
            <p:cNvPr id="7" name="图片 6" descr="图片包含 笔记本, 游戏机, 电脑, 花&#10;&#10;描述已自动生成">
              <a:extLst>
                <a:ext uri="{FF2B5EF4-FFF2-40B4-BE49-F238E27FC236}">
                  <a16:creationId xmlns:a16="http://schemas.microsoft.com/office/drawing/2014/main" id="{592CABA3-F569-47B2-9622-BB6278B3CE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3929" b="75873"/>
            <a:stretch/>
          </p:blipFill>
          <p:spPr>
            <a:xfrm>
              <a:off x="0" y="0"/>
              <a:ext cx="4397829" cy="1654629"/>
            </a:xfrm>
            <a:prstGeom prst="rect">
              <a:avLst/>
            </a:prstGeom>
          </p:spPr>
        </p:pic>
        <p:pic>
          <p:nvPicPr>
            <p:cNvPr id="12" name="图片 5" descr="图形用户界面&#10;&#10;中度可信度描述已自动生成">
              <a:extLst>
                <a:ext uri="{FF2B5EF4-FFF2-40B4-BE49-F238E27FC236}">
                  <a16:creationId xmlns:a16="http://schemas.microsoft.com/office/drawing/2014/main" id="{96B48D92-0AEF-508D-3E57-BE1C224DC3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560" b="39441"/>
            <a:stretch/>
          </p:blipFill>
          <p:spPr>
            <a:xfrm>
              <a:off x="1597163" y="-435082"/>
              <a:ext cx="10769010" cy="3136404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6036B44-6DEF-7A88-B15D-44A56B1A7D90}"/>
                </a:ext>
              </a:extLst>
            </p:cNvPr>
            <p:cNvSpPr/>
            <p:nvPr/>
          </p:nvSpPr>
          <p:spPr>
            <a:xfrm>
              <a:off x="1597163" y="189574"/>
              <a:ext cx="9615220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US" altLang="zh-CN" sz="3200" b="1">
                  <a:solidFill>
                    <a:schemeClr val="accent6">
                      <a:lumMod val="50000"/>
                    </a:schemeClr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	</a:t>
              </a:r>
              <a:r>
                <a:rPr lang="en-US" altLang="zh-CN" sz="3200" b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Đọc thầm khổ 4</a:t>
              </a:r>
            </a:p>
            <a:p>
              <a:pPr lvl="0" algn="ctr">
                <a:defRPr/>
              </a:pPr>
              <a:r>
                <a:rPr lang="en-US" altLang="zh-CN" sz="3200" b="1">
                  <a:solidFill>
                    <a:schemeClr val="accent6">
                      <a:lumMod val="50000"/>
                    </a:schemeClr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Tìm những chi tiết thể hiện niềm vui </a:t>
              </a:r>
            </a:p>
            <a:p>
              <a:pPr lvl="0" algn="ctr">
                <a:defRPr/>
              </a:pPr>
              <a:r>
                <a:rPr lang="en-US" altLang="zh-CN" sz="3200" b="1">
                  <a:solidFill>
                    <a:schemeClr val="accent6">
                      <a:lumMod val="50000"/>
                    </a:schemeClr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của các bạn trong giờ ra chơi?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5A2EABF-11F9-BEA1-0111-59A77A7F57ED}"/>
              </a:ext>
            </a:extLst>
          </p:cNvPr>
          <p:cNvGrpSpPr/>
          <p:nvPr/>
        </p:nvGrpSpPr>
        <p:grpSpPr>
          <a:xfrm>
            <a:off x="101994" y="2749870"/>
            <a:ext cx="6331420" cy="3340512"/>
            <a:chOff x="101994" y="2749870"/>
            <a:chExt cx="6331420" cy="3340512"/>
          </a:xfrm>
        </p:grpSpPr>
        <p:sp>
          <p:nvSpPr>
            <p:cNvPr id="14" name="矩形: 圆角 13">
              <a:extLst>
                <a:ext uri="{FF2B5EF4-FFF2-40B4-BE49-F238E27FC236}">
                  <a16:creationId xmlns:a16="http://schemas.microsoft.com/office/drawing/2014/main" id="{F2849753-48A0-4EE5-ADDD-D965E336B816}"/>
                </a:ext>
              </a:extLst>
            </p:cNvPr>
            <p:cNvSpPr/>
            <p:nvPr/>
          </p:nvSpPr>
          <p:spPr>
            <a:xfrm>
              <a:off x="101994" y="2749870"/>
              <a:ext cx="6331420" cy="3323771"/>
            </a:xfrm>
            <a:prstGeom prst="roundRect">
              <a:avLst>
                <a:gd name="adj" fmla="val 574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139D9AA-CF1A-EA79-7508-C8650D501D05}"/>
                </a:ext>
              </a:extLst>
            </p:cNvPr>
            <p:cNvSpPr/>
            <p:nvPr/>
          </p:nvSpPr>
          <p:spPr>
            <a:xfrm>
              <a:off x="320174" y="3305004"/>
              <a:ext cx="6018259" cy="27853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3500" b="1" i="0">
                  <a:solidFill>
                    <a:srgbClr val="CA3446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Những chi tiết thể hiện niềm vui của các bạn trong giờ ra chơi là: </a:t>
              </a:r>
              <a:r>
                <a:rPr lang="vi-VN" sz="3500" b="1" i="0">
                  <a:solidFill>
                    <a:srgbClr val="0070C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náo nứ</a:t>
              </a:r>
              <a:r>
                <a:rPr lang="en-US" sz="3500" b="1" i="0">
                  <a:solidFill>
                    <a:srgbClr val="0070C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c</a:t>
              </a:r>
              <a:r>
                <a:rPr lang="vi-VN" sz="3500" b="1" i="0">
                  <a:solidFill>
                    <a:srgbClr val="0070C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 nô đùa, </a:t>
              </a:r>
              <a:r>
                <a:rPr lang="en-US" sz="3500" b="1" i="0">
                  <a:solidFill>
                    <a:srgbClr val="0070C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mệt thì </a:t>
              </a:r>
              <a:r>
                <a:rPr lang="vi-VN" sz="3500" b="1" i="0">
                  <a:solidFill>
                    <a:srgbClr val="0070C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túm tụm, vẽ tranh say sưa</a:t>
              </a:r>
              <a:r>
                <a:rPr lang="vi-VN" sz="3500" b="1" i="0">
                  <a:solidFill>
                    <a:srgbClr val="CA3446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.</a:t>
              </a:r>
              <a:endPara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CA344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65835CE9-E1D9-DD96-3F5A-0C0B05E33C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96293" y="-483630"/>
            <a:ext cx="3999323" cy="4141077"/>
          </a:xfrm>
          <a:prstGeom prst="rect">
            <a:avLst/>
          </a:prstGeom>
        </p:spPr>
      </p:pic>
      <p:pic>
        <p:nvPicPr>
          <p:cNvPr id="2" name="Picture 1" descr="A picture containing text, businesscard&#10;&#10;Description automatically generated">
            <a:extLst>
              <a:ext uri="{FF2B5EF4-FFF2-40B4-BE49-F238E27FC236}">
                <a16:creationId xmlns:a16="http://schemas.microsoft.com/office/drawing/2014/main" id="{485C4259-68A8-0380-58AA-7665A1AEEA7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99" t="40179" r="14690" b="21880"/>
          <a:stretch/>
        </p:blipFill>
        <p:spPr>
          <a:xfrm>
            <a:off x="9227773" y="1897209"/>
            <a:ext cx="2862233" cy="2708578"/>
          </a:xfrm>
          <a:prstGeom prst="ellipse">
            <a:avLst/>
          </a:prstGeom>
          <a:ln w="38100">
            <a:solidFill>
              <a:schemeClr val="tx1"/>
            </a:solidFill>
          </a:ln>
        </p:spPr>
      </p:pic>
      <p:pic>
        <p:nvPicPr>
          <p:cNvPr id="3" name="Picture 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5D8B4FF4-8E0D-6374-31C7-08EB2D3D21A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74" t="39323" r="19088" b="22071"/>
          <a:stretch/>
        </p:blipFill>
        <p:spPr>
          <a:xfrm>
            <a:off x="6500075" y="3389974"/>
            <a:ext cx="3292659" cy="3446565"/>
          </a:xfrm>
          <a:prstGeom prst="ellipse">
            <a:avLst/>
          </a:prstGeom>
          <a:ln w="28575">
            <a:solidFill>
              <a:schemeClr val="tx1"/>
            </a:solidFill>
          </a:ln>
        </p:spPr>
      </p:pic>
      <p:sp>
        <p:nvSpPr>
          <p:cNvPr id="4" name="Arrow: Notched Right 3">
            <a:hlinkClick r:id="rId11" action="ppaction://hlinksldjump"/>
            <a:extLst>
              <a:ext uri="{FF2B5EF4-FFF2-40B4-BE49-F238E27FC236}">
                <a16:creationId xmlns:a16="http://schemas.microsoft.com/office/drawing/2014/main" id="{0B72E158-21EE-612A-6271-357ABB6BE3E0}"/>
              </a:ext>
            </a:extLst>
          </p:cNvPr>
          <p:cNvSpPr/>
          <p:nvPr/>
        </p:nvSpPr>
        <p:spPr>
          <a:xfrm>
            <a:off x="11061047" y="5805396"/>
            <a:ext cx="1015605" cy="950259"/>
          </a:xfrm>
          <a:prstGeom prst="notchedRightArrow">
            <a:avLst/>
          </a:prstGeom>
          <a:solidFill>
            <a:srgbClr val="FF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374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包含 蛋糕, 游戏机, 桌子, 大&#10;&#10;描述已自动生成">
            <a:extLst>
              <a:ext uri="{FF2B5EF4-FFF2-40B4-BE49-F238E27FC236}">
                <a16:creationId xmlns:a16="http://schemas.microsoft.com/office/drawing/2014/main" id="{26B86783-9634-47A1-84FE-5A4B6A4AA0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33"/>
          <a:stretch/>
        </p:blipFill>
        <p:spPr>
          <a:xfrm>
            <a:off x="0" y="3657600"/>
            <a:ext cx="12192000" cy="3200400"/>
          </a:xfrm>
          <a:prstGeom prst="rect">
            <a:avLst/>
          </a:prstGeom>
        </p:spPr>
      </p:pic>
      <p:pic>
        <p:nvPicPr>
          <p:cNvPr id="9" name="图片 8" descr="图片包含 游戏机, 花, 星星, 鱼&#10;&#10;描述已自动生成">
            <a:extLst>
              <a:ext uri="{FF2B5EF4-FFF2-40B4-BE49-F238E27FC236}">
                <a16:creationId xmlns:a16="http://schemas.microsoft.com/office/drawing/2014/main" id="{3EA4EAC1-C825-4707-8658-A56BB8D769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73"/>
          <a:stretch/>
        </p:blipFill>
        <p:spPr>
          <a:xfrm>
            <a:off x="-1" y="5203370"/>
            <a:ext cx="12191999" cy="1654630"/>
          </a:xfrm>
          <a:prstGeom prst="rect">
            <a:avLst/>
          </a:prstGeom>
        </p:spPr>
      </p:pic>
      <p:pic>
        <p:nvPicPr>
          <p:cNvPr id="7" name="图片 6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92CABA3-F569-47B2-9622-BB6278B3CE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29" b="75873"/>
          <a:stretch/>
        </p:blipFill>
        <p:spPr>
          <a:xfrm>
            <a:off x="0" y="0"/>
            <a:ext cx="4397829" cy="1654629"/>
          </a:xfrm>
          <a:prstGeom prst="rect">
            <a:avLst/>
          </a:prstGeom>
        </p:spPr>
      </p:pic>
      <p:pic>
        <p:nvPicPr>
          <p:cNvPr id="22" name="图片 21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89FA553-9BC9-424D-9B54-DF89CE3298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29" b="51534"/>
          <a:stretch/>
        </p:blipFill>
        <p:spPr>
          <a:xfrm>
            <a:off x="7794173" y="-123371"/>
            <a:ext cx="4397829" cy="332377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DFE549C-0FCB-F70A-61D1-A4B869C17C81}"/>
              </a:ext>
            </a:extLst>
          </p:cNvPr>
          <p:cNvGrpSpPr/>
          <p:nvPr/>
        </p:nvGrpSpPr>
        <p:grpSpPr>
          <a:xfrm>
            <a:off x="850605" y="3040342"/>
            <a:ext cx="10728251" cy="2875980"/>
            <a:chOff x="850605" y="3040342"/>
            <a:chExt cx="10728251" cy="2875980"/>
          </a:xfrm>
        </p:grpSpPr>
        <p:sp>
          <p:nvSpPr>
            <p:cNvPr id="14" name="矩形: 圆角 13">
              <a:extLst>
                <a:ext uri="{FF2B5EF4-FFF2-40B4-BE49-F238E27FC236}">
                  <a16:creationId xmlns:a16="http://schemas.microsoft.com/office/drawing/2014/main" id="{F2849753-48A0-4EE5-ADDD-D965E336B816}"/>
                </a:ext>
              </a:extLst>
            </p:cNvPr>
            <p:cNvSpPr/>
            <p:nvPr/>
          </p:nvSpPr>
          <p:spPr>
            <a:xfrm>
              <a:off x="850605" y="3040342"/>
              <a:ext cx="10728251" cy="2875980"/>
            </a:xfrm>
            <a:prstGeom prst="roundRect">
              <a:avLst>
                <a:gd name="adj" fmla="val 574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139D9AA-CF1A-EA79-7508-C8650D501D05}"/>
                </a:ext>
              </a:extLst>
            </p:cNvPr>
            <p:cNvSpPr/>
            <p:nvPr/>
          </p:nvSpPr>
          <p:spPr>
            <a:xfrm>
              <a:off x="980698" y="3090969"/>
              <a:ext cx="10468063" cy="28007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b="1" i="0">
                  <a:solidFill>
                    <a:srgbClr val="CA3446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Khi nghe tiếng trống tan trường, bạn chạy ùa về nhà, tung tăng trên con đường về nhà với cánh đồng lúa chín vàng, niềm vui xốn xang trong lòng.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A344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A4A504B-8F08-DD09-94B2-4C5B76FE9E00}"/>
              </a:ext>
            </a:extLst>
          </p:cNvPr>
          <p:cNvGrpSpPr/>
          <p:nvPr/>
        </p:nvGrpSpPr>
        <p:grpSpPr>
          <a:xfrm>
            <a:off x="-852039" y="-668140"/>
            <a:ext cx="13521194" cy="3993226"/>
            <a:chOff x="-852039" y="-668140"/>
            <a:chExt cx="13521194" cy="3993226"/>
          </a:xfrm>
        </p:grpSpPr>
        <p:pic>
          <p:nvPicPr>
            <p:cNvPr id="12" name="图片 5" descr="图形用户界面&#10;&#10;中度可信度描述已自动生成">
              <a:extLst>
                <a:ext uri="{FF2B5EF4-FFF2-40B4-BE49-F238E27FC236}">
                  <a16:creationId xmlns:a16="http://schemas.microsoft.com/office/drawing/2014/main" id="{96B48D92-0AEF-508D-3E57-BE1C224DC3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560" b="39441"/>
            <a:stretch/>
          </p:blipFill>
          <p:spPr>
            <a:xfrm>
              <a:off x="127590" y="-29688"/>
              <a:ext cx="12541565" cy="3136404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6036B44-6DEF-7A88-B15D-44A56B1A7D90}"/>
                </a:ext>
              </a:extLst>
            </p:cNvPr>
            <p:cNvSpPr/>
            <p:nvPr/>
          </p:nvSpPr>
          <p:spPr>
            <a:xfrm>
              <a:off x="1509130" y="603392"/>
              <a:ext cx="9615220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US" altLang="zh-CN" sz="3200" b="1">
                  <a:solidFill>
                    <a:schemeClr val="accent6">
                      <a:lumMod val="50000"/>
                    </a:schemeClr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	</a:t>
              </a:r>
              <a:r>
                <a:rPr lang="en-US" altLang="zh-CN" sz="3200" b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Đọc thầm khổ 5</a:t>
              </a:r>
            </a:p>
            <a:p>
              <a:pPr lvl="0" algn="ctr">
                <a:defRPr/>
              </a:pPr>
              <a:r>
                <a:rPr lang="en-US" altLang="zh-CN" sz="3200" b="1">
                  <a:solidFill>
                    <a:schemeClr val="accent6">
                      <a:lumMod val="50000"/>
                    </a:schemeClr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Nêu cảm xúc của bạn nhỏ khi nghe tiếng trống tan trường?</a:t>
              </a:r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5C927DF2-0FD1-8C0B-1C64-D60DE92517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852039" y="-668140"/>
              <a:ext cx="3999323" cy="3993226"/>
            </a:xfrm>
            <a:prstGeom prst="rect">
              <a:avLst/>
            </a:prstGeom>
          </p:spPr>
        </p:pic>
      </p:grpSp>
      <p:sp>
        <p:nvSpPr>
          <p:cNvPr id="3" name="Arrow: Notched Right 2">
            <a:hlinkClick r:id="rId7" action="ppaction://hlinksldjump"/>
            <a:extLst>
              <a:ext uri="{FF2B5EF4-FFF2-40B4-BE49-F238E27FC236}">
                <a16:creationId xmlns:a16="http://schemas.microsoft.com/office/drawing/2014/main" id="{2FB21C5D-7D21-639F-60BC-BB1A94197537}"/>
              </a:ext>
            </a:extLst>
          </p:cNvPr>
          <p:cNvSpPr/>
          <p:nvPr/>
        </p:nvSpPr>
        <p:spPr>
          <a:xfrm>
            <a:off x="11061047" y="5805396"/>
            <a:ext cx="1015605" cy="950259"/>
          </a:xfrm>
          <a:prstGeom prst="notchedRightArrow">
            <a:avLst/>
          </a:prstGeom>
          <a:solidFill>
            <a:srgbClr val="FF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0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包含 蛋糕, 游戏机, 桌子, 大&#10;&#10;描述已自动生成">
            <a:extLst>
              <a:ext uri="{FF2B5EF4-FFF2-40B4-BE49-F238E27FC236}">
                <a16:creationId xmlns:a16="http://schemas.microsoft.com/office/drawing/2014/main" id="{26B86783-9634-47A1-84FE-5A4B6A4AA02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33"/>
          <a:stretch/>
        </p:blipFill>
        <p:spPr>
          <a:xfrm>
            <a:off x="0" y="3657600"/>
            <a:ext cx="12192000" cy="3200400"/>
          </a:xfrm>
          <a:prstGeom prst="rect">
            <a:avLst/>
          </a:prstGeom>
        </p:spPr>
      </p:pic>
      <p:pic>
        <p:nvPicPr>
          <p:cNvPr id="9" name="图片 8" descr="图片包含 游戏机, 花, 星星, 鱼&#10;&#10;描述已自动生成">
            <a:extLst>
              <a:ext uri="{FF2B5EF4-FFF2-40B4-BE49-F238E27FC236}">
                <a16:creationId xmlns:a16="http://schemas.microsoft.com/office/drawing/2014/main" id="{3EA4EAC1-C825-4707-8658-A56BB8D769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73"/>
          <a:stretch/>
        </p:blipFill>
        <p:spPr>
          <a:xfrm>
            <a:off x="-1" y="5203370"/>
            <a:ext cx="12191999" cy="1654630"/>
          </a:xfrm>
          <a:prstGeom prst="rect">
            <a:avLst/>
          </a:prstGeom>
        </p:spPr>
      </p:pic>
      <p:pic>
        <p:nvPicPr>
          <p:cNvPr id="7" name="图片 6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92CABA3-F569-47B2-9622-BB6278B3CE6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29" b="75873"/>
          <a:stretch/>
        </p:blipFill>
        <p:spPr>
          <a:xfrm>
            <a:off x="0" y="0"/>
            <a:ext cx="4397829" cy="1654629"/>
          </a:xfrm>
          <a:prstGeom prst="rect">
            <a:avLst/>
          </a:prstGeom>
        </p:spPr>
      </p:pic>
      <p:pic>
        <p:nvPicPr>
          <p:cNvPr id="22" name="图片 21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89FA553-9BC9-424D-9B54-DF89CE32983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29" b="51534"/>
          <a:stretch/>
        </p:blipFill>
        <p:spPr>
          <a:xfrm>
            <a:off x="7794173" y="-123371"/>
            <a:ext cx="4397829" cy="3323771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15662687-F434-5BB6-0B1D-B3E7246D3D97}"/>
              </a:ext>
            </a:extLst>
          </p:cNvPr>
          <p:cNvGrpSpPr/>
          <p:nvPr/>
        </p:nvGrpSpPr>
        <p:grpSpPr>
          <a:xfrm>
            <a:off x="1622659" y="-123371"/>
            <a:ext cx="10909699" cy="3136404"/>
            <a:chOff x="1590762" y="-123371"/>
            <a:chExt cx="10909699" cy="3136404"/>
          </a:xfrm>
        </p:grpSpPr>
        <p:pic>
          <p:nvPicPr>
            <p:cNvPr id="12" name="图片 5" descr="图形用户界面&#10;&#10;中度可信度描述已自动生成">
              <a:extLst>
                <a:ext uri="{FF2B5EF4-FFF2-40B4-BE49-F238E27FC236}">
                  <a16:creationId xmlns:a16="http://schemas.microsoft.com/office/drawing/2014/main" id="{96B48D92-0AEF-508D-3E57-BE1C224DC3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560" b="39441"/>
            <a:stretch/>
          </p:blipFill>
          <p:spPr>
            <a:xfrm>
              <a:off x="1590762" y="-123371"/>
              <a:ext cx="10909699" cy="3136404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6036B44-6DEF-7A88-B15D-44A56B1A7D90}"/>
                </a:ext>
              </a:extLst>
            </p:cNvPr>
            <p:cNvSpPr/>
            <p:nvPr/>
          </p:nvSpPr>
          <p:spPr>
            <a:xfrm>
              <a:off x="1765163" y="731658"/>
              <a:ext cx="961522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US" altLang="zh-CN" sz="3600" b="1">
                  <a:solidFill>
                    <a:srgbClr val="CA3446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Hãy nêu cảm xúc của em khi nghe</a:t>
              </a:r>
            </a:p>
            <a:p>
              <a:pPr lvl="0" algn="ctr">
                <a:defRPr/>
              </a:pPr>
              <a:r>
                <a:rPr lang="en-US" altLang="zh-CN" sz="3600" b="1">
                  <a:solidFill>
                    <a:srgbClr val="CA3446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tiếng trống tan trường vang lên?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C45B82C-1B7B-DFAA-1A42-63857B342F8A}"/>
              </a:ext>
            </a:extLst>
          </p:cNvPr>
          <p:cNvGrpSpPr/>
          <p:nvPr/>
        </p:nvGrpSpPr>
        <p:grpSpPr>
          <a:xfrm>
            <a:off x="461284" y="2992428"/>
            <a:ext cx="8314661" cy="2875980"/>
            <a:chOff x="461284" y="2992428"/>
            <a:chExt cx="8314661" cy="2875980"/>
          </a:xfrm>
        </p:grpSpPr>
        <p:sp>
          <p:nvSpPr>
            <p:cNvPr id="14" name="矩形: 圆角 13">
              <a:extLst>
                <a:ext uri="{FF2B5EF4-FFF2-40B4-BE49-F238E27FC236}">
                  <a16:creationId xmlns:a16="http://schemas.microsoft.com/office/drawing/2014/main" id="{F2849753-48A0-4EE5-ADDD-D965E336B816}"/>
                </a:ext>
              </a:extLst>
            </p:cNvPr>
            <p:cNvSpPr/>
            <p:nvPr/>
          </p:nvSpPr>
          <p:spPr>
            <a:xfrm>
              <a:off x="461284" y="2992428"/>
              <a:ext cx="8314661" cy="2875980"/>
            </a:xfrm>
            <a:prstGeom prst="roundRect">
              <a:avLst>
                <a:gd name="adj" fmla="val 574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139D9AA-CF1A-EA79-7508-C8650D501D05}"/>
                </a:ext>
              </a:extLst>
            </p:cNvPr>
            <p:cNvSpPr/>
            <p:nvPr/>
          </p:nvSpPr>
          <p:spPr>
            <a:xfrm>
              <a:off x="833893" y="3200399"/>
              <a:ext cx="7480214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i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Khi nghe tiếng trống tan trường, lòng em cũng cảm thấy vui tươi, xốn xang như bạn nhỏ. Em háo hức được bố mẹ đón về nhà.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626BB9C-3C4E-DDA6-D396-598EBF2E19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789054" y="-564293"/>
            <a:ext cx="3999323" cy="3993226"/>
          </a:xfrm>
          <a:prstGeom prst="rect">
            <a:avLst/>
          </a:prstGeom>
        </p:spPr>
      </p:pic>
      <p:pic>
        <p:nvPicPr>
          <p:cNvPr id="1026" name="Picture 2" descr="Hình ảnh Trống Trống Chiến Tranh PNG , Trống Clipart, Trống Cuộn, Bộ Tộc  Giấy Tờ PNG miễn phí tải tập tin PSDComment và Vector">
            <a:extLst>
              <a:ext uri="{FF2B5EF4-FFF2-40B4-BE49-F238E27FC236}">
                <a16:creationId xmlns:a16="http://schemas.microsoft.com/office/drawing/2014/main" id="{9E1A857D-8185-7F8B-DAE1-6B9E70D734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120" y="1705415"/>
            <a:ext cx="6096000" cy="5791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Tieng-trong-tan-truong-ra-ve-www_tiengdong_com">
            <a:hlinkClick r:id="" action="ppaction://media"/>
            <a:extLst>
              <a:ext uri="{FF2B5EF4-FFF2-40B4-BE49-F238E27FC236}">
                <a16:creationId xmlns:a16="http://schemas.microsoft.com/office/drawing/2014/main" id="{86F24FEB-4FEC-E337-8A3D-5D7E8D9CA0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320560" y="94066"/>
            <a:ext cx="916972" cy="916972"/>
          </a:xfrm>
          <a:prstGeom prst="rect">
            <a:avLst/>
          </a:prstGeom>
        </p:spPr>
      </p:pic>
      <p:sp>
        <p:nvSpPr>
          <p:cNvPr id="2" name="Arrow: Notched Right 1">
            <a:hlinkClick r:id="rId13" action="ppaction://hlinksldjump"/>
            <a:extLst>
              <a:ext uri="{FF2B5EF4-FFF2-40B4-BE49-F238E27FC236}">
                <a16:creationId xmlns:a16="http://schemas.microsoft.com/office/drawing/2014/main" id="{00238C33-8BFD-672E-3F96-69B47CF3F852}"/>
              </a:ext>
            </a:extLst>
          </p:cNvPr>
          <p:cNvSpPr/>
          <p:nvPr/>
        </p:nvSpPr>
        <p:spPr>
          <a:xfrm>
            <a:off x="11098306" y="6000836"/>
            <a:ext cx="919281" cy="692325"/>
          </a:xfrm>
          <a:prstGeom prst="notchedRightArrow">
            <a:avLst/>
          </a:prstGeom>
          <a:solidFill>
            <a:srgbClr val="FF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571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20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山上的风景&#10;&#10;描述已自动生成">
            <a:extLst>
              <a:ext uri="{FF2B5EF4-FFF2-40B4-BE49-F238E27FC236}">
                <a16:creationId xmlns:a16="http://schemas.microsoft.com/office/drawing/2014/main" id="{95105CDA-0285-41CD-853A-1B82C284CF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图片包含 蛋糕, 游戏机, 桌子, 大&#10;&#10;描述已自动生成">
            <a:extLst>
              <a:ext uri="{FF2B5EF4-FFF2-40B4-BE49-F238E27FC236}">
                <a16:creationId xmlns:a16="http://schemas.microsoft.com/office/drawing/2014/main" id="{26B86783-9634-47A1-84FE-5A4B6A4AA0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33"/>
          <a:stretch/>
        </p:blipFill>
        <p:spPr>
          <a:xfrm>
            <a:off x="0" y="3527502"/>
            <a:ext cx="12192000" cy="3200400"/>
          </a:xfrm>
          <a:prstGeom prst="rect">
            <a:avLst/>
          </a:prstGeom>
        </p:spPr>
      </p:pic>
      <p:pic>
        <p:nvPicPr>
          <p:cNvPr id="9" name="图片 8" descr="图片包含 游戏机, 花, 星星, 鱼&#10;&#10;描述已自动生成">
            <a:extLst>
              <a:ext uri="{FF2B5EF4-FFF2-40B4-BE49-F238E27FC236}">
                <a16:creationId xmlns:a16="http://schemas.microsoft.com/office/drawing/2014/main" id="{3EA4EAC1-C825-4707-8658-A56BB8D769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73"/>
          <a:stretch/>
        </p:blipFill>
        <p:spPr>
          <a:xfrm>
            <a:off x="-1614" y="5212895"/>
            <a:ext cx="12191999" cy="1654630"/>
          </a:xfrm>
          <a:prstGeom prst="rect">
            <a:avLst/>
          </a:prstGeom>
        </p:spPr>
      </p:pic>
      <p:pic>
        <p:nvPicPr>
          <p:cNvPr id="12" name="图片 2">
            <a:extLst>
              <a:ext uri="{FF2B5EF4-FFF2-40B4-BE49-F238E27FC236}">
                <a16:creationId xmlns:a16="http://schemas.microsoft.com/office/drawing/2014/main" id="{D66B404D-6B60-645C-D89A-883DEACBFA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3" r="19333"/>
          <a:stretch/>
        </p:blipFill>
        <p:spPr>
          <a:xfrm>
            <a:off x="481552" y="742605"/>
            <a:ext cx="4310742" cy="5778384"/>
          </a:xfrm>
          <a:prstGeom prst="rect">
            <a:avLst/>
          </a:prstGeom>
        </p:spPr>
      </p:pic>
      <p:pic>
        <p:nvPicPr>
          <p:cNvPr id="7" name="图片 6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92CABA3-F569-47B2-9622-BB6278B3CE6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29" b="75873"/>
          <a:stretch/>
        </p:blipFill>
        <p:spPr>
          <a:xfrm>
            <a:off x="0" y="0"/>
            <a:ext cx="5910420" cy="2223723"/>
          </a:xfrm>
          <a:prstGeom prst="rect">
            <a:avLst/>
          </a:prstGeom>
        </p:spPr>
      </p:pic>
      <p:pic>
        <p:nvPicPr>
          <p:cNvPr id="8" name="图片 7" descr="图片包含 游戏机, 灯光, 星星&#10;&#10;描述已自动生成">
            <a:extLst>
              <a:ext uri="{FF2B5EF4-FFF2-40B4-BE49-F238E27FC236}">
                <a16:creationId xmlns:a16="http://schemas.microsoft.com/office/drawing/2014/main" id="{E9942DD8-D3F1-43FD-B5FE-8F304FB790B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56" r="21047"/>
          <a:stretch/>
        </p:blipFill>
        <p:spPr>
          <a:xfrm>
            <a:off x="7001652" y="4180820"/>
            <a:ext cx="4812977" cy="3044570"/>
          </a:xfrm>
          <a:prstGeom prst="rect">
            <a:avLst/>
          </a:prstGeom>
        </p:spPr>
      </p:pic>
      <p:pic>
        <p:nvPicPr>
          <p:cNvPr id="22" name="图片 21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89FA553-9BC9-424D-9B54-DF89CE32983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29" b="51534"/>
          <a:stretch/>
        </p:blipFill>
        <p:spPr>
          <a:xfrm>
            <a:off x="4605926" y="1390868"/>
            <a:ext cx="6030277" cy="3486359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F695128C-718D-357D-C17B-8167D088180A}"/>
              </a:ext>
            </a:extLst>
          </p:cNvPr>
          <p:cNvGrpSpPr/>
          <p:nvPr/>
        </p:nvGrpSpPr>
        <p:grpSpPr>
          <a:xfrm>
            <a:off x="2673190" y="1481513"/>
            <a:ext cx="10076258" cy="5544321"/>
            <a:chOff x="3047464" y="1907353"/>
            <a:chExt cx="10909699" cy="3136404"/>
          </a:xfrm>
        </p:grpSpPr>
        <p:pic>
          <p:nvPicPr>
            <p:cNvPr id="14" name="图片 5" descr="图形用户界面&#10;&#10;中度可信度描述已自动生成">
              <a:extLst>
                <a:ext uri="{FF2B5EF4-FFF2-40B4-BE49-F238E27FC236}">
                  <a16:creationId xmlns:a16="http://schemas.microsoft.com/office/drawing/2014/main" id="{6AB858F1-1DEC-D189-37E0-EF6DE1315A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560" b="39441"/>
            <a:stretch/>
          </p:blipFill>
          <p:spPr>
            <a:xfrm>
              <a:off x="3047464" y="1907353"/>
              <a:ext cx="10909699" cy="3136404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41DE5EF-287C-1CDB-A47D-7BEE281A85B0}"/>
                </a:ext>
              </a:extLst>
            </p:cNvPr>
            <p:cNvSpPr/>
            <p:nvPr/>
          </p:nvSpPr>
          <p:spPr>
            <a:xfrm>
              <a:off x="3917224" y="2750930"/>
              <a:ext cx="8619902" cy="13058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CA3446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Bài</a:t>
              </a:r>
              <a:r>
                <a:rPr kumimoji="0" lang="en-US" sz="3600" b="1" i="0" u="none" strike="noStrike" kern="1200" cap="none" spc="0" normalizeH="0" noProof="0">
                  <a:ln>
                    <a:noFill/>
                  </a:ln>
                  <a:solidFill>
                    <a:srgbClr val="CA3446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thơ nói lên niềm vui của bạn nhỏ khi được đi học</a:t>
              </a:r>
              <a:r>
                <a:rPr lang="en-US" sz="3600" b="1">
                  <a:solidFill>
                    <a:srgbClr val="CA3446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ca ngợi những tình cảm vui tươi với thầy cô, bạn bè khi ở lớp, ở trường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A3446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3B363F0B-4B53-743D-C288-390CD9BA0D7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74123" y="15421"/>
            <a:ext cx="10431160" cy="352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276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圆角 13">
            <a:extLst>
              <a:ext uri="{FF2B5EF4-FFF2-40B4-BE49-F238E27FC236}">
                <a16:creationId xmlns:a16="http://schemas.microsoft.com/office/drawing/2014/main" id="{52D4C620-D1F0-03DF-BCF8-ACEA6C30953E}"/>
              </a:ext>
            </a:extLst>
          </p:cNvPr>
          <p:cNvSpPr/>
          <p:nvPr/>
        </p:nvSpPr>
        <p:spPr>
          <a:xfrm>
            <a:off x="141512" y="1643742"/>
            <a:ext cx="11908976" cy="4974771"/>
          </a:xfrm>
          <a:prstGeom prst="roundRect">
            <a:avLst>
              <a:gd name="adj" fmla="val 5740"/>
            </a:avLst>
          </a:prstGeom>
          <a:solidFill>
            <a:schemeClr val="bg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ea typeface="思源黑体 CN Medium" panose="020B0600000000000000" pitchFamily="34" charset="-122"/>
              <a:sym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4D21D1-E9AF-595F-106B-D68C95CF89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951" y="118585"/>
            <a:ext cx="10364098" cy="3310415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57827D7C-9D6E-3C90-E655-80D15A0ADEFC}"/>
              </a:ext>
            </a:extLst>
          </p:cNvPr>
          <p:cNvGrpSpPr/>
          <p:nvPr/>
        </p:nvGrpSpPr>
        <p:grpSpPr>
          <a:xfrm>
            <a:off x="3839582" y="3536332"/>
            <a:ext cx="5013583" cy="2801823"/>
            <a:chOff x="3839582" y="3536332"/>
            <a:chExt cx="5013583" cy="280182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D58D0D9-B6B1-B38D-76DA-94317F381717}"/>
                </a:ext>
              </a:extLst>
            </p:cNvPr>
            <p:cNvSpPr txBox="1"/>
            <p:nvPr/>
          </p:nvSpPr>
          <p:spPr>
            <a:xfrm>
              <a:off x="3839582" y="4399163"/>
              <a:ext cx="501358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  <a:sym typeface="+mn-lt"/>
                </a:rPr>
                <a:t>Lật </a:t>
              </a:r>
              <a:r>
                <a:rPr kumimoji="0" lang="vi-VN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  <a:sym typeface="+mn-lt"/>
                </a:rPr>
                <a:t>từng trang sách mới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  <a:sym typeface="+mn-lt"/>
                </a:rPr>
                <a:t>Chao ôi là thơm tho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  <a:sym typeface="+mn-lt"/>
                </a:rPr>
                <a:t>Này đây là nương lúa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  <a:sym typeface="+mn-lt"/>
                </a:rPr>
                <a:t>Dập dờn những cánh </a:t>
              </a:r>
              <a:r>
                <a:rPr kumimoji="0" lang="vi-VN" sz="3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  <a:sym typeface="+mn-lt"/>
                </a:rPr>
                <a:t>cò.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95CAAFE-38C6-FD2B-5B9E-C53DC5EA2E46}"/>
                </a:ext>
              </a:extLst>
            </p:cNvPr>
            <p:cNvGrpSpPr/>
            <p:nvPr/>
          </p:nvGrpSpPr>
          <p:grpSpPr>
            <a:xfrm>
              <a:off x="5414843" y="3536332"/>
              <a:ext cx="931530" cy="931530"/>
              <a:chOff x="1920" y="624476"/>
              <a:chExt cx="931530" cy="931530"/>
            </a:xfrm>
          </p:grpSpPr>
          <p:pic>
            <p:nvPicPr>
              <p:cNvPr id="14" name="Picture 13" descr="A picture containing vector graphics&#10;&#10;Description automatically generated">
                <a:extLst>
                  <a:ext uri="{FF2B5EF4-FFF2-40B4-BE49-F238E27FC236}">
                    <a16:creationId xmlns:a16="http://schemas.microsoft.com/office/drawing/2014/main" id="{03A603DB-3D60-1C0E-EA1D-6633E7CE66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20" y="624476"/>
                <a:ext cx="931530" cy="931530"/>
              </a:xfrm>
              <a:prstGeom prst="rect">
                <a:avLst/>
              </a:prstGeom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9E54D15-5BB7-AE67-42A4-3E3E341EED7D}"/>
                  </a:ext>
                </a:extLst>
              </p:cNvPr>
              <p:cNvSpPr txBox="1"/>
              <p:nvPr/>
            </p:nvSpPr>
            <p:spPr>
              <a:xfrm>
                <a:off x="48563" y="828631"/>
                <a:ext cx="82601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>
                    <a:solidFill>
                      <a:schemeClr val="accent6">
                        <a:lumMod val="50000"/>
                      </a:schemeClr>
                    </a:solidFill>
                    <a:latin typeface="#9Slide07 Stormtrooper" panose="020B0500000000000000" pitchFamily="34" charset="0"/>
                  </a:rPr>
                  <a:t>2</a:t>
                </a:r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59C81A2-36A7-2D66-45D8-3CE33607F904}"/>
              </a:ext>
            </a:extLst>
          </p:cNvPr>
          <p:cNvGrpSpPr/>
          <p:nvPr/>
        </p:nvGrpSpPr>
        <p:grpSpPr>
          <a:xfrm>
            <a:off x="7339338" y="1985242"/>
            <a:ext cx="4711150" cy="3137079"/>
            <a:chOff x="7339338" y="1985242"/>
            <a:chExt cx="4711150" cy="313707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4DF92BE-E0AF-CB4A-1311-A703300981C8}"/>
                </a:ext>
              </a:extLst>
            </p:cNvPr>
            <p:cNvSpPr txBox="1"/>
            <p:nvPr/>
          </p:nvSpPr>
          <p:spPr>
            <a:xfrm>
              <a:off x="7339338" y="1985242"/>
              <a:ext cx="4711150" cy="2400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3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endParaRPr>
            </a:p>
            <a:p>
              <a:pPr algn="l"/>
              <a:r>
                <a:rPr lang="vi-VN" sz="30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Bao nhiêu chuyện cổ tích</a:t>
              </a:r>
            </a:p>
            <a:p>
              <a:pPr algn="l"/>
              <a:r>
                <a:rPr lang="vi-VN" sz="30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Cũng có trong sách hay</a:t>
              </a:r>
            </a:p>
            <a:p>
              <a:pPr algn="l"/>
              <a:r>
                <a:rPr lang="vi-VN" sz="30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Cô dạy múa, dạy hát</a:t>
              </a:r>
            </a:p>
            <a:p>
              <a:pPr algn="l"/>
              <a:r>
                <a:rPr lang="vi-VN" sz="30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Làm đồ chơi khéo tay.</a:t>
              </a: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7667433-BF35-A0B8-B309-A5150A279AB0}"/>
                </a:ext>
              </a:extLst>
            </p:cNvPr>
            <p:cNvGrpSpPr/>
            <p:nvPr/>
          </p:nvGrpSpPr>
          <p:grpSpPr>
            <a:xfrm>
              <a:off x="9119243" y="4190791"/>
              <a:ext cx="931530" cy="931530"/>
              <a:chOff x="1920" y="624476"/>
              <a:chExt cx="931530" cy="931530"/>
            </a:xfrm>
          </p:grpSpPr>
          <p:pic>
            <p:nvPicPr>
              <p:cNvPr id="11" name="Picture 10" descr="A picture containing vector graphics&#10;&#10;Description automatically generated">
                <a:extLst>
                  <a:ext uri="{FF2B5EF4-FFF2-40B4-BE49-F238E27FC236}">
                    <a16:creationId xmlns:a16="http://schemas.microsoft.com/office/drawing/2014/main" id="{F6A8B305-565E-0C16-AD31-85F1D62182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20" y="624476"/>
                <a:ext cx="931530" cy="931530"/>
              </a:xfrm>
              <a:prstGeom prst="rect">
                <a:avLst/>
              </a:prstGeom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D9AD9FD-05F4-E086-E3A0-4D26A0B9BFCF}"/>
                  </a:ext>
                </a:extLst>
              </p:cNvPr>
              <p:cNvSpPr txBox="1"/>
              <p:nvPr/>
            </p:nvSpPr>
            <p:spPr>
              <a:xfrm>
                <a:off x="48563" y="828631"/>
                <a:ext cx="82601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>
                    <a:solidFill>
                      <a:schemeClr val="accent6">
                        <a:lumMod val="50000"/>
                      </a:schemeClr>
                    </a:solidFill>
                    <a:latin typeface="#9Slide07 Stormtrooper" panose="020B0500000000000000" pitchFamily="34" charset="0"/>
                  </a:rPr>
                  <a:t>3</a:t>
                </a:r>
              </a:p>
            </p:txBody>
          </p: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F7EB5B0-FBF0-D0D1-8143-4A09463C8352}"/>
              </a:ext>
            </a:extLst>
          </p:cNvPr>
          <p:cNvGrpSpPr/>
          <p:nvPr/>
        </p:nvGrpSpPr>
        <p:grpSpPr>
          <a:xfrm>
            <a:off x="361594" y="2459504"/>
            <a:ext cx="4711149" cy="2735733"/>
            <a:chOff x="361594" y="2459504"/>
            <a:chExt cx="4711149" cy="273573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7D3B954-4976-DC9B-3047-11CEDCD47B5F}"/>
                </a:ext>
              </a:extLst>
            </p:cNvPr>
            <p:cNvSpPr txBox="1"/>
            <p:nvPr/>
          </p:nvSpPr>
          <p:spPr>
            <a:xfrm>
              <a:off x="361594" y="2459504"/>
              <a:ext cx="471114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  <a:sym typeface="+mn-lt"/>
                </a:rPr>
                <a:t>Sáng nay em đi học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  <a:sym typeface="+mn-lt"/>
                </a:rPr>
                <a:t>Bình minh nắng xôn xao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  <a:sym typeface="+mn-lt"/>
                </a:rPr>
                <a:t>Trong lành làn gió mát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  <a:sym typeface="+mn-lt"/>
                </a:rPr>
                <a:t>Mơn man đôi má </a:t>
              </a:r>
              <a:r>
                <a:rPr kumimoji="0" lang="vi-VN" sz="3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  <a:sym typeface="+mn-lt"/>
                </a:rPr>
                <a:t>đào.</a:t>
              </a:r>
              <a:endPara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104C1EF6-A72C-91D8-DF3D-24AD2C9EA867}"/>
                </a:ext>
              </a:extLst>
            </p:cNvPr>
            <p:cNvGrpSpPr/>
            <p:nvPr/>
          </p:nvGrpSpPr>
          <p:grpSpPr>
            <a:xfrm>
              <a:off x="1576651" y="4263707"/>
              <a:ext cx="931530" cy="931530"/>
              <a:chOff x="1920" y="624476"/>
              <a:chExt cx="931530" cy="931530"/>
            </a:xfrm>
          </p:grpSpPr>
          <p:pic>
            <p:nvPicPr>
              <p:cNvPr id="17" name="Picture 16" descr="A picture containing vector graphics&#10;&#10;Description automatically generated">
                <a:extLst>
                  <a:ext uri="{FF2B5EF4-FFF2-40B4-BE49-F238E27FC236}">
                    <a16:creationId xmlns:a16="http://schemas.microsoft.com/office/drawing/2014/main" id="{79B1FF94-4B06-AD03-E33C-185236BE66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20" y="624476"/>
                <a:ext cx="931530" cy="931530"/>
              </a:xfrm>
              <a:prstGeom prst="rect">
                <a:avLst/>
              </a:prstGeom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8D1AF97-3560-EC11-6F5C-DEC777A7E8C1}"/>
                  </a:ext>
                </a:extLst>
              </p:cNvPr>
              <p:cNvSpPr txBox="1"/>
              <p:nvPr/>
            </p:nvSpPr>
            <p:spPr>
              <a:xfrm>
                <a:off x="48563" y="828631"/>
                <a:ext cx="82601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>
                    <a:solidFill>
                      <a:schemeClr val="accent6">
                        <a:lumMod val="50000"/>
                      </a:schemeClr>
                    </a:solidFill>
                    <a:latin typeface="#9Slide07 Stormtrooper" panose="020B0500000000000000" pitchFamily="34" charset="0"/>
                  </a:rPr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93980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F3929FD8-6F07-1D62-EE7D-59A88CFEB2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  <a14:imgEffect>
                      <a14:saturation sat="4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33" t="12537" r="-1034" b="6467"/>
          <a:stretch/>
        </p:blipFill>
        <p:spPr>
          <a:xfrm>
            <a:off x="1" y="-10236"/>
            <a:ext cx="12323926" cy="6858000"/>
          </a:xfrm>
          <a:prstGeom prst="rect">
            <a:avLst/>
          </a:prstGeom>
        </p:spPr>
      </p:pic>
      <p:sp>
        <p:nvSpPr>
          <p:cNvPr id="9" name="矩形: 圆角 13">
            <a:extLst>
              <a:ext uri="{FF2B5EF4-FFF2-40B4-BE49-F238E27FC236}">
                <a16:creationId xmlns:a16="http://schemas.microsoft.com/office/drawing/2014/main" id="{52D4C620-D1F0-03DF-BCF8-ACEA6C30953E}"/>
              </a:ext>
            </a:extLst>
          </p:cNvPr>
          <p:cNvSpPr/>
          <p:nvPr/>
        </p:nvSpPr>
        <p:spPr>
          <a:xfrm>
            <a:off x="141512" y="1643742"/>
            <a:ext cx="11908976" cy="4974771"/>
          </a:xfrm>
          <a:prstGeom prst="roundRect">
            <a:avLst>
              <a:gd name="adj" fmla="val 5740"/>
            </a:avLst>
          </a:prstGeom>
          <a:solidFill>
            <a:schemeClr val="bg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ea typeface="思源黑体 CN Medium" panose="020B0600000000000000" pitchFamily="34" charset="-122"/>
              <a:sym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4D21D1-E9AF-595F-106B-D68C95CF89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951" y="118585"/>
            <a:ext cx="10364098" cy="3310415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57827D7C-9D6E-3C90-E655-80D15A0ADEFC}"/>
              </a:ext>
            </a:extLst>
          </p:cNvPr>
          <p:cNvGrpSpPr/>
          <p:nvPr/>
        </p:nvGrpSpPr>
        <p:grpSpPr>
          <a:xfrm>
            <a:off x="3839582" y="3536332"/>
            <a:ext cx="5013583" cy="2801823"/>
            <a:chOff x="3839582" y="3536332"/>
            <a:chExt cx="5013583" cy="280182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D58D0D9-B6B1-B38D-76DA-94317F381717}"/>
                </a:ext>
              </a:extLst>
            </p:cNvPr>
            <p:cNvSpPr txBox="1"/>
            <p:nvPr/>
          </p:nvSpPr>
          <p:spPr>
            <a:xfrm>
              <a:off x="3839582" y="4399163"/>
              <a:ext cx="501358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  <a:sym typeface="+mn-lt"/>
                </a:rPr>
                <a:t>Lật </a:t>
              </a:r>
              <a:r>
                <a:rPr kumimoji="0" lang="vi-VN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  <a:sym typeface="+mn-lt"/>
                </a:rPr>
                <a:t>từng trang sách mới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  <a:sym typeface="+mn-lt"/>
                </a:rPr>
                <a:t>Chao ôi là thơm tho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  <a:sym typeface="+mn-lt"/>
                </a:rPr>
                <a:t>Này đây là nương lúa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  <a:sym typeface="+mn-lt"/>
                </a:rPr>
                <a:t>Dập dờn những cánh </a:t>
              </a:r>
              <a:r>
                <a:rPr kumimoji="0" lang="vi-VN" sz="3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  <a:sym typeface="+mn-lt"/>
                </a:rPr>
                <a:t>cò.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95CAAFE-38C6-FD2B-5B9E-C53DC5EA2E46}"/>
                </a:ext>
              </a:extLst>
            </p:cNvPr>
            <p:cNvGrpSpPr/>
            <p:nvPr/>
          </p:nvGrpSpPr>
          <p:grpSpPr>
            <a:xfrm>
              <a:off x="5414843" y="3536332"/>
              <a:ext cx="931530" cy="931530"/>
              <a:chOff x="1920" y="624476"/>
              <a:chExt cx="931530" cy="931530"/>
            </a:xfrm>
          </p:grpSpPr>
          <p:pic>
            <p:nvPicPr>
              <p:cNvPr id="14" name="Picture 13" descr="A picture containing vector graphics&#10;&#10;Description automatically generated">
                <a:extLst>
                  <a:ext uri="{FF2B5EF4-FFF2-40B4-BE49-F238E27FC236}">
                    <a16:creationId xmlns:a16="http://schemas.microsoft.com/office/drawing/2014/main" id="{03A603DB-3D60-1C0E-EA1D-6633E7CE66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20" y="624476"/>
                <a:ext cx="931530" cy="931530"/>
              </a:xfrm>
              <a:prstGeom prst="rect">
                <a:avLst/>
              </a:prstGeom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9E54D15-5BB7-AE67-42A4-3E3E341EED7D}"/>
                  </a:ext>
                </a:extLst>
              </p:cNvPr>
              <p:cNvSpPr txBox="1"/>
              <p:nvPr/>
            </p:nvSpPr>
            <p:spPr>
              <a:xfrm>
                <a:off x="48563" y="828631"/>
                <a:ext cx="82601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>
                    <a:solidFill>
                      <a:schemeClr val="accent6">
                        <a:lumMod val="50000"/>
                      </a:schemeClr>
                    </a:solidFill>
                    <a:latin typeface="#9Slide07 Stormtrooper" panose="020B0500000000000000" pitchFamily="34" charset="0"/>
                  </a:rPr>
                  <a:t>2</a:t>
                </a:r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59C81A2-36A7-2D66-45D8-3CE33607F904}"/>
              </a:ext>
            </a:extLst>
          </p:cNvPr>
          <p:cNvGrpSpPr/>
          <p:nvPr/>
        </p:nvGrpSpPr>
        <p:grpSpPr>
          <a:xfrm>
            <a:off x="7339338" y="1985242"/>
            <a:ext cx="4711150" cy="3137079"/>
            <a:chOff x="7339338" y="1985242"/>
            <a:chExt cx="4711150" cy="313707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4DF92BE-E0AF-CB4A-1311-A703300981C8}"/>
                </a:ext>
              </a:extLst>
            </p:cNvPr>
            <p:cNvSpPr txBox="1"/>
            <p:nvPr/>
          </p:nvSpPr>
          <p:spPr>
            <a:xfrm>
              <a:off x="7339338" y="1985242"/>
              <a:ext cx="4711150" cy="2400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3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endParaRPr>
            </a:p>
            <a:p>
              <a:pPr algn="l"/>
              <a:r>
                <a:rPr lang="vi-VN" sz="30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Bao nhiêu chuyện cổ tích</a:t>
              </a:r>
            </a:p>
            <a:p>
              <a:pPr algn="l"/>
              <a:r>
                <a:rPr lang="vi-VN" sz="30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Cũng có trong sách hay</a:t>
              </a:r>
            </a:p>
            <a:p>
              <a:pPr algn="l"/>
              <a:r>
                <a:rPr lang="vi-VN" sz="30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Cô dạy múa, dạy hát</a:t>
              </a:r>
            </a:p>
            <a:p>
              <a:pPr algn="l"/>
              <a:r>
                <a:rPr lang="vi-VN" sz="3000" b="1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</a:rPr>
                <a:t>Làm đồ chơi khéo tay.</a:t>
              </a: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7667433-BF35-A0B8-B309-A5150A279AB0}"/>
                </a:ext>
              </a:extLst>
            </p:cNvPr>
            <p:cNvGrpSpPr/>
            <p:nvPr/>
          </p:nvGrpSpPr>
          <p:grpSpPr>
            <a:xfrm>
              <a:off x="9119243" y="4190791"/>
              <a:ext cx="931530" cy="931530"/>
              <a:chOff x="1920" y="624476"/>
              <a:chExt cx="931530" cy="931530"/>
            </a:xfrm>
          </p:grpSpPr>
          <p:pic>
            <p:nvPicPr>
              <p:cNvPr id="11" name="Picture 10" descr="A picture containing vector graphics&#10;&#10;Description automatically generated">
                <a:extLst>
                  <a:ext uri="{FF2B5EF4-FFF2-40B4-BE49-F238E27FC236}">
                    <a16:creationId xmlns:a16="http://schemas.microsoft.com/office/drawing/2014/main" id="{F6A8B305-565E-0C16-AD31-85F1D62182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20" y="624476"/>
                <a:ext cx="931530" cy="931530"/>
              </a:xfrm>
              <a:prstGeom prst="rect">
                <a:avLst/>
              </a:prstGeom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D9AD9FD-05F4-E086-E3A0-4D26A0B9BFCF}"/>
                  </a:ext>
                </a:extLst>
              </p:cNvPr>
              <p:cNvSpPr txBox="1"/>
              <p:nvPr/>
            </p:nvSpPr>
            <p:spPr>
              <a:xfrm>
                <a:off x="48563" y="828631"/>
                <a:ext cx="82601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>
                    <a:solidFill>
                      <a:schemeClr val="accent6">
                        <a:lumMod val="50000"/>
                      </a:schemeClr>
                    </a:solidFill>
                    <a:latin typeface="#9Slide07 Stormtrooper" panose="020B0500000000000000" pitchFamily="34" charset="0"/>
                  </a:rPr>
                  <a:t>3</a:t>
                </a:r>
              </a:p>
            </p:txBody>
          </p: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F7EB5B0-FBF0-D0D1-8143-4A09463C8352}"/>
              </a:ext>
            </a:extLst>
          </p:cNvPr>
          <p:cNvGrpSpPr/>
          <p:nvPr/>
        </p:nvGrpSpPr>
        <p:grpSpPr>
          <a:xfrm>
            <a:off x="361594" y="2459504"/>
            <a:ext cx="4711149" cy="2735733"/>
            <a:chOff x="361594" y="2459504"/>
            <a:chExt cx="4711149" cy="273573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7D3B954-4976-DC9B-3047-11CEDCD47B5F}"/>
                </a:ext>
              </a:extLst>
            </p:cNvPr>
            <p:cNvSpPr txBox="1"/>
            <p:nvPr/>
          </p:nvSpPr>
          <p:spPr>
            <a:xfrm>
              <a:off x="361594" y="2459504"/>
              <a:ext cx="471114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  <a:sym typeface="+mn-lt"/>
                </a:rPr>
                <a:t>Sáng nay em đi học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  <a:sym typeface="+mn-lt"/>
                </a:rPr>
                <a:t>Bình minh nắng xôn xao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  <a:sym typeface="+mn-lt"/>
                </a:rPr>
                <a:t>Trong lành làn gió mát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  <a:sym typeface="+mn-lt"/>
                </a:rPr>
                <a:t>Mơn man đôi má </a:t>
              </a:r>
              <a:r>
                <a:rPr kumimoji="0" lang="vi-VN" sz="3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-Rounded" panose="020B0500000000000000" pitchFamily="34" charset="0"/>
                  <a:sym typeface="+mn-lt"/>
                </a:rPr>
                <a:t>đào.</a:t>
              </a:r>
              <a:endPara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104C1EF6-A72C-91D8-DF3D-24AD2C9EA867}"/>
                </a:ext>
              </a:extLst>
            </p:cNvPr>
            <p:cNvGrpSpPr/>
            <p:nvPr/>
          </p:nvGrpSpPr>
          <p:grpSpPr>
            <a:xfrm>
              <a:off x="1576651" y="4263707"/>
              <a:ext cx="931530" cy="931530"/>
              <a:chOff x="1920" y="624476"/>
              <a:chExt cx="931530" cy="931530"/>
            </a:xfrm>
          </p:grpSpPr>
          <p:pic>
            <p:nvPicPr>
              <p:cNvPr id="17" name="Picture 16" descr="A picture containing vector graphics&#10;&#10;Description automatically generated">
                <a:extLst>
                  <a:ext uri="{FF2B5EF4-FFF2-40B4-BE49-F238E27FC236}">
                    <a16:creationId xmlns:a16="http://schemas.microsoft.com/office/drawing/2014/main" id="{79B1FF94-4B06-AD03-E33C-185236BE66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20" y="624476"/>
                <a:ext cx="931530" cy="931530"/>
              </a:xfrm>
              <a:prstGeom prst="rect">
                <a:avLst/>
              </a:prstGeom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8D1AF97-3560-EC11-6F5C-DEC777A7E8C1}"/>
                  </a:ext>
                </a:extLst>
              </p:cNvPr>
              <p:cNvSpPr txBox="1"/>
              <p:nvPr/>
            </p:nvSpPr>
            <p:spPr>
              <a:xfrm>
                <a:off x="48563" y="828631"/>
                <a:ext cx="82601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>
                    <a:solidFill>
                      <a:schemeClr val="accent6">
                        <a:lumMod val="50000"/>
                      </a:schemeClr>
                    </a:solidFill>
                    <a:latin typeface="#9Slide07 Stormtrooper" panose="020B0500000000000000" pitchFamily="34" charset="0"/>
                  </a:rPr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0737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3FFFE275-1644-C6FF-D301-CFEF3AF4BA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  <a14:imgEffect>
                      <a14:saturation sat="4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33" t="12537" r="-1034" b="6467"/>
          <a:stretch/>
        </p:blipFill>
        <p:spPr>
          <a:xfrm>
            <a:off x="1" y="-10236"/>
            <a:ext cx="12323926" cy="6858000"/>
          </a:xfrm>
          <a:prstGeom prst="rect">
            <a:avLst/>
          </a:prstGeom>
        </p:spPr>
      </p:pic>
      <p:sp>
        <p:nvSpPr>
          <p:cNvPr id="6" name="矩形: 圆角 13">
            <a:extLst>
              <a:ext uri="{FF2B5EF4-FFF2-40B4-BE49-F238E27FC236}">
                <a16:creationId xmlns:a16="http://schemas.microsoft.com/office/drawing/2014/main" id="{439F2E60-BBFB-3001-6AB3-4F744528449D}"/>
              </a:ext>
            </a:extLst>
          </p:cNvPr>
          <p:cNvSpPr/>
          <p:nvPr/>
        </p:nvSpPr>
        <p:spPr>
          <a:xfrm>
            <a:off x="345831" y="143302"/>
            <a:ext cx="11705141" cy="6550924"/>
          </a:xfrm>
          <a:prstGeom prst="roundRect">
            <a:avLst>
              <a:gd name="adj" fmla="val 5740"/>
            </a:avLst>
          </a:prstGeom>
          <a:solidFill>
            <a:schemeClr val="bg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ea typeface="思源黑体 CN Medium" panose="020B06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53630E-7323-73DA-84B3-2EE896026691}"/>
              </a:ext>
            </a:extLst>
          </p:cNvPr>
          <p:cNvSpPr txBox="1"/>
          <p:nvPr/>
        </p:nvSpPr>
        <p:spPr>
          <a:xfrm>
            <a:off x="742594" y="143302"/>
            <a:ext cx="6839837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Sáng nay em đi học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Bình minh nắng xôn xao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Trong lành làn gió mát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Mơn man đôi má đào.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Lật từng trang sách mới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Chao ôi là thơm tho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Này đây là nương lúa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Dập dờn những cánh cò.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0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  <a:sym typeface="+mn-lt"/>
            </a:endParaRPr>
          </a:p>
          <a:p>
            <a:pPr algn="l"/>
            <a:r>
              <a:rPr lang="vi-VN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Bao nhiêu chuyện cổ tích</a:t>
            </a:r>
          </a:p>
          <a:p>
            <a:pPr algn="l"/>
            <a:r>
              <a:rPr lang="vi-VN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Cũng có trong sách hay</a:t>
            </a:r>
          </a:p>
          <a:p>
            <a:pPr algn="l"/>
            <a:r>
              <a:rPr lang="vi-VN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Cô dạy múa, dạy hát</a:t>
            </a:r>
          </a:p>
          <a:p>
            <a:pPr algn="l"/>
            <a:r>
              <a:rPr lang="vi-VN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Làm đồ chơi khéo tay.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7B4A8C-555E-27D9-2103-D6CC2BA77676}"/>
              </a:ext>
            </a:extLst>
          </p:cNvPr>
          <p:cNvSpPr txBox="1"/>
          <p:nvPr/>
        </p:nvSpPr>
        <p:spPr>
          <a:xfrm>
            <a:off x="6376925" y="2005717"/>
            <a:ext cx="667475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Giờ ra chơi cùng bạn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Em náo nức nô đùa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Khi mệt lại túm tụm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  <a:sym typeface="+mn-lt"/>
              </a:rPr>
              <a:t>Cùng vẽ tranh say sưa.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  <a:sym typeface="+mn-lt"/>
            </a:endParaRPr>
          </a:p>
          <a:p>
            <a:pPr algn="l"/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Tan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học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em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ùa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chạy</a:t>
            </a:r>
            <a:endParaRPr lang="en-US" sz="3000" b="1" i="0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  <a:p>
            <a:pPr algn="l"/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Đồng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quê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lúa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chín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vàng</a:t>
            </a:r>
            <a:endParaRPr lang="en-US" sz="3000" b="1" i="0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  <a:p>
            <a:pPr algn="l"/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Nhịp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chân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theo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nhịp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hát</a:t>
            </a:r>
            <a:endParaRPr lang="en-US" sz="3000" b="1" i="0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  <a:p>
            <a:pPr algn="l"/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Lòng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em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vui</a:t>
            </a:r>
            <a:r>
              <a:rPr lang="en-US" sz="30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</a:t>
            </a:r>
            <a:r>
              <a:rPr lang="en-US" sz="3000" b="1" i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xốn</a:t>
            </a:r>
            <a:r>
              <a:rPr lang="en-US" sz="3000" b="1" i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xang</a:t>
            </a:r>
            <a:endParaRPr lang="en-US" sz="3000" b="1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Arial-Rounded" panose="020B0500000000000000" pitchFamily="34" charset="0"/>
            </a:endParaRPr>
          </a:p>
          <a:p>
            <a:pPr algn="l"/>
            <a:r>
              <a:rPr lang="en-US" sz="3000" b="1" i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                 </a:t>
            </a:r>
            <a:r>
              <a:rPr lang="en-US" sz="3000" b="1" i="1">
                <a:solidFill>
                  <a:srgbClr val="34662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(</a:t>
            </a:r>
            <a:r>
              <a:rPr lang="en-US" sz="3000" b="1" i="1" dirty="0" err="1">
                <a:solidFill>
                  <a:srgbClr val="34662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Phạm</a:t>
            </a:r>
            <a:r>
              <a:rPr lang="en-US" sz="3000" b="1" i="1" dirty="0">
                <a:solidFill>
                  <a:srgbClr val="34662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 Anh </a:t>
            </a:r>
            <a:r>
              <a:rPr lang="en-US" sz="3000" b="1" i="1" dirty="0" err="1">
                <a:solidFill>
                  <a:srgbClr val="34662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Xuân</a:t>
            </a:r>
            <a:r>
              <a:rPr lang="en-US" sz="3000" b="1" i="1" dirty="0">
                <a:solidFill>
                  <a:srgbClr val="346624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Arial-Rounded" panose="020B0500000000000000" pitchFamily="34" charset="0"/>
              </a:rPr>
              <a:t>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547D08C-8622-EA7D-6947-945731AA41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1307" y="466238"/>
            <a:ext cx="7014861" cy="246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846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44BF5C41-5272-C932-98A1-717DE38EC021}"/>
              </a:ext>
            </a:extLst>
          </p:cNvPr>
          <p:cNvGrpSpPr/>
          <p:nvPr/>
        </p:nvGrpSpPr>
        <p:grpSpPr>
          <a:xfrm>
            <a:off x="423081" y="231602"/>
            <a:ext cx="11395880" cy="4135682"/>
            <a:chOff x="423081" y="231602"/>
            <a:chExt cx="11395880" cy="4135682"/>
          </a:xfrm>
        </p:grpSpPr>
        <p:pic>
          <p:nvPicPr>
            <p:cNvPr id="6" name="图片 5" descr="图形用户界面&#10;&#10;中度可信度描述已自动生成">
              <a:extLst>
                <a:ext uri="{FF2B5EF4-FFF2-40B4-BE49-F238E27FC236}">
                  <a16:creationId xmlns:a16="http://schemas.microsoft.com/office/drawing/2014/main" id="{B508BF26-A535-44C8-A942-21CA977B56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560" b="39441"/>
            <a:stretch/>
          </p:blipFill>
          <p:spPr>
            <a:xfrm>
              <a:off x="423081" y="231602"/>
              <a:ext cx="11395880" cy="4135682"/>
            </a:xfrm>
            <a:prstGeom prst="rect">
              <a:avLst/>
            </a:prstGeom>
          </p:spPr>
        </p:pic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EA28E635-6A62-46D9-B46F-8D1817EBA417}"/>
                </a:ext>
              </a:extLst>
            </p:cNvPr>
            <p:cNvSpPr/>
            <p:nvPr/>
          </p:nvSpPr>
          <p:spPr>
            <a:xfrm>
              <a:off x="1436931" y="918164"/>
              <a:ext cx="8607819" cy="21312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en-US" altLang="zh-CN" sz="3600" b="1">
                  <a:solidFill>
                    <a:srgbClr val="002060"/>
                  </a:solidFill>
                  <a:latin typeface="UTM Avo" panose="02040603050506020204" pitchFamily="18" charset="0"/>
                  <a:ea typeface="字魂131号-酷乐潮玩体" panose="00000500000000000000" pitchFamily="2" charset="-122"/>
                  <a:sym typeface="Arial" panose="020B0604020202020204" pitchFamily="34" charset="0"/>
                </a:rPr>
                <a:t>Em thường kể với người thân những chuyện gì về trường lớp của em?</a:t>
              </a:r>
              <a:endParaRPr lang="zh-CN" altLang="en-US" sz="3600" b="1" dirty="0">
                <a:solidFill>
                  <a:srgbClr val="002060"/>
                </a:solidFill>
                <a:latin typeface="UTM Avo" panose="02040603050506020204" pitchFamily="18" charset="0"/>
                <a:ea typeface="字魂131号-酷乐潮玩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2" name="图片 3" descr="卡通人物&#10;&#10;中度可信度描述已自动生成">
            <a:extLst>
              <a:ext uri="{FF2B5EF4-FFF2-40B4-BE49-F238E27FC236}">
                <a16:creationId xmlns:a16="http://schemas.microsoft.com/office/drawing/2014/main" id="{C8BF8A08-7F9D-A256-6E27-8247D22A8F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94" b="29493"/>
          <a:stretch/>
        </p:blipFill>
        <p:spPr>
          <a:xfrm>
            <a:off x="5159912" y="3049388"/>
            <a:ext cx="7032088" cy="3601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769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山上的风景&#10;&#10;描述已自动生成">
            <a:extLst>
              <a:ext uri="{FF2B5EF4-FFF2-40B4-BE49-F238E27FC236}">
                <a16:creationId xmlns:a16="http://schemas.microsoft.com/office/drawing/2014/main" id="{95105CDA-0285-41CD-853A-1B82C284CF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图片包含 蛋糕, 桌子, 食物, 花&#10;&#10;描述已自动生成">
            <a:extLst>
              <a:ext uri="{FF2B5EF4-FFF2-40B4-BE49-F238E27FC236}">
                <a16:creationId xmlns:a16="http://schemas.microsoft.com/office/drawing/2014/main" id="{712DF0FC-72FB-417A-B545-BF81461D396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92"/>
          <a:stretch/>
        </p:blipFill>
        <p:spPr>
          <a:xfrm>
            <a:off x="0" y="3166281"/>
            <a:ext cx="12191999" cy="3691719"/>
          </a:xfrm>
          <a:prstGeom prst="rect">
            <a:avLst/>
          </a:prstGeom>
        </p:spPr>
      </p:pic>
      <p:pic>
        <p:nvPicPr>
          <p:cNvPr id="7" name="图片 6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92CABA3-F569-47B2-9622-BB6278B3CE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29" b="75873"/>
          <a:stretch/>
        </p:blipFill>
        <p:spPr>
          <a:xfrm>
            <a:off x="0" y="0"/>
            <a:ext cx="4397829" cy="1654629"/>
          </a:xfrm>
          <a:prstGeom prst="rect">
            <a:avLst/>
          </a:prstGeom>
        </p:spPr>
      </p:pic>
      <p:pic>
        <p:nvPicPr>
          <p:cNvPr id="22" name="图片 21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89FA553-9BC9-424D-9B54-DF89CE3298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29" b="51534"/>
          <a:stretch/>
        </p:blipFill>
        <p:spPr>
          <a:xfrm>
            <a:off x="7794170" y="0"/>
            <a:ext cx="4397829" cy="3323771"/>
          </a:xfrm>
          <a:prstGeom prst="rect">
            <a:avLst/>
          </a:prstGeom>
        </p:spPr>
      </p:pic>
      <p:pic>
        <p:nvPicPr>
          <p:cNvPr id="2" name="图片 25" descr="卡通人物&#10;&#10;中度可信度描述已自动生成">
            <a:extLst>
              <a:ext uri="{FF2B5EF4-FFF2-40B4-BE49-F238E27FC236}">
                <a16:creationId xmlns:a16="http://schemas.microsoft.com/office/drawing/2014/main" id="{9FFA8FE3-FBFF-F6A6-6F7A-882BAA8FF0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6887" y="1918687"/>
            <a:ext cx="7434942" cy="5785861"/>
          </a:xfrm>
          <a:prstGeom prst="rect">
            <a:avLst/>
          </a:prstGeom>
        </p:spPr>
      </p:pic>
      <p:sp>
        <p:nvSpPr>
          <p:cNvPr id="4" name="矩形 26">
            <a:extLst>
              <a:ext uri="{FF2B5EF4-FFF2-40B4-BE49-F238E27FC236}">
                <a16:creationId xmlns:a16="http://schemas.microsoft.com/office/drawing/2014/main" id="{8CAB0B70-0D5C-436C-CD6A-B6867D253244}"/>
              </a:ext>
            </a:extLst>
          </p:cNvPr>
          <p:cNvSpPr/>
          <p:nvPr/>
        </p:nvSpPr>
        <p:spPr>
          <a:xfrm>
            <a:off x="3852548" y="3166281"/>
            <a:ext cx="4323620" cy="938719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pPr algn="ctr"/>
            <a:r>
              <a:rPr lang="en-US" altLang="zh-CN" sz="5500">
                <a:solidFill>
                  <a:schemeClr val="bg1"/>
                </a:solidFill>
                <a:latin typeface="#9Slide07 IcielPony" panose="02000000000000000000" pitchFamily="2" charset="0"/>
                <a:ea typeface="字魂131号-酷乐潮玩体" panose="00000500000000000000" pitchFamily="2" charset="-122"/>
                <a:sym typeface="Arial" panose="020B0604020202020204" pitchFamily="34" charset="0"/>
              </a:rPr>
              <a:t>Nói và nghe</a:t>
            </a:r>
            <a:endParaRPr lang="zh-CN" altLang="en-US" sz="5500" dirty="0">
              <a:solidFill>
                <a:schemeClr val="bg1"/>
              </a:solidFill>
              <a:latin typeface="#9Slide07 IcielPony" panose="02000000000000000000" pitchFamily="2" charset="0"/>
              <a:ea typeface="字魂131号-酷乐潮玩体" panose="00000500000000000000" pitchFamily="2" charset="-122"/>
              <a:sym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C9CF9CA-EE50-9CA4-AC2E-0995822B73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2410" y="768394"/>
            <a:ext cx="10522608" cy="3548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060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04DD1FB-F0B5-A673-BA98-D6281AEE30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0"/>
            <a:ext cx="12191999" cy="6858000"/>
          </a:xfrm>
          <a:prstGeom prst="rect">
            <a:avLst/>
          </a:prstGeom>
        </p:spPr>
      </p:pic>
      <p:pic>
        <p:nvPicPr>
          <p:cNvPr id="7" name="图片 6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92CABA3-F569-47B2-9622-BB6278B3CE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29" b="75873"/>
          <a:stretch/>
        </p:blipFill>
        <p:spPr>
          <a:xfrm>
            <a:off x="0" y="0"/>
            <a:ext cx="4397829" cy="1654629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07F68BF-60CD-3A59-594A-0B243C8BC782}"/>
              </a:ext>
            </a:extLst>
          </p:cNvPr>
          <p:cNvGrpSpPr/>
          <p:nvPr/>
        </p:nvGrpSpPr>
        <p:grpSpPr>
          <a:xfrm>
            <a:off x="1627812" y="48168"/>
            <a:ext cx="9794966" cy="3561265"/>
            <a:chOff x="1198515" y="907326"/>
            <a:chExt cx="9794966" cy="3561265"/>
          </a:xfrm>
        </p:grpSpPr>
        <p:pic>
          <p:nvPicPr>
            <p:cNvPr id="12" name="图片 5" descr="图形用户界面&#10;&#10;中度可信度描述已自动生成">
              <a:extLst>
                <a:ext uri="{FF2B5EF4-FFF2-40B4-BE49-F238E27FC236}">
                  <a16:creationId xmlns:a16="http://schemas.microsoft.com/office/drawing/2014/main" id="{96B48D92-0AEF-508D-3E57-BE1C224DC3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560" b="39441"/>
            <a:stretch/>
          </p:blipFill>
          <p:spPr>
            <a:xfrm>
              <a:off x="1198515" y="907326"/>
              <a:ext cx="9794966" cy="3561265"/>
            </a:xfrm>
            <a:prstGeom prst="rect">
              <a:avLst/>
            </a:prstGeom>
          </p:spPr>
        </p:pic>
        <p:sp>
          <p:nvSpPr>
            <p:cNvPr id="2" name="矩形 2">
              <a:extLst>
                <a:ext uri="{FF2B5EF4-FFF2-40B4-BE49-F238E27FC236}">
                  <a16:creationId xmlns:a16="http://schemas.microsoft.com/office/drawing/2014/main" id="{82289AC5-973D-EB54-A2FE-0878BB0F4672}"/>
                </a:ext>
              </a:extLst>
            </p:cNvPr>
            <p:cNvSpPr/>
            <p:nvPr/>
          </p:nvSpPr>
          <p:spPr>
            <a:xfrm>
              <a:off x="2688317" y="1684792"/>
              <a:ext cx="6305994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5400" b="1">
                  <a:solidFill>
                    <a:srgbClr val="CA3446"/>
                  </a:solidFill>
                  <a:latin typeface="UTM Avo" panose="02040603050506020204" pitchFamily="18" charset="0"/>
                  <a:ea typeface="字魂131号-酷乐潮玩体" panose="00000500000000000000" pitchFamily="2" charset="-122"/>
                  <a:sym typeface="Arial" panose="020B0604020202020204" pitchFamily="34" charset="0"/>
                </a:rPr>
                <a:t>Kể về một ngày đi học của em</a:t>
              </a:r>
              <a:endParaRPr lang="zh-CN" altLang="en-US" sz="5400" b="1" dirty="0">
                <a:solidFill>
                  <a:srgbClr val="CA3446"/>
                </a:solidFill>
                <a:latin typeface="UTM Avo" panose="02040603050506020204" pitchFamily="18" charset="0"/>
                <a:ea typeface="字魂131号-酷乐潮玩体" panose="00000500000000000000" pitchFamily="2" charset="-122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61921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山上的风景&#10;&#10;描述已自动生成">
            <a:extLst>
              <a:ext uri="{FF2B5EF4-FFF2-40B4-BE49-F238E27FC236}">
                <a16:creationId xmlns:a16="http://schemas.microsoft.com/office/drawing/2014/main" id="{95105CDA-0285-41CD-853A-1B82C284CF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图片包含 蛋糕, 游戏机, 桌子, 大&#10;&#10;描述已自动生成">
            <a:extLst>
              <a:ext uri="{FF2B5EF4-FFF2-40B4-BE49-F238E27FC236}">
                <a16:creationId xmlns:a16="http://schemas.microsoft.com/office/drawing/2014/main" id="{26B86783-9634-47A1-84FE-5A4B6A4AA0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33"/>
          <a:stretch/>
        </p:blipFill>
        <p:spPr>
          <a:xfrm>
            <a:off x="0" y="3657600"/>
            <a:ext cx="12192000" cy="3200400"/>
          </a:xfrm>
          <a:prstGeom prst="rect">
            <a:avLst/>
          </a:prstGeom>
        </p:spPr>
      </p:pic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F2849753-48A0-4EE5-ADDD-D965E336B816}"/>
              </a:ext>
            </a:extLst>
          </p:cNvPr>
          <p:cNvSpPr/>
          <p:nvPr/>
        </p:nvSpPr>
        <p:spPr>
          <a:xfrm>
            <a:off x="1785349" y="909824"/>
            <a:ext cx="10162903" cy="5388442"/>
          </a:xfrm>
          <a:prstGeom prst="roundRect">
            <a:avLst>
              <a:gd name="adj" fmla="val 574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ea typeface="思源黑体 CN Medium" panose="020B0600000000000000" pitchFamily="34" charset="-122"/>
              <a:sym typeface="Arial" panose="020B0604020202020204" pitchFamily="34" charset="0"/>
            </a:endParaRPr>
          </a:p>
        </p:txBody>
      </p:sp>
      <p:pic>
        <p:nvPicPr>
          <p:cNvPr id="9" name="图片 8" descr="图片包含 游戏机, 花, 星星, 鱼&#10;&#10;描述已自动生成">
            <a:extLst>
              <a:ext uri="{FF2B5EF4-FFF2-40B4-BE49-F238E27FC236}">
                <a16:creationId xmlns:a16="http://schemas.microsoft.com/office/drawing/2014/main" id="{3EA4EAC1-C825-4707-8658-A56BB8D769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73"/>
          <a:stretch/>
        </p:blipFill>
        <p:spPr>
          <a:xfrm>
            <a:off x="-1" y="5203370"/>
            <a:ext cx="12191999" cy="1654630"/>
          </a:xfrm>
          <a:prstGeom prst="rect">
            <a:avLst/>
          </a:prstGeom>
        </p:spPr>
      </p:pic>
      <p:pic>
        <p:nvPicPr>
          <p:cNvPr id="11" name="图片 10" descr="卡通人物&#10;&#10;中度可信度描述已自动生成">
            <a:extLst>
              <a:ext uri="{FF2B5EF4-FFF2-40B4-BE49-F238E27FC236}">
                <a16:creationId xmlns:a16="http://schemas.microsoft.com/office/drawing/2014/main" id="{310FBC4E-9FE5-4771-B0FA-AF34877698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56" y="516489"/>
            <a:ext cx="2964142" cy="2982686"/>
          </a:xfrm>
          <a:prstGeom prst="rect">
            <a:avLst/>
          </a:prstGeom>
        </p:spPr>
      </p:pic>
      <p:pic>
        <p:nvPicPr>
          <p:cNvPr id="7" name="图片 6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92CABA3-F569-47B2-9622-BB6278B3CE6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29" b="75873"/>
          <a:stretch/>
        </p:blipFill>
        <p:spPr>
          <a:xfrm>
            <a:off x="-76245" y="-22124"/>
            <a:ext cx="4397829" cy="1654629"/>
          </a:xfrm>
          <a:prstGeom prst="rect">
            <a:avLst/>
          </a:prstGeom>
        </p:spPr>
      </p:pic>
      <p:pic>
        <p:nvPicPr>
          <p:cNvPr id="22" name="图片 21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89FA553-9BC9-424D-9B54-DF89CE32983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29" b="51534"/>
          <a:stretch/>
        </p:blipFill>
        <p:spPr>
          <a:xfrm>
            <a:off x="7413173" y="-425704"/>
            <a:ext cx="4397829" cy="332377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3CDC257-60C8-B9CD-49C6-0CB17C7515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008116" y="2332554"/>
            <a:ext cx="5267401" cy="538933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954B233-D7BA-DA91-0223-3B3B35E4F21A}"/>
              </a:ext>
            </a:extLst>
          </p:cNvPr>
          <p:cNvSpPr/>
          <p:nvPr/>
        </p:nvSpPr>
        <p:spPr>
          <a:xfrm>
            <a:off x="3246864" y="3301908"/>
            <a:ext cx="854292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kumimoji="0" lang="en-US" sz="4400" b="1" u="none" strike="noStrike" kern="1200" cap="none" spc="0" normalizeH="0" baseline="0" noProof="0">
                <a:ln>
                  <a:noFill/>
                </a:ln>
                <a:solidFill>
                  <a:srgbClr val="296512"/>
                </a:solidFill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3. Đường đến trường hôm đó có gì đặc biệt?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296512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357C411-C047-3493-734D-14DFF12ED9F0}"/>
              </a:ext>
            </a:extLst>
          </p:cNvPr>
          <p:cNvSpPr/>
          <p:nvPr/>
        </p:nvSpPr>
        <p:spPr>
          <a:xfrm>
            <a:off x="2972363" y="2144303"/>
            <a:ext cx="881742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US" sz="4400" b="1" i="0">
                <a:solidFill>
                  <a:srgbClr val="CA3446"/>
                </a:solidFill>
                <a:effectLst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2. Thời tiết hôm đó thế nào?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CA3446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53508FD-6717-3296-6703-CB2D184EADDB}"/>
              </a:ext>
            </a:extLst>
          </p:cNvPr>
          <p:cNvSpPr/>
          <p:nvPr/>
        </p:nvSpPr>
        <p:spPr>
          <a:xfrm>
            <a:off x="2808001" y="1061340"/>
            <a:ext cx="854292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US" sz="4400" b="1" i="0">
                <a:solidFill>
                  <a:srgbClr val="002060"/>
                </a:solidFill>
                <a:effectLst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1. Em đến trường cùng ai?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075B3DD-EAC3-3A61-EF69-67E3D5C7EE8C}"/>
              </a:ext>
            </a:extLst>
          </p:cNvPr>
          <p:cNvSpPr/>
          <p:nvPr/>
        </p:nvSpPr>
        <p:spPr>
          <a:xfrm>
            <a:off x="3268074" y="4832950"/>
            <a:ext cx="756617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US" sz="4400" b="1" i="0">
                <a:solidFill>
                  <a:srgbClr val="0070C0"/>
                </a:solidFill>
                <a:effectLst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4. Buổi học hôm đó có gì đáng nhớ?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3999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/>
      <p:bldP spid="18" grpId="0"/>
      <p:bldP spid="19" grpId="0"/>
      <p:bldP spid="2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92CABA3-F569-47B2-9622-BB6278B3CE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29" b="75873"/>
          <a:stretch/>
        </p:blipFill>
        <p:spPr>
          <a:xfrm>
            <a:off x="0" y="0"/>
            <a:ext cx="4397829" cy="1654629"/>
          </a:xfrm>
          <a:prstGeom prst="rect">
            <a:avLst/>
          </a:prstGeom>
        </p:spPr>
      </p:pic>
      <p:pic>
        <p:nvPicPr>
          <p:cNvPr id="22" name="图片 21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89FA553-9BC9-424D-9B54-DF89CE3298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29" b="51534"/>
          <a:stretch/>
        </p:blipFill>
        <p:spPr>
          <a:xfrm>
            <a:off x="7794170" y="0"/>
            <a:ext cx="4397829" cy="332377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14DD6EA-D24C-ACCE-D019-CBF74AC33A34}"/>
              </a:ext>
            </a:extLst>
          </p:cNvPr>
          <p:cNvGrpSpPr/>
          <p:nvPr/>
        </p:nvGrpSpPr>
        <p:grpSpPr>
          <a:xfrm>
            <a:off x="2107921" y="1709478"/>
            <a:ext cx="8417726" cy="6550662"/>
            <a:chOff x="2107921" y="1709478"/>
            <a:chExt cx="8417726" cy="6550662"/>
          </a:xfrm>
        </p:grpSpPr>
        <p:pic>
          <p:nvPicPr>
            <p:cNvPr id="2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9FFA8FE3-FBFF-F6A6-6F7A-882BAA8FF0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7921" y="1709478"/>
              <a:ext cx="8417726" cy="6550662"/>
            </a:xfrm>
            <a:prstGeom prst="rect">
              <a:avLst/>
            </a:prstGeom>
          </p:spPr>
        </p:pic>
        <p:sp>
          <p:nvSpPr>
            <p:cNvPr id="4" name="矩形 26">
              <a:extLst>
                <a:ext uri="{FF2B5EF4-FFF2-40B4-BE49-F238E27FC236}">
                  <a16:creationId xmlns:a16="http://schemas.microsoft.com/office/drawing/2014/main" id="{8CAB0B70-0D5C-436C-CD6A-B6867D253244}"/>
                </a:ext>
              </a:extLst>
            </p:cNvPr>
            <p:cNvSpPr/>
            <p:nvPr/>
          </p:nvSpPr>
          <p:spPr>
            <a:xfrm>
              <a:off x="4507693" y="2907239"/>
              <a:ext cx="3286477" cy="1323439"/>
            </a:xfrm>
            <a:prstGeom prst="rect">
              <a:avLst/>
            </a:prstGeom>
          </p:spPr>
          <p:txBody>
            <a:bodyPr vert="horz" wrap="none">
              <a:spAutoFit/>
            </a:bodyPr>
            <a:lstStyle/>
            <a:p>
              <a:pPr algn="ctr"/>
              <a:r>
                <a:rPr lang="en-US" altLang="zh-CN" sz="4000">
                  <a:solidFill>
                    <a:schemeClr val="bg1"/>
                  </a:solidFill>
                  <a:latin typeface="#9Slide07 IcielPony" panose="02000000000000000000" pitchFamily="2" charset="0"/>
                  <a:ea typeface="字魂131号-酷乐潮玩体" panose="00000500000000000000" pitchFamily="2" charset="-122"/>
                  <a:sym typeface="Arial" panose="020B0604020202020204" pitchFamily="34" charset="0"/>
                </a:rPr>
                <a:t>Kể về một</a:t>
              </a:r>
            </a:p>
            <a:p>
              <a:pPr algn="ctr"/>
              <a:r>
                <a:rPr lang="en-US" altLang="zh-CN" sz="4000">
                  <a:solidFill>
                    <a:schemeClr val="bg1"/>
                  </a:solidFill>
                  <a:latin typeface="#9Slide07 IcielPony" panose="02000000000000000000" pitchFamily="2" charset="0"/>
                  <a:ea typeface="字魂131号-酷乐潮玩体" panose="00000500000000000000" pitchFamily="2" charset="-122"/>
                  <a:sym typeface="Arial" panose="020B0604020202020204" pitchFamily="34" charset="0"/>
                </a:rPr>
                <a:t> ngày đi học</a:t>
              </a:r>
              <a:endParaRPr lang="zh-CN" altLang="en-US" sz="4000" dirty="0">
                <a:solidFill>
                  <a:schemeClr val="bg1"/>
                </a:solidFill>
                <a:latin typeface="#9Slide07 IcielPony" panose="02000000000000000000" pitchFamily="2" charset="0"/>
                <a:ea typeface="字魂131号-酷乐潮玩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961B335C-60F7-52EC-F44F-3D0958A8AB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9383" y="585203"/>
            <a:ext cx="10534801" cy="3468925"/>
          </a:xfrm>
          <a:prstGeom prst="rect">
            <a:avLst/>
          </a:prstGeom>
        </p:spPr>
      </p:pic>
      <p:pic>
        <p:nvPicPr>
          <p:cNvPr id="12" name="图片 2">
            <a:extLst>
              <a:ext uri="{FF2B5EF4-FFF2-40B4-BE49-F238E27FC236}">
                <a16:creationId xmlns:a16="http://schemas.microsoft.com/office/drawing/2014/main" id="{06BCD1A5-F74D-B7F6-03AD-C198C6B3F7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8" r="22688"/>
          <a:stretch/>
        </p:blipFill>
        <p:spPr>
          <a:xfrm>
            <a:off x="8345957" y="2234343"/>
            <a:ext cx="2511664" cy="459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069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2D88E7E-2861-4CA0-93DD-47663A4B8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750268"/>
            <a:ext cx="7181499" cy="7181499"/>
          </a:xfrm>
          <a:prstGeom prst="rect">
            <a:avLst/>
          </a:prstGeom>
        </p:spPr>
      </p:pic>
      <p:sp>
        <p:nvSpPr>
          <p:cNvPr id="13" name="矩形: 圆角 13">
            <a:extLst>
              <a:ext uri="{FF2B5EF4-FFF2-40B4-BE49-F238E27FC236}">
                <a16:creationId xmlns:a16="http://schemas.microsoft.com/office/drawing/2014/main" id="{A8E9C9BE-477E-2B47-F38E-EEC138CC99E4}"/>
              </a:ext>
            </a:extLst>
          </p:cNvPr>
          <p:cNvSpPr/>
          <p:nvPr/>
        </p:nvSpPr>
        <p:spPr>
          <a:xfrm>
            <a:off x="2426336" y="42349"/>
            <a:ext cx="9698434" cy="6550924"/>
          </a:xfrm>
          <a:prstGeom prst="roundRect">
            <a:avLst>
              <a:gd name="adj" fmla="val 5740"/>
            </a:avLst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ea typeface="思源黑体 CN Medium" panose="020B0600000000000000" pitchFamily="34" charset="-122"/>
              <a:sym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9780BC3-CC55-0EEF-08B8-5A8A7013E7DC}"/>
              </a:ext>
            </a:extLst>
          </p:cNvPr>
          <p:cNvGrpSpPr/>
          <p:nvPr/>
        </p:nvGrpSpPr>
        <p:grpSpPr>
          <a:xfrm>
            <a:off x="-805778" y="2122714"/>
            <a:ext cx="4496035" cy="5681913"/>
            <a:chOff x="-772324" y="2349277"/>
            <a:chExt cx="5262135" cy="5388443"/>
          </a:xfrm>
        </p:grpSpPr>
        <p:pic>
          <p:nvPicPr>
            <p:cNvPr id="7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6CCD7432-F445-1343-AFF4-970A802F7F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72324" y="2349277"/>
              <a:ext cx="5262135" cy="5388443"/>
            </a:xfrm>
            <a:prstGeom prst="rect">
              <a:avLst/>
            </a:prstGeom>
          </p:spPr>
        </p:pic>
        <p:sp>
          <p:nvSpPr>
            <p:cNvPr id="8" name="矩形 2">
              <a:extLst>
                <a:ext uri="{FF2B5EF4-FFF2-40B4-BE49-F238E27FC236}">
                  <a16:creationId xmlns:a16="http://schemas.microsoft.com/office/drawing/2014/main" id="{2C4DC672-DE58-A540-48B8-6482A19E1461}"/>
                </a:ext>
              </a:extLst>
            </p:cNvPr>
            <p:cNvSpPr/>
            <p:nvPr/>
          </p:nvSpPr>
          <p:spPr>
            <a:xfrm>
              <a:off x="-33455" y="3276487"/>
              <a:ext cx="3670110" cy="12131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2800" b="1">
                  <a:solidFill>
                    <a:schemeClr val="bg1"/>
                  </a:solidFill>
                  <a:latin typeface="UTM Atlas" panose="02040603050506020204" pitchFamily="18" charset="0"/>
                  <a:ea typeface="字魂131号-酷乐潮玩体" panose="00000500000000000000" pitchFamily="2" charset="-122"/>
                  <a:sym typeface="Arial" panose="020B0604020202020204" pitchFamily="34" charset="0"/>
                </a:rPr>
                <a:t>Trình 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zh-CN" sz="2800" b="1">
                  <a:solidFill>
                    <a:schemeClr val="bg1"/>
                  </a:solidFill>
                  <a:latin typeface="UTM Atlas" panose="02040603050506020204" pitchFamily="18" charset="0"/>
                  <a:ea typeface="字魂131号-酷乐潮玩体" panose="00000500000000000000" pitchFamily="2" charset="-122"/>
                  <a:sym typeface="Arial" panose="020B0604020202020204" pitchFamily="34" charset="0"/>
                </a:rPr>
                <a:t>bày</a:t>
              </a:r>
              <a:endParaRPr lang="zh-CN" altLang="en-US" sz="2800" b="1" dirty="0">
                <a:solidFill>
                  <a:schemeClr val="bg1"/>
                </a:solidFill>
                <a:latin typeface="UTM Atlas" panose="02040603050506020204" pitchFamily="18" charset="0"/>
                <a:ea typeface="字魂131号-酷乐潮玩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944642A1-5D8D-A5B0-C78C-E53429FFF1F4}"/>
              </a:ext>
            </a:extLst>
          </p:cNvPr>
          <p:cNvSpPr/>
          <p:nvPr/>
        </p:nvSpPr>
        <p:spPr>
          <a:xfrm>
            <a:off x="3034855" y="1730574"/>
            <a:ext cx="85429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1200" cap="none" spc="0" normalizeH="0" baseline="0" noProof="0">
                <a:ln>
                  <a:noFill/>
                </a:ln>
                <a:solidFill>
                  <a:srgbClr val="296512"/>
                </a:solidFill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3. Đường đến trường đông đúc, xe cộ tấp nập, cây cối tươi vui như chào đón em tới trường.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296512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7E47135-2040-5B46-7B6F-B8EF5CBC9C3D}"/>
              </a:ext>
            </a:extLst>
          </p:cNvPr>
          <p:cNvSpPr/>
          <p:nvPr/>
        </p:nvSpPr>
        <p:spPr>
          <a:xfrm>
            <a:off x="2839033" y="961696"/>
            <a:ext cx="95285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US" sz="3600" b="1" i="0">
                <a:solidFill>
                  <a:srgbClr val="CA3446"/>
                </a:solidFill>
                <a:effectLst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2. Thời tiết hôm đó nắng đẹp, gió mát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CA3446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A0F5BF3-CC7C-D527-7821-4FA58C32540F}"/>
              </a:ext>
            </a:extLst>
          </p:cNvPr>
          <p:cNvSpPr/>
          <p:nvPr/>
        </p:nvSpPr>
        <p:spPr>
          <a:xfrm>
            <a:off x="1559836" y="226343"/>
            <a:ext cx="101752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US" sz="3600" b="1" i="0">
                <a:solidFill>
                  <a:srgbClr val="0070C0"/>
                </a:solidFill>
                <a:effectLst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1. Em đến trường cùng bố mẹ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1416A8-3854-F1AB-B22F-6B5AB8DAF516}"/>
              </a:ext>
            </a:extLst>
          </p:cNvPr>
          <p:cNvSpPr/>
          <p:nvPr/>
        </p:nvSpPr>
        <p:spPr>
          <a:xfrm>
            <a:off x="3034855" y="3607447"/>
            <a:ext cx="89442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US" sz="3600" b="1" i="0">
                <a:solidFill>
                  <a:srgbClr val="002060"/>
                </a:solidFill>
                <a:effectLst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4. Buổi học hôm đó rất vui. Em được tham gia nhiều hoạt động như: thể dục giữa giờ, đọc sách ở thư viện, chơi đùa cùng bạn bè, được cô giáo khen.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45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92CABA3-F569-47B2-9622-BB6278B3CE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29" b="75873"/>
          <a:stretch/>
        </p:blipFill>
        <p:spPr>
          <a:xfrm>
            <a:off x="0" y="0"/>
            <a:ext cx="4397829" cy="1654629"/>
          </a:xfrm>
          <a:prstGeom prst="rect">
            <a:avLst/>
          </a:prstGeom>
        </p:spPr>
      </p:pic>
      <p:pic>
        <p:nvPicPr>
          <p:cNvPr id="22" name="图片 21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89FA553-9BC9-424D-9B54-DF89CE3298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29" b="51534"/>
          <a:stretch/>
        </p:blipFill>
        <p:spPr>
          <a:xfrm>
            <a:off x="7794170" y="0"/>
            <a:ext cx="4397829" cy="332377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14DD6EA-D24C-ACCE-D019-CBF74AC33A34}"/>
              </a:ext>
            </a:extLst>
          </p:cNvPr>
          <p:cNvGrpSpPr/>
          <p:nvPr/>
        </p:nvGrpSpPr>
        <p:grpSpPr>
          <a:xfrm>
            <a:off x="3037115" y="-555171"/>
            <a:ext cx="11157018" cy="8401654"/>
            <a:chOff x="2107921" y="1709478"/>
            <a:chExt cx="8417726" cy="6550662"/>
          </a:xfrm>
        </p:grpSpPr>
        <p:pic>
          <p:nvPicPr>
            <p:cNvPr id="2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9FFA8FE3-FBFF-F6A6-6F7A-882BAA8FF0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7921" y="1709478"/>
              <a:ext cx="8417726" cy="6550662"/>
            </a:xfrm>
            <a:prstGeom prst="rect">
              <a:avLst/>
            </a:prstGeom>
          </p:spPr>
        </p:pic>
        <p:sp>
          <p:nvSpPr>
            <p:cNvPr id="4" name="矩形 26">
              <a:extLst>
                <a:ext uri="{FF2B5EF4-FFF2-40B4-BE49-F238E27FC236}">
                  <a16:creationId xmlns:a16="http://schemas.microsoft.com/office/drawing/2014/main" id="{8CAB0B70-0D5C-436C-CD6A-B6867D253244}"/>
                </a:ext>
              </a:extLst>
            </p:cNvPr>
            <p:cNvSpPr/>
            <p:nvPr/>
          </p:nvSpPr>
          <p:spPr>
            <a:xfrm>
              <a:off x="4148872" y="3115565"/>
              <a:ext cx="3999829" cy="1031868"/>
            </a:xfrm>
            <a:prstGeom prst="rect">
              <a:avLst/>
            </a:prstGeom>
          </p:spPr>
          <p:txBody>
            <a:bodyPr vert="horz" wrap="none">
              <a:spAutoFit/>
            </a:bodyPr>
            <a:lstStyle/>
            <a:p>
              <a:pPr algn="ctr"/>
              <a:r>
                <a:rPr lang="en-US" altLang="zh-CN" sz="8000">
                  <a:solidFill>
                    <a:schemeClr val="bg1"/>
                  </a:solidFill>
                  <a:latin typeface="#9Slide07 IcielPony" panose="02000000000000000000" pitchFamily="2" charset="0"/>
                  <a:ea typeface="字魂131号-酷乐潮玩体" panose="00000500000000000000" pitchFamily="2" charset="-122"/>
                  <a:sym typeface="Arial" panose="020B0604020202020204" pitchFamily="34" charset="0"/>
                </a:rPr>
                <a:t>TRÌNH BÀY</a:t>
              </a:r>
              <a:endParaRPr lang="zh-CN" altLang="en-US" sz="8000" dirty="0">
                <a:solidFill>
                  <a:schemeClr val="bg1"/>
                </a:solidFill>
                <a:latin typeface="#9Slide07 IcielPony" panose="02000000000000000000" pitchFamily="2" charset="0"/>
                <a:ea typeface="字魂131号-酷乐潮玩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3" name="图片 3" descr="卡通人物&#10;&#10;中度可信度描述已自动生成">
            <a:extLst>
              <a:ext uri="{FF2B5EF4-FFF2-40B4-BE49-F238E27FC236}">
                <a16:creationId xmlns:a16="http://schemas.microsoft.com/office/drawing/2014/main" id="{57B78A81-B7D8-7D30-79BC-1377F290228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94" b="29493"/>
          <a:stretch/>
        </p:blipFill>
        <p:spPr>
          <a:xfrm>
            <a:off x="4043624" y="2290947"/>
            <a:ext cx="8501743" cy="4419247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72264AC9-CD34-4F48-6F30-315973AE9851}"/>
              </a:ext>
            </a:extLst>
          </p:cNvPr>
          <p:cNvGrpSpPr/>
          <p:nvPr/>
        </p:nvGrpSpPr>
        <p:grpSpPr>
          <a:xfrm>
            <a:off x="288554" y="-301494"/>
            <a:ext cx="5393418" cy="7460987"/>
            <a:chOff x="134033" y="-301494"/>
            <a:chExt cx="5393418" cy="7460987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75B6B97-F83B-EDB4-01E9-9B5D91F7B0F6}"/>
                </a:ext>
              </a:extLst>
            </p:cNvPr>
            <p:cNvGrpSpPr/>
            <p:nvPr/>
          </p:nvGrpSpPr>
          <p:grpSpPr>
            <a:xfrm>
              <a:off x="134033" y="-301494"/>
              <a:ext cx="5393418" cy="7460987"/>
              <a:chOff x="1308155" y="906374"/>
              <a:chExt cx="9794966" cy="3561265"/>
            </a:xfrm>
          </p:grpSpPr>
          <p:pic>
            <p:nvPicPr>
              <p:cNvPr id="6" name="图片 5" descr="图形用户界面&#10;&#10;中度可信度描述已自动生成">
                <a:extLst>
                  <a:ext uri="{FF2B5EF4-FFF2-40B4-BE49-F238E27FC236}">
                    <a16:creationId xmlns:a16="http://schemas.microsoft.com/office/drawing/2014/main" id="{16F261DF-84C5-B3E7-D4BB-8E40EB9022D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0560" b="39441"/>
              <a:stretch/>
            </p:blipFill>
            <p:spPr>
              <a:xfrm>
                <a:off x="1308155" y="906374"/>
                <a:ext cx="9794966" cy="3561265"/>
              </a:xfrm>
              <a:prstGeom prst="rect">
                <a:avLst/>
              </a:prstGeom>
            </p:spPr>
          </p:pic>
          <p:sp>
            <p:nvSpPr>
              <p:cNvPr id="8" name="矩形 2">
                <a:extLst>
                  <a:ext uri="{FF2B5EF4-FFF2-40B4-BE49-F238E27FC236}">
                    <a16:creationId xmlns:a16="http://schemas.microsoft.com/office/drawing/2014/main" id="{AC61F398-5572-B024-4108-BBFD1744B315}"/>
                  </a:ext>
                </a:extLst>
              </p:cNvPr>
              <p:cNvSpPr/>
              <p:nvPr/>
            </p:nvSpPr>
            <p:spPr>
              <a:xfrm>
                <a:off x="2449671" y="1769830"/>
                <a:ext cx="7511933" cy="6317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4000" b="1">
                    <a:solidFill>
                      <a:srgbClr val="CA3446"/>
                    </a:solidFill>
                    <a:latin typeface="UTM Avo" panose="02040603050506020204" pitchFamily="18" charset="0"/>
                    <a:ea typeface="字魂131号-酷乐潮玩体" panose="00000500000000000000" pitchFamily="2" charset="-122"/>
                    <a:sym typeface="Arial" panose="020B0604020202020204" pitchFamily="34" charset="0"/>
                  </a:rPr>
                  <a:t>Em nhớ nói rõ ràng, đủ nghe</a:t>
                </a:r>
                <a:endParaRPr lang="zh-CN" altLang="en-US" sz="4000" b="1" dirty="0">
                  <a:solidFill>
                    <a:srgbClr val="CA3446"/>
                  </a:solidFill>
                  <a:latin typeface="UTM Avo" panose="02040603050506020204" pitchFamily="18" charset="0"/>
                  <a:ea typeface="字魂131号-酷乐潮玩体" panose="00000500000000000000" pitchFamily="2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9" name="矩形 2">
              <a:extLst>
                <a:ext uri="{FF2B5EF4-FFF2-40B4-BE49-F238E27FC236}">
                  <a16:creationId xmlns:a16="http://schemas.microsoft.com/office/drawing/2014/main" id="{0DD5B8F6-23CE-2B0F-97DC-C36830ECE7DE}"/>
                </a:ext>
              </a:extLst>
            </p:cNvPr>
            <p:cNvSpPr/>
            <p:nvPr/>
          </p:nvSpPr>
          <p:spPr>
            <a:xfrm>
              <a:off x="611350" y="3056214"/>
              <a:ext cx="4104567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4000" b="1">
                  <a:solidFill>
                    <a:srgbClr val="002060"/>
                  </a:solidFill>
                  <a:latin typeface="UTM Avo" panose="02040603050506020204" pitchFamily="18" charset="0"/>
                  <a:ea typeface="字魂131号-酷乐潮玩体" panose="00000500000000000000" pitchFamily="2" charset="-122"/>
                  <a:sym typeface="Arial" panose="020B0604020202020204" pitchFamily="34" charset="0"/>
                </a:rPr>
                <a:t>Nhìn vào người nghe khi trình bày</a:t>
              </a:r>
              <a:endParaRPr lang="zh-CN" altLang="en-US" sz="4000" b="1" dirty="0">
                <a:solidFill>
                  <a:srgbClr val="002060"/>
                </a:solidFill>
                <a:latin typeface="UTM Avo" panose="02040603050506020204" pitchFamily="18" charset="0"/>
                <a:ea typeface="字魂131号-酷乐潮玩体" panose="00000500000000000000" pitchFamily="2" charset="-122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1180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山上的风景&#10;&#10;描述已自动生成">
            <a:extLst>
              <a:ext uri="{FF2B5EF4-FFF2-40B4-BE49-F238E27FC236}">
                <a16:creationId xmlns:a16="http://schemas.microsoft.com/office/drawing/2014/main" id="{95105CDA-0285-41CD-853A-1B82C284CF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图片包含 蛋糕, 游戏机, 桌子, 大&#10;&#10;描述已自动生成">
            <a:extLst>
              <a:ext uri="{FF2B5EF4-FFF2-40B4-BE49-F238E27FC236}">
                <a16:creationId xmlns:a16="http://schemas.microsoft.com/office/drawing/2014/main" id="{26B86783-9634-47A1-84FE-5A4B6A4AA0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33"/>
          <a:stretch/>
        </p:blipFill>
        <p:spPr>
          <a:xfrm>
            <a:off x="0" y="3657600"/>
            <a:ext cx="12192000" cy="3200400"/>
          </a:xfrm>
          <a:prstGeom prst="rect">
            <a:avLst/>
          </a:prstGeom>
        </p:spPr>
      </p:pic>
      <p:pic>
        <p:nvPicPr>
          <p:cNvPr id="7" name="图片 6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92CABA3-F569-47B2-9622-BB6278B3CE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29" b="75873"/>
          <a:stretch/>
        </p:blipFill>
        <p:spPr>
          <a:xfrm>
            <a:off x="0" y="0"/>
            <a:ext cx="4397829" cy="1654629"/>
          </a:xfrm>
          <a:prstGeom prst="rect">
            <a:avLst/>
          </a:prstGeom>
        </p:spPr>
      </p:pic>
      <p:pic>
        <p:nvPicPr>
          <p:cNvPr id="22" name="图片 21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89FA553-9BC9-424D-9B54-DF89CE3298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29" b="51534"/>
          <a:stretch/>
        </p:blipFill>
        <p:spPr>
          <a:xfrm>
            <a:off x="7794170" y="-480899"/>
            <a:ext cx="4397829" cy="3323771"/>
          </a:xfrm>
          <a:prstGeom prst="rect">
            <a:avLst/>
          </a:prstGeom>
        </p:spPr>
      </p:pic>
      <p:pic>
        <p:nvPicPr>
          <p:cNvPr id="8" name="图片 7" descr="图片包含 游戏机, 灯光, 星星&#10;&#10;描述已自动生成">
            <a:extLst>
              <a:ext uri="{FF2B5EF4-FFF2-40B4-BE49-F238E27FC236}">
                <a16:creationId xmlns:a16="http://schemas.microsoft.com/office/drawing/2014/main" id="{E9942DD8-D3F1-43FD-B5FE-8F304FB790B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56" r="21047"/>
          <a:stretch/>
        </p:blipFill>
        <p:spPr>
          <a:xfrm>
            <a:off x="7001652" y="4180820"/>
            <a:ext cx="4812977" cy="3044570"/>
          </a:xfrm>
          <a:prstGeom prst="rect">
            <a:avLst/>
          </a:prstGeom>
        </p:spPr>
      </p:pic>
      <p:pic>
        <p:nvPicPr>
          <p:cNvPr id="9" name="图片 8" descr="图片包含 游戏机, 花, 星星, 鱼&#10;&#10;描述已自动生成">
            <a:extLst>
              <a:ext uri="{FF2B5EF4-FFF2-40B4-BE49-F238E27FC236}">
                <a16:creationId xmlns:a16="http://schemas.microsoft.com/office/drawing/2014/main" id="{3EA4EAC1-C825-4707-8658-A56BB8D769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73"/>
          <a:stretch/>
        </p:blipFill>
        <p:spPr>
          <a:xfrm>
            <a:off x="-1" y="5203370"/>
            <a:ext cx="12191999" cy="1654630"/>
          </a:xfrm>
          <a:prstGeom prst="rect">
            <a:avLst/>
          </a:prstGeom>
        </p:spPr>
      </p:pic>
      <p:pic>
        <p:nvPicPr>
          <p:cNvPr id="12" name="图片 2">
            <a:extLst>
              <a:ext uri="{FF2B5EF4-FFF2-40B4-BE49-F238E27FC236}">
                <a16:creationId xmlns:a16="http://schemas.microsoft.com/office/drawing/2014/main" id="{74C0D226-3E22-F501-F616-C174EFF179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3" r="19333"/>
          <a:stretch/>
        </p:blipFill>
        <p:spPr>
          <a:xfrm>
            <a:off x="4468910" y="722088"/>
            <a:ext cx="4310742" cy="577838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88AC7D4-8DFF-FE04-DDA9-88348A1803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9393" y="489531"/>
            <a:ext cx="9236241" cy="372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192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2">
            <a:extLst>
              <a:ext uri="{FF2B5EF4-FFF2-40B4-BE49-F238E27FC236}">
                <a16:creationId xmlns:a16="http://schemas.microsoft.com/office/drawing/2014/main" id="{64753D3B-0A2D-EE2C-3104-B6F1554A58B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56044" y="3309257"/>
            <a:ext cx="7879911" cy="3371070"/>
          </a:xfrm>
          <a:prstGeom prst="rect">
            <a:avLst/>
          </a:prstGeom>
        </p:spPr>
      </p:pic>
      <p:sp>
        <p:nvSpPr>
          <p:cNvPr id="6" name="Google Shape;1910;p31">
            <a:extLst>
              <a:ext uri="{FF2B5EF4-FFF2-40B4-BE49-F238E27FC236}">
                <a16:creationId xmlns:a16="http://schemas.microsoft.com/office/drawing/2014/main" id="{20F21349-3B85-A8E3-10F1-A812F6F468EF}"/>
              </a:ext>
            </a:extLst>
          </p:cNvPr>
          <p:cNvSpPr txBox="1">
            <a:spLocks/>
          </p:cNvSpPr>
          <p:nvPr/>
        </p:nvSpPr>
        <p:spPr>
          <a:xfrm>
            <a:off x="1642092" y="2423598"/>
            <a:ext cx="9192190" cy="2793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1" anchor="ctr" anchorCtr="0">
            <a:prstTxWarp prst="textArchUp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Chango"/>
              <a:buNone/>
              <a:defRPr sz="3500" b="0" i="0" u="none" strike="noStrike" cap="none">
                <a:solidFill>
                  <a:schemeClr val="accent5"/>
                </a:solidFill>
                <a:latin typeface="Chango"/>
                <a:ea typeface="Chango"/>
                <a:cs typeface="Chango"/>
                <a:sym typeface="Chang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9600">
                <a:ln>
                  <a:solidFill>
                    <a:schemeClr val="tx1">
                      <a:lumMod val="10000"/>
                    </a:schemeClr>
                  </a:solidFill>
                </a:ln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58000">
                      <a:srgbClr val="CA3446"/>
                    </a:gs>
                  </a:gsLst>
                  <a:lin ang="2700000" scaled="1"/>
                  <a:tileRect/>
                </a:gradFill>
                <a:effectLst>
                  <a:glow rad="101600">
                    <a:schemeClr val="bg1">
                      <a:lumMod val="60000"/>
                      <a:lumOff val="40000"/>
                      <a:alpha val="60000"/>
                    </a:schemeClr>
                  </a:glow>
                </a:effectLst>
                <a:latin typeface="SVN-Hole Hearted" panose="020B0A06020104020203" pitchFamily="34" charset="0"/>
              </a:rPr>
              <a:t>NÊU CẢM NGHĨ CỦA EM</a:t>
            </a:r>
          </a:p>
          <a:p>
            <a:r>
              <a:rPr lang="en-US" sz="9600">
                <a:ln>
                  <a:solidFill>
                    <a:schemeClr val="tx1">
                      <a:lumMod val="10000"/>
                    </a:schemeClr>
                  </a:solidFill>
                </a:ln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58000">
                      <a:srgbClr val="002060"/>
                    </a:gs>
                  </a:gsLst>
                  <a:lin ang="2700000" scaled="1"/>
                  <a:tileRect/>
                </a:gradFill>
                <a:effectLst>
                  <a:glow rad="101600">
                    <a:schemeClr val="bg1">
                      <a:lumMod val="60000"/>
                      <a:lumOff val="40000"/>
                      <a:alpha val="60000"/>
                    </a:schemeClr>
                  </a:glow>
                </a:effectLst>
                <a:latin typeface="SVN-Hole Hearted" panose="020B0A06020104020203" pitchFamily="34" charset="0"/>
              </a:rPr>
              <a:t>SAU MỘT THÁNG HỌC TẬP</a:t>
            </a:r>
          </a:p>
        </p:txBody>
      </p:sp>
    </p:spTree>
    <p:extLst>
      <p:ext uri="{BB962C8B-B14F-4D97-AF65-F5344CB8AC3E}">
        <p14:creationId xmlns:p14="http://schemas.microsoft.com/office/powerpoint/2010/main" val="977684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B015089-1FAE-4AFD-8135-89E3E591DE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490879B4-BD2F-E572-0D8A-CF0754600DA2}"/>
              </a:ext>
            </a:extLst>
          </p:cNvPr>
          <p:cNvGrpSpPr/>
          <p:nvPr/>
        </p:nvGrpSpPr>
        <p:grpSpPr>
          <a:xfrm>
            <a:off x="363439" y="-1186101"/>
            <a:ext cx="11157018" cy="8401654"/>
            <a:chOff x="2107921" y="1709478"/>
            <a:chExt cx="8417726" cy="6550662"/>
          </a:xfrm>
        </p:grpSpPr>
        <p:pic>
          <p:nvPicPr>
            <p:cNvPr id="12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9484B863-4FA2-1A35-64CE-B6C7A4D5FC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7921" y="1709478"/>
              <a:ext cx="8417726" cy="6550662"/>
            </a:xfrm>
            <a:prstGeom prst="rect">
              <a:avLst/>
            </a:prstGeom>
          </p:spPr>
        </p:pic>
        <p:sp>
          <p:nvSpPr>
            <p:cNvPr id="13" name="矩形 26">
              <a:extLst>
                <a:ext uri="{FF2B5EF4-FFF2-40B4-BE49-F238E27FC236}">
                  <a16:creationId xmlns:a16="http://schemas.microsoft.com/office/drawing/2014/main" id="{D0533AD3-29B8-5987-C113-0E3AFD305F95}"/>
                </a:ext>
              </a:extLst>
            </p:cNvPr>
            <p:cNvSpPr/>
            <p:nvPr/>
          </p:nvSpPr>
          <p:spPr>
            <a:xfrm>
              <a:off x="4652429" y="2858636"/>
              <a:ext cx="3222165" cy="1511807"/>
            </a:xfrm>
            <a:prstGeom prst="rect">
              <a:avLst/>
            </a:prstGeom>
          </p:spPr>
          <p:txBody>
            <a:bodyPr vert="horz" wrap="none">
              <a:spAutoFit/>
            </a:bodyPr>
            <a:lstStyle/>
            <a:p>
              <a:pPr algn="ctr"/>
              <a:r>
                <a:rPr lang="en-US" altLang="zh-CN" sz="6000">
                  <a:solidFill>
                    <a:schemeClr val="bg1"/>
                  </a:solidFill>
                  <a:latin typeface="#9Slide07 IcielPony" panose="02000000000000000000" pitchFamily="2" charset="0"/>
                  <a:ea typeface="字魂131号-酷乐潮玩体" panose="00000500000000000000" pitchFamily="2" charset="-122"/>
                  <a:sym typeface="Arial" panose="020B0604020202020204" pitchFamily="34" charset="0"/>
                </a:rPr>
                <a:t>Quả trứng</a:t>
              </a:r>
            </a:p>
            <a:p>
              <a:pPr algn="ctr"/>
              <a:r>
                <a:rPr lang="en-US" altLang="zh-CN" sz="6000">
                  <a:solidFill>
                    <a:schemeClr val="bg1"/>
                  </a:solidFill>
                  <a:latin typeface="#9Slide07 IcielPony" panose="02000000000000000000" pitchFamily="2" charset="0"/>
                  <a:ea typeface="字魂131号-酷乐潮玩体" panose="00000500000000000000" pitchFamily="2" charset="-122"/>
                  <a:sym typeface="Arial" panose="020B0604020202020204" pitchFamily="34" charset="0"/>
                </a:rPr>
                <a:t>kì diệu</a:t>
              </a:r>
              <a:endParaRPr lang="zh-CN" altLang="en-US" sz="6000" dirty="0">
                <a:solidFill>
                  <a:schemeClr val="bg1"/>
                </a:solidFill>
                <a:latin typeface="#9Slide07 IcielPony" panose="02000000000000000000" pitchFamily="2" charset="0"/>
                <a:ea typeface="字魂131号-酷乐潮玩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16" name="Picture 15">
            <a:hlinkClick r:id="rId4" action="ppaction://hlinksldjump"/>
            <a:extLst>
              <a:ext uri="{FF2B5EF4-FFF2-40B4-BE49-F238E27FC236}">
                <a16:creationId xmlns:a16="http://schemas.microsoft.com/office/drawing/2014/main" id="{F75A13B5-7AC3-A412-2DB3-3F6E9814AB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4572" y="1669990"/>
            <a:ext cx="4986960" cy="5127180"/>
          </a:xfrm>
          <a:prstGeom prst="rect">
            <a:avLst/>
          </a:prstGeom>
        </p:spPr>
      </p:pic>
      <p:pic>
        <p:nvPicPr>
          <p:cNvPr id="18" name="Picture 17">
            <a:hlinkClick r:id="rId6" action="ppaction://hlinksldjump"/>
            <a:extLst>
              <a:ext uri="{FF2B5EF4-FFF2-40B4-BE49-F238E27FC236}">
                <a16:creationId xmlns:a16="http://schemas.microsoft.com/office/drawing/2014/main" id="{455FF803-EF8B-E8B8-CE00-100C9C0F3E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65178" y="2559947"/>
            <a:ext cx="3499407" cy="4157832"/>
          </a:xfrm>
          <a:prstGeom prst="rect">
            <a:avLst/>
          </a:prstGeom>
        </p:spPr>
      </p:pic>
      <p:pic>
        <p:nvPicPr>
          <p:cNvPr id="20" name="Picture 19">
            <a:hlinkClick r:id="rId8" action="ppaction://hlinksldjump"/>
            <a:extLst>
              <a:ext uri="{FF2B5EF4-FFF2-40B4-BE49-F238E27FC236}">
                <a16:creationId xmlns:a16="http://schemas.microsoft.com/office/drawing/2014/main" id="{F0149207-D7BA-FD52-6CAD-E175CB8ED08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85059" y="2559947"/>
            <a:ext cx="3371380" cy="4438273"/>
          </a:xfrm>
          <a:prstGeom prst="rect">
            <a:avLst/>
          </a:prstGeom>
        </p:spPr>
      </p:pic>
      <p:sp>
        <p:nvSpPr>
          <p:cNvPr id="23" name="Arrow: Notched Right 22">
            <a:hlinkClick r:id="rId10" action="ppaction://hlinksldjump"/>
            <a:extLst>
              <a:ext uri="{FF2B5EF4-FFF2-40B4-BE49-F238E27FC236}">
                <a16:creationId xmlns:a16="http://schemas.microsoft.com/office/drawing/2014/main" id="{AC4DB5CB-26EE-5243-10B2-797B45C27791}"/>
              </a:ext>
            </a:extLst>
          </p:cNvPr>
          <p:cNvSpPr/>
          <p:nvPr/>
        </p:nvSpPr>
        <p:spPr>
          <a:xfrm>
            <a:off x="10788659" y="5538581"/>
            <a:ext cx="1237569" cy="1249308"/>
          </a:xfrm>
          <a:prstGeom prst="notch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04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山上的风景&#10;&#10;描述已自动生成">
            <a:extLst>
              <a:ext uri="{FF2B5EF4-FFF2-40B4-BE49-F238E27FC236}">
                <a16:creationId xmlns:a16="http://schemas.microsoft.com/office/drawing/2014/main" id="{95105CDA-0285-41CD-853A-1B82C284CF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图片包含 蛋糕, 游戏机, 桌子, 大&#10;&#10;描述已自动生成">
            <a:extLst>
              <a:ext uri="{FF2B5EF4-FFF2-40B4-BE49-F238E27FC236}">
                <a16:creationId xmlns:a16="http://schemas.microsoft.com/office/drawing/2014/main" id="{26B86783-9634-47A1-84FE-5A4B6A4AA0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33"/>
          <a:stretch/>
        </p:blipFill>
        <p:spPr>
          <a:xfrm>
            <a:off x="0" y="3657600"/>
            <a:ext cx="12192000" cy="3200400"/>
          </a:xfrm>
          <a:prstGeom prst="rect">
            <a:avLst/>
          </a:prstGeom>
        </p:spPr>
      </p:pic>
      <p:pic>
        <p:nvPicPr>
          <p:cNvPr id="7" name="图片 6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92CABA3-F569-47B2-9622-BB6278B3CE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29" b="75873"/>
          <a:stretch/>
        </p:blipFill>
        <p:spPr>
          <a:xfrm>
            <a:off x="0" y="0"/>
            <a:ext cx="4397829" cy="1654629"/>
          </a:xfrm>
          <a:prstGeom prst="rect">
            <a:avLst/>
          </a:prstGeom>
        </p:spPr>
      </p:pic>
      <p:pic>
        <p:nvPicPr>
          <p:cNvPr id="22" name="图片 21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89FA553-9BC9-424D-9B54-DF89CE3298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29" b="51534"/>
          <a:stretch/>
        </p:blipFill>
        <p:spPr>
          <a:xfrm>
            <a:off x="7794170" y="-480899"/>
            <a:ext cx="4397829" cy="3323771"/>
          </a:xfrm>
          <a:prstGeom prst="rect">
            <a:avLst/>
          </a:prstGeom>
        </p:spPr>
      </p:pic>
      <p:pic>
        <p:nvPicPr>
          <p:cNvPr id="8" name="图片 7" descr="图片包含 游戏机, 灯光, 星星&#10;&#10;描述已自动生成">
            <a:extLst>
              <a:ext uri="{FF2B5EF4-FFF2-40B4-BE49-F238E27FC236}">
                <a16:creationId xmlns:a16="http://schemas.microsoft.com/office/drawing/2014/main" id="{E9942DD8-D3F1-43FD-B5FE-8F304FB790B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56" r="21047"/>
          <a:stretch/>
        </p:blipFill>
        <p:spPr>
          <a:xfrm>
            <a:off x="7001652" y="4180820"/>
            <a:ext cx="4812977" cy="3044570"/>
          </a:xfrm>
          <a:prstGeom prst="rect">
            <a:avLst/>
          </a:prstGeom>
        </p:spPr>
      </p:pic>
      <p:pic>
        <p:nvPicPr>
          <p:cNvPr id="9" name="图片 8" descr="图片包含 游戏机, 花, 星星, 鱼&#10;&#10;描述已自动生成">
            <a:extLst>
              <a:ext uri="{FF2B5EF4-FFF2-40B4-BE49-F238E27FC236}">
                <a16:creationId xmlns:a16="http://schemas.microsoft.com/office/drawing/2014/main" id="{3EA4EAC1-C825-4707-8658-A56BB8D769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73"/>
          <a:stretch/>
        </p:blipFill>
        <p:spPr>
          <a:xfrm>
            <a:off x="-1" y="5203370"/>
            <a:ext cx="12191999" cy="165463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D3D87C1-81F4-D6B3-6AF6-979D32C7F186}"/>
              </a:ext>
            </a:extLst>
          </p:cNvPr>
          <p:cNvGrpSpPr/>
          <p:nvPr/>
        </p:nvGrpSpPr>
        <p:grpSpPr>
          <a:xfrm>
            <a:off x="-564297" y="-213891"/>
            <a:ext cx="11859105" cy="2922034"/>
            <a:chOff x="-1" y="-155748"/>
            <a:chExt cx="11225507" cy="2922034"/>
          </a:xfrm>
        </p:grpSpPr>
        <p:sp>
          <p:nvSpPr>
            <p:cNvPr id="4" name="矩形 26">
              <a:extLst>
                <a:ext uri="{FF2B5EF4-FFF2-40B4-BE49-F238E27FC236}">
                  <a16:creationId xmlns:a16="http://schemas.microsoft.com/office/drawing/2014/main" id="{DA575B8B-A827-8E39-CF27-6ADF7D14833D}"/>
                </a:ext>
              </a:extLst>
            </p:cNvPr>
            <p:cNvSpPr/>
            <p:nvPr/>
          </p:nvSpPr>
          <p:spPr>
            <a:xfrm>
              <a:off x="2084084" y="476987"/>
              <a:ext cx="9141422" cy="1634490"/>
            </a:xfrm>
            <a:prstGeom prst="roundRect">
              <a:avLst/>
            </a:prstGeom>
            <a:solidFill>
              <a:srgbClr val="FF6699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>
              <a:spAutoFit/>
            </a:bodyPr>
            <a:lstStyle/>
            <a:p>
              <a:pPr algn="ctr"/>
              <a:r>
                <a:rPr lang="en-US" altLang="zh-CN" sz="4500">
                  <a:solidFill>
                    <a:schemeClr val="bg1"/>
                  </a:solidFill>
                  <a:latin typeface="#9Slide07 IcielPony" panose="02000000000000000000" pitchFamily="2" charset="0"/>
                  <a:ea typeface="字魂131号-酷乐潮玩体" panose="00000500000000000000" pitchFamily="2" charset="-122"/>
                  <a:sym typeface="Arial" panose="020B0604020202020204" pitchFamily="34" charset="0"/>
                </a:rPr>
                <a:t>Nhìn tranh và nói hoạt động của các bạn nhỏ ở trường</a:t>
              </a:r>
              <a:endParaRPr lang="zh-CN" altLang="en-US" sz="4500" dirty="0">
                <a:solidFill>
                  <a:schemeClr val="bg1"/>
                </a:solidFill>
                <a:latin typeface="#9Slide07 IcielPony" panose="02000000000000000000" pitchFamily="2" charset="0"/>
                <a:ea typeface="字魂131号-酷乐潮玩体" panose="00000500000000000000" pitchFamily="2" charset="-122"/>
                <a:sym typeface="Arial" panose="020B0604020202020204" pitchFamily="34" charset="0"/>
              </a:endParaRPr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56BCCE62-7B53-B4E9-3616-03061F751E4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1" y="-155748"/>
              <a:ext cx="3439911" cy="2922034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243928C8-B015-1BEF-F3BE-55E8C883C4C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113" y="2177849"/>
            <a:ext cx="8969829" cy="4355280"/>
          </a:xfrm>
          <a:prstGeom prst="rect">
            <a:avLst/>
          </a:prstGeom>
        </p:spPr>
      </p:pic>
      <p:sp>
        <p:nvSpPr>
          <p:cNvPr id="5" name="Arrow: Notched Right 4">
            <a:hlinkClick r:id="rId9" action="ppaction://hlinksldjump"/>
            <a:extLst>
              <a:ext uri="{FF2B5EF4-FFF2-40B4-BE49-F238E27FC236}">
                <a16:creationId xmlns:a16="http://schemas.microsoft.com/office/drawing/2014/main" id="{B735DD8B-342D-6B3B-F0AF-204D160EED3B}"/>
              </a:ext>
            </a:extLst>
          </p:cNvPr>
          <p:cNvSpPr/>
          <p:nvPr/>
        </p:nvSpPr>
        <p:spPr>
          <a:xfrm>
            <a:off x="10863942" y="5535123"/>
            <a:ext cx="1237569" cy="1249308"/>
          </a:xfrm>
          <a:prstGeom prst="notch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467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5F7642A-24AE-44BC-9D99-05A049FBD4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950" l="10800" r="90960">
                        <a14:foregroundMark x1="38280" y1="41150" x2="89400" y2="58750"/>
                        <a14:foregroundMark x1="57440" y1="55100" x2="66240" y2="68500"/>
                        <a14:foregroundMark x1="66240" y1="68500" x2="81920" y2="77350"/>
                        <a14:foregroundMark x1="81920" y1="77350" x2="84800" y2="77500"/>
                        <a14:foregroundMark x1="80680" y1="56000" x2="86360" y2="83250"/>
                        <a14:foregroundMark x1="86360" y1="83250" x2="71000" y2="90950"/>
                        <a14:foregroundMark x1="71000" y1="90950" x2="50080" y2="86850"/>
                        <a14:foregroundMark x1="50080" y1="86850" x2="40720" y2="67500"/>
                        <a14:foregroundMark x1="40720" y1="67500" x2="54800" y2="50400"/>
                        <a14:foregroundMark x1="54800" y1="50400" x2="77040" y2="65700"/>
                        <a14:foregroundMark x1="77040" y1="65700" x2="82160" y2="78750"/>
                        <a14:foregroundMark x1="37080" y1="49650" x2="66880" y2="79350"/>
                        <a14:foregroundMark x1="33680" y1="48750" x2="37840" y2="72900"/>
                        <a14:foregroundMark x1="37840" y1="72900" x2="45280" y2="87150"/>
                        <a14:foregroundMark x1="45280" y1="87150" x2="50400" y2="88400"/>
                        <a14:foregroundMark x1="35160" y1="85700" x2="64720" y2="78900"/>
                        <a14:foregroundMark x1="64720" y1="78900" x2="75800" y2="63600"/>
                        <a14:foregroundMark x1="75800" y1="63600" x2="85040" y2="36950"/>
                        <a14:foregroundMark x1="83360" y1="38450" x2="89360" y2="58000"/>
                        <a14:foregroundMark x1="89360" y1="58000" x2="73280" y2="64050"/>
                        <a14:foregroundMark x1="73280" y1="64050" x2="45720" y2="57050"/>
                        <a14:foregroundMark x1="45720" y1="57050" x2="36560" y2="49800"/>
                        <a14:foregroundMark x1="36560" y1="49800" x2="44120" y2="36500"/>
                        <a14:foregroundMark x1="44120" y1="36500" x2="48240" y2="36350"/>
                        <a14:foregroundMark x1="71720" y1="43000" x2="90960" y2="62850"/>
                        <a14:foregroundMark x1="90960" y1="62850" x2="58640" y2="86800"/>
                        <a14:foregroundMark x1="58640" y1="86800" x2="44000" y2="90850"/>
                        <a14:foregroundMark x1="44000" y1="90850" x2="36360" y2="82650"/>
                        <a14:foregroundMark x1="36360" y1="82650" x2="36360" y2="82650"/>
                        <a14:foregroundMark x1="82880" y1="86000" x2="88920" y2="87800"/>
                        <a14:foregroundMark x1="40400" y1="57650" x2="43240" y2="61450"/>
                        <a14:foregroundMark x1="33960" y1="44500" x2="33040" y2="48750"/>
                        <a14:foregroundMark x1="84560" y1="85850" x2="84560" y2="85850"/>
                        <a14:foregroundMark x1="85120" y1="83850" x2="85840" y2="87200"/>
                        <a14:backgroundMark x1="18440" y1="13300" x2="23760" y2="77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8" r="1018"/>
          <a:stretch/>
        </p:blipFill>
        <p:spPr>
          <a:xfrm>
            <a:off x="4336894" y="241168"/>
            <a:ext cx="8543499" cy="697669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8DBFB4CD-6CCF-788B-10A6-5102A9113243}"/>
              </a:ext>
            </a:extLst>
          </p:cNvPr>
          <p:cNvGrpSpPr/>
          <p:nvPr/>
        </p:nvGrpSpPr>
        <p:grpSpPr>
          <a:xfrm>
            <a:off x="-764278" y="424145"/>
            <a:ext cx="8052181" cy="6610735"/>
            <a:chOff x="-764278" y="424145"/>
            <a:chExt cx="8052181" cy="6610735"/>
          </a:xfrm>
        </p:grpSpPr>
        <p:pic>
          <p:nvPicPr>
            <p:cNvPr id="7" name="图片 6" descr="图片包含 图形用户界面&#10;&#10;描述已自动生成">
              <a:extLst>
                <a:ext uri="{FF2B5EF4-FFF2-40B4-BE49-F238E27FC236}">
                  <a16:creationId xmlns:a16="http://schemas.microsoft.com/office/drawing/2014/main" id="{2C2CF049-6963-49A9-BA6A-020B0AE247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8" t="11429" r="47720" b="28042"/>
            <a:stretch/>
          </p:blipFill>
          <p:spPr>
            <a:xfrm>
              <a:off x="-764278" y="424145"/>
              <a:ext cx="8052181" cy="6610735"/>
            </a:xfrm>
            <a:prstGeom prst="rect">
              <a:avLst/>
            </a:prstGeom>
          </p:spPr>
        </p:pic>
        <p:sp>
          <p:nvSpPr>
            <p:cNvPr id="2" name="矩形 2">
              <a:extLst>
                <a:ext uri="{FF2B5EF4-FFF2-40B4-BE49-F238E27FC236}">
                  <a16:creationId xmlns:a16="http://schemas.microsoft.com/office/drawing/2014/main" id="{21F3BEF4-BD25-9331-4DE6-A12DB1AC2D38}"/>
                </a:ext>
              </a:extLst>
            </p:cNvPr>
            <p:cNvSpPr/>
            <p:nvPr/>
          </p:nvSpPr>
          <p:spPr>
            <a:xfrm>
              <a:off x="805217" y="2786155"/>
              <a:ext cx="5527343" cy="24774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3600" b="1">
                  <a:solidFill>
                    <a:srgbClr val="002060"/>
                  </a:solidFill>
                  <a:latin typeface="UTM Avo" panose="02040603050506020204" pitchFamily="18" charset="0"/>
                  <a:ea typeface="字魂131号-酷乐潮玩体" panose="00000500000000000000" pitchFamily="2" charset="-122"/>
                  <a:sym typeface="Arial" panose="020B0604020202020204" pitchFamily="34" charset="0"/>
                </a:rPr>
                <a:t>Em sẽ kể với người thân về những người bạn của em ở trên lớp</a:t>
              </a:r>
              <a:endParaRPr lang="zh-CN" altLang="en-US" sz="3600" b="1" dirty="0">
                <a:solidFill>
                  <a:srgbClr val="002060"/>
                </a:solidFill>
                <a:latin typeface="UTM Avo" panose="02040603050506020204" pitchFamily="18" charset="0"/>
                <a:ea typeface="字魂131号-酷乐潮玩体" panose="00000500000000000000" pitchFamily="2" charset="-122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4687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山上的风景&#10;&#10;描述已自动生成">
            <a:extLst>
              <a:ext uri="{FF2B5EF4-FFF2-40B4-BE49-F238E27FC236}">
                <a16:creationId xmlns:a16="http://schemas.microsoft.com/office/drawing/2014/main" id="{95105CDA-0285-41CD-853A-1B82C284CF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图片包含 蛋糕, 游戏机, 桌子, 大&#10;&#10;描述已自动生成">
            <a:extLst>
              <a:ext uri="{FF2B5EF4-FFF2-40B4-BE49-F238E27FC236}">
                <a16:creationId xmlns:a16="http://schemas.microsoft.com/office/drawing/2014/main" id="{26B86783-9634-47A1-84FE-5A4B6A4AA0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33"/>
          <a:stretch/>
        </p:blipFill>
        <p:spPr>
          <a:xfrm>
            <a:off x="0" y="3657600"/>
            <a:ext cx="12192000" cy="3200400"/>
          </a:xfrm>
          <a:prstGeom prst="rect">
            <a:avLst/>
          </a:prstGeom>
        </p:spPr>
      </p:pic>
      <p:pic>
        <p:nvPicPr>
          <p:cNvPr id="7" name="图片 6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92CABA3-F569-47B2-9622-BB6278B3CE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29" b="75873"/>
          <a:stretch/>
        </p:blipFill>
        <p:spPr>
          <a:xfrm>
            <a:off x="0" y="0"/>
            <a:ext cx="4397829" cy="1654629"/>
          </a:xfrm>
          <a:prstGeom prst="rect">
            <a:avLst/>
          </a:prstGeom>
        </p:spPr>
      </p:pic>
      <p:pic>
        <p:nvPicPr>
          <p:cNvPr id="22" name="图片 21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89FA553-9BC9-424D-9B54-DF89CE3298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29" b="51534"/>
          <a:stretch/>
        </p:blipFill>
        <p:spPr>
          <a:xfrm>
            <a:off x="7794170" y="-480899"/>
            <a:ext cx="4397829" cy="3323771"/>
          </a:xfrm>
          <a:prstGeom prst="rect">
            <a:avLst/>
          </a:prstGeom>
        </p:spPr>
      </p:pic>
      <p:pic>
        <p:nvPicPr>
          <p:cNvPr id="8" name="图片 7" descr="图片包含 游戏机, 灯光, 星星&#10;&#10;描述已自动生成">
            <a:extLst>
              <a:ext uri="{FF2B5EF4-FFF2-40B4-BE49-F238E27FC236}">
                <a16:creationId xmlns:a16="http://schemas.microsoft.com/office/drawing/2014/main" id="{E9942DD8-D3F1-43FD-B5FE-8F304FB790B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56" r="21047"/>
          <a:stretch/>
        </p:blipFill>
        <p:spPr>
          <a:xfrm>
            <a:off x="7001652" y="4180820"/>
            <a:ext cx="4812977" cy="3044570"/>
          </a:xfrm>
          <a:prstGeom prst="rect">
            <a:avLst/>
          </a:prstGeom>
        </p:spPr>
      </p:pic>
      <p:pic>
        <p:nvPicPr>
          <p:cNvPr id="9" name="图片 8" descr="图片包含 游戏机, 花, 星星, 鱼&#10;&#10;描述已自动生成">
            <a:extLst>
              <a:ext uri="{FF2B5EF4-FFF2-40B4-BE49-F238E27FC236}">
                <a16:creationId xmlns:a16="http://schemas.microsoft.com/office/drawing/2014/main" id="{3EA4EAC1-C825-4707-8658-A56BB8D769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73"/>
          <a:stretch/>
        </p:blipFill>
        <p:spPr>
          <a:xfrm>
            <a:off x="-1" y="5203370"/>
            <a:ext cx="12191999" cy="165463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F7A67651-A37D-B071-7CAF-1E0A293CB520}"/>
              </a:ext>
            </a:extLst>
          </p:cNvPr>
          <p:cNvGrpSpPr/>
          <p:nvPr/>
        </p:nvGrpSpPr>
        <p:grpSpPr>
          <a:xfrm>
            <a:off x="619117" y="132841"/>
            <a:ext cx="10839958" cy="2523274"/>
            <a:chOff x="739250" y="132841"/>
            <a:chExt cx="10839958" cy="2523274"/>
          </a:xfrm>
        </p:grpSpPr>
        <p:sp>
          <p:nvSpPr>
            <p:cNvPr id="4" name="矩形 26">
              <a:extLst>
                <a:ext uri="{FF2B5EF4-FFF2-40B4-BE49-F238E27FC236}">
                  <a16:creationId xmlns:a16="http://schemas.microsoft.com/office/drawing/2014/main" id="{DA575B8B-A827-8E39-CF27-6ADF7D14833D}"/>
                </a:ext>
              </a:extLst>
            </p:cNvPr>
            <p:cNvSpPr/>
            <p:nvPr/>
          </p:nvSpPr>
          <p:spPr>
            <a:xfrm>
              <a:off x="1933095" y="489042"/>
              <a:ext cx="9646113" cy="1634490"/>
            </a:xfrm>
            <a:prstGeom prst="roundRect">
              <a:avLst/>
            </a:prstGeom>
            <a:solidFill>
              <a:srgbClr val="FF6699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>
              <a:spAutoFit/>
            </a:bodyPr>
            <a:lstStyle/>
            <a:p>
              <a:pPr algn="ctr"/>
              <a:r>
                <a:rPr lang="en-US" altLang="zh-CN" sz="4500">
                  <a:solidFill>
                    <a:schemeClr val="bg1"/>
                  </a:solidFill>
                  <a:latin typeface="#9Slide07 IcielPony" panose="02000000000000000000" pitchFamily="2" charset="0"/>
                  <a:ea typeface="字魂131号-酷乐潮玩体" panose="00000500000000000000" pitchFamily="2" charset="-122"/>
                  <a:sym typeface="Arial" panose="020B0604020202020204" pitchFamily="34" charset="0"/>
                </a:rPr>
                <a:t>Nhìn tranh và nói hoạt động của các bạn nhỏ ở trường</a:t>
              </a:r>
              <a:endParaRPr lang="zh-CN" altLang="en-US" sz="4500" dirty="0">
                <a:solidFill>
                  <a:schemeClr val="bg1"/>
                </a:solidFill>
                <a:latin typeface="#9Slide07 IcielPony" panose="02000000000000000000" pitchFamily="2" charset="0"/>
                <a:ea typeface="字魂131号-酷乐潮玩体" panose="00000500000000000000" pitchFamily="2" charset="-122"/>
                <a:sym typeface="Arial" panose="020B0604020202020204" pitchFamily="34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8152905-6029-7754-57EC-BCCB7E3D097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39250" y="132841"/>
              <a:ext cx="2123694" cy="2523274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2C967223-CEDF-B4E0-CD36-4B9724829F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962" y="2237339"/>
            <a:ext cx="8855038" cy="4396875"/>
          </a:xfrm>
          <a:prstGeom prst="rect">
            <a:avLst/>
          </a:prstGeom>
        </p:spPr>
      </p:pic>
      <p:sp>
        <p:nvSpPr>
          <p:cNvPr id="2" name="Arrow: Notched Right 1">
            <a:hlinkClick r:id="rId9" action="ppaction://hlinksldjump"/>
            <a:extLst>
              <a:ext uri="{FF2B5EF4-FFF2-40B4-BE49-F238E27FC236}">
                <a16:creationId xmlns:a16="http://schemas.microsoft.com/office/drawing/2014/main" id="{B5CF7F45-3FFB-0729-54C3-9A28EE7C1201}"/>
              </a:ext>
            </a:extLst>
          </p:cNvPr>
          <p:cNvSpPr/>
          <p:nvPr/>
        </p:nvSpPr>
        <p:spPr>
          <a:xfrm>
            <a:off x="10863942" y="5535123"/>
            <a:ext cx="1237569" cy="1249308"/>
          </a:xfrm>
          <a:prstGeom prst="notch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86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山上的风景&#10;&#10;描述已自动生成">
            <a:extLst>
              <a:ext uri="{FF2B5EF4-FFF2-40B4-BE49-F238E27FC236}">
                <a16:creationId xmlns:a16="http://schemas.microsoft.com/office/drawing/2014/main" id="{95105CDA-0285-41CD-853A-1B82C284CF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图片包含 蛋糕, 游戏机, 桌子, 大&#10;&#10;描述已自动生成">
            <a:extLst>
              <a:ext uri="{FF2B5EF4-FFF2-40B4-BE49-F238E27FC236}">
                <a16:creationId xmlns:a16="http://schemas.microsoft.com/office/drawing/2014/main" id="{26B86783-9634-47A1-84FE-5A4B6A4AA0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33"/>
          <a:stretch/>
        </p:blipFill>
        <p:spPr>
          <a:xfrm>
            <a:off x="0" y="3657600"/>
            <a:ext cx="12192000" cy="3200400"/>
          </a:xfrm>
          <a:prstGeom prst="rect">
            <a:avLst/>
          </a:prstGeom>
        </p:spPr>
      </p:pic>
      <p:pic>
        <p:nvPicPr>
          <p:cNvPr id="7" name="图片 6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92CABA3-F569-47B2-9622-BB6278B3CE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29" b="75873"/>
          <a:stretch/>
        </p:blipFill>
        <p:spPr>
          <a:xfrm>
            <a:off x="0" y="0"/>
            <a:ext cx="4397829" cy="1654629"/>
          </a:xfrm>
          <a:prstGeom prst="rect">
            <a:avLst/>
          </a:prstGeom>
        </p:spPr>
      </p:pic>
      <p:pic>
        <p:nvPicPr>
          <p:cNvPr id="22" name="图片 21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89FA553-9BC9-424D-9B54-DF89CE3298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29" b="51534"/>
          <a:stretch/>
        </p:blipFill>
        <p:spPr>
          <a:xfrm>
            <a:off x="7794170" y="-480899"/>
            <a:ext cx="4397829" cy="3323771"/>
          </a:xfrm>
          <a:prstGeom prst="rect">
            <a:avLst/>
          </a:prstGeom>
        </p:spPr>
      </p:pic>
      <p:pic>
        <p:nvPicPr>
          <p:cNvPr id="8" name="图片 7" descr="图片包含 游戏机, 灯光, 星星&#10;&#10;描述已自动生成">
            <a:extLst>
              <a:ext uri="{FF2B5EF4-FFF2-40B4-BE49-F238E27FC236}">
                <a16:creationId xmlns:a16="http://schemas.microsoft.com/office/drawing/2014/main" id="{E9942DD8-D3F1-43FD-B5FE-8F304FB790B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56" r="21047"/>
          <a:stretch/>
        </p:blipFill>
        <p:spPr>
          <a:xfrm>
            <a:off x="7001652" y="4180820"/>
            <a:ext cx="4812977" cy="3044570"/>
          </a:xfrm>
          <a:prstGeom prst="rect">
            <a:avLst/>
          </a:prstGeom>
        </p:spPr>
      </p:pic>
      <p:pic>
        <p:nvPicPr>
          <p:cNvPr id="9" name="图片 8" descr="图片包含 游戏机, 花, 星星, 鱼&#10;&#10;描述已自动生成">
            <a:extLst>
              <a:ext uri="{FF2B5EF4-FFF2-40B4-BE49-F238E27FC236}">
                <a16:creationId xmlns:a16="http://schemas.microsoft.com/office/drawing/2014/main" id="{3EA4EAC1-C825-4707-8658-A56BB8D769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73"/>
          <a:stretch/>
        </p:blipFill>
        <p:spPr>
          <a:xfrm>
            <a:off x="-1" y="5203370"/>
            <a:ext cx="12191999" cy="165463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351B9AA5-B53B-39B5-37AD-E2A4B4B75719}"/>
              </a:ext>
            </a:extLst>
          </p:cNvPr>
          <p:cNvGrpSpPr/>
          <p:nvPr/>
        </p:nvGrpSpPr>
        <p:grpSpPr>
          <a:xfrm>
            <a:off x="457198" y="235631"/>
            <a:ext cx="11615742" cy="2441548"/>
            <a:chOff x="457198" y="235631"/>
            <a:chExt cx="11615742" cy="2441548"/>
          </a:xfrm>
        </p:grpSpPr>
        <p:sp>
          <p:nvSpPr>
            <p:cNvPr id="4" name="矩形 26">
              <a:extLst>
                <a:ext uri="{FF2B5EF4-FFF2-40B4-BE49-F238E27FC236}">
                  <a16:creationId xmlns:a16="http://schemas.microsoft.com/office/drawing/2014/main" id="{DA575B8B-A827-8E39-CF27-6ADF7D14833D}"/>
                </a:ext>
              </a:extLst>
            </p:cNvPr>
            <p:cNvSpPr/>
            <p:nvPr/>
          </p:nvSpPr>
          <p:spPr>
            <a:xfrm>
              <a:off x="1812962" y="495735"/>
              <a:ext cx="10259978" cy="1634490"/>
            </a:xfrm>
            <a:prstGeom prst="roundRect">
              <a:avLst/>
            </a:prstGeom>
            <a:solidFill>
              <a:srgbClr val="FF6699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>
              <a:spAutoFit/>
            </a:bodyPr>
            <a:lstStyle/>
            <a:p>
              <a:pPr algn="ctr"/>
              <a:r>
                <a:rPr lang="en-US" altLang="zh-CN" sz="4500">
                  <a:solidFill>
                    <a:schemeClr val="bg1"/>
                  </a:solidFill>
                  <a:latin typeface="#9Slide07 IcielPony" panose="02000000000000000000" pitchFamily="2" charset="0"/>
                  <a:ea typeface="字魂131号-酷乐潮玩体" panose="00000500000000000000" pitchFamily="2" charset="-122"/>
                  <a:sym typeface="Arial" panose="020B0604020202020204" pitchFamily="34" charset="0"/>
                </a:rPr>
                <a:t>Nhìn tranh và nói hoạt động của các bạn nhỏ ở trường</a:t>
              </a:r>
              <a:endParaRPr lang="zh-CN" altLang="en-US" sz="4500" dirty="0">
                <a:solidFill>
                  <a:schemeClr val="bg1"/>
                </a:solidFill>
                <a:latin typeface="#9Slide07 IcielPony" panose="02000000000000000000" pitchFamily="2" charset="0"/>
                <a:ea typeface="字魂131号-酷乐潮玩体" panose="00000500000000000000" pitchFamily="2" charset="-122"/>
                <a:sym typeface="Arial" panose="020B0604020202020204" pitchFamily="34" charset="0"/>
              </a:endParaRPr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D4F1CE63-F4AB-E066-87B2-20880E028EE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57198" y="235631"/>
              <a:ext cx="1854637" cy="2441548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7604213B-A1F2-F35D-35AE-169ED703E3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389" y="2331631"/>
            <a:ext cx="8630334" cy="4114022"/>
          </a:xfrm>
          <a:prstGeom prst="rect">
            <a:avLst/>
          </a:prstGeom>
        </p:spPr>
      </p:pic>
      <p:sp>
        <p:nvSpPr>
          <p:cNvPr id="5" name="Arrow: Notched Right 4">
            <a:hlinkClick r:id="rId9" action="ppaction://hlinksldjump"/>
            <a:extLst>
              <a:ext uri="{FF2B5EF4-FFF2-40B4-BE49-F238E27FC236}">
                <a16:creationId xmlns:a16="http://schemas.microsoft.com/office/drawing/2014/main" id="{8F8BCC6D-3AC5-BBB3-334A-22364CA6A940}"/>
              </a:ext>
            </a:extLst>
          </p:cNvPr>
          <p:cNvSpPr/>
          <p:nvPr/>
        </p:nvSpPr>
        <p:spPr>
          <a:xfrm>
            <a:off x="10863942" y="5535123"/>
            <a:ext cx="1237569" cy="1249308"/>
          </a:xfrm>
          <a:prstGeom prst="notch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447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山上的风景&#10;&#10;描述已自动生成">
            <a:extLst>
              <a:ext uri="{FF2B5EF4-FFF2-40B4-BE49-F238E27FC236}">
                <a16:creationId xmlns:a16="http://schemas.microsoft.com/office/drawing/2014/main" id="{95105CDA-0285-41CD-853A-1B82C284CF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图片包含 蛋糕, 游戏机, 桌子, 大&#10;&#10;描述已自动生成">
            <a:extLst>
              <a:ext uri="{FF2B5EF4-FFF2-40B4-BE49-F238E27FC236}">
                <a16:creationId xmlns:a16="http://schemas.microsoft.com/office/drawing/2014/main" id="{26B86783-9634-47A1-84FE-5A4B6A4AA0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33"/>
          <a:stretch/>
        </p:blipFill>
        <p:spPr>
          <a:xfrm>
            <a:off x="0" y="3527502"/>
            <a:ext cx="12192000" cy="3200400"/>
          </a:xfrm>
          <a:prstGeom prst="rect">
            <a:avLst/>
          </a:prstGeom>
        </p:spPr>
      </p:pic>
      <p:pic>
        <p:nvPicPr>
          <p:cNvPr id="7" name="图片 6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92CABA3-F569-47B2-9622-BB6278B3CE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29" b="75873"/>
          <a:stretch/>
        </p:blipFill>
        <p:spPr>
          <a:xfrm>
            <a:off x="0" y="0"/>
            <a:ext cx="5910420" cy="2223723"/>
          </a:xfrm>
          <a:prstGeom prst="rect">
            <a:avLst/>
          </a:prstGeom>
        </p:spPr>
      </p:pic>
      <p:pic>
        <p:nvPicPr>
          <p:cNvPr id="8" name="图片 7" descr="图片包含 游戏机, 灯光, 星星&#10;&#10;描述已自动生成">
            <a:extLst>
              <a:ext uri="{FF2B5EF4-FFF2-40B4-BE49-F238E27FC236}">
                <a16:creationId xmlns:a16="http://schemas.microsoft.com/office/drawing/2014/main" id="{E9942DD8-D3F1-43FD-B5FE-8F304FB790B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56" r="21047"/>
          <a:stretch/>
        </p:blipFill>
        <p:spPr>
          <a:xfrm>
            <a:off x="7001652" y="4180820"/>
            <a:ext cx="4812977" cy="3044570"/>
          </a:xfrm>
          <a:prstGeom prst="rect">
            <a:avLst/>
          </a:prstGeom>
        </p:spPr>
      </p:pic>
      <p:pic>
        <p:nvPicPr>
          <p:cNvPr id="9" name="图片 8" descr="图片包含 游戏机, 花, 星星, 鱼&#10;&#10;描述已自动生成">
            <a:extLst>
              <a:ext uri="{FF2B5EF4-FFF2-40B4-BE49-F238E27FC236}">
                <a16:creationId xmlns:a16="http://schemas.microsoft.com/office/drawing/2014/main" id="{3EA4EAC1-C825-4707-8658-A56BB8D769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73"/>
          <a:stretch/>
        </p:blipFill>
        <p:spPr>
          <a:xfrm>
            <a:off x="-1614" y="5212895"/>
            <a:ext cx="12191999" cy="1654630"/>
          </a:xfrm>
          <a:prstGeom prst="rect">
            <a:avLst/>
          </a:pr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B4DA896A-E45A-49B9-87C6-B760EE58B2E8}"/>
              </a:ext>
            </a:extLst>
          </p:cNvPr>
          <p:cNvSpPr/>
          <p:nvPr/>
        </p:nvSpPr>
        <p:spPr>
          <a:xfrm>
            <a:off x="5159444" y="2583008"/>
            <a:ext cx="6315379" cy="830997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algn="ctr"/>
            <a:r>
              <a:rPr lang="en-US" altLang="zh-CN" sz="4800">
                <a:solidFill>
                  <a:srgbClr val="002060"/>
                </a:solidFill>
                <a:latin typeface="#9Slide07 IcielPony" panose="02000000000000000000" pitchFamily="2" charset="0"/>
                <a:ea typeface="字魂131号-酷乐潮玩体" panose="00000500000000000000" pitchFamily="2" charset="-122"/>
                <a:sym typeface="Arial" panose="020B0604020202020204" pitchFamily="34" charset="0"/>
              </a:rPr>
              <a:t>Học thuộc khổ thơ</a:t>
            </a:r>
            <a:endParaRPr lang="zh-CN" altLang="en-US" sz="4800" dirty="0">
              <a:solidFill>
                <a:srgbClr val="002060"/>
              </a:solidFill>
              <a:latin typeface="#9Slide07 IcielPony" panose="02000000000000000000" pitchFamily="2" charset="0"/>
              <a:ea typeface="字魂131号-酷乐潮玩体" panose="00000500000000000000" pitchFamily="2" charset="-122"/>
              <a:sym typeface="Arial" panose="020B0604020202020204" pitchFamily="34" charset="0"/>
            </a:endParaRPr>
          </a:p>
        </p:txBody>
      </p:sp>
      <p:pic>
        <p:nvPicPr>
          <p:cNvPr id="22" name="图片 21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89FA553-9BC9-424D-9B54-DF89CE3298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29" b="51534"/>
          <a:stretch/>
        </p:blipFill>
        <p:spPr>
          <a:xfrm>
            <a:off x="6229039" y="4098379"/>
            <a:ext cx="6030277" cy="3486359"/>
          </a:xfrm>
          <a:prstGeom prst="rect">
            <a:avLst/>
          </a:prstGeom>
        </p:spPr>
      </p:pic>
      <p:pic>
        <p:nvPicPr>
          <p:cNvPr id="12" name="Picture 11" descr="A picture containing watch, green&#10;&#10;Description automatically generated">
            <a:extLst>
              <a:ext uri="{FF2B5EF4-FFF2-40B4-BE49-F238E27FC236}">
                <a16:creationId xmlns:a16="http://schemas.microsoft.com/office/drawing/2014/main" id="{35AE39FB-08A3-3338-26B7-54BACA499A2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056" y="5299768"/>
            <a:ext cx="1542837" cy="1637046"/>
          </a:xfrm>
          <a:prstGeom prst="rect">
            <a:avLst/>
          </a:prstGeom>
        </p:spPr>
      </p:pic>
      <p:pic>
        <p:nvPicPr>
          <p:cNvPr id="13" name="图片 21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74274940-CA93-1495-DB0B-CC6F312275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29" b="51534"/>
          <a:stretch/>
        </p:blipFill>
        <p:spPr>
          <a:xfrm>
            <a:off x="266077" y="1379677"/>
            <a:ext cx="6030277" cy="3486359"/>
          </a:xfrm>
          <a:prstGeom prst="rect">
            <a:avLst/>
          </a:prstGeom>
        </p:spPr>
      </p:pic>
      <p:pic>
        <p:nvPicPr>
          <p:cNvPr id="5" name="图片 4" descr="卡通人物&#10;&#10;低可信度描述已自动生成">
            <a:extLst>
              <a:ext uri="{FF2B5EF4-FFF2-40B4-BE49-F238E27FC236}">
                <a16:creationId xmlns:a16="http://schemas.microsoft.com/office/drawing/2014/main" id="{3DACFBB1-AC54-42BB-BFF2-9AD5BBD889B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5" t="55606" r="69881"/>
          <a:stretch/>
        </p:blipFill>
        <p:spPr>
          <a:xfrm rot="21236918">
            <a:off x="-451982" y="1845636"/>
            <a:ext cx="5516297" cy="5097439"/>
          </a:xfrm>
          <a:prstGeom prst="rect">
            <a:avLst/>
          </a:prstGeom>
        </p:spPr>
      </p:pic>
      <p:sp>
        <p:nvSpPr>
          <p:cNvPr id="14" name="矩形 26">
            <a:extLst>
              <a:ext uri="{FF2B5EF4-FFF2-40B4-BE49-F238E27FC236}">
                <a16:creationId xmlns:a16="http://schemas.microsoft.com/office/drawing/2014/main" id="{4BCB3249-BC27-486B-0207-5F28BF889594}"/>
              </a:ext>
            </a:extLst>
          </p:cNvPr>
          <p:cNvSpPr/>
          <p:nvPr/>
        </p:nvSpPr>
        <p:spPr>
          <a:xfrm>
            <a:off x="4625788" y="3625988"/>
            <a:ext cx="7300135" cy="1569660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algn="ctr"/>
            <a:r>
              <a:rPr lang="en-US" altLang="zh-CN" sz="4800">
                <a:solidFill>
                  <a:srgbClr val="002060"/>
                </a:solidFill>
                <a:latin typeface="#9Slide07 IcielPony" panose="02000000000000000000" pitchFamily="2" charset="0"/>
                <a:ea typeface="字魂131号-酷乐潮玩体" panose="00000500000000000000" pitchFamily="2" charset="-122"/>
                <a:sym typeface="Arial" panose="020B0604020202020204" pitchFamily="34" charset="0"/>
              </a:rPr>
              <a:t>Tìm hiểu các hoạt động của em ở trên lớp</a:t>
            </a:r>
            <a:endParaRPr lang="zh-CN" altLang="en-US" sz="4800" dirty="0">
              <a:solidFill>
                <a:srgbClr val="002060"/>
              </a:solidFill>
              <a:latin typeface="#9Slide07 IcielPony" panose="02000000000000000000" pitchFamily="2" charset="0"/>
              <a:ea typeface="字魂131号-酷乐潮玩体" panose="00000500000000000000" pitchFamily="2" charset="-122"/>
              <a:sym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143AD40-AE78-DB5E-9BFE-EFE35509DA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25034" y="264726"/>
            <a:ext cx="9181372" cy="384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36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山上的风景&#10;&#10;描述已自动生成">
            <a:extLst>
              <a:ext uri="{FF2B5EF4-FFF2-40B4-BE49-F238E27FC236}">
                <a16:creationId xmlns:a16="http://schemas.microsoft.com/office/drawing/2014/main" id="{95105CDA-0285-41CD-853A-1B82C284CF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图片包含 蛋糕, 游戏机, 桌子, 大&#10;&#10;描述已自动生成">
            <a:extLst>
              <a:ext uri="{FF2B5EF4-FFF2-40B4-BE49-F238E27FC236}">
                <a16:creationId xmlns:a16="http://schemas.microsoft.com/office/drawing/2014/main" id="{26B86783-9634-47A1-84FE-5A4B6A4AA0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33"/>
          <a:stretch/>
        </p:blipFill>
        <p:spPr>
          <a:xfrm>
            <a:off x="0" y="3527502"/>
            <a:ext cx="12192000" cy="3200400"/>
          </a:xfrm>
          <a:prstGeom prst="rect">
            <a:avLst/>
          </a:prstGeom>
        </p:spPr>
      </p:pic>
      <p:pic>
        <p:nvPicPr>
          <p:cNvPr id="7" name="图片 6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92CABA3-F569-47B2-9622-BB6278B3CE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29" b="75873"/>
          <a:stretch/>
        </p:blipFill>
        <p:spPr>
          <a:xfrm>
            <a:off x="0" y="0"/>
            <a:ext cx="5910420" cy="2223723"/>
          </a:xfrm>
          <a:prstGeom prst="rect">
            <a:avLst/>
          </a:prstGeom>
        </p:spPr>
      </p:pic>
      <p:pic>
        <p:nvPicPr>
          <p:cNvPr id="8" name="图片 7" descr="图片包含 游戏机, 灯光, 星星&#10;&#10;描述已自动生成">
            <a:extLst>
              <a:ext uri="{FF2B5EF4-FFF2-40B4-BE49-F238E27FC236}">
                <a16:creationId xmlns:a16="http://schemas.microsoft.com/office/drawing/2014/main" id="{E9942DD8-D3F1-43FD-B5FE-8F304FB790B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56" r="21047"/>
          <a:stretch/>
        </p:blipFill>
        <p:spPr>
          <a:xfrm>
            <a:off x="7001652" y="4180820"/>
            <a:ext cx="4812977" cy="3044570"/>
          </a:xfrm>
          <a:prstGeom prst="rect">
            <a:avLst/>
          </a:prstGeom>
        </p:spPr>
      </p:pic>
      <p:pic>
        <p:nvPicPr>
          <p:cNvPr id="9" name="图片 8" descr="图片包含 游戏机, 花, 星星, 鱼&#10;&#10;描述已自动生成">
            <a:extLst>
              <a:ext uri="{FF2B5EF4-FFF2-40B4-BE49-F238E27FC236}">
                <a16:creationId xmlns:a16="http://schemas.microsoft.com/office/drawing/2014/main" id="{3EA4EAC1-C825-4707-8658-A56BB8D769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73"/>
          <a:stretch/>
        </p:blipFill>
        <p:spPr>
          <a:xfrm>
            <a:off x="-1614" y="5212895"/>
            <a:ext cx="12191999" cy="1654630"/>
          </a:xfrm>
          <a:prstGeom prst="rect">
            <a:avLst/>
          </a:prstGeom>
        </p:spPr>
      </p:pic>
      <p:pic>
        <p:nvPicPr>
          <p:cNvPr id="22" name="图片 21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89FA553-9BC9-424D-9B54-DF89CE3298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29" b="51534"/>
          <a:stretch/>
        </p:blipFill>
        <p:spPr>
          <a:xfrm>
            <a:off x="6229039" y="4098379"/>
            <a:ext cx="6030277" cy="3486359"/>
          </a:xfrm>
          <a:prstGeom prst="rect">
            <a:avLst/>
          </a:prstGeom>
        </p:spPr>
      </p:pic>
      <p:pic>
        <p:nvPicPr>
          <p:cNvPr id="12" name="Picture 11" descr="A picture containing watch, green&#10;&#10;Description automatically generated">
            <a:extLst>
              <a:ext uri="{FF2B5EF4-FFF2-40B4-BE49-F238E27FC236}">
                <a16:creationId xmlns:a16="http://schemas.microsoft.com/office/drawing/2014/main" id="{35AE39FB-08A3-3338-26B7-54BACA499A2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056" y="5299768"/>
            <a:ext cx="1542837" cy="1637046"/>
          </a:xfrm>
          <a:prstGeom prst="rect">
            <a:avLst/>
          </a:prstGeom>
        </p:spPr>
      </p:pic>
      <p:pic>
        <p:nvPicPr>
          <p:cNvPr id="13" name="图片 21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74274940-CA93-1495-DB0B-CC6F312275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29" b="51534"/>
          <a:stretch/>
        </p:blipFill>
        <p:spPr>
          <a:xfrm>
            <a:off x="266077" y="1379677"/>
            <a:ext cx="6030277" cy="3486359"/>
          </a:xfrm>
          <a:prstGeom prst="rect">
            <a:avLst/>
          </a:prstGeom>
        </p:spPr>
      </p:pic>
      <p:pic>
        <p:nvPicPr>
          <p:cNvPr id="16" name="图片 2">
            <a:extLst>
              <a:ext uri="{FF2B5EF4-FFF2-40B4-BE49-F238E27FC236}">
                <a16:creationId xmlns:a16="http://schemas.microsoft.com/office/drawing/2014/main" id="{6B1A72B1-F808-DF69-B391-0FC1B1B871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3" r="19333"/>
          <a:stretch/>
        </p:blipFill>
        <p:spPr>
          <a:xfrm>
            <a:off x="1440716" y="759002"/>
            <a:ext cx="4310742" cy="577838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8A4A8B8-24F7-2A6B-ADA0-DF2FF20836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60693" y="-69289"/>
            <a:ext cx="10047079" cy="5560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954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13">
            <a:extLst>
              <a:ext uri="{FF2B5EF4-FFF2-40B4-BE49-F238E27FC236}">
                <a16:creationId xmlns:a16="http://schemas.microsoft.com/office/drawing/2014/main" id="{9F7E7982-DA95-70B4-E63B-4627A574A72F}"/>
              </a:ext>
            </a:extLst>
          </p:cNvPr>
          <p:cNvSpPr/>
          <p:nvPr/>
        </p:nvSpPr>
        <p:spPr>
          <a:xfrm>
            <a:off x="226867" y="303663"/>
            <a:ext cx="11636929" cy="6250674"/>
          </a:xfrm>
          <a:prstGeom prst="roundRect">
            <a:avLst>
              <a:gd name="adj" fmla="val 574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ea typeface="思源黑体 CN Medium" panose="020B06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2" name="矩形 2">
            <a:extLst>
              <a:ext uri="{FF2B5EF4-FFF2-40B4-BE49-F238E27FC236}">
                <a16:creationId xmlns:a16="http://schemas.microsoft.com/office/drawing/2014/main" id="{21F3BEF4-BD25-9331-4DE6-A12DB1AC2D38}"/>
              </a:ext>
            </a:extLst>
          </p:cNvPr>
          <p:cNvSpPr/>
          <p:nvPr/>
        </p:nvSpPr>
        <p:spPr>
          <a:xfrm>
            <a:off x="1369293" y="173350"/>
            <a:ext cx="9453413" cy="1200329"/>
          </a:xfrm>
          <a:prstGeom prst="rect">
            <a:avLst/>
          </a:prstGeom>
          <a:solidFill>
            <a:schemeClr val="bg1"/>
          </a:solidFill>
          <a:ln w="38100">
            <a:solidFill>
              <a:srgbClr val="346624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sz="3600" b="1">
                <a:solidFill>
                  <a:srgbClr val="296512"/>
                </a:solidFill>
                <a:latin typeface="UTM Avo" panose="02040603050506020204" pitchFamily="18" charset="0"/>
                <a:ea typeface="字魂131号-酷乐潮玩体" panose="00000500000000000000" pitchFamily="2" charset="-122"/>
                <a:sym typeface="Arial" panose="020B0604020202020204" pitchFamily="34" charset="0"/>
              </a:rPr>
              <a:t>Em sẽ kể với người thân về những</a:t>
            </a:r>
          </a:p>
          <a:p>
            <a:pPr algn="ctr"/>
            <a:r>
              <a:rPr lang="en-US" altLang="zh-CN" sz="3600" b="1">
                <a:solidFill>
                  <a:srgbClr val="296512"/>
                </a:solidFill>
                <a:latin typeface="UTM Avo" panose="02040603050506020204" pitchFamily="18" charset="0"/>
                <a:ea typeface="字魂131号-酷乐潮玩体" panose="00000500000000000000" pitchFamily="2" charset="-122"/>
                <a:sym typeface="Arial" panose="020B0604020202020204" pitchFamily="34" charset="0"/>
              </a:rPr>
              <a:t> hoạt động của em ở trên lớp</a:t>
            </a:r>
            <a:endParaRPr lang="zh-CN" altLang="en-US" sz="3600" b="1" dirty="0">
              <a:solidFill>
                <a:srgbClr val="296512"/>
              </a:solidFill>
              <a:latin typeface="UTM Avo" panose="02040603050506020204" pitchFamily="18" charset="0"/>
              <a:ea typeface="字魂131号-酷乐潮玩体" panose="00000500000000000000" pitchFamily="2" charset="-122"/>
              <a:sym typeface="Arial" panose="020B0604020202020204" pitchFamily="34" charset="0"/>
            </a:endParaRPr>
          </a:p>
        </p:txBody>
      </p:sp>
      <p:pic>
        <p:nvPicPr>
          <p:cNvPr id="6" name="Picture 5" descr="Text&#10;&#10;Description automatically generated with low confidence">
            <a:extLst>
              <a:ext uri="{FF2B5EF4-FFF2-40B4-BE49-F238E27FC236}">
                <a16:creationId xmlns:a16="http://schemas.microsoft.com/office/drawing/2014/main" id="{DA1EFB1E-C328-7776-A2DF-0C891235EB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039" t="52935" r="15748" b="19204"/>
          <a:stretch/>
        </p:blipFill>
        <p:spPr>
          <a:xfrm>
            <a:off x="8066313" y="1682400"/>
            <a:ext cx="3950759" cy="3957433"/>
          </a:xfrm>
          <a:prstGeom prst="ellipse">
            <a:avLst/>
          </a:prstGeom>
          <a:ln w="38100">
            <a:solidFill>
              <a:schemeClr val="tx1"/>
            </a:solidFill>
          </a:ln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AAEDEF1C-A601-1394-3510-6BC36A69717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43" t="44826" r="20624" b="23732"/>
          <a:stretch/>
        </p:blipFill>
        <p:spPr>
          <a:xfrm>
            <a:off x="233604" y="1634305"/>
            <a:ext cx="4182101" cy="3971625"/>
          </a:xfrm>
          <a:prstGeom prst="ellipse">
            <a:avLst/>
          </a:prstGeom>
          <a:ln w="38100">
            <a:solidFill>
              <a:schemeClr val="tx1"/>
            </a:solidFill>
          </a:ln>
        </p:spPr>
      </p:pic>
      <p:pic>
        <p:nvPicPr>
          <p:cNvPr id="11" name="Picture 10" descr="Diagram&#10;&#10;Description automatically generated">
            <a:extLst>
              <a:ext uri="{FF2B5EF4-FFF2-40B4-BE49-F238E27FC236}">
                <a16:creationId xmlns:a16="http://schemas.microsoft.com/office/drawing/2014/main" id="{86180ED3-71AA-D01B-3044-B83C3F28382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526" t="46269" r="21876" b="22288"/>
          <a:stretch/>
        </p:blipFill>
        <p:spPr>
          <a:xfrm>
            <a:off x="4205377" y="1952683"/>
            <a:ext cx="4035864" cy="4167401"/>
          </a:xfrm>
          <a:prstGeom prst="ellipse">
            <a:avLst/>
          </a:prstGeom>
          <a:ln w="38100">
            <a:solidFill>
              <a:schemeClr val="tx1"/>
            </a:solidFill>
          </a:ln>
        </p:spPr>
      </p:pic>
      <p:sp>
        <p:nvSpPr>
          <p:cNvPr id="16" name="矩形 2">
            <a:extLst>
              <a:ext uri="{FF2B5EF4-FFF2-40B4-BE49-F238E27FC236}">
                <a16:creationId xmlns:a16="http://schemas.microsoft.com/office/drawing/2014/main" id="{E6F78353-530C-0A3E-B6C7-AAC4BA02A461}"/>
              </a:ext>
            </a:extLst>
          </p:cNvPr>
          <p:cNvSpPr/>
          <p:nvPr/>
        </p:nvSpPr>
        <p:spPr>
          <a:xfrm>
            <a:off x="226867" y="1557598"/>
            <a:ext cx="4528355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CA3446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sz="3200" b="1">
                <a:solidFill>
                  <a:srgbClr val="CA3446"/>
                </a:solidFill>
                <a:latin typeface="UTM Avo" panose="02040603050506020204" pitchFamily="18" charset="0"/>
                <a:ea typeface="字魂131号-酷乐潮玩体" panose="00000500000000000000" pitchFamily="2" charset="-122"/>
                <a:sym typeface="Arial" panose="020B0604020202020204" pitchFamily="34" charset="0"/>
              </a:rPr>
              <a:t>Trao đổi về bài học</a:t>
            </a:r>
            <a:endParaRPr lang="zh-CN" altLang="en-US" sz="3200" b="1" dirty="0">
              <a:solidFill>
                <a:srgbClr val="CA3446"/>
              </a:solidFill>
              <a:latin typeface="UTM Avo" panose="02040603050506020204" pitchFamily="18" charset="0"/>
              <a:ea typeface="字魂131号-酷乐潮玩体" panose="00000500000000000000" pitchFamily="2" charset="-122"/>
              <a:sym typeface="Arial" panose="020B0604020202020204" pitchFamily="34" charset="0"/>
            </a:endParaRPr>
          </a:p>
        </p:txBody>
      </p:sp>
      <p:sp>
        <p:nvSpPr>
          <p:cNvPr id="17" name="矩形 2">
            <a:extLst>
              <a:ext uri="{FF2B5EF4-FFF2-40B4-BE49-F238E27FC236}">
                <a16:creationId xmlns:a16="http://schemas.microsoft.com/office/drawing/2014/main" id="{579C3AE8-A409-B027-7781-E0AE4D70BEDE}"/>
              </a:ext>
            </a:extLst>
          </p:cNvPr>
          <p:cNvSpPr/>
          <p:nvPr/>
        </p:nvSpPr>
        <p:spPr>
          <a:xfrm>
            <a:off x="8241241" y="1557597"/>
            <a:ext cx="3600904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CA3446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sz="3200" b="1">
                <a:solidFill>
                  <a:srgbClr val="CA3446"/>
                </a:solidFill>
                <a:latin typeface="UTM Avo" panose="02040603050506020204" pitchFamily="18" charset="0"/>
                <a:ea typeface="字魂131号-酷乐潮玩体" panose="00000500000000000000" pitchFamily="2" charset="-122"/>
                <a:sym typeface="Arial" panose="020B0604020202020204" pitchFamily="34" charset="0"/>
              </a:rPr>
              <a:t>Cùng vẽ tranh</a:t>
            </a:r>
            <a:endParaRPr lang="zh-CN" altLang="en-US" sz="3200" b="1" dirty="0">
              <a:solidFill>
                <a:srgbClr val="CA3446"/>
              </a:solidFill>
              <a:latin typeface="UTM Avo" panose="02040603050506020204" pitchFamily="18" charset="0"/>
              <a:ea typeface="字魂131号-酷乐潮玩体" panose="00000500000000000000" pitchFamily="2" charset="-122"/>
              <a:sym typeface="Arial" panose="020B0604020202020204" pitchFamily="34" charset="0"/>
            </a:endParaRPr>
          </a:p>
        </p:txBody>
      </p:sp>
      <p:sp>
        <p:nvSpPr>
          <p:cNvPr id="18" name="矩形 2">
            <a:extLst>
              <a:ext uri="{FF2B5EF4-FFF2-40B4-BE49-F238E27FC236}">
                <a16:creationId xmlns:a16="http://schemas.microsoft.com/office/drawing/2014/main" id="{544D4F1B-7E48-2A1F-2321-CE48C80363F9}"/>
              </a:ext>
            </a:extLst>
          </p:cNvPr>
          <p:cNvSpPr/>
          <p:nvPr/>
        </p:nvSpPr>
        <p:spPr>
          <a:xfrm>
            <a:off x="4574862" y="6185241"/>
            <a:ext cx="3600904" cy="584775"/>
          </a:xfrm>
          <a:prstGeom prst="rect">
            <a:avLst/>
          </a:prstGeom>
          <a:solidFill>
            <a:schemeClr val="bg1"/>
          </a:solidFill>
          <a:ln w="38100">
            <a:solidFill>
              <a:srgbClr val="CA3446"/>
            </a:solidFill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sz="3200" b="1">
                <a:solidFill>
                  <a:srgbClr val="CA3446"/>
                </a:solidFill>
                <a:latin typeface="UTM Avo" panose="02040603050506020204" pitchFamily="18" charset="0"/>
                <a:ea typeface="字魂131号-酷乐潮玩体" panose="00000500000000000000" pitchFamily="2" charset="-122"/>
                <a:sym typeface="Arial" panose="020B0604020202020204" pitchFamily="34" charset="0"/>
              </a:rPr>
              <a:t>Vui chơi</a:t>
            </a:r>
            <a:endParaRPr lang="zh-CN" altLang="en-US" sz="3200" b="1" dirty="0">
              <a:solidFill>
                <a:srgbClr val="CA3446"/>
              </a:solidFill>
              <a:latin typeface="UTM Avo" panose="02040603050506020204" pitchFamily="18" charset="0"/>
              <a:ea typeface="字魂131号-酷乐潮玩体" panose="00000500000000000000" pitchFamily="2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729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  <p:bldP spid="16" grpId="0" animBg="1"/>
      <p:bldP spid="17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92CABA3-F569-47B2-9622-BB6278B3CE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29" b="75873"/>
          <a:stretch/>
        </p:blipFill>
        <p:spPr>
          <a:xfrm>
            <a:off x="0" y="0"/>
            <a:ext cx="4397829" cy="1654629"/>
          </a:xfrm>
          <a:prstGeom prst="rect">
            <a:avLst/>
          </a:prstGeom>
        </p:spPr>
      </p:pic>
      <p:pic>
        <p:nvPicPr>
          <p:cNvPr id="22" name="图片 21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89FA553-9BC9-424D-9B54-DF89CE3298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29" b="51534"/>
          <a:stretch/>
        </p:blipFill>
        <p:spPr>
          <a:xfrm>
            <a:off x="6369193" y="642937"/>
            <a:ext cx="4397829" cy="332377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9232221-00CC-686C-5FA0-F037979096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6692" y="-1453042"/>
            <a:ext cx="12192001" cy="7960284"/>
          </a:xfrm>
          <a:prstGeom prst="rect">
            <a:avLst/>
          </a:prstGeom>
        </p:spPr>
      </p:pic>
      <p:pic>
        <p:nvPicPr>
          <p:cNvPr id="18" name="图片 5" descr="图片包含 蛋糕, 游戏机, 桌子, 大&#10;&#10;描述已自动生成">
            <a:extLst>
              <a:ext uri="{FF2B5EF4-FFF2-40B4-BE49-F238E27FC236}">
                <a16:creationId xmlns:a16="http://schemas.microsoft.com/office/drawing/2014/main" id="{BF500AE9-B212-4265-94FD-36FADD54A5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33"/>
          <a:stretch/>
        </p:blipFill>
        <p:spPr>
          <a:xfrm>
            <a:off x="10687" y="2622218"/>
            <a:ext cx="12192000" cy="4303573"/>
          </a:xfrm>
          <a:prstGeom prst="rect">
            <a:avLst/>
          </a:prstGeom>
        </p:spPr>
      </p:pic>
      <p:pic>
        <p:nvPicPr>
          <p:cNvPr id="2" name="图片 6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CA22C2B9-90EA-C32D-7B2B-4E3A8CF065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29" b="75873"/>
          <a:stretch/>
        </p:blipFill>
        <p:spPr>
          <a:xfrm flipH="1">
            <a:off x="8064394" y="-29925"/>
            <a:ext cx="4170278" cy="1654629"/>
          </a:xfrm>
          <a:prstGeom prst="rect">
            <a:avLst/>
          </a:prstGeom>
        </p:spPr>
      </p:pic>
      <p:pic>
        <p:nvPicPr>
          <p:cNvPr id="19" name="图片 8" descr="图片包含 游戏机, 花, 星星, 鱼&#10;&#10;描述已自动生成">
            <a:extLst>
              <a:ext uri="{FF2B5EF4-FFF2-40B4-BE49-F238E27FC236}">
                <a16:creationId xmlns:a16="http://schemas.microsoft.com/office/drawing/2014/main" id="{EC4F8A5A-630E-E43B-E6E0-688F28D1CC1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73"/>
          <a:stretch/>
        </p:blipFill>
        <p:spPr>
          <a:xfrm>
            <a:off x="-26690" y="5271161"/>
            <a:ext cx="12191999" cy="1654630"/>
          </a:xfrm>
          <a:prstGeom prst="rect">
            <a:avLst/>
          </a:prstGeom>
        </p:spPr>
      </p:pic>
      <p:pic>
        <p:nvPicPr>
          <p:cNvPr id="4" name="Picture 3" descr="A picture containing watch, green&#10;&#10;Description automatically generated">
            <a:extLst>
              <a:ext uri="{FF2B5EF4-FFF2-40B4-BE49-F238E27FC236}">
                <a16:creationId xmlns:a16="http://schemas.microsoft.com/office/drawing/2014/main" id="{C4472851-40E6-7DF0-BA91-2E460B2F0D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066" y="5383863"/>
            <a:ext cx="1542837" cy="1637046"/>
          </a:xfrm>
          <a:prstGeom prst="rect">
            <a:avLst/>
          </a:prstGeom>
        </p:spPr>
      </p:pic>
      <p:pic>
        <p:nvPicPr>
          <p:cNvPr id="5" name="图片 2">
            <a:extLst>
              <a:ext uri="{FF2B5EF4-FFF2-40B4-BE49-F238E27FC236}">
                <a16:creationId xmlns:a16="http://schemas.microsoft.com/office/drawing/2014/main" id="{DC86A0AE-1170-A896-FEA8-AEE39B35ED3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7" r="5413"/>
          <a:stretch/>
        </p:blipFill>
        <p:spPr>
          <a:xfrm flipH="1">
            <a:off x="7866733" y="1950889"/>
            <a:ext cx="4405907" cy="509008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5FEBF4F-E95B-26E4-C2F3-8581F5B6E8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8922" y="459505"/>
            <a:ext cx="9169179" cy="499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120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8" descr="图片包含 游戏机, 花, 星星, 鱼&#10;&#10;描述已自动生成">
            <a:extLst>
              <a:ext uri="{FF2B5EF4-FFF2-40B4-BE49-F238E27FC236}">
                <a16:creationId xmlns:a16="http://schemas.microsoft.com/office/drawing/2014/main" id="{4C3C96AF-BD76-4B24-3B84-A96C9692E9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73"/>
          <a:stretch/>
        </p:blipFill>
        <p:spPr>
          <a:xfrm>
            <a:off x="-1614" y="5212895"/>
            <a:ext cx="12191999" cy="165463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D971D13-0C94-7962-C2FD-E0769546C3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967" y="186306"/>
            <a:ext cx="7633996" cy="6485388"/>
          </a:xfrm>
          <a:prstGeom prst="rect">
            <a:avLst/>
          </a:prstGeom>
        </p:spPr>
      </p:pic>
      <p:pic>
        <p:nvPicPr>
          <p:cNvPr id="4" name="图片 6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C06A9103-4A8A-3AD1-35D4-8481CEEF168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29" b="75873"/>
          <a:stretch/>
        </p:blipFill>
        <p:spPr>
          <a:xfrm>
            <a:off x="0" y="0"/>
            <a:ext cx="5910420" cy="2223723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00FC7CBE-30D8-2FF6-60D1-6F5DD6143416}"/>
              </a:ext>
            </a:extLst>
          </p:cNvPr>
          <p:cNvGrpSpPr/>
          <p:nvPr/>
        </p:nvGrpSpPr>
        <p:grpSpPr>
          <a:xfrm>
            <a:off x="122830" y="1363701"/>
            <a:ext cx="5459104" cy="5169315"/>
            <a:chOff x="122830" y="1363701"/>
            <a:chExt cx="5459104" cy="5169315"/>
          </a:xfrm>
        </p:grpSpPr>
        <p:pic>
          <p:nvPicPr>
            <p:cNvPr id="16" name="图片 5" descr="图形用户界面&#10;&#10;中度可信度描述已自动生成">
              <a:extLst>
                <a:ext uri="{FF2B5EF4-FFF2-40B4-BE49-F238E27FC236}">
                  <a16:creationId xmlns:a16="http://schemas.microsoft.com/office/drawing/2014/main" id="{E80952D0-6B8B-B860-27E7-ECDDA23E85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560" b="39441"/>
            <a:stretch/>
          </p:blipFill>
          <p:spPr>
            <a:xfrm>
              <a:off x="122830" y="1363701"/>
              <a:ext cx="5459104" cy="5169315"/>
            </a:xfrm>
            <a:prstGeom prst="rect">
              <a:avLst/>
            </a:prstGeom>
          </p:spPr>
        </p:pic>
        <p:sp>
          <p:nvSpPr>
            <p:cNvPr id="17" name="矩形 2">
              <a:extLst>
                <a:ext uri="{FF2B5EF4-FFF2-40B4-BE49-F238E27FC236}">
                  <a16:creationId xmlns:a16="http://schemas.microsoft.com/office/drawing/2014/main" id="{E86F4830-69A4-32F6-C0A2-E5238943B1D9}"/>
                </a:ext>
              </a:extLst>
            </p:cNvPr>
            <p:cNvSpPr/>
            <p:nvPr/>
          </p:nvSpPr>
          <p:spPr>
            <a:xfrm>
              <a:off x="823257" y="2322415"/>
              <a:ext cx="3553283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6000" b="1">
                  <a:solidFill>
                    <a:srgbClr val="002060"/>
                  </a:solidFill>
                  <a:latin typeface="UTM Avo" panose="02040603050506020204" pitchFamily="18" charset="0"/>
                  <a:ea typeface="字魂131号-酷乐潮玩体" panose="00000500000000000000" pitchFamily="2" charset="-122"/>
                  <a:sym typeface="Arial" panose="020B0604020202020204" pitchFamily="34" charset="0"/>
                </a:rPr>
                <a:t>Trong tranh vẽ cảnh gì?</a:t>
              </a:r>
              <a:endParaRPr lang="zh-CN" altLang="en-US" sz="6000" b="1" dirty="0">
                <a:solidFill>
                  <a:srgbClr val="002060"/>
                </a:solidFill>
                <a:latin typeface="UTM Avo" panose="02040603050506020204" pitchFamily="18" charset="0"/>
                <a:ea typeface="字魂131号-酷乐潮玩体" panose="00000500000000000000" pitchFamily="2" charset="-122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5090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山上的风景&#10;&#10;描述已自动生成">
            <a:extLst>
              <a:ext uri="{FF2B5EF4-FFF2-40B4-BE49-F238E27FC236}">
                <a16:creationId xmlns:a16="http://schemas.microsoft.com/office/drawing/2014/main" id="{95105CDA-0285-41CD-853A-1B82C284CF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图片包含 蛋糕, 游戏机, 桌子, 大&#10;&#10;描述已自动生成">
            <a:extLst>
              <a:ext uri="{FF2B5EF4-FFF2-40B4-BE49-F238E27FC236}">
                <a16:creationId xmlns:a16="http://schemas.microsoft.com/office/drawing/2014/main" id="{26B86783-9634-47A1-84FE-5A4B6A4AA0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33"/>
          <a:stretch/>
        </p:blipFill>
        <p:spPr>
          <a:xfrm>
            <a:off x="0" y="3527502"/>
            <a:ext cx="12192000" cy="3200400"/>
          </a:xfrm>
          <a:prstGeom prst="rect">
            <a:avLst/>
          </a:prstGeom>
        </p:spPr>
      </p:pic>
      <p:pic>
        <p:nvPicPr>
          <p:cNvPr id="7" name="图片 6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92CABA3-F569-47B2-9622-BB6278B3CE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29" b="75873"/>
          <a:stretch/>
        </p:blipFill>
        <p:spPr>
          <a:xfrm>
            <a:off x="0" y="0"/>
            <a:ext cx="5910420" cy="2223723"/>
          </a:xfrm>
          <a:prstGeom prst="rect">
            <a:avLst/>
          </a:prstGeom>
        </p:spPr>
      </p:pic>
      <p:pic>
        <p:nvPicPr>
          <p:cNvPr id="8" name="图片 7" descr="图片包含 游戏机, 灯光, 星星&#10;&#10;描述已自动生成">
            <a:extLst>
              <a:ext uri="{FF2B5EF4-FFF2-40B4-BE49-F238E27FC236}">
                <a16:creationId xmlns:a16="http://schemas.microsoft.com/office/drawing/2014/main" id="{E9942DD8-D3F1-43FD-B5FE-8F304FB790B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56" r="21047"/>
          <a:stretch/>
        </p:blipFill>
        <p:spPr>
          <a:xfrm>
            <a:off x="7001652" y="4180820"/>
            <a:ext cx="4812977" cy="3044570"/>
          </a:xfrm>
          <a:prstGeom prst="rect">
            <a:avLst/>
          </a:prstGeom>
        </p:spPr>
      </p:pic>
      <p:pic>
        <p:nvPicPr>
          <p:cNvPr id="26" name="图片 25" descr="卡通人物&#10;&#10;中度可信度描述已自动生成">
            <a:extLst>
              <a:ext uri="{FF2B5EF4-FFF2-40B4-BE49-F238E27FC236}">
                <a16:creationId xmlns:a16="http://schemas.microsoft.com/office/drawing/2014/main" id="{53C3ED0A-D6A9-4AEE-9E31-8CC0ED458F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047" y="1692797"/>
            <a:ext cx="5650564" cy="5650564"/>
          </a:xfrm>
          <a:prstGeom prst="rect">
            <a:avLst/>
          </a:prstGeom>
        </p:spPr>
      </p:pic>
      <p:pic>
        <p:nvPicPr>
          <p:cNvPr id="9" name="图片 8" descr="图片包含 游戏机, 花, 星星, 鱼&#10;&#10;描述已自动生成">
            <a:extLst>
              <a:ext uri="{FF2B5EF4-FFF2-40B4-BE49-F238E27FC236}">
                <a16:creationId xmlns:a16="http://schemas.microsoft.com/office/drawing/2014/main" id="{3EA4EAC1-C825-4707-8658-A56BB8D769F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73"/>
          <a:stretch/>
        </p:blipFill>
        <p:spPr>
          <a:xfrm>
            <a:off x="-1614" y="5212895"/>
            <a:ext cx="12191999" cy="1654630"/>
          </a:xfrm>
          <a:prstGeom prst="rect">
            <a:avLst/>
          </a:pr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B4DA896A-E45A-49B9-87C6-B760EE58B2E8}"/>
              </a:ext>
            </a:extLst>
          </p:cNvPr>
          <p:cNvSpPr/>
          <p:nvPr/>
        </p:nvSpPr>
        <p:spPr>
          <a:xfrm>
            <a:off x="6094385" y="2641769"/>
            <a:ext cx="2456122" cy="144655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pPr algn="ctr"/>
            <a:r>
              <a:rPr lang="en-US" altLang="zh-CN" sz="8800">
                <a:solidFill>
                  <a:schemeClr val="bg1"/>
                </a:solidFill>
                <a:latin typeface="#9Slide07 IcielPony" panose="02000000000000000000" pitchFamily="2" charset="0"/>
                <a:ea typeface="字魂131号-酷乐潮玩体" panose="00000500000000000000" pitchFamily="2" charset="-122"/>
                <a:sym typeface="Arial" panose="020B0604020202020204" pitchFamily="34" charset="0"/>
              </a:rPr>
              <a:t>ĐỌC</a:t>
            </a:r>
            <a:endParaRPr lang="zh-CN" altLang="en-US" sz="8800" dirty="0">
              <a:solidFill>
                <a:schemeClr val="bg1"/>
              </a:solidFill>
              <a:latin typeface="#9Slide07 IcielPony" panose="02000000000000000000" pitchFamily="2" charset="0"/>
              <a:ea typeface="字魂131号-酷乐潮玩体" panose="00000500000000000000" pitchFamily="2" charset="-122"/>
              <a:sym typeface="Arial" panose="020B0604020202020204" pitchFamily="34" charset="0"/>
            </a:endParaRPr>
          </a:p>
        </p:txBody>
      </p:sp>
      <p:grpSp>
        <p:nvGrpSpPr>
          <p:cNvPr id="2" name="组合 26">
            <a:extLst>
              <a:ext uri="{FF2B5EF4-FFF2-40B4-BE49-F238E27FC236}">
                <a16:creationId xmlns:a16="http://schemas.microsoft.com/office/drawing/2014/main" id="{11AF88B5-2E81-3AC5-3BD0-8A7E243B924E}"/>
              </a:ext>
            </a:extLst>
          </p:cNvPr>
          <p:cNvGrpSpPr/>
          <p:nvPr/>
        </p:nvGrpSpPr>
        <p:grpSpPr>
          <a:xfrm>
            <a:off x="1729723" y="1477694"/>
            <a:ext cx="9179254" cy="2445475"/>
            <a:chOff x="6206197" y="2685785"/>
            <a:chExt cx="4882544" cy="1790908"/>
          </a:xfrm>
        </p:grpSpPr>
        <p:sp>
          <p:nvSpPr>
            <p:cNvPr id="4" name="矩形 27">
              <a:extLst>
                <a:ext uri="{FF2B5EF4-FFF2-40B4-BE49-F238E27FC236}">
                  <a16:creationId xmlns:a16="http://schemas.microsoft.com/office/drawing/2014/main" id="{0DB7C923-47AD-299F-6652-245B08887F1A}"/>
                </a:ext>
              </a:extLst>
            </p:cNvPr>
            <p:cNvSpPr/>
            <p:nvPr/>
          </p:nvSpPr>
          <p:spPr>
            <a:xfrm>
              <a:off x="6206197" y="2722367"/>
              <a:ext cx="4876656" cy="1754326"/>
            </a:xfrm>
            <a:prstGeom prst="rect">
              <a:avLst/>
            </a:prstGeom>
          </p:spPr>
          <p:txBody>
            <a:bodyPr vert="horz" wrap="none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en-US" altLang="zh-CN" sz="9600">
                  <a:ln w="3302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127000" dist="127000" dir="13500000" algn="br" rotWithShape="0">
                      <a:prstClr val="black">
                        <a:alpha val="12000"/>
                      </a:prstClr>
                    </a:outerShdw>
                  </a:effectLst>
                  <a:latin typeface="#9Slide07 IcielPony" panose="02000000000000000000" pitchFamily="2" charset="0"/>
                  <a:ea typeface="字魂131号-酷乐潮玩体" panose="00000500000000000000" pitchFamily="2" charset="-122"/>
                  <a:sym typeface="Arial" panose="020B0604020202020204" pitchFamily="34" charset="0"/>
                </a:rPr>
                <a:t>ĐI HỌC VUI SAO</a:t>
              </a:r>
              <a:endParaRPr lang="zh-CN" altLang="en-US" sz="9600" dirty="0">
                <a:ln w="3302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127000" dist="127000" dir="13500000" algn="br" rotWithShape="0">
                    <a:prstClr val="black">
                      <a:alpha val="12000"/>
                    </a:prstClr>
                  </a:outerShdw>
                </a:effectLst>
                <a:latin typeface="#9Slide07 IcielPony" panose="02000000000000000000" pitchFamily="2" charset="0"/>
                <a:ea typeface="字魂131号-酷乐潮玩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10" name="矩形 28">
              <a:extLst>
                <a:ext uri="{FF2B5EF4-FFF2-40B4-BE49-F238E27FC236}">
                  <a16:creationId xmlns:a16="http://schemas.microsoft.com/office/drawing/2014/main" id="{0486687C-426A-E595-5E09-00AC10217305}"/>
                </a:ext>
              </a:extLst>
            </p:cNvPr>
            <p:cNvSpPr/>
            <p:nvPr/>
          </p:nvSpPr>
          <p:spPr>
            <a:xfrm>
              <a:off x="6212085" y="2685785"/>
              <a:ext cx="4876656" cy="1754326"/>
            </a:xfrm>
            <a:prstGeom prst="rect">
              <a:avLst/>
            </a:prstGeom>
          </p:spPr>
          <p:txBody>
            <a:bodyPr vert="horz" wrap="none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en-US" altLang="zh-CN" sz="9600">
                  <a:gradFill flip="none" rotWithShape="1">
                    <a:gsLst>
                      <a:gs pos="77000">
                        <a:srgbClr val="CA3446"/>
                      </a:gs>
                      <a:gs pos="0">
                        <a:srgbClr val="FFF022"/>
                      </a:gs>
                      <a:gs pos="27000">
                        <a:schemeClr val="accent6">
                          <a:lumMod val="75000"/>
                        </a:schemeClr>
                      </a:gs>
                      <a:gs pos="49000">
                        <a:srgbClr val="0070C0"/>
                      </a:gs>
                    </a:gsLst>
                    <a:path path="circle">
                      <a:fillToRect l="100000" b="100000"/>
                    </a:path>
                    <a:tileRect t="-100000" r="-100000"/>
                  </a:gradFill>
                  <a:latin typeface="#9Slide07 IcielPony" panose="02000000000000000000" pitchFamily="2" charset="0"/>
                  <a:ea typeface="字魂131号-酷乐潮玩体" panose="00000500000000000000" pitchFamily="2" charset="-122"/>
                  <a:sym typeface="Arial" panose="020B0604020202020204" pitchFamily="34" charset="0"/>
                </a:rPr>
                <a:t>ĐI HỌC VUI SAO</a:t>
              </a:r>
              <a:endParaRPr lang="zh-CN" altLang="en-US" sz="9600" dirty="0">
                <a:gradFill flip="none" rotWithShape="1">
                  <a:gsLst>
                    <a:gs pos="77000">
                      <a:srgbClr val="CA3446"/>
                    </a:gs>
                    <a:gs pos="0">
                      <a:srgbClr val="FFF022"/>
                    </a:gs>
                    <a:gs pos="27000">
                      <a:schemeClr val="accent6">
                        <a:lumMod val="75000"/>
                      </a:schemeClr>
                    </a:gs>
                    <a:gs pos="49000">
                      <a:srgbClr val="0070C0"/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#9Slide07 IcielPony" panose="02000000000000000000" pitchFamily="2" charset="0"/>
                <a:ea typeface="字魂131号-酷乐潮玩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sp>
        <p:nvSpPr>
          <p:cNvPr id="11" name="矩形: 圆角 16">
            <a:extLst>
              <a:ext uri="{FF2B5EF4-FFF2-40B4-BE49-F238E27FC236}">
                <a16:creationId xmlns:a16="http://schemas.microsoft.com/office/drawing/2014/main" id="{8C14046D-F732-340D-BCF3-B7773A69F385}"/>
              </a:ext>
            </a:extLst>
          </p:cNvPr>
          <p:cNvSpPr/>
          <p:nvPr/>
        </p:nvSpPr>
        <p:spPr>
          <a:xfrm>
            <a:off x="8789134" y="5629674"/>
            <a:ext cx="3025495" cy="871427"/>
          </a:xfrm>
          <a:prstGeom prst="roundRect">
            <a:avLst>
              <a:gd name="adj" fmla="val 50000"/>
            </a:avLst>
          </a:prstGeom>
          <a:solidFill>
            <a:srgbClr val="1D7C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>
                <a:latin typeface="#9Slide04 Goku" panose="02000503000000020004" pitchFamily="2" charset="0"/>
                <a:ea typeface="字魂131号-酷乐潮玩体" panose="00000500000000000000" pitchFamily="2" charset="-122"/>
                <a:sym typeface="Arial" panose="020B0604020202020204" pitchFamily="34" charset="0"/>
              </a:rPr>
              <a:t>Trang 43</a:t>
            </a:r>
            <a:endParaRPr lang="zh-CN" altLang="en-US" sz="4400" dirty="0">
              <a:latin typeface="#9Slide04 Goku" panose="02000503000000020004" pitchFamily="2" charset="0"/>
              <a:ea typeface="字魂131号-酷乐潮玩体" panose="00000500000000000000" pitchFamily="2" charset="-122"/>
              <a:sym typeface="Arial" panose="020B0604020202020204" pitchFamily="34" charset="0"/>
            </a:endParaRPr>
          </a:p>
        </p:txBody>
      </p:sp>
      <p:pic>
        <p:nvPicPr>
          <p:cNvPr id="22" name="图片 21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89FA553-9BC9-424D-9B54-DF89CE3298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29" b="51534"/>
          <a:stretch/>
        </p:blipFill>
        <p:spPr>
          <a:xfrm>
            <a:off x="6324885" y="726608"/>
            <a:ext cx="6030277" cy="3486359"/>
          </a:xfrm>
          <a:prstGeom prst="rect">
            <a:avLst/>
          </a:prstGeom>
        </p:spPr>
      </p:pic>
      <p:pic>
        <p:nvPicPr>
          <p:cNvPr id="12" name="Picture 11" descr="A picture containing watch, green&#10;&#10;Description automatically generated">
            <a:extLst>
              <a:ext uri="{FF2B5EF4-FFF2-40B4-BE49-F238E27FC236}">
                <a16:creationId xmlns:a16="http://schemas.microsoft.com/office/drawing/2014/main" id="{35AE39FB-08A3-3338-26B7-54BACA499A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056" y="5299768"/>
            <a:ext cx="1542837" cy="1637046"/>
          </a:xfrm>
          <a:prstGeom prst="rect">
            <a:avLst/>
          </a:prstGeom>
        </p:spPr>
      </p:pic>
      <p:pic>
        <p:nvPicPr>
          <p:cNvPr id="13" name="图片 21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74274940-CA93-1495-DB0B-CC6F312275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29" b="51534"/>
          <a:stretch/>
        </p:blipFill>
        <p:spPr>
          <a:xfrm>
            <a:off x="374144" y="453141"/>
            <a:ext cx="6030277" cy="3486359"/>
          </a:xfrm>
          <a:prstGeom prst="rect">
            <a:avLst/>
          </a:prstGeom>
        </p:spPr>
      </p:pic>
      <p:pic>
        <p:nvPicPr>
          <p:cNvPr id="5" name="图片 4" descr="卡通人物&#10;&#10;低可信度描述已自动生成">
            <a:extLst>
              <a:ext uri="{FF2B5EF4-FFF2-40B4-BE49-F238E27FC236}">
                <a16:creationId xmlns:a16="http://schemas.microsoft.com/office/drawing/2014/main" id="{3DACFBB1-AC54-42BB-BFF2-9AD5BBD889B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5" t="55606" r="69881"/>
          <a:stretch/>
        </p:blipFill>
        <p:spPr>
          <a:xfrm rot="21236918">
            <a:off x="140806" y="1851388"/>
            <a:ext cx="5516297" cy="5097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300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山上的风景&#10;&#10;描述已自动生成">
            <a:extLst>
              <a:ext uri="{FF2B5EF4-FFF2-40B4-BE49-F238E27FC236}">
                <a16:creationId xmlns:a16="http://schemas.microsoft.com/office/drawing/2014/main" id="{95105CDA-0285-41CD-853A-1B82C284CF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 descr="图片包含 蛋糕, 游戏机, 桌子, 大&#10;&#10;描述已自动生成">
            <a:extLst>
              <a:ext uri="{FF2B5EF4-FFF2-40B4-BE49-F238E27FC236}">
                <a16:creationId xmlns:a16="http://schemas.microsoft.com/office/drawing/2014/main" id="{26B86783-9634-47A1-84FE-5A4B6A4AA0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33"/>
          <a:stretch/>
        </p:blipFill>
        <p:spPr>
          <a:xfrm>
            <a:off x="0" y="3657600"/>
            <a:ext cx="12192000" cy="3200400"/>
          </a:xfrm>
          <a:prstGeom prst="rect">
            <a:avLst/>
          </a:prstGeom>
        </p:spPr>
      </p:pic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F2849753-48A0-4EE5-ADDD-D965E336B816}"/>
              </a:ext>
            </a:extLst>
          </p:cNvPr>
          <p:cNvSpPr/>
          <p:nvPr/>
        </p:nvSpPr>
        <p:spPr>
          <a:xfrm>
            <a:off x="275227" y="859809"/>
            <a:ext cx="11728087" cy="5762161"/>
          </a:xfrm>
          <a:prstGeom prst="roundRect">
            <a:avLst>
              <a:gd name="adj" fmla="val 574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Arial" panose="020B0604020202020204" pitchFamily="34" charset="0"/>
              <a:ea typeface="思源黑体 CN Medium" panose="020B0600000000000000" pitchFamily="34" charset="-122"/>
              <a:sym typeface="Arial" panose="020B0604020202020204" pitchFamily="34" charset="0"/>
            </a:endParaRPr>
          </a:p>
        </p:txBody>
      </p:sp>
      <p:pic>
        <p:nvPicPr>
          <p:cNvPr id="9" name="图片 8" descr="图片包含 游戏机, 花, 星星, 鱼&#10;&#10;描述已自动生成">
            <a:extLst>
              <a:ext uri="{FF2B5EF4-FFF2-40B4-BE49-F238E27FC236}">
                <a16:creationId xmlns:a16="http://schemas.microsoft.com/office/drawing/2014/main" id="{3EA4EAC1-C825-4707-8658-A56BB8D769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73"/>
          <a:stretch/>
        </p:blipFill>
        <p:spPr>
          <a:xfrm>
            <a:off x="-1" y="5203370"/>
            <a:ext cx="12191999" cy="1654630"/>
          </a:xfrm>
          <a:prstGeom prst="rect">
            <a:avLst/>
          </a:prstGeom>
        </p:spPr>
      </p:pic>
      <p:pic>
        <p:nvPicPr>
          <p:cNvPr id="7" name="图片 6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92CABA3-F569-47B2-9622-BB6278B3CE6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29" b="75873"/>
          <a:stretch/>
        </p:blipFill>
        <p:spPr>
          <a:xfrm>
            <a:off x="0" y="0"/>
            <a:ext cx="4397829" cy="1654629"/>
          </a:xfrm>
          <a:prstGeom prst="rect">
            <a:avLst/>
          </a:prstGeom>
        </p:spPr>
      </p:pic>
      <p:pic>
        <p:nvPicPr>
          <p:cNvPr id="22" name="图片 21" descr="图片包含 笔记本, 游戏机, 电脑, 花&#10;&#10;描述已自动生成">
            <a:extLst>
              <a:ext uri="{FF2B5EF4-FFF2-40B4-BE49-F238E27FC236}">
                <a16:creationId xmlns:a16="http://schemas.microsoft.com/office/drawing/2014/main" id="{589FA553-9BC9-424D-9B54-DF89CE3298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29" b="51534"/>
          <a:stretch/>
        </p:blipFill>
        <p:spPr>
          <a:xfrm>
            <a:off x="1698168" y="1538513"/>
            <a:ext cx="4397829" cy="3323771"/>
          </a:xfrm>
          <a:prstGeom prst="rect">
            <a:avLst/>
          </a:prstGeom>
        </p:spPr>
      </p:pic>
      <p:pic>
        <p:nvPicPr>
          <p:cNvPr id="8" name="图片 7" descr="图片包含 游戏机, 灯光, 星星&#10;&#10;描述已自动生成">
            <a:extLst>
              <a:ext uri="{FF2B5EF4-FFF2-40B4-BE49-F238E27FC236}">
                <a16:creationId xmlns:a16="http://schemas.microsoft.com/office/drawing/2014/main" id="{E9942DD8-D3F1-43FD-B5FE-8F304FB790B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56" r="21047"/>
          <a:stretch/>
        </p:blipFill>
        <p:spPr>
          <a:xfrm>
            <a:off x="7001652" y="4180820"/>
            <a:ext cx="4812977" cy="30445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0DFA81A-7980-2CE8-9DC3-4A783ABBA1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65007" y="-25013"/>
            <a:ext cx="8261980" cy="311535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3D16A45-3889-3C49-33EC-4E4D25085013}"/>
              </a:ext>
            </a:extLst>
          </p:cNvPr>
          <p:cNvSpPr txBox="1"/>
          <p:nvPr/>
        </p:nvSpPr>
        <p:spPr>
          <a:xfrm>
            <a:off x="188685" y="1320793"/>
            <a:ext cx="11814629" cy="5543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28600" algn="just">
              <a:lnSpc>
                <a:spcPct val="120000"/>
              </a:lnSpc>
            </a:pPr>
            <a:r>
              <a:rPr lang="nl-NL" sz="2300" b="1">
                <a:effectLst/>
                <a:latin typeface="UTM Avo" panose="02040603050506020204" pitchFamily="18" charset="0"/>
                <a:ea typeface="Times New Roman" panose="02020603050405020304" pitchFamily="18" charset="0"/>
              </a:rPr>
              <a:t>- Học sinh đọc đúng rõ ràng bài thơ “Đi học vui sao”</a:t>
            </a:r>
            <a:endParaRPr lang="en-US" sz="2300" b="1">
              <a:effectLst/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pPr indent="228600" algn="just">
              <a:lnSpc>
                <a:spcPct val="120000"/>
              </a:lnSpc>
            </a:pPr>
            <a:r>
              <a:rPr lang="nl-NL" sz="2300" b="1">
                <a:effectLst/>
                <a:latin typeface="UTM Avo" panose="02040603050506020204" pitchFamily="18" charset="0"/>
                <a:ea typeface="Times New Roman" panose="02020603050405020304" pitchFamily="18" charset="0"/>
              </a:rPr>
              <a:t>- Biết nghỉ hơi ở chỗ ngắt nhịp thơ và giữa các dòng thơ.</a:t>
            </a:r>
            <a:endParaRPr lang="en-US" sz="2300" b="1">
              <a:effectLst/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pPr indent="228600" algn="just">
              <a:lnSpc>
                <a:spcPct val="120000"/>
              </a:lnSpc>
            </a:pPr>
            <a:r>
              <a:rPr lang="nl-NL" sz="2300" b="1">
                <a:effectLst/>
                <a:latin typeface="UTM Avo" panose="02040603050506020204" pitchFamily="18" charset="0"/>
                <a:ea typeface="Times New Roman" panose="02020603050405020304" pitchFamily="18" charset="0"/>
              </a:rPr>
              <a:t>- Nhận biết được giữa các đặc điểm của một bài thơ như khổ thơ, vần...</a:t>
            </a:r>
            <a:endParaRPr lang="en-US" sz="2300" b="1">
              <a:effectLst/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pPr indent="228600" algn="just">
              <a:lnSpc>
                <a:spcPct val="120000"/>
              </a:lnSpc>
            </a:pPr>
            <a:r>
              <a:rPr lang="nl-NL" sz="2300" b="1">
                <a:effectLst/>
                <a:latin typeface="UTM Avo" panose="02040603050506020204" pitchFamily="18" charset="0"/>
                <a:ea typeface="Times New Roman" panose="02020603050405020304" pitchFamily="18" charset="0"/>
              </a:rPr>
              <a:t>- Bước đầu biết thể hiện tâm trạng, cảm xúc của nhân vật trong bài thơ qua giọng đọc.</a:t>
            </a:r>
            <a:endParaRPr lang="en-US" sz="2300" b="1">
              <a:effectLst/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pPr indent="228600" algn="just">
              <a:lnSpc>
                <a:spcPct val="120000"/>
              </a:lnSpc>
            </a:pPr>
            <a:r>
              <a:rPr lang="nl-NL" sz="2300" b="1">
                <a:effectLst/>
                <a:latin typeface="UTM Avo" panose="02040603050506020204" pitchFamily="18" charset="0"/>
                <a:ea typeface="Times New Roman" panose="02020603050405020304" pitchFamily="18" charset="0"/>
              </a:rPr>
              <a:t>- Nhận biết được trình tự các sự việc ngắn với thời gian, địa điểm cụ thể trong bài thơ.</a:t>
            </a:r>
            <a:endParaRPr lang="en-US" sz="2300" b="1">
              <a:effectLst/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pPr indent="228600" algn="just">
              <a:lnSpc>
                <a:spcPct val="120000"/>
              </a:lnSpc>
            </a:pPr>
            <a:r>
              <a:rPr lang="nl-NL" sz="2300" b="1">
                <a:effectLst/>
                <a:latin typeface="UTM Avo" panose="02040603050506020204" pitchFamily="18" charset="0"/>
                <a:ea typeface="Times New Roman" panose="02020603050405020304" pitchFamily="18" charset="0"/>
              </a:rPr>
              <a:t>- Nhận biết được suy nghĩ, cảm xúc của nhân vật thông qua các từ ngữ, hình ảnh miêu tả hoạt động, cảm xúc của nhân vật.</a:t>
            </a:r>
            <a:endParaRPr lang="en-US" sz="2300" b="1">
              <a:effectLst/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pPr indent="228600" algn="just">
              <a:lnSpc>
                <a:spcPct val="120000"/>
              </a:lnSpc>
            </a:pPr>
            <a:r>
              <a:rPr lang="nl-NL" sz="2300" b="1">
                <a:effectLst/>
                <a:latin typeface="UTM Avo" panose="02040603050506020204" pitchFamily="18" charset="0"/>
                <a:ea typeface="Times New Roman" panose="02020603050405020304" pitchFamily="18" charset="0"/>
              </a:rPr>
              <a:t>- Hiểu nội dung của bài thơ: Mỗi ngày đi học là một ngày vui.</a:t>
            </a:r>
            <a:endParaRPr lang="en-US" sz="2300" b="1">
              <a:effectLst/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pPr indent="228600" algn="just">
              <a:lnSpc>
                <a:spcPct val="120000"/>
              </a:lnSpc>
            </a:pPr>
            <a:r>
              <a:rPr lang="nl-NL" sz="2300" b="1">
                <a:effectLst/>
                <a:latin typeface="UTM Avo" panose="02040603050506020204" pitchFamily="18" charset="0"/>
                <a:ea typeface="Times New Roman" panose="02020603050405020304" pitchFamily="18" charset="0"/>
              </a:rPr>
              <a:t>- Nói về một ngày đi học và nói cảm nghĩ sau một tháng học tập.</a:t>
            </a:r>
            <a:endParaRPr lang="en-US" sz="2300" b="1">
              <a:effectLst/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pPr indent="228600" algn="just">
              <a:lnSpc>
                <a:spcPct val="120000"/>
              </a:lnSpc>
            </a:pPr>
            <a:r>
              <a:rPr lang="nl-NL" sz="2300" b="1">
                <a:effectLst/>
                <a:latin typeface="UTM Avo" panose="02040603050506020204" pitchFamily="18" charset="0"/>
                <a:ea typeface="Times New Roman" panose="02020603050405020304" pitchFamily="18" charset="0"/>
              </a:rPr>
              <a:t>- Phát triển năng lực ngôn ngữ.</a:t>
            </a:r>
            <a:endParaRPr lang="en-US" sz="2300" b="1">
              <a:effectLst/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endParaRPr lang="en-US" sz="2300" b="1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95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2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思源黑体 CN Medium">
      <a:majorFont>
        <a:latin typeface="思源黑体 CN Medium"/>
        <a:ea typeface="思源黑体 CN Medium"/>
        <a:cs typeface=""/>
      </a:majorFont>
      <a:minorFont>
        <a:latin typeface="Arial"/>
        <a:ea typeface="思源黑体 CN Mediu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951</TotalTime>
  <Words>1445</Words>
  <Application>Microsoft Office PowerPoint</Application>
  <PresentationFormat>Widescreen</PresentationFormat>
  <Paragraphs>230</Paragraphs>
  <Slides>43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61" baseType="lpstr">
      <vt:lpstr>UTM Avo</vt:lpstr>
      <vt:lpstr>#9Slide07 HoneyCream</vt:lpstr>
      <vt:lpstr>#9Slide05 Aphrodite Pro</vt:lpstr>
      <vt:lpstr>Cambria</vt:lpstr>
      <vt:lpstr>Chango</vt:lpstr>
      <vt:lpstr>思源黑体</vt:lpstr>
      <vt:lpstr>SVN-Newton</vt:lpstr>
      <vt:lpstr>#9Slide05 SVNSweetie</vt:lpstr>
      <vt:lpstr>#9Slide04 Goku</vt:lpstr>
      <vt:lpstr>#9Slide07 Altus</vt:lpstr>
      <vt:lpstr>#9Slide07 Stormtrooper</vt:lpstr>
      <vt:lpstr>#9Slide07 IcielPony</vt:lpstr>
      <vt:lpstr>Arial</vt:lpstr>
      <vt:lpstr>Times New Roman</vt:lpstr>
      <vt:lpstr>SVN-Hole Hearted</vt:lpstr>
      <vt:lpstr>UTM Atlas</vt:lpstr>
      <vt:lpstr>等线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我们的缅怀·清明节</dc:title>
  <dc:creator>Diệu Hiền MNT</dc:creator>
  <cp:keywords>Diệu Hiền MNT</cp:keywords>
  <cp:lastModifiedBy>Nguyễn Thị Diệu Hiền_GV</cp:lastModifiedBy>
  <cp:revision>32</cp:revision>
  <dcterms:created xsi:type="dcterms:W3CDTF">2022-03-08T07:50:48Z</dcterms:created>
  <dcterms:modified xsi:type="dcterms:W3CDTF">2022-08-18T06:51:14Z</dcterms:modified>
</cp:coreProperties>
</file>