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56" r:id="rId3"/>
    <p:sldId id="5147" r:id="rId4"/>
    <p:sldId id="5148" r:id="rId5"/>
    <p:sldId id="261" r:id="rId6"/>
    <p:sldId id="5150" r:id="rId7"/>
    <p:sldId id="5153" r:id="rId8"/>
    <p:sldId id="5157" r:id="rId9"/>
    <p:sldId id="5158" r:id="rId10"/>
    <p:sldId id="5154" r:id="rId11"/>
    <p:sldId id="5159" r:id="rId12"/>
    <p:sldId id="5160" r:id="rId13"/>
    <p:sldId id="5161" r:id="rId14"/>
    <p:sldId id="5156" r:id="rId15"/>
    <p:sldId id="5155" r:id="rId16"/>
    <p:sldId id="285" r:id="rId17"/>
    <p:sldId id="31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529F"/>
    <a:srgbClr val="FCE1E8"/>
    <a:srgbClr val="C93131"/>
    <a:srgbClr val="589C20"/>
    <a:srgbClr val="7F4132"/>
    <a:srgbClr val="5A2F22"/>
    <a:srgbClr val="EF4D6F"/>
    <a:srgbClr val="636363"/>
    <a:srgbClr val="EFAD1B"/>
    <a:srgbClr val="C46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4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7BF8DB-035B-44B0-A445-01A79E0C60DF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AEB60-99A9-4C2A-B45F-67F01884E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2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Cùng</a:t>
            </a:r>
            <a:r>
              <a:rPr lang="en-US" altLang="zh-CN" dirty="0"/>
              <a:t> </a:t>
            </a:r>
            <a:r>
              <a:rPr lang="en-US" altLang="zh-CN" dirty="0" err="1"/>
              <a:t>hát</a:t>
            </a:r>
            <a:r>
              <a:rPr lang="en-US" altLang="zh-CN" dirty="0"/>
              <a:t> </a:t>
            </a:r>
            <a:r>
              <a:rPr lang="en-US" altLang="zh-CN" dirty="0" err="1"/>
              <a:t>múa</a:t>
            </a:r>
            <a:r>
              <a:rPr lang="en-US" altLang="zh-CN" dirty="0"/>
              <a:t> </a:t>
            </a:r>
            <a:r>
              <a:rPr lang="en-US" altLang="zh-CN" dirty="0" err="1"/>
              <a:t>theo</a:t>
            </a:r>
            <a:r>
              <a:rPr lang="en-US" altLang="zh-CN" dirty="0"/>
              <a:t> </a:t>
            </a:r>
            <a:r>
              <a:rPr lang="en-US" altLang="zh-CN" dirty="0" err="1"/>
              <a:t>nhạc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4504B6-C58F-4020-B2FE-656334DE4F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945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73361-C300-475B-B743-CB673F33B0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58C32F-5EBA-9B04-3244-BF3F7F2E8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80D25E-93D5-6E56-87D4-99A142F76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A7B3-117D-44CE-9BC1-CD6B718ACFA1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84C1F1-A750-1732-CE51-D004567F1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4C2B8-B541-1B26-A5C5-96E4437BF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105A2-6574-4D54-85A3-5A2B1CE71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210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8896C-85F8-CED6-273F-E4905AADF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66781D-EB8E-AEF1-2B69-6313F82AA3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66729-0AAA-ED07-E415-2DBB4CEA3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A7B3-117D-44CE-9BC1-CD6B718ACFA1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FDB1E-8015-854B-AB40-9BA4EC0FD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54398-56DA-5F4B-F9CF-0D02CD080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105A2-6574-4D54-85A3-5A2B1CE71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695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131D4A-10EA-78D2-CD62-4E797572B6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3A96CF-280C-16BB-B4F1-049010D9A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2D519-D74D-DC7B-E916-5711A2303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A7B3-117D-44CE-9BC1-CD6B718ACFA1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AE8DC9-141B-D90E-AABB-170D7E938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CA9FFB-1D8F-D63D-53FA-74E88E39E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105A2-6574-4D54-85A3-5A2B1CE71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720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AD080865-C422-3C9E-05E7-DC09912631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2" r="556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C4710AE-5481-99D3-19A4-9139D6B974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44"/>
          <a:stretch/>
        </p:blipFill>
        <p:spPr>
          <a:xfrm>
            <a:off x="0" y="0"/>
            <a:ext cx="12192000" cy="25146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FE0B869-AFDD-9B81-CE35-89E9FF8EF4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7882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97E8FF10-6CFD-1F9A-E68C-4F1FD9F31A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5265"/>
            <a:ext cx="12192000" cy="297273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7193089A-B1F6-6B58-AA8A-59342EEF090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8468"/>
            <a:ext cx="12192000" cy="6795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399E41-FC14-6D9C-08D6-8F34F9E17D1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675227" y="6136904"/>
            <a:ext cx="2188654" cy="883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8C6197-4CCC-CE92-65A0-37569BCF76B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970100" y="-62968"/>
            <a:ext cx="1536325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59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9AFFBB62-0F43-F70E-904F-34AD14D6FA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41"/>
          <a:stretch/>
        </p:blipFill>
        <p:spPr>
          <a:xfrm>
            <a:off x="0" y="4692101"/>
            <a:ext cx="12192000" cy="21659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3B493E7-EBAE-9AE9-CA92-BCD2650A5F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8468"/>
            <a:ext cx="12192000" cy="67953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1C37AE6-512B-9DAC-8492-275C928E6F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788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EA8B56-997A-66F5-357C-2E471963B30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675227" y="6136904"/>
            <a:ext cx="2188654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50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13DEE94-6761-E6CF-852E-BBA777E8F8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7882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D6C15E3-DE8D-910A-7F2E-50FB799739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23"/>
          <a:stretch/>
        </p:blipFill>
        <p:spPr>
          <a:xfrm flipH="1">
            <a:off x="0" y="4180235"/>
            <a:ext cx="12192000" cy="267776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9123FFF-B6A2-9460-4E42-8CD4EEB1AD4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8468"/>
            <a:ext cx="12192000" cy="6795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1415F8-3D27-0CF8-532C-00E0B3D7982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675227" y="6136904"/>
            <a:ext cx="2188654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5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8CE2C4-3261-4A45-EC78-461F6CBA1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7577167-8915-47B9-A578-BE90D9B77D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328348-7222-835F-014C-F0D4465A05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DB2674A-4109-C95B-1E63-A2DADF42CD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C0607-3D3D-42E6-8712-B3AEDA4BB003}" type="datetimeFigureOut">
              <a:rPr lang="zh-CN" altLang="en-US" smtClean="0"/>
              <a:t>2022/9/11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BE9FD31-019B-4903-02AA-63874171F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37E4D9B-A061-94CA-E0BC-6F95339DA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3CB070-2F19-40D5-88B1-AED5BE6185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8463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6A853A-4041-5C6C-D9D2-64EFC4C70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909861-6F72-BDBA-2D8A-D0C02B39B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ACDC03F-8062-DF9D-BBDE-714780FBB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FB0BEF4-ED43-69C5-C47F-59E5C2D773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5EAB666-6056-6E54-D724-4385F1AE52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B26B8A9-158B-56AC-76FB-E71401B42D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C0607-3D3D-42E6-8712-B3AEDA4BB003}" type="datetimeFigureOut">
              <a:rPr lang="zh-CN" altLang="en-US" smtClean="0"/>
              <a:t>2022/9/11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D64CB94-8E4D-0953-0789-1EE0C8269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CE2F0FB-2DBA-A947-01B4-5A26F6BDA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3CB070-2F19-40D5-88B1-AED5BE6185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6110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3A20A8-AC50-E962-8FEB-B6A2AA4E3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C269F26-4536-F430-1408-14438FE8C1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C0607-3D3D-42E6-8712-B3AEDA4BB003}" type="datetimeFigureOut">
              <a:rPr lang="zh-CN" altLang="en-US" smtClean="0"/>
              <a:t>2022/9/11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347E5B1-5E48-87E5-7062-F91BFB07C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0307414-3EC0-30E2-2CF7-9540C1DBF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3CB070-2F19-40D5-88B1-AED5BE6185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56191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9D3757E-641D-C820-2019-C708E2F8A3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C0607-3D3D-42E6-8712-B3AEDA4BB003}" type="datetimeFigureOut">
              <a:rPr lang="zh-CN" altLang="en-US" smtClean="0"/>
              <a:t>2022/9/11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8255B00-8EB5-95AD-9A88-48E04B6FB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B8C2A4C-9761-6F7C-9F57-CB03B3F80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3CB070-2F19-40D5-88B1-AED5BE6185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81496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11B637-F5FF-64A6-DDF4-B306D549F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9802F11-3317-245A-A3CC-E78150FB7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77A750E-D012-2E87-16B5-AD7950DA50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13864D2-60F9-71AA-CFC6-B477C5F6D7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C0607-3D3D-42E6-8712-B3AEDA4BB003}" type="datetimeFigureOut">
              <a:rPr lang="zh-CN" altLang="en-US" smtClean="0"/>
              <a:t>2022/9/11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376C3C9-0FDC-CFA2-494C-95C2921E0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F5F309A-1AC7-3146-208B-FBE90CE6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3CB070-2F19-40D5-88B1-AED5BE6185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9766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918B6-22AA-4B8B-94B3-AF54D40B9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F502E-10D6-F877-A521-780B1E123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B9B04A-C204-32F6-34B4-701DF0275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A7B3-117D-44CE-9BC1-CD6B718ACFA1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DD3B1B-BA46-4A01-F4DB-C47C4E6B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998B1-6912-4739-4036-3D49D22FC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105A2-6574-4D54-85A3-5A2B1CE71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550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DD6C3D-40D9-F3E7-DCF1-A28AD3AA3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CAA24BC-70DA-4A9C-7B21-78084DAD68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515818E-A5FC-7F55-169C-53537078C1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6FEF8D4-B406-02A8-50EB-CD956C3094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C0607-3D3D-42E6-8712-B3AEDA4BB003}" type="datetimeFigureOut">
              <a:rPr lang="zh-CN" altLang="en-US" smtClean="0"/>
              <a:t>2022/9/11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A5A9A1E-8E1F-4DC6-C8E9-5230F77D8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2446253-1840-B67D-4BD8-B8827A0B2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3CB070-2F19-40D5-88B1-AED5BE6185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95770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8807AD-F437-6F01-F040-001E9F770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734C3DF-9C7F-D117-639F-9F2756F2C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BA13D7-FA50-D60F-48C5-C9BC2231CD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C0607-3D3D-42E6-8712-B3AEDA4BB003}" type="datetimeFigureOut">
              <a:rPr lang="zh-CN" altLang="en-US" smtClean="0"/>
              <a:t>2022/9/11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7E6D67-8D9F-80F3-48A3-81CB11F90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EF5AD7E-EB94-E5CD-942A-CFC8391A0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3CB070-2F19-40D5-88B1-AED5BE6185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03802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348F6D9-50FA-6941-4D11-4E4634818D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8615433-4A46-4FAE-00CC-55CF29BD21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60ED04E-E2C8-2276-82BB-6BFF9B6196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C0607-3D3D-42E6-8712-B3AEDA4BB003}" type="datetimeFigureOut">
              <a:rPr lang="zh-CN" altLang="en-US" smtClean="0"/>
              <a:t>2022/9/11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3E3D24-DC3C-45F9-B5B8-86CF8862E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4CEBB4-A1BB-116A-B238-3BDEB49A4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3CB070-2F19-40D5-88B1-AED5BE6185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0706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592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0">
        <p14:reveal/>
      </p:transition>
    </mc:Choice>
    <mc:Fallback xmlns="">
      <p:transition spd="slow" advTm="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49821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157C2-A8E6-9C9E-1226-686B0961C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D0C83-7A91-688C-F755-EB325EEE2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0242B-4DB5-1886-C896-8A90863AD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A7B3-117D-44CE-9BC1-CD6B718ACFA1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F7767-D3D9-658B-B65F-66E2BD671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B7195-2AEA-BE7C-1CE8-89B670FCA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105A2-6574-4D54-85A3-5A2B1CE71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097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DCCC4-B85B-B78E-6AF6-A8B65118E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A3FAA-04E8-5591-D5D7-6799006893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A0F0E1-4E50-22DA-7348-F8442BEC7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24D1A-FA86-FC25-335E-C132EFC3E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A7B3-117D-44CE-9BC1-CD6B718ACFA1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800B4D-E816-2287-C9E7-451A4A2E5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E9DB37-34BE-38C0-CD03-B429380BD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105A2-6574-4D54-85A3-5A2B1CE71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7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8473B-AED0-B60D-3A88-71C98CC0D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E6AF1A-214A-EA8B-8550-33565067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944C93-30AF-8BCE-1869-FD809E841B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977FD7-F031-9036-0198-03E14DD6B0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F3CB53-D606-15C9-9C6B-94D343E7AE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8A8D5B-E979-8778-34F5-9242A2748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A7B3-117D-44CE-9BC1-CD6B718ACFA1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79E6B1-1E8C-886A-D6B9-1268C1ED0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3010F-A30D-0BE8-F4E2-65AA69EF8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105A2-6574-4D54-85A3-5A2B1CE71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423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97382-9BE1-FFB5-077F-5D7DC6BC5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63E454-AA45-37B6-1C62-47D1061CA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A7B3-117D-44CE-9BC1-CD6B718ACFA1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82DD1F-E92B-EAD6-423F-0E7C395BD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BFF0EB-7C93-DAF6-0AEF-3655DF411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105A2-6574-4D54-85A3-5A2B1CE71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963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06CF40-ADE3-6968-4FC7-8BCBA69BF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A7B3-117D-44CE-9BC1-CD6B718ACFA1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B82E6E-2FB0-41B2-1798-CB3B7521F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1AD60-FC1D-DEAD-8872-B8821DDEF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105A2-6574-4D54-85A3-5A2B1CE71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412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FFDC4-79BA-2879-71F6-836D71DF4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F8BC2-F961-567A-A1B4-35127257F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F3D742-D755-AEC1-D24E-C919D9D83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A14A8-1F2C-1198-D0CB-8897676BA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A7B3-117D-44CE-9BC1-CD6B718ACFA1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C0EBBF-DC94-7786-4E12-EA367E667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670E36-C0CF-FA11-8B41-3E55F7242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105A2-6574-4D54-85A3-5A2B1CE71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847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64F3A-F667-DF50-1915-857F0AF5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9CD335-37E0-0220-127F-8CB9C05C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4D6F19-CB0C-EBD5-F530-98E0EA768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AA55A-FD79-78A9-882B-2B5494B19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A7B3-117D-44CE-9BC1-CD6B718ACFA1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3328E9-C69D-8B29-B4EC-ABB08568B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E7B448-A6EB-7C7D-1D23-79AE88DDB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105A2-6574-4D54-85A3-5A2B1CE71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60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Relationship Id="rId22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4233FF-62CD-3B45-6988-A3A9D35EF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CF4460-C8A6-FA12-53B0-D81B846E0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E0246-083A-B9B2-9ED8-F779F776F0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0A7B3-117D-44CE-9BC1-CD6B718ACFA1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22561-A416-8253-9681-5A4B085BAB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8E333-9591-4C4D-02BE-CF0A54E542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105A2-6574-4D54-85A3-5A2B1CE7125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772C0C16-664C-8FDF-056F-07524918177D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FC70C1-1074-01A0-1629-DA608EC0EC0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7BE7F3-95C3-3883-CFD1-CA7C5AD0624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528CEE-7E33-9A1B-3CF0-33CA22C5CFD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EB8B8AB-7D98-2ED6-2D63-FE9CF0EFA5F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B4904A1-302D-15FA-4FD5-F265DE6DA3FA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E99E95-67DF-DCD4-09B5-6170BDEBA7D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469E637-F82D-86F3-E56F-890E4E2C9B7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39B4B4F-0BDF-1451-30A0-DFC0F9B13B58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-637130" y="6156159"/>
            <a:ext cx="2188654" cy="8839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E714DA3-1674-E3AB-83EF-106CAEBB0E7E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959709" y="-28915"/>
            <a:ext cx="1536325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1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8D08985-943A-43E6-3163-79272012CC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92" t="2" r="3782" b="243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4AB7A7C-6134-5505-00AD-72FD8519DE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44"/>
          <a:stretch/>
        </p:blipFill>
        <p:spPr>
          <a:xfrm>
            <a:off x="0" y="0"/>
            <a:ext cx="12192000" cy="25146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C9FC7FD-4CB9-7E77-5402-DF076181C486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8468"/>
            <a:ext cx="12192000" cy="67953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53D9D873-FC09-D51B-BB78-4C0D4EEF5B52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EB2FFE-7A84-6BF8-42A8-6BE95545E8E2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D9DBD2-1CAF-6AD4-A7A1-C77B9B2CC7D2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33C303-02C5-C3D8-DE9A-9983AAD3DF74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96547F-B886-AC0E-3C3B-DA17732EB13B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F16E1A7C-007C-4A89-2F25-DF258D835147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C95FE18-2778-CAEE-E3DD-710E2F2F09A1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AE8163C-827D-E862-05A0-623501925627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86F44F1-24F1-0434-BF01-3AE381F3E911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-675227" y="6136904"/>
            <a:ext cx="2188654" cy="8839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9A2DC7B-31F6-457B-B869-F89C895F75AC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10970100" y="-62968"/>
            <a:ext cx="1536325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86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24">
            <a:extLst>
              <a:ext uri="{FF2B5EF4-FFF2-40B4-BE49-F238E27FC236}">
                <a16:creationId xmlns:a16="http://schemas.microsoft.com/office/drawing/2014/main" id="{8A27AC03-82C7-1CF4-F1E3-EC911919D0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/>
          <a:stretch/>
        </p:blipFill>
        <p:spPr>
          <a:xfrm>
            <a:off x="0" y="3429000"/>
            <a:ext cx="8585200" cy="31522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878D4D2-1D3C-40E7-B722-FD7AAE06B0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05"/>
          <a:stretch/>
        </p:blipFill>
        <p:spPr>
          <a:xfrm>
            <a:off x="7378700" y="4222550"/>
            <a:ext cx="4813300" cy="263544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0B8C508-2DF2-1D3C-90CD-B4070069B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270" y="511854"/>
            <a:ext cx="7797460" cy="10729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35C0FF-4307-39D4-8FDD-D133A88054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261" y="1224103"/>
            <a:ext cx="10577477" cy="33591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105E50-8CFC-6795-0906-4C9153348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5977" y="2865927"/>
            <a:ext cx="927262" cy="112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2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9CA7B1-318C-3930-F2E3-CE79798F540D}"/>
              </a:ext>
            </a:extLst>
          </p:cNvPr>
          <p:cNvGrpSpPr/>
          <p:nvPr/>
        </p:nvGrpSpPr>
        <p:grpSpPr>
          <a:xfrm>
            <a:off x="-151029" y="-404638"/>
            <a:ext cx="3145883" cy="3145883"/>
            <a:chOff x="-151029" y="-404638"/>
            <a:chExt cx="3145883" cy="3145883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DE184877-EAC1-1C48-151B-55D6F65BE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1029" y="-404638"/>
              <a:ext cx="3145883" cy="314588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AF8E36D-1070-F501-75A4-D6A98810F786}"/>
                </a:ext>
              </a:extLst>
            </p:cNvPr>
            <p:cNvSpPr txBox="1"/>
            <p:nvPr/>
          </p:nvSpPr>
          <p:spPr>
            <a:xfrm>
              <a:off x="616736" y="926529"/>
              <a:ext cx="19687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chemeClr val="bg1"/>
                  </a:solidFill>
                  <a:latin typeface="Cambria" panose="02040503050406030204" pitchFamily="18" charset="0"/>
                </a:rPr>
                <a:t>BÀI 2: </a:t>
              </a: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9E3370E-3E5C-607F-0D5E-59E8AB09B3A9}"/>
              </a:ext>
            </a:extLst>
          </p:cNvPr>
          <p:cNvSpPr/>
          <p:nvPr/>
        </p:nvSpPr>
        <p:spPr>
          <a:xfrm>
            <a:off x="389803" y="3317565"/>
            <a:ext cx="5186853" cy="21154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589C2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BBDDE3-F5E4-6911-EB31-FE6CC2A029E4}"/>
              </a:ext>
            </a:extLst>
          </p:cNvPr>
          <p:cNvSpPr txBox="1"/>
          <p:nvPr/>
        </p:nvSpPr>
        <p:spPr>
          <a:xfrm>
            <a:off x="1610544" y="2555996"/>
            <a:ext cx="27686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589C20"/>
                </a:solidFill>
                <a:latin typeface="Cambria" panose="02040503050406030204" pitchFamily="18" charset="0"/>
              </a:rPr>
              <a:t>ĐẶT CÂU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7EE01-30B5-0A78-0760-DCA4245E227A}"/>
              </a:ext>
            </a:extLst>
          </p:cNvPr>
          <p:cNvGrpSpPr/>
          <p:nvPr/>
        </p:nvGrpSpPr>
        <p:grpSpPr>
          <a:xfrm>
            <a:off x="4768263" y="73104"/>
            <a:ext cx="6417895" cy="6409744"/>
            <a:chOff x="5070470" y="224128"/>
            <a:chExt cx="6417895" cy="640974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06B5EF8-5223-9130-F62C-06BCDC368FC1}"/>
                </a:ext>
              </a:extLst>
            </p:cNvPr>
            <p:cNvGrpSpPr/>
            <p:nvPr/>
          </p:nvGrpSpPr>
          <p:grpSpPr>
            <a:xfrm>
              <a:off x="5070470" y="224128"/>
              <a:ext cx="6417895" cy="6409744"/>
              <a:chOff x="537382" y="2550926"/>
              <a:chExt cx="3601746" cy="4160375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63F54BF-635C-C164-EECB-748487F688E5}"/>
                  </a:ext>
                </a:extLst>
              </p:cNvPr>
              <p:cNvGrpSpPr/>
              <p:nvPr/>
            </p:nvGrpSpPr>
            <p:grpSpPr>
              <a:xfrm>
                <a:off x="537382" y="2550926"/>
                <a:ext cx="3601746" cy="4160375"/>
                <a:chOff x="400467" y="2491474"/>
                <a:chExt cx="3601746" cy="4160375"/>
              </a:xfrm>
            </p:grpSpPr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AF9CA4DC-BF86-D235-9196-5E0651D74EF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0467" y="2491474"/>
                  <a:ext cx="3601746" cy="3270990"/>
                </a:xfrm>
                <a:prstGeom prst="rect">
                  <a:avLst/>
                </a:prstGeom>
              </p:spPr>
            </p:pic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D74DAA9C-C011-AEF2-0266-4F0B38E8CCDB}"/>
                    </a:ext>
                  </a:extLst>
                </p:cNvPr>
                <p:cNvSpPr/>
                <p:nvPr/>
              </p:nvSpPr>
              <p:spPr>
                <a:xfrm>
                  <a:off x="2379305" y="5759175"/>
                  <a:ext cx="467068" cy="892674"/>
                </a:xfrm>
                <a:prstGeom prst="rect">
                  <a:avLst/>
                </a:prstGeom>
                <a:solidFill>
                  <a:srgbClr val="5A2F2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081CA9F9-1D1E-1237-D699-8745178E00BE}"/>
                    </a:ext>
                  </a:extLst>
                </p:cNvPr>
                <p:cNvSpPr/>
                <p:nvPr/>
              </p:nvSpPr>
              <p:spPr>
                <a:xfrm>
                  <a:off x="1608422" y="5759175"/>
                  <a:ext cx="770883" cy="892674"/>
                </a:xfrm>
                <a:prstGeom prst="rect">
                  <a:avLst/>
                </a:prstGeom>
                <a:solidFill>
                  <a:srgbClr val="7F413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2E5A42E-F950-5109-FCB2-5AFFECB18E10}"/>
                  </a:ext>
                </a:extLst>
              </p:cNvPr>
              <p:cNvSpPr txBox="1"/>
              <p:nvPr/>
            </p:nvSpPr>
            <p:spPr>
              <a:xfrm>
                <a:off x="1561375" y="5869138"/>
                <a:ext cx="1553759" cy="61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en-US" sz="2800" b="1" dirty="0">
                    <a:solidFill>
                      <a:schemeClr val="bg1"/>
                    </a:solidFill>
                    <a:latin typeface="Cambria" panose="02040503050406030204" pitchFamily="18" charset="0"/>
                  </a:rPr>
                  <a:t>TỪ NGỮ CHỈ MÀU SẮC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EE151C-FE5A-31F8-33B4-EABCA2E87EA5}"/>
                </a:ext>
              </a:extLst>
            </p:cNvPr>
            <p:cNvSpPr txBox="1"/>
            <p:nvPr/>
          </p:nvSpPr>
          <p:spPr>
            <a:xfrm rot="19670842">
              <a:off x="6066388" y="828820"/>
              <a:ext cx="129248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xanh</a:t>
              </a:r>
              <a:endParaRPr lang="en-US" sz="3200" b="1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  <a:p>
              <a:pPr algn="ctr"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ngát</a:t>
              </a:r>
              <a:endParaRPr lang="en-US" sz="3200" b="1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740E759-A46F-1360-ED6D-F0CFCC633A0A}"/>
                </a:ext>
              </a:extLst>
            </p:cNvPr>
            <p:cNvSpPr txBox="1"/>
            <p:nvPr/>
          </p:nvSpPr>
          <p:spPr>
            <a:xfrm>
              <a:off x="9300688" y="890375"/>
              <a:ext cx="109318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8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trắng</a:t>
              </a:r>
              <a:r>
                <a:rPr lang="en-US" sz="28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muốt</a:t>
              </a:r>
              <a:endParaRPr lang="en-US" sz="2800" b="1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AF1B000-009C-A5E5-0A35-7DB5557B54B8}"/>
              </a:ext>
            </a:extLst>
          </p:cNvPr>
          <p:cNvSpPr txBox="1"/>
          <p:nvPr/>
        </p:nvSpPr>
        <p:spPr>
          <a:xfrm rot="21374712">
            <a:off x="5002881" y="1677016"/>
            <a:ext cx="824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tím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08E589-BFFF-E61E-FA3B-6CAE72C4A724}"/>
              </a:ext>
            </a:extLst>
          </p:cNvPr>
          <p:cNvSpPr txBox="1"/>
          <p:nvPr/>
        </p:nvSpPr>
        <p:spPr>
          <a:xfrm rot="21374712">
            <a:off x="5510569" y="2388195"/>
            <a:ext cx="1585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Vàng</a:t>
            </a: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óng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F6F883-8827-9885-0E29-107B33F9BCB9}"/>
              </a:ext>
            </a:extLst>
          </p:cNvPr>
          <p:cNvSpPr txBox="1"/>
          <p:nvPr/>
        </p:nvSpPr>
        <p:spPr>
          <a:xfrm>
            <a:off x="6708629" y="595767"/>
            <a:ext cx="1585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Đen</a:t>
            </a:r>
            <a:endParaRPr lang="en-US" sz="2400" b="1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ctr"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sì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45330A-8CD9-6765-5581-5B798538A433}"/>
              </a:ext>
            </a:extLst>
          </p:cNvPr>
          <p:cNvSpPr txBox="1"/>
          <p:nvPr/>
        </p:nvSpPr>
        <p:spPr>
          <a:xfrm>
            <a:off x="7697686" y="681644"/>
            <a:ext cx="1585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đỏ</a:t>
            </a: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endParaRPr lang="en-US" sz="2400" b="1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ctr"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au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7ABC01-77EB-8574-78D8-852FE1D570C7}"/>
              </a:ext>
            </a:extLst>
          </p:cNvPr>
          <p:cNvSpPr txBox="1"/>
          <p:nvPr/>
        </p:nvSpPr>
        <p:spPr>
          <a:xfrm rot="16200000">
            <a:off x="7352317" y="2038827"/>
            <a:ext cx="1152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3D0899-33D0-632D-18A4-D871AF9CEE1D}"/>
              </a:ext>
            </a:extLst>
          </p:cNvPr>
          <p:cNvSpPr txBox="1"/>
          <p:nvPr/>
        </p:nvSpPr>
        <p:spPr>
          <a:xfrm>
            <a:off x="8825830" y="2303821"/>
            <a:ext cx="1585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Nâu</a:t>
            </a: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đất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5580AD-9F91-4B12-230F-D39C15FAE743}"/>
              </a:ext>
            </a:extLst>
          </p:cNvPr>
          <p:cNvSpPr txBox="1"/>
          <p:nvPr/>
        </p:nvSpPr>
        <p:spPr>
          <a:xfrm>
            <a:off x="10091664" y="1513008"/>
            <a:ext cx="954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Xanh</a:t>
            </a:r>
            <a:r>
              <a:rPr lang="en-US" sz="2000" b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</a:p>
          <a:p>
            <a:pPr algn="ctr">
              <a:defRPr/>
            </a:pPr>
            <a:r>
              <a:rPr lang="en-US" sz="20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biếc</a:t>
            </a:r>
            <a:endParaRPr lang="en-US" sz="20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02DDDC-802C-86D7-422C-5EF387CEDD24}"/>
              </a:ext>
            </a:extLst>
          </p:cNvPr>
          <p:cNvSpPr txBox="1"/>
          <p:nvPr/>
        </p:nvSpPr>
        <p:spPr>
          <a:xfrm>
            <a:off x="616736" y="3539094"/>
            <a:ext cx="47153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Trên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đường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về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nhà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em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có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một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hàng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cây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xanh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biếc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16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5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9CA7B1-318C-3930-F2E3-CE79798F540D}"/>
              </a:ext>
            </a:extLst>
          </p:cNvPr>
          <p:cNvGrpSpPr/>
          <p:nvPr/>
        </p:nvGrpSpPr>
        <p:grpSpPr>
          <a:xfrm>
            <a:off x="-151029" y="-404638"/>
            <a:ext cx="3145883" cy="3145883"/>
            <a:chOff x="-151029" y="-404638"/>
            <a:chExt cx="3145883" cy="3145883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DE184877-EAC1-1C48-151B-55D6F65BE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1029" y="-404638"/>
              <a:ext cx="3145883" cy="314588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AF8E36D-1070-F501-75A4-D6A98810F786}"/>
                </a:ext>
              </a:extLst>
            </p:cNvPr>
            <p:cNvSpPr txBox="1"/>
            <p:nvPr/>
          </p:nvSpPr>
          <p:spPr>
            <a:xfrm>
              <a:off x="616736" y="926529"/>
              <a:ext cx="19687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chemeClr val="bg1"/>
                  </a:solidFill>
                  <a:latin typeface="Cambria" panose="02040503050406030204" pitchFamily="18" charset="0"/>
                </a:rPr>
                <a:t>BÀI 2: </a:t>
              </a: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62C9355-17A5-DC96-5777-FE8CC9BCC0F8}"/>
              </a:ext>
            </a:extLst>
          </p:cNvPr>
          <p:cNvSpPr/>
          <p:nvPr/>
        </p:nvSpPr>
        <p:spPr>
          <a:xfrm>
            <a:off x="469308" y="3428999"/>
            <a:ext cx="4250974" cy="182956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589C2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370D4C-F54C-5689-F5CB-34C27CC33054}"/>
              </a:ext>
            </a:extLst>
          </p:cNvPr>
          <p:cNvSpPr txBox="1"/>
          <p:nvPr/>
        </p:nvSpPr>
        <p:spPr>
          <a:xfrm>
            <a:off x="1210485" y="2578506"/>
            <a:ext cx="27686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589C20"/>
                </a:solidFill>
                <a:latin typeface="Cambria" panose="02040503050406030204" pitchFamily="18" charset="0"/>
              </a:rPr>
              <a:t>ĐẶT CÂU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5FABD6C-FC4B-31DF-C175-BD5412E61D91}"/>
              </a:ext>
            </a:extLst>
          </p:cNvPr>
          <p:cNvGrpSpPr/>
          <p:nvPr/>
        </p:nvGrpSpPr>
        <p:grpSpPr>
          <a:xfrm>
            <a:off x="5070470" y="224128"/>
            <a:ext cx="6417895" cy="6409744"/>
            <a:chOff x="5070470" y="224128"/>
            <a:chExt cx="6417895" cy="640974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06B5EF8-5223-9130-F62C-06BCDC368FC1}"/>
                </a:ext>
              </a:extLst>
            </p:cNvPr>
            <p:cNvGrpSpPr/>
            <p:nvPr/>
          </p:nvGrpSpPr>
          <p:grpSpPr>
            <a:xfrm>
              <a:off x="5070470" y="224128"/>
              <a:ext cx="6417895" cy="6409744"/>
              <a:chOff x="537382" y="2550926"/>
              <a:chExt cx="3601746" cy="4160375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63F54BF-635C-C164-EECB-748487F688E5}"/>
                  </a:ext>
                </a:extLst>
              </p:cNvPr>
              <p:cNvGrpSpPr/>
              <p:nvPr/>
            </p:nvGrpSpPr>
            <p:grpSpPr>
              <a:xfrm>
                <a:off x="537382" y="2550926"/>
                <a:ext cx="3601746" cy="4160375"/>
                <a:chOff x="400467" y="2491474"/>
                <a:chExt cx="3601746" cy="4160375"/>
              </a:xfrm>
            </p:grpSpPr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AF9CA4DC-BF86-D235-9196-5E0651D74EF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0467" y="2491474"/>
                  <a:ext cx="3601746" cy="3270990"/>
                </a:xfrm>
                <a:prstGeom prst="rect">
                  <a:avLst/>
                </a:prstGeom>
              </p:spPr>
            </p:pic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D74DAA9C-C011-AEF2-0266-4F0B38E8CCDB}"/>
                    </a:ext>
                  </a:extLst>
                </p:cNvPr>
                <p:cNvSpPr/>
                <p:nvPr/>
              </p:nvSpPr>
              <p:spPr>
                <a:xfrm>
                  <a:off x="2379305" y="5759175"/>
                  <a:ext cx="467068" cy="892674"/>
                </a:xfrm>
                <a:prstGeom prst="rect">
                  <a:avLst/>
                </a:prstGeom>
                <a:solidFill>
                  <a:srgbClr val="5A2F2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081CA9F9-1D1E-1237-D699-8745178E00BE}"/>
                    </a:ext>
                  </a:extLst>
                </p:cNvPr>
                <p:cNvSpPr/>
                <p:nvPr/>
              </p:nvSpPr>
              <p:spPr>
                <a:xfrm>
                  <a:off x="1608422" y="5759175"/>
                  <a:ext cx="770883" cy="892674"/>
                </a:xfrm>
                <a:prstGeom prst="rect">
                  <a:avLst/>
                </a:prstGeom>
                <a:solidFill>
                  <a:srgbClr val="7F413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2E5A42E-F950-5109-FCB2-5AFFECB18E10}"/>
                  </a:ext>
                </a:extLst>
              </p:cNvPr>
              <p:cNvSpPr txBox="1"/>
              <p:nvPr/>
            </p:nvSpPr>
            <p:spPr>
              <a:xfrm>
                <a:off x="1561375" y="5869138"/>
                <a:ext cx="1553759" cy="61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en-US" sz="2800" b="1" dirty="0">
                    <a:solidFill>
                      <a:schemeClr val="bg1"/>
                    </a:solidFill>
                    <a:latin typeface="Cambria" panose="02040503050406030204" pitchFamily="18" charset="0"/>
                  </a:rPr>
                  <a:t>TỪ NGỮ CHỈ ÂM THANH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9593C0-18F3-7F2D-3F2F-10663B8EB88A}"/>
                </a:ext>
              </a:extLst>
            </p:cNvPr>
            <p:cNvSpPr txBox="1"/>
            <p:nvPr/>
          </p:nvSpPr>
          <p:spPr>
            <a:xfrm rot="19084441">
              <a:off x="6093476" y="786572"/>
              <a:ext cx="109318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rì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</a:p>
            <a:p>
              <a:pPr algn="ctr">
                <a:defRPr/>
              </a:pP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rào</a:t>
              </a:r>
              <a:endParaRPr lang="en-US" sz="3200" b="1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A139D01-CD7C-05D8-86F2-C1E080F167C5}"/>
                </a:ext>
              </a:extLst>
            </p:cNvPr>
            <p:cNvSpPr txBox="1"/>
            <p:nvPr/>
          </p:nvSpPr>
          <p:spPr>
            <a:xfrm rot="1322329">
              <a:off x="9361718" y="786570"/>
              <a:ext cx="109318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tí</a:t>
              </a:r>
              <a:r>
                <a:rPr lang="en-US" sz="32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</a:p>
            <a:p>
              <a:pPr algn="ctr">
                <a:defRPr/>
              </a:pP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tách</a:t>
              </a:r>
              <a:endParaRPr lang="en-US" sz="3200" b="1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3B916F2-AA45-073B-5978-478540063C88}"/>
              </a:ext>
            </a:extLst>
          </p:cNvPr>
          <p:cNvSpPr txBox="1"/>
          <p:nvPr/>
        </p:nvSpPr>
        <p:spPr>
          <a:xfrm rot="21374712">
            <a:off x="5320941" y="1798699"/>
            <a:ext cx="824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ì </a:t>
            </a: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ầm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D4025E-0A67-987E-647D-B453E5D70459}"/>
              </a:ext>
            </a:extLst>
          </p:cNvPr>
          <p:cNvSpPr txBox="1"/>
          <p:nvPr/>
        </p:nvSpPr>
        <p:spPr>
          <a:xfrm rot="21374712">
            <a:off x="5781501" y="2442610"/>
            <a:ext cx="1585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róc</a:t>
            </a: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rách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5690B3-5DDD-BDBF-7D9A-AEE1B6109B84}"/>
              </a:ext>
            </a:extLst>
          </p:cNvPr>
          <p:cNvSpPr txBox="1"/>
          <p:nvPr/>
        </p:nvSpPr>
        <p:spPr>
          <a:xfrm>
            <a:off x="7010836" y="752804"/>
            <a:ext cx="1585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ầm</a:t>
            </a: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endParaRPr lang="en-US" sz="2400" b="1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ctr">
              <a:defRPr/>
            </a:pPr>
            <a:r>
              <a:rPr lang="en-US" sz="2400" b="1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ầm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8FEAC1-92F0-15C6-F4FD-9B8DF9B58222}"/>
              </a:ext>
            </a:extLst>
          </p:cNvPr>
          <p:cNvSpPr txBox="1"/>
          <p:nvPr/>
        </p:nvSpPr>
        <p:spPr>
          <a:xfrm>
            <a:off x="7973426" y="759949"/>
            <a:ext cx="1585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vi </a:t>
            </a:r>
            <a:endParaRPr lang="en-US" sz="2400" b="1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ctr"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vu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47B9F0B-F0BF-A5C0-5251-E7D8E12DD189}"/>
              </a:ext>
            </a:extLst>
          </p:cNvPr>
          <p:cNvSpPr txBox="1"/>
          <p:nvPr/>
        </p:nvSpPr>
        <p:spPr>
          <a:xfrm rot="16200000">
            <a:off x="7645699" y="2134665"/>
            <a:ext cx="1152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....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8C6462-2C7B-CAE7-E6A0-DBE1B2AC2346}"/>
              </a:ext>
            </a:extLst>
          </p:cNvPr>
          <p:cNvSpPr txBox="1"/>
          <p:nvPr/>
        </p:nvSpPr>
        <p:spPr>
          <a:xfrm>
            <a:off x="9199552" y="2578506"/>
            <a:ext cx="1585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lao</a:t>
            </a: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xao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C2F57E-A567-F5A4-7BF6-E16143FF188B}"/>
              </a:ext>
            </a:extLst>
          </p:cNvPr>
          <p:cNvSpPr txBox="1"/>
          <p:nvPr/>
        </p:nvSpPr>
        <p:spPr>
          <a:xfrm>
            <a:off x="10190464" y="1825208"/>
            <a:ext cx="13223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xào</a:t>
            </a: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xạc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A659C0-6E3E-24B3-7CB9-49DF8CA56054}"/>
              </a:ext>
            </a:extLst>
          </p:cNvPr>
          <p:cNvSpPr txBox="1"/>
          <p:nvPr/>
        </p:nvSpPr>
        <p:spPr>
          <a:xfrm>
            <a:off x="620486" y="3537876"/>
            <a:ext cx="40132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Tiếng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nước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suối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chảy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róc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rách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nghe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thật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vui</a:t>
            </a:r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tai.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20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9CA7B1-318C-3930-F2E3-CE79798F540D}"/>
              </a:ext>
            </a:extLst>
          </p:cNvPr>
          <p:cNvGrpSpPr/>
          <p:nvPr/>
        </p:nvGrpSpPr>
        <p:grpSpPr>
          <a:xfrm>
            <a:off x="-151029" y="-404638"/>
            <a:ext cx="3145883" cy="3145883"/>
            <a:chOff x="-151029" y="-404638"/>
            <a:chExt cx="3145883" cy="3145883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DE184877-EAC1-1C48-151B-55D6F65BE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1029" y="-404638"/>
              <a:ext cx="3145883" cy="314588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AF8E36D-1070-F501-75A4-D6A98810F786}"/>
                </a:ext>
              </a:extLst>
            </p:cNvPr>
            <p:cNvSpPr txBox="1"/>
            <p:nvPr/>
          </p:nvSpPr>
          <p:spPr>
            <a:xfrm>
              <a:off x="616736" y="926529"/>
              <a:ext cx="19687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chemeClr val="bg1"/>
                  </a:solidFill>
                  <a:latin typeface="Cambria" panose="02040503050406030204" pitchFamily="18" charset="0"/>
                </a:rPr>
                <a:t>BÀI 2: </a:t>
              </a: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ADB3E75-94A0-DC6D-C508-0F4BBF6C6D26}"/>
              </a:ext>
            </a:extLst>
          </p:cNvPr>
          <p:cNvSpPr/>
          <p:nvPr/>
        </p:nvSpPr>
        <p:spPr>
          <a:xfrm>
            <a:off x="469307" y="3277977"/>
            <a:ext cx="4601163" cy="1980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589C2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803CC9-5EE8-97A3-C0AD-AB0438910523}"/>
              </a:ext>
            </a:extLst>
          </p:cNvPr>
          <p:cNvSpPr txBox="1"/>
          <p:nvPr/>
        </p:nvSpPr>
        <p:spPr>
          <a:xfrm>
            <a:off x="1273047" y="2484808"/>
            <a:ext cx="27686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589C20"/>
                </a:solidFill>
                <a:latin typeface="Cambria" panose="02040503050406030204" pitchFamily="18" charset="0"/>
              </a:rPr>
              <a:t>ĐẶT CÂU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4517085-F97D-6496-526C-35B9401942E2}"/>
              </a:ext>
            </a:extLst>
          </p:cNvPr>
          <p:cNvGrpSpPr/>
          <p:nvPr/>
        </p:nvGrpSpPr>
        <p:grpSpPr>
          <a:xfrm>
            <a:off x="4883344" y="77192"/>
            <a:ext cx="6605021" cy="6556680"/>
            <a:chOff x="4883344" y="77192"/>
            <a:chExt cx="6605021" cy="655668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06B5EF8-5223-9130-F62C-06BCDC368FC1}"/>
                </a:ext>
              </a:extLst>
            </p:cNvPr>
            <p:cNvGrpSpPr/>
            <p:nvPr/>
          </p:nvGrpSpPr>
          <p:grpSpPr>
            <a:xfrm>
              <a:off x="4883344" y="77192"/>
              <a:ext cx="6605021" cy="6556680"/>
              <a:chOff x="432366" y="2455554"/>
              <a:chExt cx="3706762" cy="4255747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63F54BF-635C-C164-EECB-748487F688E5}"/>
                  </a:ext>
                </a:extLst>
              </p:cNvPr>
              <p:cNvGrpSpPr/>
              <p:nvPr/>
            </p:nvGrpSpPr>
            <p:grpSpPr>
              <a:xfrm>
                <a:off x="432366" y="2455554"/>
                <a:ext cx="3706762" cy="4255747"/>
                <a:chOff x="295451" y="2396102"/>
                <a:chExt cx="3706762" cy="4255747"/>
              </a:xfrm>
            </p:grpSpPr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AF9CA4DC-BF86-D235-9196-5E0651D74EF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5451" y="2396102"/>
                  <a:ext cx="3706762" cy="3366363"/>
                </a:xfrm>
                <a:prstGeom prst="rect">
                  <a:avLst/>
                </a:prstGeom>
              </p:spPr>
            </p:pic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D74DAA9C-C011-AEF2-0266-4F0B38E8CCDB}"/>
                    </a:ext>
                  </a:extLst>
                </p:cNvPr>
                <p:cNvSpPr/>
                <p:nvPr/>
              </p:nvSpPr>
              <p:spPr>
                <a:xfrm>
                  <a:off x="2379305" y="5759175"/>
                  <a:ext cx="467068" cy="892674"/>
                </a:xfrm>
                <a:prstGeom prst="rect">
                  <a:avLst/>
                </a:prstGeom>
                <a:solidFill>
                  <a:srgbClr val="5A2F2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081CA9F9-1D1E-1237-D699-8745178E00BE}"/>
                    </a:ext>
                  </a:extLst>
                </p:cNvPr>
                <p:cNvSpPr/>
                <p:nvPr/>
              </p:nvSpPr>
              <p:spPr>
                <a:xfrm>
                  <a:off x="1608422" y="5759175"/>
                  <a:ext cx="770883" cy="892674"/>
                </a:xfrm>
                <a:prstGeom prst="rect">
                  <a:avLst/>
                </a:prstGeom>
                <a:solidFill>
                  <a:srgbClr val="7F413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2E5A42E-F950-5109-FCB2-5AFFECB18E10}"/>
                  </a:ext>
                </a:extLst>
              </p:cNvPr>
              <p:cNvSpPr txBox="1"/>
              <p:nvPr/>
            </p:nvSpPr>
            <p:spPr>
              <a:xfrm>
                <a:off x="1561375" y="5869138"/>
                <a:ext cx="1553759" cy="61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en-US" sz="2800" b="1" dirty="0">
                    <a:solidFill>
                      <a:schemeClr val="bg1"/>
                    </a:solidFill>
                    <a:latin typeface="Cambria" panose="02040503050406030204" pitchFamily="18" charset="0"/>
                  </a:rPr>
                  <a:t>TỪ NGỮ CHỈ HƯƠNG VỊ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DFDEAB-D260-520B-1CB6-ED1670F56C15}"/>
                </a:ext>
              </a:extLst>
            </p:cNvPr>
            <p:cNvSpPr txBox="1"/>
            <p:nvPr/>
          </p:nvSpPr>
          <p:spPr>
            <a:xfrm>
              <a:off x="5896304" y="926529"/>
              <a:ext cx="14414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Thơm</a:t>
              </a:r>
              <a:endParaRPr lang="en-US" sz="3200" b="1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E0DAB18-7EB5-F936-F5DC-E5B24A06D761}"/>
                </a:ext>
              </a:extLst>
            </p:cNvPr>
            <p:cNvSpPr txBox="1"/>
            <p:nvPr/>
          </p:nvSpPr>
          <p:spPr>
            <a:xfrm>
              <a:off x="9335991" y="1111195"/>
              <a:ext cx="10931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ngọt</a:t>
              </a:r>
              <a:endParaRPr lang="en-US" sz="3200" b="1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A451093-95CF-B33F-FAB6-5A1F9AC9181A}"/>
              </a:ext>
            </a:extLst>
          </p:cNvPr>
          <p:cNvSpPr txBox="1"/>
          <p:nvPr/>
        </p:nvSpPr>
        <p:spPr>
          <a:xfrm>
            <a:off x="656433" y="3391106"/>
            <a:ext cx="42269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Những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bông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hoa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mới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nở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toa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hương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thơm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</a:rPr>
              <a:t>ngát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0D5FB4-F980-4185-4152-6EB38F9F389A}"/>
              </a:ext>
            </a:extLst>
          </p:cNvPr>
          <p:cNvSpPr txBox="1"/>
          <p:nvPr/>
        </p:nvSpPr>
        <p:spPr>
          <a:xfrm rot="21374712">
            <a:off x="5084531" y="1717543"/>
            <a:ext cx="9828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đắng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D42FEB-B5DE-91A8-D94B-66D954F92B95}"/>
              </a:ext>
            </a:extLst>
          </p:cNvPr>
          <p:cNvSpPr txBox="1"/>
          <p:nvPr/>
        </p:nvSpPr>
        <p:spPr>
          <a:xfrm rot="21374712">
            <a:off x="5688841" y="2428609"/>
            <a:ext cx="1585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chua</a:t>
            </a: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chát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47B7D4-28BC-BCC3-5271-61FD7627C871}"/>
              </a:ext>
            </a:extLst>
          </p:cNvPr>
          <p:cNvSpPr txBox="1"/>
          <p:nvPr/>
        </p:nvSpPr>
        <p:spPr>
          <a:xfrm>
            <a:off x="6873044" y="580609"/>
            <a:ext cx="1585694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cay </a:t>
            </a:r>
            <a:endParaRPr lang="en-US" sz="2400" b="1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ctr">
              <a:defRPr/>
            </a:pPr>
            <a:r>
              <a:rPr lang="en-US" sz="2300" b="1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nồng</a:t>
            </a:r>
            <a:endParaRPr lang="en-US" sz="23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123E99-A67B-2EFC-9BE4-525978238C99}"/>
              </a:ext>
            </a:extLst>
          </p:cNvPr>
          <p:cNvSpPr txBox="1"/>
          <p:nvPr/>
        </p:nvSpPr>
        <p:spPr>
          <a:xfrm>
            <a:off x="7909718" y="561294"/>
            <a:ext cx="1585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ngọt</a:t>
            </a: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endParaRPr lang="en-US" sz="2400" b="1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ctr">
              <a:defRPr/>
            </a:pPr>
            <a:r>
              <a:rPr lang="en-US" sz="2400" b="1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ngào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A96C84-46F9-D030-3748-7684DE53BEEA}"/>
              </a:ext>
            </a:extLst>
          </p:cNvPr>
          <p:cNvSpPr txBox="1"/>
          <p:nvPr/>
        </p:nvSpPr>
        <p:spPr>
          <a:xfrm rot="16200000">
            <a:off x="7645699" y="2134665"/>
            <a:ext cx="1152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....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73B218-3868-84D4-672D-D7966EB3613F}"/>
              </a:ext>
            </a:extLst>
          </p:cNvPr>
          <p:cNvSpPr txBox="1"/>
          <p:nvPr/>
        </p:nvSpPr>
        <p:spPr>
          <a:xfrm>
            <a:off x="9199552" y="2529078"/>
            <a:ext cx="1585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mặn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3CD78CE-C386-B4B3-E657-8407445CF39D}"/>
              </a:ext>
            </a:extLst>
          </p:cNvPr>
          <p:cNvSpPr txBox="1"/>
          <p:nvPr/>
        </p:nvSpPr>
        <p:spPr>
          <a:xfrm>
            <a:off x="10190464" y="1775780"/>
            <a:ext cx="13223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mbria" panose="02040503050406030204" pitchFamily="18" charset="0"/>
              </a:rPr>
              <a:t>cay</a:t>
            </a:r>
          </a:p>
        </p:txBody>
      </p:sp>
    </p:spTree>
    <p:extLst>
      <p:ext uri="{BB962C8B-B14F-4D97-AF65-F5344CB8AC3E}">
        <p14:creationId xmlns:p14="http://schemas.microsoft.com/office/powerpoint/2010/main" val="82943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5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82E595F-1C8E-F2DE-A313-ADB52F7E86B6}"/>
              </a:ext>
            </a:extLst>
          </p:cNvPr>
          <p:cNvSpPr/>
          <p:nvPr/>
        </p:nvSpPr>
        <p:spPr>
          <a:xfrm>
            <a:off x="2836531" y="1747921"/>
            <a:ext cx="8075980" cy="65613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C529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C464646-81AE-DB82-8DB7-BAA6F8CE5CF9}"/>
              </a:ext>
            </a:extLst>
          </p:cNvPr>
          <p:cNvGrpSpPr/>
          <p:nvPr/>
        </p:nvGrpSpPr>
        <p:grpSpPr>
          <a:xfrm>
            <a:off x="-173089" y="-310274"/>
            <a:ext cx="3145883" cy="3145883"/>
            <a:chOff x="-188352" y="-329993"/>
            <a:chExt cx="3145883" cy="3145883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A6795418-8AE6-78A5-8D93-F31EB5883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8352" y="-329993"/>
              <a:ext cx="3145883" cy="314588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4C2AECF-E714-EF69-0AAD-E1E903E9D5E2}"/>
                </a:ext>
              </a:extLst>
            </p:cNvPr>
            <p:cNvSpPr txBox="1"/>
            <p:nvPr/>
          </p:nvSpPr>
          <p:spPr>
            <a:xfrm>
              <a:off x="616736" y="926529"/>
              <a:ext cx="19687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chemeClr val="bg1"/>
                  </a:solidFill>
                  <a:latin typeface="Cambria" panose="02040503050406030204" pitchFamily="18" charset="0"/>
                </a:rPr>
                <a:t>BÀI 3: 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5BC54AA-31A3-0014-FCDF-CDF03D5D223F}"/>
              </a:ext>
            </a:extLst>
          </p:cNvPr>
          <p:cNvSpPr txBox="1"/>
          <p:nvPr/>
        </p:nvSpPr>
        <p:spPr>
          <a:xfrm>
            <a:off x="2557504" y="165444"/>
            <a:ext cx="9228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Chọn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từ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chỉ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đặc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điểm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trong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khung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thay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cho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 ô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vuông</a:t>
            </a:r>
            <a:endParaRPr lang="en-US" sz="4400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E5EFD1-53DA-A122-945F-4C5D065E5399}"/>
              </a:ext>
            </a:extLst>
          </p:cNvPr>
          <p:cNvSpPr txBox="1"/>
          <p:nvPr/>
        </p:nvSpPr>
        <p:spPr>
          <a:xfrm>
            <a:off x="867690" y="2731914"/>
            <a:ext cx="1061757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  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Buổi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sáng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, Nam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đạp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xe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tới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trường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trên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con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đường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quen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thuộc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.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Hè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đã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sang,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mấy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cành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phượng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vĩ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nở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hoa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               .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Tiếng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ve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kêu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                   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giữa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những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tán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lá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sấu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                  .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Gần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đến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trường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,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khung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cảnh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                       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hẳn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lên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.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Mấy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em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bé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lớp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1 chia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tay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mẹ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vào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lớp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,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vừa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đi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vừa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ngoái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lại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: “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Mẹ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ơi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,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chiều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nay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mẹ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đón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con                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nhé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!”.</a:t>
            </a:r>
          </a:p>
          <a:p>
            <a:pPr algn="r">
              <a:defRPr/>
            </a:pP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 (</a:t>
            </a:r>
            <a:r>
              <a:rPr lang="en-US" sz="3000" b="1" i="1" dirty="0">
                <a:solidFill>
                  <a:prstClr val="black"/>
                </a:solidFill>
                <a:latin typeface="Cambria" panose="02040503050406030204" pitchFamily="18" charset="0"/>
              </a:rPr>
              <a:t>Theo 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Kim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Ngân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</a:rPr>
              <a:t>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DD8015-A0FE-B360-3236-899E094AB2F7}"/>
              </a:ext>
            </a:extLst>
          </p:cNvPr>
          <p:cNvSpPr/>
          <p:nvPr/>
        </p:nvSpPr>
        <p:spPr>
          <a:xfrm>
            <a:off x="3214540" y="3713637"/>
            <a:ext cx="1736103" cy="461914"/>
          </a:xfrm>
          <a:prstGeom prst="rect">
            <a:avLst/>
          </a:prstGeom>
          <a:solidFill>
            <a:srgbClr val="FCE1E8"/>
          </a:solidFill>
          <a:ln w="19050">
            <a:solidFill>
              <a:srgbClr val="CC52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E67413-0EDA-AA06-6D58-F1F405C49AD3}"/>
              </a:ext>
            </a:extLst>
          </p:cNvPr>
          <p:cNvSpPr/>
          <p:nvPr/>
        </p:nvSpPr>
        <p:spPr>
          <a:xfrm>
            <a:off x="8877427" y="3713636"/>
            <a:ext cx="1736103" cy="461915"/>
          </a:xfrm>
          <a:prstGeom prst="rect">
            <a:avLst/>
          </a:prstGeom>
          <a:solidFill>
            <a:srgbClr val="FCE1E8"/>
          </a:solidFill>
          <a:ln w="19050">
            <a:solidFill>
              <a:srgbClr val="CC52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19B15A-56A9-7129-C805-EF95F1DE518A}"/>
              </a:ext>
            </a:extLst>
          </p:cNvPr>
          <p:cNvSpPr/>
          <p:nvPr/>
        </p:nvSpPr>
        <p:spPr>
          <a:xfrm>
            <a:off x="9482313" y="3207469"/>
            <a:ext cx="1736103" cy="461915"/>
          </a:xfrm>
          <a:prstGeom prst="rect">
            <a:avLst/>
          </a:prstGeom>
          <a:solidFill>
            <a:srgbClr val="FCE1E8"/>
          </a:solidFill>
          <a:ln w="19050">
            <a:solidFill>
              <a:srgbClr val="CC52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36212BC-B6A5-0479-471B-223C138516A6}"/>
              </a:ext>
            </a:extLst>
          </p:cNvPr>
          <p:cNvSpPr/>
          <p:nvPr/>
        </p:nvSpPr>
        <p:spPr>
          <a:xfrm>
            <a:off x="5335286" y="4162949"/>
            <a:ext cx="1837833" cy="461915"/>
          </a:xfrm>
          <a:prstGeom prst="rect">
            <a:avLst/>
          </a:prstGeom>
          <a:solidFill>
            <a:srgbClr val="FCE1E8"/>
          </a:solidFill>
          <a:ln w="19050">
            <a:solidFill>
              <a:srgbClr val="CC52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2D270A3-6DC4-B567-B773-D7AA3AE7C524}"/>
              </a:ext>
            </a:extLst>
          </p:cNvPr>
          <p:cNvSpPr/>
          <p:nvPr/>
        </p:nvSpPr>
        <p:spPr>
          <a:xfrm>
            <a:off x="3794779" y="5111648"/>
            <a:ext cx="1193095" cy="461915"/>
          </a:xfrm>
          <a:prstGeom prst="rect">
            <a:avLst/>
          </a:prstGeom>
          <a:solidFill>
            <a:srgbClr val="FCE1E8"/>
          </a:solidFill>
          <a:ln w="19050">
            <a:solidFill>
              <a:srgbClr val="CC52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BEA223-8DB8-6D86-7AD3-25010143340C}"/>
              </a:ext>
            </a:extLst>
          </p:cNvPr>
          <p:cNvSpPr txBox="1"/>
          <p:nvPr/>
        </p:nvSpPr>
        <p:spPr>
          <a:xfrm>
            <a:off x="2929539" y="1789835"/>
            <a:ext cx="17681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000" b="1" dirty="0" err="1">
                <a:solidFill>
                  <a:srgbClr val="00B0F0"/>
                </a:solidFill>
                <a:latin typeface="Cambria" panose="02040503050406030204" pitchFamily="18" charset="0"/>
              </a:rPr>
              <a:t>xanh</a:t>
            </a:r>
            <a:r>
              <a:rPr lang="en-US" sz="3000" b="1" dirty="0">
                <a:solidFill>
                  <a:srgbClr val="00B0F0"/>
                </a:solidFill>
                <a:latin typeface="Cambria" panose="02040503050406030204" pitchFamily="18" charset="0"/>
              </a:rPr>
              <a:t> 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1DA181-D0DC-C36B-DB81-A5D667597847}"/>
              </a:ext>
            </a:extLst>
          </p:cNvPr>
          <p:cNvSpPr txBox="1"/>
          <p:nvPr/>
        </p:nvSpPr>
        <p:spPr>
          <a:xfrm>
            <a:off x="4632111" y="1776310"/>
            <a:ext cx="21425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000" b="1" dirty="0" err="1">
                <a:solidFill>
                  <a:srgbClr val="00B0F0"/>
                </a:solidFill>
                <a:latin typeface="Cambria" panose="02040503050406030204" pitchFamily="18" charset="0"/>
              </a:rPr>
              <a:t>nhộn</a:t>
            </a:r>
            <a:r>
              <a:rPr lang="en-US" sz="3000" b="1" dirty="0">
                <a:solidFill>
                  <a:srgbClr val="00B0F0"/>
                </a:solidFill>
                <a:latin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Cambria" panose="02040503050406030204" pitchFamily="18" charset="0"/>
              </a:rPr>
              <a:t>nhịp</a:t>
            </a:r>
            <a:endParaRPr lang="en-US" sz="3000" b="1" dirty="0">
              <a:solidFill>
                <a:srgbClr val="00B0F0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5458DE-52CD-1B30-3DC6-B99B3757D085}"/>
              </a:ext>
            </a:extLst>
          </p:cNvPr>
          <p:cNvSpPr txBox="1"/>
          <p:nvPr/>
        </p:nvSpPr>
        <p:spPr>
          <a:xfrm>
            <a:off x="6518981" y="1773336"/>
            <a:ext cx="146159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đỏ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rực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C11431-4FB3-42FB-8754-81F98303BD6C}"/>
              </a:ext>
            </a:extLst>
          </p:cNvPr>
          <p:cNvSpPr txBox="1"/>
          <p:nvPr/>
        </p:nvSpPr>
        <p:spPr>
          <a:xfrm>
            <a:off x="7980572" y="1781379"/>
            <a:ext cx="16191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râm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ran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ABA3D1-7CB1-CE65-4295-021FC2E12668}"/>
              </a:ext>
            </a:extLst>
          </p:cNvPr>
          <p:cNvSpPr txBox="1"/>
          <p:nvPr/>
        </p:nvSpPr>
        <p:spPr>
          <a:xfrm>
            <a:off x="9599717" y="1755964"/>
            <a:ext cx="114004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sớm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470DA5-DDC6-7045-2151-65DF7FA03D86}"/>
              </a:ext>
            </a:extLst>
          </p:cNvPr>
          <p:cNvSpPr txBox="1"/>
          <p:nvPr/>
        </p:nvSpPr>
        <p:spPr>
          <a:xfrm>
            <a:off x="4459360" y="1812967"/>
            <a:ext cx="3545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000" b="1" dirty="0">
                <a:latin typeface="Cambria" panose="02040503050406030204" pitchFamily="18" charset="0"/>
              </a:rPr>
              <a:t>,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F433F5-ADAA-DCE3-4029-3D5F16D6D6F6}"/>
              </a:ext>
            </a:extLst>
          </p:cNvPr>
          <p:cNvSpPr txBox="1"/>
          <p:nvPr/>
        </p:nvSpPr>
        <p:spPr>
          <a:xfrm>
            <a:off x="6472408" y="1855642"/>
            <a:ext cx="3545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000" b="1" dirty="0">
                <a:latin typeface="Cambria" panose="02040503050406030204" pitchFamily="18" charset="0"/>
              </a:rPr>
              <a:t>,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A848BB-B26F-BBB7-05E4-0A5B5D3D694E}"/>
              </a:ext>
            </a:extLst>
          </p:cNvPr>
          <p:cNvSpPr txBox="1"/>
          <p:nvPr/>
        </p:nvSpPr>
        <p:spPr>
          <a:xfrm>
            <a:off x="7781869" y="1850054"/>
            <a:ext cx="3545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000" b="1" dirty="0">
                <a:latin typeface="Cambria" panose="02040503050406030204" pitchFamily="18" charset="0"/>
              </a:rPr>
              <a:t>,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15A09D-B54F-0C8F-E780-2DE84E94B061}"/>
              </a:ext>
            </a:extLst>
          </p:cNvPr>
          <p:cNvSpPr txBox="1"/>
          <p:nvPr/>
        </p:nvSpPr>
        <p:spPr>
          <a:xfrm>
            <a:off x="9429685" y="1789835"/>
            <a:ext cx="3545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000" b="1" dirty="0">
                <a:latin typeface="Cambria" panose="02040503050406030204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13289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59259E-6 L 0.49662 0.27407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31" y="137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.01041 L 0.05273 0.34189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0" y="165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.00625 L 0.25195 0.20741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91" y="100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0.00417 L -0.38255 0.27778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28" y="140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L -0.47239 0.48472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20" y="242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9" grpId="0" animBg="1"/>
      <p:bldP spid="5" grpId="0"/>
      <p:bldP spid="10" grpId="0"/>
      <p:bldP spid="7" grpId="0" animBg="1"/>
      <p:bldP spid="12" grpId="0" animBg="1"/>
      <p:bldP spid="16" grpId="0" animBg="1"/>
      <p:bldP spid="19" grpId="0" animBg="1"/>
      <p:bldP spid="23" grpId="0" animBg="1"/>
      <p:bldP spid="8" grpId="0"/>
      <p:bldP spid="8" grpId="1"/>
      <p:bldP spid="11" grpId="0"/>
      <p:bldP spid="11" grpId="1"/>
      <p:bldP spid="13" grpId="0"/>
      <p:bldP spid="13" grpId="1"/>
      <p:bldP spid="15" grpId="0"/>
      <p:bldP spid="15" grpId="1"/>
      <p:bldP spid="17" grpId="0"/>
      <p:bldP spid="17" grpId="1"/>
      <p:bldP spid="18" grpId="0"/>
      <p:bldP spid="18" grpId="1"/>
      <p:bldP spid="20" grpId="0"/>
      <p:bldP spid="20" grpId="1"/>
      <p:bldP spid="21" grpId="0"/>
      <p:bldP spid="21" grpId="1"/>
      <p:bldP spid="22" grpId="0"/>
      <p:bldP spid="2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2">
            <a:extLst>
              <a:ext uri="{FF2B5EF4-FFF2-40B4-BE49-F238E27FC236}">
                <a16:creationId xmlns:a16="http://schemas.microsoft.com/office/drawing/2014/main" id="{89305524-8208-7AAF-1AF2-9D49AB13BE3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2868">
            <a:off x="127648" y="1367851"/>
            <a:ext cx="3099907" cy="2678229"/>
          </a:xfrm>
          <a:prstGeom prst="rect">
            <a:avLst/>
          </a:prstGeom>
        </p:spPr>
      </p:pic>
      <p:pic>
        <p:nvPicPr>
          <p:cNvPr id="3" name="图片 107">
            <a:extLst>
              <a:ext uri="{FF2B5EF4-FFF2-40B4-BE49-F238E27FC236}">
                <a16:creationId xmlns:a16="http://schemas.microsoft.com/office/drawing/2014/main" id="{E204772F-07D2-D07A-4246-14E597A76FD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113" y="3049001"/>
            <a:ext cx="3454397" cy="34543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CEAE9C9-6486-18DD-9370-6C08111ED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806" y="413346"/>
            <a:ext cx="5163341" cy="19169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7BB9C68-CB52-56A8-A530-518DBBC6B22C}"/>
              </a:ext>
            </a:extLst>
          </p:cNvPr>
          <p:cNvGrpSpPr/>
          <p:nvPr/>
        </p:nvGrpSpPr>
        <p:grpSpPr>
          <a:xfrm>
            <a:off x="3658781" y="1698412"/>
            <a:ext cx="7598225" cy="1608717"/>
            <a:chOff x="3658781" y="1698412"/>
            <a:chExt cx="7598225" cy="160871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BBB651E-1300-1B1E-16F3-C80EF4ECC995}"/>
                </a:ext>
              </a:extLst>
            </p:cNvPr>
            <p:cNvSpPr txBox="1"/>
            <p:nvPr/>
          </p:nvSpPr>
          <p:spPr>
            <a:xfrm>
              <a:off x="3941806" y="2106800"/>
              <a:ext cx="7315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latin typeface="Cambria" panose="02040503050406030204" pitchFamily="18" charset="0"/>
                </a:rPr>
                <a:t>Tìm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thêm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các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từ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chỉ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đặc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điểm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về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màu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sắc</a:t>
              </a:r>
              <a:r>
                <a:rPr lang="en-US" sz="3600" b="1" dirty="0">
                  <a:latin typeface="Cambria" panose="02040503050406030204" pitchFamily="18" charset="0"/>
                </a:rPr>
                <a:t>, </a:t>
              </a:r>
              <a:r>
                <a:rPr lang="en-US" sz="3600" b="1" dirty="0" err="1">
                  <a:latin typeface="Cambria" panose="02040503050406030204" pitchFamily="18" charset="0"/>
                </a:rPr>
                <a:t>âm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thanh</a:t>
              </a:r>
              <a:r>
                <a:rPr lang="en-US" sz="3600" b="1" dirty="0">
                  <a:latin typeface="Cambria" panose="02040503050406030204" pitchFamily="18" charset="0"/>
                </a:rPr>
                <a:t>, </a:t>
              </a:r>
              <a:r>
                <a:rPr lang="en-US" sz="3600" b="1" dirty="0" err="1">
                  <a:latin typeface="Cambria" panose="02040503050406030204" pitchFamily="18" charset="0"/>
                </a:rPr>
                <a:t>hương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vị</a:t>
              </a:r>
              <a:r>
                <a:rPr lang="en-US" sz="3600" b="1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D422046-042F-769C-35F3-F817F6304512}"/>
                </a:ext>
              </a:extLst>
            </p:cNvPr>
            <p:cNvSpPr txBox="1"/>
            <p:nvPr/>
          </p:nvSpPr>
          <p:spPr>
            <a:xfrm rot="21418363">
              <a:off x="3658781" y="1698412"/>
              <a:ext cx="7208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spc="-150" dirty="0">
                  <a:latin typeface="SVN-Poky's" panose="020B0606040200020203" pitchFamily="34" charset="0"/>
                </a:rPr>
                <a:t>.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EDF634E-2926-C61D-C5EB-53590725F51D}"/>
              </a:ext>
            </a:extLst>
          </p:cNvPr>
          <p:cNvGrpSpPr/>
          <p:nvPr/>
        </p:nvGrpSpPr>
        <p:grpSpPr>
          <a:xfrm>
            <a:off x="3052443" y="3157630"/>
            <a:ext cx="5358814" cy="1039573"/>
            <a:chOff x="3052443" y="3157630"/>
            <a:chExt cx="5358814" cy="103957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97A06D-4C64-2B0D-9578-522057D5255E}"/>
                </a:ext>
              </a:extLst>
            </p:cNvPr>
            <p:cNvSpPr txBox="1"/>
            <p:nvPr/>
          </p:nvSpPr>
          <p:spPr>
            <a:xfrm>
              <a:off x="3052443" y="3550872"/>
              <a:ext cx="53588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latin typeface="Cambria" panose="02040503050406030204" pitchFamily="18" charset="0"/>
                </a:rPr>
                <a:t>Chuẩn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bị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bài</a:t>
              </a:r>
              <a:r>
                <a:rPr lang="en-US" sz="3600" b="1" dirty="0">
                  <a:latin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</a:rPr>
                <a:t>mới</a:t>
              </a:r>
              <a:r>
                <a:rPr lang="en-US" sz="3600" b="1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DEDC18F-B225-AE82-E927-C0FC9078D1B9}"/>
                </a:ext>
              </a:extLst>
            </p:cNvPr>
            <p:cNvSpPr txBox="1"/>
            <p:nvPr/>
          </p:nvSpPr>
          <p:spPr>
            <a:xfrm rot="21418363">
              <a:off x="3320265" y="3157630"/>
              <a:ext cx="7208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spc="-150" dirty="0">
                  <a:latin typeface="SVN-Poky's" panose="020B0606040200020203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55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FCC7B1-1B65-69F4-842C-18D992821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599" y="1315243"/>
            <a:ext cx="10534801" cy="40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66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419739" y="3010320"/>
            <a:ext cx="13680376" cy="690449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87079" y="2253587"/>
            <a:ext cx="12802985" cy="4604412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9497229" y="3741571"/>
            <a:ext cx="3138417" cy="32381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" y="5108352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Mời truy cập: 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43" y="1626439"/>
            <a:ext cx="11388315" cy="19265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92631" y="629695"/>
            <a:ext cx="17195357" cy="9967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4B9A5C-A9B1-0409-2797-277B741B22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81587" y="3512950"/>
            <a:ext cx="12192000" cy="150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45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99028EA-35FA-1C69-999A-2BA1EF66E76F}"/>
              </a:ext>
            </a:extLst>
          </p:cNvPr>
          <p:cNvGrpSpPr/>
          <p:nvPr/>
        </p:nvGrpSpPr>
        <p:grpSpPr>
          <a:xfrm>
            <a:off x="958645" y="1520145"/>
            <a:ext cx="10097729" cy="4526092"/>
            <a:chOff x="958645" y="1520145"/>
            <a:chExt cx="10097729" cy="452609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25BB73A-CAB0-A51B-A8DB-A2EC8603188E}"/>
                </a:ext>
              </a:extLst>
            </p:cNvPr>
            <p:cNvSpPr/>
            <p:nvPr/>
          </p:nvSpPr>
          <p:spPr>
            <a:xfrm>
              <a:off x="958645" y="1520145"/>
              <a:ext cx="10097729" cy="4526092"/>
            </a:xfrm>
            <a:prstGeom prst="roundRect">
              <a:avLst/>
            </a:prstGeom>
            <a:solidFill>
              <a:srgbClr val="F0F6EE">
                <a:alpha val="42000"/>
              </a:srgbClr>
            </a:solidFill>
            <a:ln w="28575">
              <a:solidFill>
                <a:srgbClr val="6CA525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17FCE7A-DEFA-3DEC-A010-3828B72E6FBE}"/>
                </a:ext>
              </a:extLst>
            </p:cNvPr>
            <p:cNvSpPr txBox="1"/>
            <p:nvPr/>
          </p:nvSpPr>
          <p:spPr>
            <a:xfrm>
              <a:off x="1381697" y="1820245"/>
              <a:ext cx="8752916" cy="40152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 err="1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Kiến</a:t>
              </a:r>
              <a:r>
                <a:rPr lang="en-US" sz="2400" b="1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2400" b="1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kĩ</a:t>
              </a:r>
              <a:r>
                <a:rPr lang="en-US" sz="2400" b="1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năng</a:t>
              </a:r>
              <a:endParaRPr lang="en-US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ju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2400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Nắm được từ chỉ đặc điểm với 3 nhóm nhỏ: Từ chỉ đặc điểm về màu sắc, âm thanh, hương vị.</a:t>
              </a:r>
            </a:p>
            <a:p>
              <a:pPr marL="0" marR="0" algn="ju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2400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Biết sử dụng nhóm từ này để hoàn thiện câu.</a:t>
              </a:r>
            </a:p>
            <a:p>
              <a:pPr marL="0" marR="0" algn="ju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2400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Phát triển năng lực ngôn ngữ.</a:t>
              </a:r>
            </a:p>
            <a:p>
              <a:pPr marL="0" marR="0" algn="ju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 err="1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Năng</a:t>
              </a:r>
              <a:r>
                <a:rPr lang="en-US" sz="2400" b="1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lực</a:t>
              </a:r>
              <a:r>
                <a:rPr lang="en-US" sz="2400" b="1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lang="en-US" sz="2400" b="1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endParaRPr lang="en-US" sz="2400" b="1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ju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Năng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lực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ngôn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ngữ</a:t>
              </a:r>
              <a:endParaRPr lang="vi-VN" sz="24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algn="ju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2400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Năng lực tự chủ, tự học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n</a:t>
              </a:r>
              <a:r>
                <a:rPr lang="vi-VN" sz="2400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ăng lực giải quyết vấn đề và sáng tạo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vi-VN" sz="2400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ăng lực giao tiếp và hợp tác3. Phẩm chất.</a:t>
              </a:r>
            </a:p>
            <a:p>
              <a:pPr marL="0" marR="0" algn="ju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2400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Phẩm chất chăm chỉ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p</a:t>
              </a:r>
              <a:r>
                <a:rPr lang="vi-VN" sz="2400" dirty="0">
                  <a:solidFill>
                    <a:schemeClr val="tx1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hẩm chất trách nhiệm</a:t>
              </a:r>
              <a:endParaRPr lang="en-US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9CB6064-746E-3131-5A1B-B2B9247CF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55" y="140404"/>
            <a:ext cx="2434431" cy="24391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3EC0B2-86EA-06ED-499B-1DB97CB15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7293" y="448281"/>
            <a:ext cx="5243014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21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0985DAAA-12CD-486B-9DDA-B10476588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2" y="-145728"/>
            <a:ext cx="1850626" cy="1871889"/>
          </a:xfrm>
          <a:prstGeom prst="rect">
            <a:avLst/>
          </a:prstGeom>
        </p:spPr>
      </p:pic>
      <p:pic>
        <p:nvPicPr>
          <p:cNvPr id="2" name="图片 2">
            <a:extLst>
              <a:ext uri="{FF2B5EF4-FFF2-40B4-BE49-F238E27FC236}">
                <a16:creationId xmlns:a16="http://schemas.microsoft.com/office/drawing/2014/main" id="{9A1AA0CF-46B0-7C92-0988-57EB4847D6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749" y="-575127"/>
            <a:ext cx="7031911" cy="70319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C35FBC-1B08-A8E7-5040-B38E3E14D0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6025" y="442103"/>
            <a:ext cx="7248772" cy="57977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44BFEB-2968-6511-9F26-4E7F35F282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704" y="790216"/>
            <a:ext cx="4389500" cy="552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5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i học - Nhạc Thiếu Nhi Hay Nhất - Voi TV">
            <a:hlinkClick r:id="" action="ppaction://media"/>
            <a:extLst>
              <a:ext uri="{FF2B5EF4-FFF2-40B4-BE49-F238E27FC236}">
                <a16:creationId xmlns:a16="http://schemas.microsoft.com/office/drawing/2014/main" id="{E900BEC2-6300-1982-3159-C30B94A23E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5419" y="271306"/>
            <a:ext cx="10258251" cy="5770266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01952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2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0985DAAA-12CD-486B-9DDA-B10476588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2" y="-145728"/>
            <a:ext cx="1850626" cy="1871889"/>
          </a:xfrm>
          <a:prstGeom prst="rect">
            <a:avLst/>
          </a:prstGeom>
        </p:spPr>
      </p:pic>
      <p:pic>
        <p:nvPicPr>
          <p:cNvPr id="2" name="图片 2">
            <a:extLst>
              <a:ext uri="{FF2B5EF4-FFF2-40B4-BE49-F238E27FC236}">
                <a16:creationId xmlns:a16="http://schemas.microsoft.com/office/drawing/2014/main" id="{9A1AA0CF-46B0-7C92-0988-57EB4847D6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749" y="-575127"/>
            <a:ext cx="7031911" cy="70319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01D664-9F37-3F41-3E5E-BCB3934BA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2519" y="652889"/>
            <a:ext cx="7504826" cy="58038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F5B294-7C52-3586-D802-FE84EC9153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670" y="790216"/>
            <a:ext cx="4194412" cy="507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44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2211151-1080-1548-3573-2B367D26DA7C}"/>
              </a:ext>
            </a:extLst>
          </p:cNvPr>
          <p:cNvSpPr txBox="1"/>
          <p:nvPr/>
        </p:nvSpPr>
        <p:spPr>
          <a:xfrm>
            <a:off x="2829929" y="587974"/>
            <a:ext cx="73248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Tìm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những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từ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chỉ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đặc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điểm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của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 con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đường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11DB70-C39A-2AB0-7FD8-68EE37D44D24}"/>
              </a:ext>
            </a:extLst>
          </p:cNvPr>
          <p:cNvSpPr txBox="1"/>
          <p:nvPr/>
        </p:nvSpPr>
        <p:spPr>
          <a:xfrm>
            <a:off x="798985" y="2659559"/>
            <a:ext cx="1135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400" b="1" dirty="0">
                <a:solidFill>
                  <a:srgbClr val="C46700"/>
                </a:solidFill>
                <a:latin typeface="Cambria" panose="02040503050406030204" pitchFamily="18" charset="0"/>
              </a:rPr>
              <a:t>M.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4FC579-8D44-5005-1BB4-75AA2DEB2B11}"/>
              </a:ext>
            </a:extLst>
          </p:cNvPr>
          <p:cNvSpPr txBox="1"/>
          <p:nvPr/>
        </p:nvSpPr>
        <p:spPr>
          <a:xfrm>
            <a:off x="1843712" y="2659559"/>
            <a:ext cx="24525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400" b="1" dirty="0" err="1">
                <a:solidFill>
                  <a:srgbClr val="C46700"/>
                </a:solidFill>
                <a:latin typeface="Cambria" panose="02040503050406030204" pitchFamily="18" charset="0"/>
              </a:rPr>
              <a:t>mấp</a:t>
            </a:r>
            <a:r>
              <a:rPr lang="en-US" sz="4400" b="1" dirty="0">
                <a:solidFill>
                  <a:srgbClr val="C46700"/>
                </a:solidFill>
                <a:latin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C46700"/>
                </a:solidFill>
                <a:latin typeface="Cambria" panose="02040503050406030204" pitchFamily="18" charset="0"/>
              </a:rPr>
              <a:t>mô</a:t>
            </a:r>
            <a:endParaRPr lang="en-US" sz="4400" b="1" dirty="0">
              <a:solidFill>
                <a:srgbClr val="C46700"/>
              </a:solidFill>
              <a:latin typeface="Cambria" panose="020405030504060302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5794AE6-451C-A902-E1F8-E5A8F9EB22C1}"/>
              </a:ext>
            </a:extLst>
          </p:cNvPr>
          <p:cNvGrpSpPr/>
          <p:nvPr/>
        </p:nvGrpSpPr>
        <p:grpSpPr>
          <a:xfrm>
            <a:off x="-151029" y="-404638"/>
            <a:ext cx="3145883" cy="3145883"/>
            <a:chOff x="-151029" y="-404638"/>
            <a:chExt cx="3145883" cy="3145883"/>
          </a:xfrm>
        </p:grpSpPr>
        <p:pic>
          <p:nvPicPr>
            <p:cNvPr id="11" name="图片 2">
              <a:extLst>
                <a:ext uri="{FF2B5EF4-FFF2-40B4-BE49-F238E27FC236}">
                  <a16:creationId xmlns:a16="http://schemas.microsoft.com/office/drawing/2014/main" id="{29F23C37-0DB9-CD84-FB79-D286B0317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1029" y="-404638"/>
              <a:ext cx="3145883" cy="314588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3D78696-E0F9-54C6-7231-628E41D1BF67}"/>
                </a:ext>
              </a:extLst>
            </p:cNvPr>
            <p:cNvSpPr txBox="1"/>
            <p:nvPr/>
          </p:nvSpPr>
          <p:spPr>
            <a:xfrm>
              <a:off x="616736" y="926529"/>
              <a:ext cx="19687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chemeClr val="bg1"/>
                  </a:solidFill>
                  <a:latin typeface="Cambria" panose="02040503050406030204" pitchFamily="18" charset="0"/>
                </a:rPr>
                <a:t>BÀI 1: 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8A40E55-EE07-1DA0-6ACE-3EFCCD715DC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533" y="2177765"/>
            <a:ext cx="7285798" cy="419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87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1B4C6C0-5B74-745D-6A3A-3E5147ABB51E}"/>
              </a:ext>
            </a:extLst>
          </p:cNvPr>
          <p:cNvGrpSpPr/>
          <p:nvPr/>
        </p:nvGrpSpPr>
        <p:grpSpPr>
          <a:xfrm>
            <a:off x="172599" y="-483015"/>
            <a:ext cx="3145883" cy="3145883"/>
            <a:chOff x="616736" y="-404638"/>
            <a:chExt cx="3145883" cy="3145883"/>
          </a:xfrm>
        </p:grpSpPr>
        <p:pic>
          <p:nvPicPr>
            <p:cNvPr id="11" name="图片 2">
              <a:extLst>
                <a:ext uri="{FF2B5EF4-FFF2-40B4-BE49-F238E27FC236}">
                  <a16:creationId xmlns:a16="http://schemas.microsoft.com/office/drawing/2014/main" id="{29F23C37-0DB9-CD84-FB79-D286B0317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736" y="-404638"/>
              <a:ext cx="3145883" cy="314588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3D78696-E0F9-54C6-7231-628E41D1BF67}"/>
                </a:ext>
              </a:extLst>
            </p:cNvPr>
            <p:cNvSpPr txBox="1"/>
            <p:nvPr/>
          </p:nvSpPr>
          <p:spPr>
            <a:xfrm>
              <a:off x="1322130" y="973859"/>
              <a:ext cx="19687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BÀI 1: 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695F9CA-B174-E903-87B4-214E356AEFF5}"/>
              </a:ext>
            </a:extLst>
          </p:cNvPr>
          <p:cNvSpPr txBox="1"/>
          <p:nvPr/>
        </p:nvSpPr>
        <p:spPr>
          <a:xfrm>
            <a:off x="145523" y="2356656"/>
            <a:ext cx="41649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Những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từ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chỉ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đặc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điểm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của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EF4D6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con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EF4D6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đường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EF4D6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có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trong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bài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đọc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: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536E8BC-1A4E-CAC3-96EA-D8F84D1BB50C}"/>
              </a:ext>
            </a:extLst>
          </p:cNvPr>
          <p:cNvGrpSpPr/>
          <p:nvPr/>
        </p:nvGrpSpPr>
        <p:grpSpPr>
          <a:xfrm>
            <a:off x="5128144" y="479182"/>
            <a:ext cx="7063856" cy="5899635"/>
            <a:chOff x="5128145" y="0"/>
            <a:chExt cx="7063856" cy="589963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330ECBF-6288-51FA-550D-30BF8A504F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1406" t="22646" r="6948" b="62294"/>
            <a:stretch/>
          </p:blipFill>
          <p:spPr>
            <a:xfrm>
              <a:off x="5128145" y="3025807"/>
              <a:ext cx="7063856" cy="1436914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79B4BAA-E49C-FD5C-227B-ADE53EB9F0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885" t="39972" r="54304" b="24396"/>
            <a:stretch/>
          </p:blipFill>
          <p:spPr>
            <a:xfrm>
              <a:off x="5128145" y="0"/>
              <a:ext cx="7063856" cy="330716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A1A3B8B-155E-65C5-19BE-ACD58BFA9D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1275" t="61528" r="7079" b="23412"/>
            <a:stretch/>
          </p:blipFill>
          <p:spPr>
            <a:xfrm>
              <a:off x="5128145" y="4462721"/>
              <a:ext cx="7063856" cy="1436914"/>
            </a:xfrm>
            <a:prstGeom prst="rect">
              <a:avLst/>
            </a:prstGeom>
          </p:spPr>
        </p:pic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9E8C070-9A8D-458C-1471-EA681834F6DE}"/>
              </a:ext>
            </a:extLst>
          </p:cNvPr>
          <p:cNvCxnSpPr>
            <a:cxnSpLocks/>
          </p:cNvCxnSpPr>
          <p:nvPr/>
        </p:nvCxnSpPr>
        <p:spPr>
          <a:xfrm>
            <a:off x="5682345" y="1647551"/>
            <a:ext cx="813706" cy="0"/>
          </a:xfrm>
          <a:prstGeom prst="line">
            <a:avLst/>
          </a:prstGeom>
          <a:ln w="28575">
            <a:solidFill>
              <a:srgbClr val="C931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A369585-FC68-847B-5430-C1014F0AF420}"/>
              </a:ext>
            </a:extLst>
          </p:cNvPr>
          <p:cNvCxnSpPr>
            <a:cxnSpLocks/>
          </p:cNvCxnSpPr>
          <p:nvPr/>
        </p:nvCxnSpPr>
        <p:spPr>
          <a:xfrm>
            <a:off x="7990117" y="4036966"/>
            <a:ext cx="606876" cy="0"/>
          </a:xfrm>
          <a:prstGeom prst="line">
            <a:avLst/>
          </a:prstGeom>
          <a:ln w="28575">
            <a:solidFill>
              <a:srgbClr val="C931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CD881E6-A756-4A91-766B-A84FB632234F}"/>
              </a:ext>
            </a:extLst>
          </p:cNvPr>
          <p:cNvCxnSpPr>
            <a:cxnSpLocks/>
          </p:cNvCxnSpPr>
          <p:nvPr/>
        </p:nvCxnSpPr>
        <p:spPr>
          <a:xfrm>
            <a:off x="8869139" y="4031524"/>
            <a:ext cx="821868" cy="0"/>
          </a:xfrm>
          <a:prstGeom prst="line">
            <a:avLst/>
          </a:prstGeom>
          <a:ln w="28575">
            <a:solidFill>
              <a:srgbClr val="C931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299FC52-2A96-67EB-EB96-50F786FE5561}"/>
              </a:ext>
            </a:extLst>
          </p:cNvPr>
          <p:cNvSpPr txBox="1"/>
          <p:nvPr/>
        </p:nvSpPr>
        <p:spPr>
          <a:xfrm>
            <a:off x="475459" y="3877784"/>
            <a:ext cx="33843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F4D6F"/>
                </a:solidFill>
                <a:effectLst/>
                <a:uLnTx/>
                <a:uFillTx/>
                <a:latin typeface="Cambria" panose="02040503050406030204" pitchFamily="18" charset="0"/>
              </a:rPr>
              <a:t>mấp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F4D6F"/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F4D6F"/>
                </a:solidFill>
                <a:effectLst/>
                <a:uLnTx/>
                <a:uFillTx/>
                <a:latin typeface="Cambria" panose="02040503050406030204" pitchFamily="18" charset="0"/>
              </a:rPr>
              <a:t>mô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EF4D6F"/>
              </a:solidFill>
              <a:effectLst/>
              <a:uLnTx/>
              <a:uFillTx/>
              <a:latin typeface="Cambria" panose="02040503050406030204" pitchFamily="18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4400" b="1" noProof="0" dirty="0" err="1">
                <a:solidFill>
                  <a:srgbClr val="EF4D6F"/>
                </a:solidFill>
                <a:latin typeface="Cambria" panose="02040503050406030204" pitchFamily="18" charset="0"/>
              </a:rPr>
              <a:t>lầy</a:t>
            </a:r>
            <a:r>
              <a:rPr lang="en-US" sz="4400" b="1" noProof="0" dirty="0">
                <a:solidFill>
                  <a:srgbClr val="EF4D6F"/>
                </a:solidFill>
                <a:latin typeface="Cambria" panose="02040503050406030204" pitchFamily="18" charset="0"/>
              </a:rPr>
              <a:t> </a:t>
            </a:r>
            <a:r>
              <a:rPr lang="en-US" sz="4400" b="1" noProof="0" dirty="0" err="1">
                <a:solidFill>
                  <a:srgbClr val="EF4D6F"/>
                </a:solidFill>
                <a:latin typeface="Cambria" panose="02040503050406030204" pitchFamily="18" charset="0"/>
              </a:rPr>
              <a:t>lội</a:t>
            </a:r>
            <a:endParaRPr lang="en-US" sz="4400" b="1" noProof="0" dirty="0">
              <a:solidFill>
                <a:srgbClr val="EF4D6F"/>
              </a:solidFill>
              <a:latin typeface="Cambria" panose="02040503050406030204" pitchFamily="18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400" b="1" i="0" u="none" strike="noStrike" kern="1200" cap="none" spc="0" normalizeH="0" baseline="0" dirty="0" err="1">
                <a:ln>
                  <a:noFill/>
                </a:ln>
                <a:solidFill>
                  <a:srgbClr val="EF4D6F"/>
                </a:solidFill>
                <a:effectLst/>
                <a:uLnTx/>
                <a:uFillTx/>
                <a:latin typeface="Cambria" panose="02040503050406030204" pitchFamily="18" charset="0"/>
              </a:rPr>
              <a:t>trơn</a:t>
            </a:r>
            <a:r>
              <a:rPr kumimoji="0" lang="en-US" sz="4400" b="1" i="0" u="none" strike="noStrike" kern="1200" cap="none" spc="0" normalizeH="0" dirty="0">
                <a:ln>
                  <a:noFill/>
                </a:ln>
                <a:solidFill>
                  <a:srgbClr val="EF4D6F"/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dirty="0" err="1">
                <a:ln>
                  <a:noFill/>
                </a:ln>
                <a:solidFill>
                  <a:srgbClr val="EF4D6F"/>
                </a:solidFill>
                <a:effectLst/>
                <a:uLnTx/>
                <a:uFillTx/>
                <a:latin typeface="Cambria" panose="02040503050406030204" pitchFamily="18" charset="0"/>
              </a:rPr>
              <a:t>trượt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EF4D6F"/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11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6CA610F-6125-4645-F333-8D5FE5D91FC9}"/>
              </a:ext>
            </a:extLst>
          </p:cNvPr>
          <p:cNvGrpSpPr/>
          <p:nvPr/>
        </p:nvGrpSpPr>
        <p:grpSpPr>
          <a:xfrm>
            <a:off x="172599" y="-483015"/>
            <a:ext cx="3145883" cy="3145883"/>
            <a:chOff x="616736" y="-404638"/>
            <a:chExt cx="3145883" cy="3145883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325EE404-0F00-F7AC-9856-7600D1B06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736" y="-404638"/>
              <a:ext cx="3145883" cy="314588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3859BA8-65F1-9BB5-9D0C-AC197CDB16B6}"/>
                </a:ext>
              </a:extLst>
            </p:cNvPr>
            <p:cNvSpPr txBox="1"/>
            <p:nvPr/>
          </p:nvSpPr>
          <p:spPr>
            <a:xfrm>
              <a:off x="1322130" y="973859"/>
              <a:ext cx="19687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BÀI 1: 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74DCEF6-5FCB-E13D-9543-7D64612256B1}"/>
              </a:ext>
            </a:extLst>
          </p:cNvPr>
          <p:cNvSpPr txBox="1"/>
          <p:nvPr/>
        </p:nvSpPr>
        <p:spPr>
          <a:xfrm>
            <a:off x="3242287" y="305096"/>
            <a:ext cx="8071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Những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từ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chỉ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đặc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điểm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của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EF4D6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con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EF4D6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đường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EF4D6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: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E9DDEB-4ED6-04C2-6A35-B4FC183076E9}"/>
              </a:ext>
            </a:extLst>
          </p:cNvPr>
          <p:cNvGrpSpPr/>
          <p:nvPr/>
        </p:nvGrpSpPr>
        <p:grpSpPr>
          <a:xfrm>
            <a:off x="3242287" y="2109641"/>
            <a:ext cx="3858730" cy="906018"/>
            <a:chOff x="2390815" y="2453148"/>
            <a:chExt cx="3858730" cy="90601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3193A6C-BD2F-E980-07EE-8B3E6449B8E7}"/>
                </a:ext>
              </a:extLst>
            </p:cNvPr>
            <p:cNvSpPr/>
            <p:nvPr/>
          </p:nvSpPr>
          <p:spPr>
            <a:xfrm>
              <a:off x="2519646" y="2453148"/>
              <a:ext cx="3551639" cy="906018"/>
            </a:xfrm>
            <a:prstGeom prst="roundRect">
              <a:avLst>
                <a:gd name="adj" fmla="val 37832"/>
              </a:avLst>
            </a:prstGeom>
            <a:solidFill>
              <a:srgbClr val="FCE1E8"/>
            </a:solidFill>
            <a:ln w="38100">
              <a:solidFill>
                <a:srgbClr val="CC529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FB49A3C-3040-ADAF-0DB0-01DF8CF2986F}"/>
                </a:ext>
              </a:extLst>
            </p:cNvPr>
            <p:cNvSpPr txBox="1"/>
            <p:nvPr/>
          </p:nvSpPr>
          <p:spPr>
            <a:xfrm>
              <a:off x="2390815" y="2453148"/>
              <a:ext cx="38587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bằng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phẳng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AE859A-9DD0-40A9-5686-F3064E6B3C28}"/>
              </a:ext>
            </a:extLst>
          </p:cNvPr>
          <p:cNvGrpSpPr/>
          <p:nvPr/>
        </p:nvGrpSpPr>
        <p:grpSpPr>
          <a:xfrm>
            <a:off x="7778349" y="2097555"/>
            <a:ext cx="3858730" cy="906018"/>
            <a:chOff x="2390815" y="2453148"/>
            <a:chExt cx="3858730" cy="906018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1F6E4DB-7094-FDB2-4692-AB15AF78A4F3}"/>
                </a:ext>
              </a:extLst>
            </p:cNvPr>
            <p:cNvSpPr/>
            <p:nvPr/>
          </p:nvSpPr>
          <p:spPr>
            <a:xfrm>
              <a:off x="2519646" y="2453148"/>
              <a:ext cx="3551639" cy="906018"/>
            </a:xfrm>
            <a:prstGeom prst="roundRect">
              <a:avLst>
                <a:gd name="adj" fmla="val 37832"/>
              </a:avLst>
            </a:prstGeom>
            <a:solidFill>
              <a:srgbClr val="FCE1E8"/>
            </a:solidFill>
            <a:ln w="38100">
              <a:solidFill>
                <a:srgbClr val="CC529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BC84CA5-20C3-C2DA-7A27-5661B6C674C3}"/>
                </a:ext>
              </a:extLst>
            </p:cNvPr>
            <p:cNvSpPr txBox="1"/>
            <p:nvPr/>
          </p:nvSpPr>
          <p:spPr>
            <a:xfrm>
              <a:off x="2390815" y="2453148"/>
              <a:ext cx="38587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rộng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rãi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9BF2E1-7E78-CF7D-F16E-23F762D547F3}"/>
              </a:ext>
            </a:extLst>
          </p:cNvPr>
          <p:cNvGrpSpPr/>
          <p:nvPr/>
        </p:nvGrpSpPr>
        <p:grpSpPr>
          <a:xfrm>
            <a:off x="3242287" y="3261015"/>
            <a:ext cx="3858730" cy="906018"/>
            <a:chOff x="2301686" y="2453148"/>
            <a:chExt cx="3858730" cy="90601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E745309-08EF-9775-4728-864E99D9E055}"/>
                </a:ext>
              </a:extLst>
            </p:cNvPr>
            <p:cNvSpPr/>
            <p:nvPr/>
          </p:nvSpPr>
          <p:spPr>
            <a:xfrm>
              <a:off x="2390816" y="2453148"/>
              <a:ext cx="3680470" cy="906018"/>
            </a:xfrm>
            <a:prstGeom prst="roundRect">
              <a:avLst>
                <a:gd name="adj" fmla="val 37832"/>
              </a:avLst>
            </a:prstGeom>
            <a:solidFill>
              <a:srgbClr val="FCE1E8"/>
            </a:solidFill>
            <a:ln w="38100">
              <a:solidFill>
                <a:srgbClr val="CC529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2C1A1A4-333F-1BD8-B1C7-E4820B618AB5}"/>
                </a:ext>
              </a:extLst>
            </p:cNvPr>
            <p:cNvSpPr txBox="1"/>
            <p:nvPr/>
          </p:nvSpPr>
          <p:spPr>
            <a:xfrm>
              <a:off x="2301686" y="2453148"/>
              <a:ext cx="38587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thoáng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đãng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20EC5E7-C948-064B-2A5E-F8D78D3CE016}"/>
              </a:ext>
            </a:extLst>
          </p:cNvPr>
          <p:cNvGrpSpPr/>
          <p:nvPr/>
        </p:nvGrpSpPr>
        <p:grpSpPr>
          <a:xfrm>
            <a:off x="7823668" y="3261015"/>
            <a:ext cx="3858730" cy="908771"/>
            <a:chOff x="2430516" y="2450395"/>
            <a:chExt cx="3858730" cy="908771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10C3C4FB-C227-FAF0-5988-FCFB2539E91B}"/>
                </a:ext>
              </a:extLst>
            </p:cNvPr>
            <p:cNvSpPr/>
            <p:nvPr/>
          </p:nvSpPr>
          <p:spPr>
            <a:xfrm>
              <a:off x="2519646" y="2453148"/>
              <a:ext cx="3680470" cy="906018"/>
            </a:xfrm>
            <a:prstGeom prst="roundRect">
              <a:avLst>
                <a:gd name="adj" fmla="val 37832"/>
              </a:avLst>
            </a:prstGeom>
            <a:solidFill>
              <a:srgbClr val="FCE1E8"/>
            </a:solidFill>
            <a:ln w="38100">
              <a:solidFill>
                <a:srgbClr val="CC529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6FDE4B-EA05-866C-D416-90A2456D37F9}"/>
                </a:ext>
              </a:extLst>
            </p:cNvPr>
            <p:cNvSpPr txBox="1"/>
            <p:nvPr/>
          </p:nvSpPr>
          <p:spPr>
            <a:xfrm>
              <a:off x="2430516" y="2450395"/>
              <a:ext cx="38587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 err="1">
                  <a:latin typeface="Cambria" panose="02040503050406030204" pitchFamily="18" charset="0"/>
                </a:rPr>
                <a:t>thênh</a:t>
              </a:r>
              <a:r>
                <a:rPr lang="en-US" sz="4800" b="1" dirty="0">
                  <a:latin typeface="Cambria" panose="02040503050406030204" pitchFamily="18" charset="0"/>
                </a:rPr>
                <a:t> thang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11BC007-B950-3A89-7D0F-51F56AD1E43B}"/>
              </a:ext>
            </a:extLst>
          </p:cNvPr>
          <p:cNvGrpSpPr/>
          <p:nvPr/>
        </p:nvGrpSpPr>
        <p:grpSpPr>
          <a:xfrm>
            <a:off x="3267013" y="4425161"/>
            <a:ext cx="3858730" cy="906018"/>
            <a:chOff x="2301686" y="2453148"/>
            <a:chExt cx="3858730" cy="906018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017A5109-53FD-B192-F987-C325664C554E}"/>
                </a:ext>
              </a:extLst>
            </p:cNvPr>
            <p:cNvSpPr/>
            <p:nvPr/>
          </p:nvSpPr>
          <p:spPr>
            <a:xfrm>
              <a:off x="2390816" y="2453148"/>
              <a:ext cx="3680470" cy="906018"/>
            </a:xfrm>
            <a:prstGeom prst="roundRect">
              <a:avLst>
                <a:gd name="adj" fmla="val 37832"/>
              </a:avLst>
            </a:prstGeom>
            <a:solidFill>
              <a:srgbClr val="FCE1E8"/>
            </a:solidFill>
            <a:ln w="38100">
              <a:solidFill>
                <a:srgbClr val="CC529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2DFE940-1021-F285-AD47-51DA21F28424}"/>
                </a:ext>
              </a:extLst>
            </p:cNvPr>
            <p:cNvSpPr txBox="1"/>
            <p:nvPr/>
          </p:nvSpPr>
          <p:spPr>
            <a:xfrm>
              <a:off x="2301686" y="2453148"/>
              <a:ext cx="38587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gồ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ghề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E326FD4-8ACC-8457-03D4-950A81D90FF1}"/>
              </a:ext>
            </a:extLst>
          </p:cNvPr>
          <p:cNvGrpSpPr/>
          <p:nvPr/>
        </p:nvGrpSpPr>
        <p:grpSpPr>
          <a:xfrm>
            <a:off x="7849502" y="4424475"/>
            <a:ext cx="3858730" cy="908771"/>
            <a:chOff x="2430516" y="2450395"/>
            <a:chExt cx="3858730" cy="908771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D7D77DDA-1E20-69A5-64FC-F5E33E222E10}"/>
                </a:ext>
              </a:extLst>
            </p:cNvPr>
            <p:cNvSpPr/>
            <p:nvPr/>
          </p:nvSpPr>
          <p:spPr>
            <a:xfrm>
              <a:off x="2519646" y="2453148"/>
              <a:ext cx="3680470" cy="906018"/>
            </a:xfrm>
            <a:prstGeom prst="roundRect">
              <a:avLst>
                <a:gd name="adj" fmla="val 37832"/>
              </a:avLst>
            </a:prstGeom>
            <a:solidFill>
              <a:srgbClr val="FCE1E8"/>
            </a:solidFill>
            <a:ln w="38100">
              <a:solidFill>
                <a:srgbClr val="CC529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C20D76A-2140-F824-9636-5B6422934202}"/>
                </a:ext>
              </a:extLst>
            </p:cNvPr>
            <p:cNvSpPr txBox="1"/>
            <p:nvPr/>
          </p:nvSpPr>
          <p:spPr>
            <a:xfrm>
              <a:off x="2430516" y="2450395"/>
              <a:ext cx="38587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 err="1">
                  <a:latin typeface="Cambria" panose="02040503050406030204" pitchFamily="18" charset="0"/>
                </a:rPr>
                <a:t>khúc</a:t>
              </a:r>
              <a:r>
                <a:rPr lang="en-US" sz="4800" b="1" dirty="0">
                  <a:latin typeface="Cambria" panose="02040503050406030204" pitchFamily="18" charset="0"/>
                </a:rPr>
                <a:t> </a:t>
              </a:r>
              <a:r>
                <a:rPr lang="en-US" sz="4800" b="1" dirty="0" err="1">
                  <a:latin typeface="Cambria" panose="02040503050406030204" pitchFamily="18" charset="0"/>
                </a:rPr>
                <a:t>khuỷu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7192A9B-405F-445E-8099-A8EFF627248D}"/>
              </a:ext>
            </a:extLst>
          </p:cNvPr>
          <p:cNvGrpSpPr/>
          <p:nvPr/>
        </p:nvGrpSpPr>
        <p:grpSpPr>
          <a:xfrm>
            <a:off x="6389607" y="5478957"/>
            <a:ext cx="2497420" cy="908770"/>
            <a:chOff x="2391569" y="2450395"/>
            <a:chExt cx="2497420" cy="908770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33396735-C872-FFF2-9DEF-E2069E409581}"/>
                </a:ext>
              </a:extLst>
            </p:cNvPr>
            <p:cNvSpPr/>
            <p:nvPr/>
          </p:nvSpPr>
          <p:spPr>
            <a:xfrm>
              <a:off x="2519646" y="2566924"/>
              <a:ext cx="2193830" cy="792241"/>
            </a:xfrm>
            <a:prstGeom prst="roundRect">
              <a:avLst>
                <a:gd name="adj" fmla="val 37832"/>
              </a:avLst>
            </a:prstGeom>
            <a:solidFill>
              <a:srgbClr val="FCE1E8"/>
            </a:solidFill>
            <a:ln w="38100">
              <a:solidFill>
                <a:srgbClr val="CC529F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5E93921-F86E-36DF-E9D0-16CE4DE79249}"/>
                </a:ext>
              </a:extLst>
            </p:cNvPr>
            <p:cNvSpPr txBox="1"/>
            <p:nvPr/>
          </p:nvSpPr>
          <p:spPr>
            <a:xfrm>
              <a:off x="2391569" y="2450395"/>
              <a:ext cx="24974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>
                  <a:latin typeface="Cambria" panose="02040503050406030204" pitchFamily="18" charset="0"/>
                </a:rPr>
                <a:t>...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101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F254E0-5856-6F84-44CB-DE76FEDB0CE8}"/>
              </a:ext>
            </a:extLst>
          </p:cNvPr>
          <p:cNvSpPr txBox="1"/>
          <p:nvPr/>
        </p:nvSpPr>
        <p:spPr>
          <a:xfrm>
            <a:off x="2509935" y="131025"/>
            <a:ext cx="93775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Tìm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thêm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các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từ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chỉ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đặc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điểm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cho</a:t>
            </a:r>
            <a:endParaRPr lang="en-US" sz="4000" b="1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algn="ctr">
              <a:defRPr/>
            </a:pP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mỗi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nhóm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dưới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đây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và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mỗi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nhóm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đặt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một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câu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với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từ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ngữ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tìm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</a:rPr>
              <a:t>được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35016F-13E3-9DEF-8513-D8C5F3920F48}"/>
              </a:ext>
            </a:extLst>
          </p:cNvPr>
          <p:cNvSpPr txBox="1"/>
          <p:nvPr/>
        </p:nvSpPr>
        <p:spPr>
          <a:xfrm>
            <a:off x="3229810" y="140579"/>
            <a:ext cx="27828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9313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Tìm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9313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9313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thêm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9313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endParaRPr lang="en-US" sz="1600" dirty="0">
              <a:solidFill>
                <a:srgbClr val="C9313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0A340C-6B0B-AA3A-DF04-5EEC045F3BF8}"/>
              </a:ext>
            </a:extLst>
          </p:cNvPr>
          <p:cNvSpPr txBox="1"/>
          <p:nvPr/>
        </p:nvSpPr>
        <p:spPr>
          <a:xfrm>
            <a:off x="3280130" y="1377291"/>
            <a:ext cx="33395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C93131"/>
                </a:solidFill>
                <a:latin typeface="Cambria" panose="02040503050406030204" pitchFamily="18" charset="0"/>
              </a:rPr>
              <a:t>đặt</a:t>
            </a:r>
            <a:r>
              <a:rPr lang="en-US" sz="4000" b="1" dirty="0">
                <a:solidFill>
                  <a:srgbClr val="C93131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93131"/>
                </a:solidFill>
                <a:latin typeface="Cambria" panose="02040503050406030204" pitchFamily="18" charset="0"/>
              </a:rPr>
              <a:t>một</a:t>
            </a:r>
            <a:r>
              <a:rPr lang="en-US" sz="4000" b="1" dirty="0">
                <a:solidFill>
                  <a:srgbClr val="C93131"/>
                </a:solidFill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C93131"/>
                </a:solidFill>
                <a:latin typeface="Cambria" panose="02040503050406030204" pitchFamily="18" charset="0"/>
              </a:rPr>
              <a:t>câu</a:t>
            </a:r>
            <a:endParaRPr lang="en-US" sz="1600" dirty="0">
              <a:solidFill>
                <a:srgbClr val="C9313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6C97A84-95BA-8092-F683-052E41850DFF}"/>
              </a:ext>
            </a:extLst>
          </p:cNvPr>
          <p:cNvGrpSpPr/>
          <p:nvPr/>
        </p:nvGrpSpPr>
        <p:grpSpPr>
          <a:xfrm>
            <a:off x="-151029" y="-404638"/>
            <a:ext cx="3145883" cy="3145883"/>
            <a:chOff x="-151029" y="-404638"/>
            <a:chExt cx="3145883" cy="3145883"/>
          </a:xfrm>
        </p:grpSpPr>
        <p:pic>
          <p:nvPicPr>
            <p:cNvPr id="9" name="图片 2">
              <a:extLst>
                <a:ext uri="{FF2B5EF4-FFF2-40B4-BE49-F238E27FC236}">
                  <a16:creationId xmlns:a16="http://schemas.microsoft.com/office/drawing/2014/main" id="{A52A0A6F-6696-44A3-8794-2A55285AE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1029" y="-404638"/>
              <a:ext cx="3145883" cy="314588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602DCF-E05D-4383-D352-D35581B266F4}"/>
                </a:ext>
              </a:extLst>
            </p:cNvPr>
            <p:cNvSpPr txBox="1"/>
            <p:nvPr/>
          </p:nvSpPr>
          <p:spPr>
            <a:xfrm>
              <a:off x="616736" y="926529"/>
              <a:ext cx="19687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chemeClr val="bg1"/>
                  </a:solidFill>
                  <a:latin typeface="Cambria" panose="02040503050406030204" pitchFamily="18" charset="0"/>
                </a:rPr>
                <a:t>BÀI 2: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32045CC-BBEE-48AA-1A7C-02E149E8E60C}"/>
              </a:ext>
            </a:extLst>
          </p:cNvPr>
          <p:cNvGrpSpPr/>
          <p:nvPr/>
        </p:nvGrpSpPr>
        <p:grpSpPr>
          <a:xfrm>
            <a:off x="4382392" y="2550926"/>
            <a:ext cx="3601746" cy="4160375"/>
            <a:chOff x="400467" y="2491474"/>
            <a:chExt cx="3601746" cy="416037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FF2337C-04AD-4D16-6B4C-85F803820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467" y="2491474"/>
              <a:ext cx="3601746" cy="3270990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322DD82-0303-DCB5-461E-1E1D5A9266CC}"/>
                </a:ext>
              </a:extLst>
            </p:cNvPr>
            <p:cNvSpPr/>
            <p:nvPr/>
          </p:nvSpPr>
          <p:spPr>
            <a:xfrm>
              <a:off x="2379305" y="5759175"/>
              <a:ext cx="467068" cy="892674"/>
            </a:xfrm>
            <a:prstGeom prst="rect">
              <a:avLst/>
            </a:prstGeom>
            <a:solidFill>
              <a:srgbClr val="5A2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729B9C1-82A4-2520-C3EE-B669FAAF3BDB}"/>
                </a:ext>
              </a:extLst>
            </p:cNvPr>
            <p:cNvSpPr/>
            <p:nvPr/>
          </p:nvSpPr>
          <p:spPr>
            <a:xfrm>
              <a:off x="1608422" y="5759175"/>
              <a:ext cx="770883" cy="892674"/>
            </a:xfrm>
            <a:prstGeom prst="rect">
              <a:avLst/>
            </a:prstGeom>
            <a:solidFill>
              <a:srgbClr val="7F41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DC60E3A-F8C4-A3F3-B406-A1ED6CF4973A}"/>
              </a:ext>
            </a:extLst>
          </p:cNvPr>
          <p:cNvGrpSpPr/>
          <p:nvPr/>
        </p:nvGrpSpPr>
        <p:grpSpPr>
          <a:xfrm>
            <a:off x="537382" y="2550926"/>
            <a:ext cx="3601746" cy="4160375"/>
            <a:chOff x="537382" y="2550926"/>
            <a:chExt cx="3601746" cy="4160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1758A33-00D9-161A-59FA-CCDCDD59FBEA}"/>
                </a:ext>
              </a:extLst>
            </p:cNvPr>
            <p:cNvGrpSpPr/>
            <p:nvPr/>
          </p:nvGrpSpPr>
          <p:grpSpPr>
            <a:xfrm>
              <a:off x="537382" y="2550926"/>
              <a:ext cx="3601746" cy="4160375"/>
              <a:chOff x="400467" y="2491474"/>
              <a:chExt cx="3601746" cy="4160375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26AFA6A1-265A-48C6-F73B-84F7809729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0467" y="2491474"/>
                <a:ext cx="3601746" cy="3270990"/>
              </a:xfrm>
              <a:prstGeom prst="rect">
                <a:avLst/>
              </a:prstGeom>
            </p:spPr>
          </p:pic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12AF1CA-252D-C1D1-DD4E-97ECB4B06066}"/>
                  </a:ext>
                </a:extLst>
              </p:cNvPr>
              <p:cNvSpPr/>
              <p:nvPr/>
            </p:nvSpPr>
            <p:spPr>
              <a:xfrm>
                <a:off x="2379305" y="5759175"/>
                <a:ext cx="467068" cy="892674"/>
              </a:xfrm>
              <a:prstGeom prst="rect">
                <a:avLst/>
              </a:prstGeom>
              <a:solidFill>
                <a:srgbClr val="5A2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CAE1F77-5F56-EFEE-E755-41C52D08ADA1}"/>
                  </a:ext>
                </a:extLst>
              </p:cNvPr>
              <p:cNvSpPr/>
              <p:nvPr/>
            </p:nvSpPr>
            <p:spPr>
              <a:xfrm>
                <a:off x="1608422" y="5759175"/>
                <a:ext cx="770883" cy="892674"/>
              </a:xfrm>
              <a:prstGeom prst="rect">
                <a:avLst/>
              </a:prstGeom>
              <a:solidFill>
                <a:srgbClr val="7F41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48D1A6E-6220-32AC-DF0C-E34C6A043237}"/>
                </a:ext>
              </a:extLst>
            </p:cNvPr>
            <p:cNvSpPr txBox="1"/>
            <p:nvPr/>
          </p:nvSpPr>
          <p:spPr>
            <a:xfrm>
              <a:off x="1580590" y="5913124"/>
              <a:ext cx="15537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Cambria" panose="02040503050406030204" pitchFamily="18" charset="0"/>
                </a:rPr>
                <a:t>TỪ NGỮ CHỈ MÀU SẮC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271F6EF-776B-5235-2B55-87D06C742C20}"/>
              </a:ext>
            </a:extLst>
          </p:cNvPr>
          <p:cNvSpPr txBox="1"/>
          <p:nvPr/>
        </p:nvSpPr>
        <p:spPr>
          <a:xfrm>
            <a:off x="5435496" y="5877786"/>
            <a:ext cx="1553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bg1"/>
                </a:solidFill>
                <a:latin typeface="Cambria" panose="02040503050406030204" pitchFamily="18" charset="0"/>
              </a:rPr>
              <a:t>TỪ NGỮ CHỈ ÂM THANH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CA12E44-CFDE-6B2E-B0A5-A72F63F84999}"/>
              </a:ext>
            </a:extLst>
          </p:cNvPr>
          <p:cNvGrpSpPr/>
          <p:nvPr/>
        </p:nvGrpSpPr>
        <p:grpSpPr>
          <a:xfrm>
            <a:off x="8107708" y="2491474"/>
            <a:ext cx="3601746" cy="4160375"/>
            <a:chOff x="8107708" y="2491474"/>
            <a:chExt cx="3601746" cy="416037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1CCF4C8-48E7-5716-7CD8-963247736709}"/>
                </a:ext>
              </a:extLst>
            </p:cNvPr>
            <p:cNvGrpSpPr/>
            <p:nvPr/>
          </p:nvGrpSpPr>
          <p:grpSpPr>
            <a:xfrm>
              <a:off x="8107708" y="2491474"/>
              <a:ext cx="3601746" cy="4160375"/>
              <a:chOff x="400467" y="2491474"/>
              <a:chExt cx="3601746" cy="4160375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A7214661-6CE6-35E5-E3C3-A4ECAAA749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0467" y="2491474"/>
                <a:ext cx="3601746" cy="3270990"/>
              </a:xfrm>
              <a:prstGeom prst="rect">
                <a:avLst/>
              </a:prstGeom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D86DD58-6575-A1A3-9E0B-7A9672ABC09E}"/>
                  </a:ext>
                </a:extLst>
              </p:cNvPr>
              <p:cNvSpPr/>
              <p:nvPr/>
            </p:nvSpPr>
            <p:spPr>
              <a:xfrm>
                <a:off x="2379305" y="5759175"/>
                <a:ext cx="467068" cy="892674"/>
              </a:xfrm>
              <a:prstGeom prst="rect">
                <a:avLst/>
              </a:prstGeom>
              <a:solidFill>
                <a:srgbClr val="5A2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888BBA2-6FD2-19F6-8C95-107AAF8527D9}"/>
                  </a:ext>
                </a:extLst>
              </p:cNvPr>
              <p:cNvSpPr/>
              <p:nvPr/>
            </p:nvSpPr>
            <p:spPr>
              <a:xfrm>
                <a:off x="1608422" y="5759175"/>
                <a:ext cx="770883" cy="892674"/>
              </a:xfrm>
              <a:prstGeom prst="rect">
                <a:avLst/>
              </a:prstGeom>
              <a:solidFill>
                <a:srgbClr val="7F41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7058D9C-F561-9A2E-36F8-CE0B5C619ACF}"/>
                </a:ext>
              </a:extLst>
            </p:cNvPr>
            <p:cNvSpPr txBox="1"/>
            <p:nvPr/>
          </p:nvSpPr>
          <p:spPr>
            <a:xfrm>
              <a:off x="9158596" y="5783300"/>
              <a:ext cx="15537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Cambria" panose="02040503050406030204" pitchFamily="18" charset="0"/>
                </a:rPr>
                <a:t>TỪ NGỮ CHỈ HƯƠNG VỊ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061C6F0-FFC9-387F-D042-82F6BE19471B}"/>
              </a:ext>
            </a:extLst>
          </p:cNvPr>
          <p:cNvSpPr txBox="1"/>
          <p:nvPr/>
        </p:nvSpPr>
        <p:spPr>
          <a:xfrm>
            <a:off x="828015" y="2753793"/>
            <a:ext cx="1093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latin typeface="Cambria" panose="02040503050406030204" pitchFamily="18" charset="0"/>
              </a:rPr>
              <a:t>xanh</a:t>
            </a:r>
            <a:endParaRPr lang="en-US" sz="2400" b="1" dirty="0">
              <a:latin typeface="Cambria" panose="02040503050406030204" pitchFamily="18" charset="0"/>
            </a:endParaRPr>
          </a:p>
          <a:p>
            <a:pPr algn="ctr">
              <a:defRPr/>
            </a:pPr>
            <a:r>
              <a:rPr lang="en-US" sz="2400" b="1" dirty="0">
                <a:latin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</a:rPr>
              <a:t>ngát</a:t>
            </a:r>
            <a:endParaRPr lang="en-US" sz="2400" b="1" dirty="0">
              <a:latin typeface="Cambria" panose="020405030504060302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32D758-70E2-EFAB-5CE9-B69D31824D1A}"/>
              </a:ext>
            </a:extLst>
          </p:cNvPr>
          <p:cNvSpPr txBox="1"/>
          <p:nvPr/>
        </p:nvSpPr>
        <p:spPr>
          <a:xfrm>
            <a:off x="2705201" y="2784748"/>
            <a:ext cx="1093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latin typeface="Cambria" panose="02040503050406030204" pitchFamily="18" charset="0"/>
              </a:rPr>
              <a:t>trắng</a:t>
            </a:r>
            <a:r>
              <a:rPr lang="en-US" sz="2400" b="1" dirty="0">
                <a:latin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</a:rPr>
              <a:t>muốt</a:t>
            </a:r>
            <a:endParaRPr lang="en-US" sz="2400" b="1" dirty="0">
              <a:latin typeface="Cambria" panose="020405030504060302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F2E729-3386-E168-3604-6A6392505916}"/>
              </a:ext>
            </a:extLst>
          </p:cNvPr>
          <p:cNvSpPr txBox="1"/>
          <p:nvPr/>
        </p:nvSpPr>
        <p:spPr>
          <a:xfrm>
            <a:off x="2091354" y="2927347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5A2D76F-B176-9200-4C4C-A33B362063AB}"/>
              </a:ext>
            </a:extLst>
          </p:cNvPr>
          <p:cNvSpPr txBox="1"/>
          <p:nvPr/>
        </p:nvSpPr>
        <p:spPr>
          <a:xfrm>
            <a:off x="1791663" y="3692795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ED99DE3-61BA-DD76-1BE5-B1775DE64EA0}"/>
              </a:ext>
            </a:extLst>
          </p:cNvPr>
          <p:cNvSpPr txBox="1"/>
          <p:nvPr/>
        </p:nvSpPr>
        <p:spPr>
          <a:xfrm>
            <a:off x="1490779" y="2981626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C970DE2-E609-F600-EC7C-09C9D44D88FD}"/>
              </a:ext>
            </a:extLst>
          </p:cNvPr>
          <p:cNvSpPr txBox="1"/>
          <p:nvPr/>
        </p:nvSpPr>
        <p:spPr>
          <a:xfrm>
            <a:off x="849709" y="3958489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515724F-C89A-7132-E933-E2D3C3751D15}"/>
              </a:ext>
            </a:extLst>
          </p:cNvPr>
          <p:cNvSpPr txBox="1"/>
          <p:nvPr/>
        </p:nvSpPr>
        <p:spPr>
          <a:xfrm>
            <a:off x="386074" y="3504100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56B29A-24D7-351A-4E10-63A413118CB5}"/>
              </a:ext>
            </a:extLst>
          </p:cNvPr>
          <p:cNvSpPr txBox="1"/>
          <p:nvPr/>
        </p:nvSpPr>
        <p:spPr>
          <a:xfrm>
            <a:off x="2751415" y="3894595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D63DB0-9EE5-FD08-8CA8-DDDAB39E1C4B}"/>
              </a:ext>
            </a:extLst>
          </p:cNvPr>
          <p:cNvSpPr txBox="1"/>
          <p:nvPr/>
        </p:nvSpPr>
        <p:spPr>
          <a:xfrm>
            <a:off x="3172652" y="3461666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8621E49-406D-A3A0-B866-6D7BD1AF8663}"/>
              </a:ext>
            </a:extLst>
          </p:cNvPr>
          <p:cNvSpPr txBox="1"/>
          <p:nvPr/>
        </p:nvSpPr>
        <p:spPr>
          <a:xfrm>
            <a:off x="4645545" y="2765204"/>
            <a:ext cx="1093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latin typeface="Cambria" panose="02040503050406030204" pitchFamily="18" charset="0"/>
              </a:rPr>
              <a:t>rì</a:t>
            </a:r>
            <a:r>
              <a:rPr lang="en-US" sz="2400" b="1" dirty="0">
                <a:latin typeface="Cambria" panose="02040503050406030204" pitchFamily="18" charset="0"/>
              </a:rPr>
              <a:t> </a:t>
            </a:r>
          </a:p>
          <a:p>
            <a:pPr algn="ctr">
              <a:defRPr/>
            </a:pPr>
            <a:r>
              <a:rPr lang="en-US" sz="2400" b="1" dirty="0" err="1">
                <a:latin typeface="Cambria" panose="02040503050406030204" pitchFamily="18" charset="0"/>
              </a:rPr>
              <a:t>rào</a:t>
            </a:r>
            <a:endParaRPr lang="en-US" sz="2400" b="1" dirty="0">
              <a:latin typeface="Cambria" panose="020405030504060302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78E44CA-73B9-7BA2-D2E4-45C47F7FC6DC}"/>
              </a:ext>
            </a:extLst>
          </p:cNvPr>
          <p:cNvSpPr txBox="1"/>
          <p:nvPr/>
        </p:nvSpPr>
        <p:spPr>
          <a:xfrm>
            <a:off x="6522731" y="2796159"/>
            <a:ext cx="1093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latin typeface="Cambria" panose="02040503050406030204" pitchFamily="18" charset="0"/>
              </a:rPr>
              <a:t>tí</a:t>
            </a:r>
            <a:r>
              <a:rPr lang="en-US" sz="2400" b="1" dirty="0">
                <a:latin typeface="Cambria" panose="02040503050406030204" pitchFamily="18" charset="0"/>
              </a:rPr>
              <a:t> </a:t>
            </a:r>
          </a:p>
          <a:p>
            <a:pPr algn="ctr">
              <a:defRPr/>
            </a:pPr>
            <a:r>
              <a:rPr lang="en-US" sz="2400" b="1" dirty="0" err="1">
                <a:latin typeface="Cambria" panose="02040503050406030204" pitchFamily="18" charset="0"/>
              </a:rPr>
              <a:t>tách</a:t>
            </a:r>
            <a:endParaRPr lang="en-US" sz="2400" b="1" dirty="0">
              <a:latin typeface="Cambria" panose="020405030504060302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8EDBC89-0105-E79C-3182-B897C5BA1C3C}"/>
              </a:ext>
            </a:extLst>
          </p:cNvPr>
          <p:cNvSpPr txBox="1"/>
          <p:nvPr/>
        </p:nvSpPr>
        <p:spPr>
          <a:xfrm>
            <a:off x="5936644" y="2936506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F8E7D1C-3AFD-36BD-069A-C882C9FD2E95}"/>
              </a:ext>
            </a:extLst>
          </p:cNvPr>
          <p:cNvSpPr txBox="1"/>
          <p:nvPr/>
        </p:nvSpPr>
        <p:spPr>
          <a:xfrm>
            <a:off x="5636953" y="3701954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568B2CC-0108-5A3E-93F2-4E6D8DDCA35B}"/>
              </a:ext>
            </a:extLst>
          </p:cNvPr>
          <p:cNvSpPr txBox="1"/>
          <p:nvPr/>
        </p:nvSpPr>
        <p:spPr>
          <a:xfrm>
            <a:off x="5336069" y="2990785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6B90CC0-3F6B-F4D1-91A1-A80ECDABAE0B}"/>
              </a:ext>
            </a:extLst>
          </p:cNvPr>
          <p:cNvSpPr txBox="1"/>
          <p:nvPr/>
        </p:nvSpPr>
        <p:spPr>
          <a:xfrm>
            <a:off x="4694999" y="3967648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E2DCED0-F019-8D6E-6144-D88C31080256}"/>
              </a:ext>
            </a:extLst>
          </p:cNvPr>
          <p:cNvSpPr txBox="1"/>
          <p:nvPr/>
        </p:nvSpPr>
        <p:spPr>
          <a:xfrm>
            <a:off x="4231364" y="3513259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9049EA8-349F-53DE-AAB4-B891F83E975C}"/>
              </a:ext>
            </a:extLst>
          </p:cNvPr>
          <p:cNvSpPr txBox="1"/>
          <p:nvPr/>
        </p:nvSpPr>
        <p:spPr>
          <a:xfrm>
            <a:off x="6596705" y="3903754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19CE135-3DB4-C8BF-8EA5-6B54F9DE1D70}"/>
              </a:ext>
            </a:extLst>
          </p:cNvPr>
          <p:cNvSpPr txBox="1"/>
          <p:nvPr/>
        </p:nvSpPr>
        <p:spPr>
          <a:xfrm>
            <a:off x="7017942" y="3470825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D40FCB5-F74B-090A-66E0-6EEED34DF12A}"/>
              </a:ext>
            </a:extLst>
          </p:cNvPr>
          <p:cNvSpPr txBox="1"/>
          <p:nvPr/>
        </p:nvSpPr>
        <p:spPr>
          <a:xfrm>
            <a:off x="8464074" y="2950126"/>
            <a:ext cx="1093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thơm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3C2DC2E-32C2-48BB-F381-7B31A7B5FC9D}"/>
              </a:ext>
            </a:extLst>
          </p:cNvPr>
          <p:cNvSpPr txBox="1"/>
          <p:nvPr/>
        </p:nvSpPr>
        <p:spPr>
          <a:xfrm>
            <a:off x="10297021" y="2965180"/>
            <a:ext cx="1093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ngọt</a:t>
            </a:r>
            <a:endParaRPr lang="en-US" sz="2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52EE7A2-E0E5-CBE9-5498-FCB2888449EA}"/>
              </a:ext>
            </a:extLst>
          </p:cNvPr>
          <p:cNvSpPr txBox="1"/>
          <p:nvPr/>
        </p:nvSpPr>
        <p:spPr>
          <a:xfrm>
            <a:off x="9627399" y="2838699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1676B3D-D45A-3BB0-B2E2-D8DCA7FC1201}"/>
              </a:ext>
            </a:extLst>
          </p:cNvPr>
          <p:cNvSpPr txBox="1"/>
          <p:nvPr/>
        </p:nvSpPr>
        <p:spPr>
          <a:xfrm>
            <a:off x="9327708" y="3604147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DC94149-5C47-1F51-4AB8-2CD05606D2D3}"/>
              </a:ext>
            </a:extLst>
          </p:cNvPr>
          <p:cNvSpPr txBox="1"/>
          <p:nvPr/>
        </p:nvSpPr>
        <p:spPr>
          <a:xfrm>
            <a:off x="9107252" y="2852854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F0B46EA-7940-D705-2EED-2A936A5C6446}"/>
              </a:ext>
            </a:extLst>
          </p:cNvPr>
          <p:cNvSpPr txBox="1"/>
          <p:nvPr/>
        </p:nvSpPr>
        <p:spPr>
          <a:xfrm>
            <a:off x="8385754" y="3869841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D5664C5-DAC5-5448-D804-026C1582D0C7}"/>
              </a:ext>
            </a:extLst>
          </p:cNvPr>
          <p:cNvSpPr txBox="1"/>
          <p:nvPr/>
        </p:nvSpPr>
        <p:spPr>
          <a:xfrm>
            <a:off x="7922119" y="3415452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5C7DC5D-5842-38BB-9BF2-8EC81007C419}"/>
              </a:ext>
            </a:extLst>
          </p:cNvPr>
          <p:cNvSpPr txBox="1"/>
          <p:nvPr/>
        </p:nvSpPr>
        <p:spPr>
          <a:xfrm>
            <a:off x="10287460" y="3805947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A4EC6FF-3D48-361F-9875-419F79B056C8}"/>
              </a:ext>
            </a:extLst>
          </p:cNvPr>
          <p:cNvSpPr txBox="1"/>
          <p:nvPr/>
        </p:nvSpPr>
        <p:spPr>
          <a:xfrm>
            <a:off x="10708697" y="3373018"/>
            <a:ext cx="1093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23502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500"/>
                            </p:stCondLst>
                            <p:childTnLst>
                              <p:par>
                                <p:cTn id="7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500"/>
                            </p:stCondLst>
                            <p:childTnLst>
                              <p:par>
                                <p:cTn id="8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000"/>
                            </p:stCondLst>
                            <p:childTnLst>
                              <p:par>
                                <p:cTn id="8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500"/>
                            </p:stCondLst>
                            <p:childTnLst>
                              <p:par>
                                <p:cTn id="9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000"/>
                            </p:stCondLst>
                            <p:childTnLst>
                              <p:par>
                                <p:cTn id="9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500"/>
                            </p:stCondLst>
                            <p:childTnLst>
                              <p:par>
                                <p:cTn id="10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000"/>
                            </p:stCondLst>
                            <p:childTnLst>
                              <p:par>
                                <p:cTn id="10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8500"/>
                            </p:stCondLst>
                            <p:childTnLst>
                              <p:par>
                                <p:cTn id="10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9000"/>
                            </p:stCondLst>
                            <p:childTnLst>
                              <p:par>
                                <p:cTn id="1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9500"/>
                            </p:stCondLst>
                            <p:childTnLst>
                              <p:par>
                                <p:cTn id="1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784">
      <a:dk1>
        <a:srgbClr val="3F3F3F"/>
      </a:dk1>
      <a:lt1>
        <a:sysClr val="window" lastClr="FFFFFF"/>
      </a:lt1>
      <a:dk2>
        <a:srgbClr val="44546A"/>
      </a:dk2>
      <a:lt2>
        <a:srgbClr val="E7E6E6"/>
      </a:lt2>
      <a:accent1>
        <a:srgbClr val="3F3F3F"/>
      </a:accent1>
      <a:accent2>
        <a:srgbClr val="77AA64"/>
      </a:accent2>
      <a:accent3>
        <a:srgbClr val="EA6351"/>
      </a:accent3>
      <a:accent4>
        <a:srgbClr val="77AA64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517</Words>
  <Application>Microsoft Office PowerPoint</Application>
  <PresentationFormat>Widescreen</PresentationFormat>
  <Paragraphs>136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等线</vt:lpstr>
      <vt:lpstr>等线 Light</vt:lpstr>
      <vt:lpstr>Arial</vt:lpstr>
      <vt:lpstr>Calibri</vt:lpstr>
      <vt:lpstr>Calibri Light</vt:lpstr>
      <vt:lpstr>Cambria</vt:lpstr>
      <vt:lpstr>SVN-Newton</vt:lpstr>
      <vt:lpstr>SVN-Poky's</vt:lpstr>
      <vt:lpstr>SVN-Ready</vt:lpstr>
      <vt:lpstr>Times New Roman</vt:lpstr>
      <vt:lpstr>UTM Avo</vt:lpstr>
      <vt:lpstr>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KHuyen;Khanh Huyen</dc:creator>
  <cp:keywords>MNT;MangnonTeam</cp:keywords>
  <cp:lastModifiedBy>Nguyễn Thị Hồng Linh</cp:lastModifiedBy>
  <cp:revision>32</cp:revision>
  <dcterms:created xsi:type="dcterms:W3CDTF">2022-08-16T23:23:41Z</dcterms:created>
  <dcterms:modified xsi:type="dcterms:W3CDTF">2022-09-11T02:25:24Z</dcterms:modified>
</cp:coreProperties>
</file>