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7" r:id="rId2"/>
  </p:sldMasterIdLst>
  <p:notesMasterIdLst>
    <p:notesMasterId r:id="rId25"/>
  </p:notesMasterIdLst>
  <p:sldIdLst>
    <p:sldId id="366" r:id="rId3"/>
    <p:sldId id="368" r:id="rId4"/>
    <p:sldId id="374" r:id="rId5"/>
    <p:sldId id="384" r:id="rId6"/>
    <p:sldId id="367" r:id="rId7"/>
    <p:sldId id="262" r:id="rId8"/>
    <p:sldId id="263" r:id="rId9"/>
    <p:sldId id="273" r:id="rId10"/>
    <p:sldId id="373" r:id="rId11"/>
    <p:sldId id="379" r:id="rId12"/>
    <p:sldId id="378" r:id="rId13"/>
    <p:sldId id="265" r:id="rId14"/>
    <p:sldId id="385" r:id="rId15"/>
    <p:sldId id="380" r:id="rId16"/>
    <p:sldId id="386" r:id="rId17"/>
    <p:sldId id="381" r:id="rId18"/>
    <p:sldId id="382" r:id="rId19"/>
    <p:sldId id="375" r:id="rId20"/>
    <p:sldId id="383" r:id="rId21"/>
    <p:sldId id="277" r:id="rId22"/>
    <p:sldId id="372" r:id="rId23"/>
    <p:sldId id="318" r:id="rId24"/>
  </p:sldIdLst>
  <p:sldSz cx="12192000" cy="6858000"/>
  <p:notesSz cx="6858000" cy="9144000"/>
  <p:embeddedFontLst>
    <p:embeddedFont>
      <p:font typeface="SVN-Dancing Script" panose="02040603050506020204" pitchFamily="18" charset="0"/>
      <p:regular r:id="rId26"/>
    </p:embeddedFont>
    <p:embeddedFont>
      <p:font typeface="SVN-Ready" panose="02040603050506020204" pitchFamily="18" charset="0"/>
      <p:regular r:id="rId27"/>
    </p:embeddedFont>
    <p:embeddedFont>
      <p:font typeface="UTM Avo" panose="02040603050506020204" pitchFamily="18" charset="0"/>
      <p:regular r:id="rId28"/>
      <p:bold r:id="rId29"/>
      <p:italic r:id="rId30"/>
      <p:boldItalic r:id="rId31"/>
    </p:embeddedFont>
    <p:embeddedFont>
      <p:font typeface="SVN-Newton" panose="02040603050506020204" pitchFamily="18" charset="0"/>
      <p:regular r:id="rId32"/>
    </p:embeddedFont>
    <p:embeddedFont>
      <p:font typeface="#9Slide05 Bodega Script" pitchFamily="2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#9Slide07 HoneyCream" pitchFamily="2" charset="0"/>
      <p:regular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DB4A"/>
    <a:srgbClr val="36773C"/>
    <a:srgbClr val="F2EFCC"/>
    <a:srgbClr val="D8353E"/>
    <a:srgbClr val="00B050"/>
    <a:srgbClr val="E53028"/>
    <a:srgbClr val="F4E492"/>
    <a:srgbClr val="49AD6D"/>
    <a:srgbClr val="2B5843"/>
    <a:srgbClr val="8DE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 snapToGrid="0">
      <p:cViewPr varScale="1">
        <p:scale>
          <a:sx n="80" d="100"/>
          <a:sy n="80" d="100"/>
        </p:scale>
        <p:origin x="8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85B8C-B4C2-43C9-963B-26C5CB1109BC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6E9BF-446D-4B8B-BED6-B60E343D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6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microsoft.com/office/2007/relationships/hdphoto" Target="../media/hdphoto1.wdp"/><Relationship Id="rId21" Type="http://schemas.microsoft.com/office/2007/relationships/hdphoto" Target="../media/hdphoto9.wdp"/><Relationship Id="rId7" Type="http://schemas.openxmlformats.org/officeDocument/2006/relationships/image" Target="../media/image16.png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microsoft.com/office/2007/relationships/hdphoto" Target="../media/hdphoto11.wdp"/><Relationship Id="rId33" Type="http://schemas.openxmlformats.org/officeDocument/2006/relationships/image" Target="../media/image31.png"/><Relationship Id="rId2" Type="http://schemas.openxmlformats.org/officeDocument/2006/relationships/image" Target="../media/image13.pn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24" Type="http://schemas.openxmlformats.org/officeDocument/2006/relationships/image" Target="../media/image25.png"/><Relationship Id="rId32" Type="http://schemas.openxmlformats.org/officeDocument/2006/relationships/image" Target="../media/image30.png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23" Type="http://schemas.microsoft.com/office/2007/relationships/hdphoto" Target="../media/hdphoto10.wdp"/><Relationship Id="rId28" Type="http://schemas.microsoft.com/office/2007/relationships/hdphoto" Target="../media/hdphoto12.wdp"/><Relationship Id="rId10" Type="http://schemas.microsoft.com/office/2007/relationships/hdphoto" Target="../media/hdphoto4.wdp"/><Relationship Id="rId19" Type="http://schemas.microsoft.com/office/2007/relationships/hdphoto" Target="../media/hdphoto8.wdp"/><Relationship Id="rId31" Type="http://schemas.microsoft.com/office/2007/relationships/hdphoto" Target="../media/hdphoto13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microsoft.com/office/2007/relationships/hdphoto" Target="../media/hdphoto6.wdp"/><Relationship Id="rId22" Type="http://schemas.openxmlformats.org/officeDocument/2006/relationships/image" Target="../media/image24.png"/><Relationship Id="rId27" Type="http://schemas.openxmlformats.org/officeDocument/2006/relationships/image" Target="../media/image27.png"/><Relationship Id="rId30" Type="http://schemas.openxmlformats.org/officeDocument/2006/relationships/image" Target="../media/image29.png"/><Relationship Id="rId8" Type="http://schemas.microsoft.com/office/2007/relationships/hdphoto" Target="../media/hdphoto3.wdp"/></Relationships>
</file>

<file path=ppt/slideLayouts/_rels/slideLayout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2.png"/><Relationship Id="rId18" Type="http://schemas.openxmlformats.org/officeDocument/2006/relationships/image" Target="../media/image34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microsoft.com/office/2007/relationships/hdphoto" Target="../media/hdphoto7.wdp"/><Relationship Id="rId17" Type="http://schemas.openxmlformats.org/officeDocument/2006/relationships/image" Target="../media/image30.png"/><Relationship Id="rId2" Type="http://schemas.openxmlformats.org/officeDocument/2006/relationships/image" Target="../media/image32.png"/><Relationship Id="rId16" Type="http://schemas.microsoft.com/office/2007/relationships/hdphoto" Target="../media/hdphoto10.wdp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microsoft.com/office/2007/relationships/hdphoto" Target="../media/hdphoto14.wdp"/><Relationship Id="rId19" Type="http://schemas.microsoft.com/office/2007/relationships/hdphoto" Target="../media/hdphoto13.wdp"/><Relationship Id="rId4" Type="http://schemas.microsoft.com/office/2007/relationships/hdphoto" Target="../media/hdphoto3.wdp"/><Relationship Id="rId9" Type="http://schemas.openxmlformats.org/officeDocument/2006/relationships/image" Target="../media/image33.png"/><Relationship Id="rId14" Type="http://schemas.microsoft.com/office/2007/relationships/hdphoto" Target="../media/hdphoto8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5C87E4B-A8AE-47B0-B1F3-21B9D3712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" t="12339"/>
          <a:stretch/>
        </p:blipFill>
        <p:spPr>
          <a:xfrm>
            <a:off x="0" y="0"/>
            <a:ext cx="2744805" cy="168540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704BAE9-2E0F-43EF-A585-3036D2F456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730" y="172838"/>
            <a:ext cx="2807650" cy="192266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FBA6DA8-50EA-474D-8185-8817435D4E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5417D9-5A63-4498-BE17-E4FCBF5E43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7383">
            <a:off x="5802470" y="4905399"/>
            <a:ext cx="818087" cy="8450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D7A546-FC55-426F-A9CF-0320815ED8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b="12863"/>
          <a:stretch/>
        </p:blipFill>
        <p:spPr>
          <a:xfrm>
            <a:off x="1819582" y="4870039"/>
            <a:ext cx="2552182" cy="19879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2883625-95B9-466D-BE28-7C04F608D4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b="12863"/>
          <a:stretch/>
        </p:blipFill>
        <p:spPr>
          <a:xfrm flipH="1">
            <a:off x="9259242" y="4870038"/>
            <a:ext cx="2552181" cy="198796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8BF5CC-3DC8-4F75-AB8E-7F291EEEF8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441DE7-1CB8-49AC-AC39-7CF0E9CB7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33B44EF-BA19-494A-95DD-417AA3A6C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3DE2842-357D-447A-AE10-708B4DC45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7D1112-C508-DC0B-9F2D-60987244390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268856-82CD-EAEC-21B8-5ACB6081EB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8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1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44E48F3D-C9D6-40F0-BD43-D5AB2D7AF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7000"/>
            <a:ext cx="6858000" cy="1219200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64BABC27-47B2-44BA-8994-90471820B7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" t="13144" b="183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120D695-3C88-4B3E-8484-1A6D5542987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00" y="988990"/>
            <a:ext cx="8770974" cy="491122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8F4435A-E4B2-4646-9424-8DA4DBA5B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081"/>
          <a:stretch/>
        </p:blipFill>
        <p:spPr>
          <a:xfrm>
            <a:off x="4640" y="3637152"/>
            <a:ext cx="12192000" cy="320080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998DD19-265C-4B66-983D-A64572A509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85" b="30439"/>
          <a:stretch/>
        </p:blipFill>
        <p:spPr>
          <a:xfrm>
            <a:off x="2863635" y="3924484"/>
            <a:ext cx="9346860" cy="294354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C550CA4-17FB-4C34-94E5-4BEF6223D9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2211"/>
          <a:stretch/>
        </p:blipFill>
        <p:spPr>
          <a:xfrm>
            <a:off x="-18493" y="4259057"/>
            <a:ext cx="12192000" cy="260839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6C0EC08-670C-45BF-A577-9DFED9D2A3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" b="55323"/>
          <a:stretch/>
        </p:blipFill>
        <p:spPr>
          <a:xfrm>
            <a:off x="-23131" y="4680887"/>
            <a:ext cx="12192000" cy="218656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8119A525-3614-4EDD-AA17-77591986B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8"/>
          <a:stretch/>
        </p:blipFill>
        <p:spPr>
          <a:xfrm>
            <a:off x="2306367" y="4596315"/>
            <a:ext cx="9890271" cy="226836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596BFA76-6665-47D8-B883-0E1B7AAD0E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469"/>
          <a:stretch/>
        </p:blipFill>
        <p:spPr>
          <a:xfrm>
            <a:off x="5040948" y="4565667"/>
            <a:ext cx="7181704" cy="2323538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87D56318-72D7-4DB3-B8C4-EBE9CE46D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66"/>
          <a:stretch/>
        </p:blipFill>
        <p:spPr>
          <a:xfrm>
            <a:off x="0" y="4770183"/>
            <a:ext cx="6277098" cy="211846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142C838A-C065-498B-9C79-A953C081814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4945" y="5184478"/>
            <a:ext cx="3350618" cy="8173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79A72E1-339A-4DAA-915A-95816B168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397"/>
          <a:stretch/>
        </p:blipFill>
        <p:spPr>
          <a:xfrm>
            <a:off x="77843" y="4531970"/>
            <a:ext cx="12192000" cy="1902208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5E826D66-D1E3-4685-8448-46AAD59309D1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550" y="4613675"/>
            <a:ext cx="2673122" cy="169646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D48A91DB-6F3E-4233-862C-17A6106091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9" t="72997" r="30167" b="2393"/>
          <a:stretch/>
        </p:blipFill>
        <p:spPr>
          <a:xfrm>
            <a:off x="3814699" y="5543459"/>
            <a:ext cx="4516339" cy="135291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48B6B15-B688-4194-9ACE-C107A94DE308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" y="1823907"/>
            <a:ext cx="2089931" cy="5040777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21241F85-D072-481A-B1DC-8CA3AFF70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40"/>
          <a:stretch/>
        </p:blipFill>
        <p:spPr>
          <a:xfrm>
            <a:off x="10202564" y="1303307"/>
            <a:ext cx="1980220" cy="3528980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0842B79B-695C-4597-B5BF-25DBF12236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041" b="78760"/>
          <a:stretch/>
        </p:blipFill>
        <p:spPr>
          <a:xfrm flipH="1">
            <a:off x="9727694" y="-11457"/>
            <a:ext cx="2484450" cy="308295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64177B3A-7DF4-4243-AC1E-BF1A8FE0C220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963" y="4206760"/>
            <a:ext cx="715037" cy="2631196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27F1FBDD-0D01-48D3-BFE4-B86E7811D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917" b="-1"/>
          <a:stretch/>
        </p:blipFill>
        <p:spPr>
          <a:xfrm>
            <a:off x="-23133" y="-23494"/>
            <a:ext cx="3157662" cy="68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38FEF9B-024C-40A5-82D5-785E9E01F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" t="13144" b="183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808EC99-7547-4975-AA7A-CDF4C90DE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081"/>
          <a:stretch/>
        </p:blipFill>
        <p:spPr>
          <a:xfrm>
            <a:off x="4640" y="3637152"/>
            <a:ext cx="12192000" cy="32008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3374661-C79F-4204-85B9-BA34A0262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85" b="30439"/>
          <a:stretch/>
        </p:blipFill>
        <p:spPr>
          <a:xfrm>
            <a:off x="2863635" y="3924484"/>
            <a:ext cx="9346860" cy="294354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A49B561-B386-426C-9FA8-AF9986065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2211"/>
          <a:stretch/>
        </p:blipFill>
        <p:spPr>
          <a:xfrm>
            <a:off x="-18493" y="4259057"/>
            <a:ext cx="12192000" cy="260839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5A9E457-B760-46FD-AE0E-AF951D239F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288"/>
          <a:stretch/>
        </p:blipFill>
        <p:spPr>
          <a:xfrm>
            <a:off x="2306367" y="4596315"/>
            <a:ext cx="9890271" cy="226836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998F1D9-0C66-4406-B29D-E6E9B843A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26" b="16469"/>
          <a:stretch/>
        </p:blipFill>
        <p:spPr>
          <a:xfrm>
            <a:off x="5040948" y="5542767"/>
            <a:ext cx="7181704" cy="134643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A7877C5F-1C5C-4E1E-9B48-3AAD12B55B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198" b="12866"/>
          <a:stretch/>
        </p:blipFill>
        <p:spPr>
          <a:xfrm>
            <a:off x="0" y="5699446"/>
            <a:ext cx="6277098" cy="118975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A74AC25-682C-47F4-8F7C-C11A5CE928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89" t="72997" r="30167" b="2393"/>
          <a:stretch/>
        </p:blipFill>
        <p:spPr>
          <a:xfrm>
            <a:off x="3814699" y="5543459"/>
            <a:ext cx="4516339" cy="135291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4D0DC3B-09DE-4501-96C1-4F7F2CF343B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963" y="4206760"/>
            <a:ext cx="715037" cy="2631196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CE99590-016D-4F50-A71D-9C4F94091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041" b="78760"/>
          <a:stretch/>
        </p:blipFill>
        <p:spPr>
          <a:xfrm flipH="1">
            <a:off x="9707550" y="-8734"/>
            <a:ext cx="2484450" cy="308295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582BF111-7157-421E-A857-6ACCD24DD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917" b="-1"/>
          <a:stretch/>
        </p:blipFill>
        <p:spPr>
          <a:xfrm>
            <a:off x="0" y="-3172"/>
            <a:ext cx="3157662" cy="68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2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2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4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0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9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3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5C87E4B-A8AE-47B0-B1F3-21B9D3712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" t="12339"/>
          <a:stretch/>
        </p:blipFill>
        <p:spPr>
          <a:xfrm>
            <a:off x="0" y="0"/>
            <a:ext cx="2744805" cy="168540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704BAE9-2E0F-43EF-A585-3036D2F456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730" y="172838"/>
            <a:ext cx="2807650" cy="192266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FBA6DA8-50EA-474D-8185-8817435D4E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5417D9-5A63-4498-BE17-E4FCBF5E43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7383">
            <a:off x="5802470" y="4905399"/>
            <a:ext cx="818087" cy="8450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D7A546-FC55-426F-A9CF-0320815ED8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b="12863"/>
          <a:stretch/>
        </p:blipFill>
        <p:spPr>
          <a:xfrm>
            <a:off x="1819582" y="4870039"/>
            <a:ext cx="2552182" cy="19879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2883625-95B9-466D-BE28-7C04F608D4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b="12863"/>
          <a:stretch/>
        </p:blipFill>
        <p:spPr>
          <a:xfrm flipH="1">
            <a:off x="9259242" y="4870038"/>
            <a:ext cx="2552181" cy="198796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8BF5CC-3DC8-4F75-AB8E-7F291EEEF8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441DE7-1CB8-49AC-AC39-7CF0E9CB7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33B44EF-BA19-494A-95DD-417AA3A6C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3DE2842-357D-447A-AE10-708B4DC45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7D1112-C508-DC0B-9F2D-60987244390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268856-82CD-EAEC-21B8-5ACB6081EB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7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1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8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1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2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5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4E704F7-2BC1-48AA-8390-9F96DAA37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7651" r="2154" b="24104"/>
          <a:stretch/>
        </p:blipFill>
        <p:spPr>
          <a:xfrm>
            <a:off x="380999" y="140677"/>
            <a:ext cx="11430001" cy="618978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788830F-00F0-46C6-A561-2A8FAF6C1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8B3D041-C877-41AE-8C25-16E80C4C2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6D3BE8-ACEC-4D29-86E6-1BF7281B5E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876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E0923-7F9C-1E4F-5B1F-F015EC4803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42BB6-B2FB-EF9C-7CE6-CA669071E7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0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956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436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F75FE9-4889-B1E2-E1F4-35AF18014D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1AEF38-03CC-8F60-7878-8D5A0A0F40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9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F75FE9-4889-B1E2-E1F4-35AF18014D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1AEF38-03CC-8F60-7878-8D5A0A0F40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9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9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9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9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3A0EC6B-D1B0-47CD-A1D9-83444843A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3523DF-4EEC-49F4-94AF-C8755A336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59" y="-765635"/>
            <a:ext cx="7055081" cy="70550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DBBF869-56F5-4E25-8E8B-70CF168D1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71177" y="-140677"/>
            <a:ext cx="6335878" cy="75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E660BE-9129-4C26-800F-8F1D735FA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6" b="24260"/>
          <a:stretch/>
        </p:blipFill>
        <p:spPr>
          <a:xfrm>
            <a:off x="-206758" y="-9248"/>
            <a:ext cx="1943658" cy="46171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D81C98-6E00-421C-A642-D0F89E887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r="68116" b="24260"/>
          <a:stretch/>
        </p:blipFill>
        <p:spPr>
          <a:xfrm flipH="1">
            <a:off x="9890378" y="-9248"/>
            <a:ext cx="2301622" cy="46171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EFDC38-6C1D-4B9B-8834-4325298BF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7" y="-140678"/>
            <a:ext cx="6331212" cy="759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5DC-285E-FAD3-2D84-A19C4E08B0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0A671-1516-6A37-967D-0E13550CC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0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2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691EE1-A2D7-4EC0-ADF6-6AEA4305D72A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51B959-EA3E-7AF7-9270-F60DC3A74507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676995-699E-0E6D-F5C6-CAF1050AA47E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D9BFC9-F4A5-7C4C-5569-ED0A8A888CA5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4ECD75-755D-B072-B142-A713CFDA8774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7AC740-0CD6-AB9E-6723-0265D47160CF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7532722-0DE8-F5CA-3FA4-FCC8605854E6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74871A-CD79-DC60-32E7-4C90A7C75FB7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53FB28-F043-9700-B957-D3D6295D73F7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758F1E-362F-BF1A-0D3B-C421CB372093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C0F38F-148B-D784-96FC-1F3F10FA2EB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2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71" r:id="rId4"/>
    <p:sldLayoutId id="2147483663" r:id="rId5"/>
    <p:sldLayoutId id="2147483687" r:id="rId6"/>
    <p:sldLayoutId id="2147483682" r:id="rId7"/>
    <p:sldLayoutId id="2147483679" r:id="rId8"/>
    <p:sldLayoutId id="2147483678" r:id="rId9"/>
    <p:sldLayoutId id="2147483674" r:id="rId10"/>
    <p:sldLayoutId id="2147483672" r:id="rId11"/>
    <p:sldLayoutId id="2147483664" r:id="rId12"/>
    <p:sldLayoutId id="2147483665" r:id="rId13"/>
    <p:sldLayoutId id="2147483666" r:id="rId14"/>
    <p:sldLayoutId id="2147483689" r:id="rId15"/>
    <p:sldLayoutId id="2147483688" r:id="rId16"/>
    <p:sldLayoutId id="2147483686" r:id="rId17"/>
    <p:sldLayoutId id="2147483685" r:id="rId18"/>
    <p:sldLayoutId id="2147483684" r:id="rId19"/>
    <p:sldLayoutId id="2147483683" r:id="rId20"/>
    <p:sldLayoutId id="2147483681" r:id="rId21"/>
    <p:sldLayoutId id="2147483680" r:id="rId22"/>
    <p:sldLayoutId id="2147483677" r:id="rId23"/>
    <p:sldLayoutId id="2147483676" r:id="rId24"/>
    <p:sldLayoutId id="2147483675" r:id="rId25"/>
    <p:sldLayoutId id="2147483673" r:id="rId2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24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4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4267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4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4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4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12300426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57" descr="形状, 圆圈&#10;&#10;描述已自动生成">
            <a:extLst>
              <a:ext uri="{FF2B5EF4-FFF2-40B4-BE49-F238E27FC236}">
                <a16:creationId xmlns:a16="http://schemas.microsoft.com/office/drawing/2014/main" id="{952FEC01-C404-72B1-9A87-DE06D117ED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6" b="13228"/>
          <a:stretch/>
        </p:blipFill>
        <p:spPr>
          <a:xfrm>
            <a:off x="793514" y="-858466"/>
            <a:ext cx="10368119" cy="7302990"/>
          </a:xfrm>
          <a:custGeom>
            <a:avLst/>
            <a:gdLst>
              <a:gd name="connsiteX0" fmla="*/ 0 w 8695756"/>
              <a:gd name="connsiteY0" fmla="*/ 0 h 6125028"/>
              <a:gd name="connsiteX1" fmla="*/ 6924665 w 8695756"/>
              <a:gd name="connsiteY1" fmla="*/ 0 h 6125028"/>
              <a:gd name="connsiteX2" fmla="*/ 6831495 w 8695756"/>
              <a:gd name="connsiteY2" fmla="*/ 112923 h 6125028"/>
              <a:gd name="connsiteX3" fmla="*/ 6675039 w 8695756"/>
              <a:gd name="connsiteY3" fmla="*/ 625124 h 6125028"/>
              <a:gd name="connsiteX4" fmla="*/ 7591140 w 8695756"/>
              <a:gd name="connsiteY4" fmla="*/ 1541225 h 6125028"/>
              <a:gd name="connsiteX5" fmla="*/ 8507241 w 8695756"/>
              <a:gd name="connsiteY5" fmla="*/ 625124 h 6125028"/>
              <a:gd name="connsiteX6" fmla="*/ 8350785 w 8695756"/>
              <a:gd name="connsiteY6" fmla="*/ 112923 h 6125028"/>
              <a:gd name="connsiteX7" fmla="*/ 8257615 w 8695756"/>
              <a:gd name="connsiteY7" fmla="*/ 0 h 6125028"/>
              <a:gd name="connsiteX8" fmla="*/ 8695756 w 8695756"/>
              <a:gd name="connsiteY8" fmla="*/ 0 h 6125028"/>
              <a:gd name="connsiteX9" fmla="*/ 8695756 w 8695756"/>
              <a:gd name="connsiteY9" fmla="*/ 6125028 h 6125028"/>
              <a:gd name="connsiteX10" fmla="*/ 0 w 8695756"/>
              <a:gd name="connsiteY10" fmla="*/ 6125028 h 612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695756" h="6125028">
                <a:moveTo>
                  <a:pt x="0" y="0"/>
                </a:moveTo>
                <a:lnTo>
                  <a:pt x="6924665" y="0"/>
                </a:lnTo>
                <a:lnTo>
                  <a:pt x="6831495" y="112923"/>
                </a:lnTo>
                <a:cubicBezTo>
                  <a:pt x="6732717" y="259134"/>
                  <a:pt x="6675039" y="435393"/>
                  <a:pt x="6675039" y="625124"/>
                </a:cubicBezTo>
                <a:cubicBezTo>
                  <a:pt x="6675039" y="1131073"/>
                  <a:pt x="7085191" y="1541225"/>
                  <a:pt x="7591140" y="1541225"/>
                </a:cubicBezTo>
                <a:cubicBezTo>
                  <a:pt x="8097089" y="1541225"/>
                  <a:pt x="8507241" y="1131073"/>
                  <a:pt x="8507241" y="625124"/>
                </a:cubicBezTo>
                <a:cubicBezTo>
                  <a:pt x="8507241" y="435393"/>
                  <a:pt x="8449563" y="259134"/>
                  <a:pt x="8350785" y="112923"/>
                </a:cubicBezTo>
                <a:lnTo>
                  <a:pt x="8257615" y="0"/>
                </a:lnTo>
                <a:lnTo>
                  <a:pt x="8695756" y="0"/>
                </a:lnTo>
                <a:lnTo>
                  <a:pt x="8695756" y="6125028"/>
                </a:lnTo>
                <a:lnTo>
                  <a:pt x="0" y="6125028"/>
                </a:lnTo>
                <a:close/>
              </a:path>
            </a:pathLst>
          </a:cu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FC2D0A-96D6-89C6-FEF8-5F0BCA3215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7154" r="-499" b="55918"/>
          <a:stretch/>
        </p:blipFill>
        <p:spPr>
          <a:xfrm>
            <a:off x="1759437" y="2307771"/>
            <a:ext cx="8338829" cy="2659225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7DAC922E-A5DA-11AA-8A97-43F51992B84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61" y="3728003"/>
            <a:ext cx="1525952" cy="1268045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id="{F1C76A7F-E024-825C-8088-8247CB4346D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2286" y="4890143"/>
            <a:ext cx="1028025" cy="8675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3EA38A-D9F1-A9F7-57C6-08188E381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795" y="694041"/>
            <a:ext cx="7803556" cy="14814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4EC130-8070-7324-524F-6DC4FAAF51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2255" y="1675162"/>
            <a:ext cx="3450635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3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9D193E7-5144-1D3F-AB41-BBC44EF10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225" y="1243702"/>
            <a:ext cx="5438103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59E01B8-B068-A6A0-629B-A5B23D8E64E5}"/>
              </a:ext>
            </a:extLst>
          </p:cNvPr>
          <p:cNvGrpSpPr/>
          <p:nvPr/>
        </p:nvGrpSpPr>
        <p:grpSpPr>
          <a:xfrm>
            <a:off x="1947746" y="836939"/>
            <a:ext cx="8296507" cy="4792236"/>
            <a:chOff x="2252546" y="1541657"/>
            <a:chExt cx="8296507" cy="4792236"/>
          </a:xfrm>
        </p:grpSpPr>
        <p:pic>
          <p:nvPicPr>
            <p:cNvPr id="3" name="Picture 2" descr="Tư thế ngồi học đúng cách - YouTube">
              <a:extLst>
                <a:ext uri="{FF2B5EF4-FFF2-40B4-BE49-F238E27FC236}">
                  <a16:creationId xmlns:a16="http://schemas.microsoft.com/office/drawing/2014/main" id="{2E5DE204-0F34-93A9-CC0F-DDC38504B7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8" r="1546"/>
            <a:stretch/>
          </p:blipFill>
          <p:spPr bwMode="auto">
            <a:xfrm>
              <a:off x="2252546" y="1541657"/>
              <a:ext cx="8296507" cy="4792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9622945-EE1C-0A89-EAED-21488C84AB49}"/>
                </a:ext>
              </a:extLst>
            </p:cNvPr>
            <p:cNvSpPr/>
            <p:nvPr/>
          </p:nvSpPr>
          <p:spPr>
            <a:xfrm>
              <a:off x="7950818" y="1639229"/>
              <a:ext cx="2598235" cy="892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9F97F98-40F9-D1DB-A011-8DB168852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083" y="798341"/>
            <a:ext cx="5938019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3878F7-B637-ABDC-E1E3-D8F344DBA663}"/>
              </a:ext>
            </a:extLst>
          </p:cNvPr>
          <p:cNvSpPr txBox="1"/>
          <p:nvPr/>
        </p:nvSpPr>
        <p:spPr>
          <a:xfrm>
            <a:off x="1532834" y="2068304"/>
            <a:ext cx="89397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   - 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Đây là thư viện của các em. Các em có thể đọc bất kì quyển sách nào có ở đây. Cứ thoải mái vào thư viện khi nào thấy thích. Nếu muốn, các em có thể mượn sách về nhà đọc. Nhưng đọc xong thì phải trả lại nhé. Nếu ở nhà có sách gì các em muốn bạn khác cùng đọc, hãy mang đến đây.</a:t>
            </a:r>
            <a:endParaRPr lang="en-US" sz="3200" dirty="0"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35F603-D6E5-B93E-A5C7-EE7655D26B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7154" r="-499" b="55918"/>
          <a:stretch/>
        </p:blipFill>
        <p:spPr>
          <a:xfrm>
            <a:off x="4527332" y="1020046"/>
            <a:ext cx="3678893" cy="11731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B0DB99-18E3-3CD3-C7DF-3F49F9DBDA3E}"/>
              </a:ext>
            </a:extLst>
          </p:cNvPr>
          <p:cNvSpPr txBox="1"/>
          <p:nvPr/>
        </p:nvSpPr>
        <p:spPr>
          <a:xfrm>
            <a:off x="6002694" y="5115292"/>
            <a:ext cx="49643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(Theo </a:t>
            </a:r>
            <a:r>
              <a:rPr lang="en-US" sz="2400" b="0" i="1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Tốt-tô-chan</a:t>
            </a:r>
            <a:r>
              <a:rPr lang="en-US" sz="2400" b="0" i="1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US" sz="2400" b="0" i="1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Cô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bé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bên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cửa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sổ</a:t>
            </a:r>
            <a:r>
              <a:rPr lang="en-US" sz="2400" dirty="0">
                <a:solidFill>
                  <a:srgbClr val="333333"/>
                </a:solidFill>
                <a:latin typeface="Cambria" panose="02040503050406030204" pitchFamily="18" charset="0"/>
              </a:rPr>
              <a:t>)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88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B6ABF6-40A9-46C4-5A1D-12A2B31AA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189" y="681206"/>
            <a:ext cx="6212362" cy="42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0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8DA8B0-6323-6AEC-6814-63E14B41EDE0}"/>
              </a:ext>
            </a:extLst>
          </p:cNvPr>
          <p:cNvSpPr txBox="1"/>
          <p:nvPr/>
        </p:nvSpPr>
        <p:spPr>
          <a:xfrm>
            <a:off x="1334973" y="1549650"/>
            <a:ext cx="189134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Ghép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các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tiếng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phù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hợp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với</a:t>
            </a:r>
            <a:endParaRPr lang="en-US" sz="3200" b="1" i="0" dirty="0">
              <a:solidFill>
                <a:srgbClr val="333333"/>
              </a:solidFill>
              <a:effectLst/>
              <a:latin typeface="Cambria" panose="02040503050406030204" pitchFamily="18" charset="0"/>
            </a:endParaRPr>
          </a:p>
          <a:p>
            <a:pPr algn="ctr"/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chân</a:t>
            </a:r>
            <a:r>
              <a:rPr lang="en-US" sz="3200" b="1" i="1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hoặc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trân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để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tạo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từ</a:t>
            </a:r>
            <a:endParaRPr lang="en-US" sz="3200" b="1" dirty="0"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BEC22B-0B25-9FF8-3201-2C9A33B81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988" y="547942"/>
            <a:ext cx="1219306" cy="14570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CDCCA6-25FE-01AB-D4FD-B6BF3BAE85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3" b="10497"/>
          <a:stretch/>
        </p:blipFill>
        <p:spPr>
          <a:xfrm>
            <a:off x="3517139" y="1060316"/>
            <a:ext cx="5181120" cy="588204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849D5CC-1005-54ED-EC2E-5D840A766187}"/>
              </a:ext>
            </a:extLst>
          </p:cNvPr>
          <p:cNvGrpSpPr/>
          <p:nvPr/>
        </p:nvGrpSpPr>
        <p:grpSpPr>
          <a:xfrm>
            <a:off x="2912294" y="5326750"/>
            <a:ext cx="2433801" cy="1513898"/>
            <a:chOff x="2505989" y="5326750"/>
            <a:chExt cx="2433801" cy="1513898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3586CA92-869B-09FF-9386-6D2357EFF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5989" y="5326750"/>
              <a:ext cx="2433801" cy="151389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0E2EB4D-7BE3-3A46-3CED-BC92DA19BEC6}"/>
                </a:ext>
              </a:extLst>
            </p:cNvPr>
            <p:cNvSpPr txBox="1"/>
            <p:nvPr/>
          </p:nvSpPr>
          <p:spPr>
            <a:xfrm>
              <a:off x="2970621" y="6032574"/>
              <a:ext cx="1504536" cy="646331"/>
            </a:xfrm>
            <a:prstGeom prst="rect">
              <a:avLst/>
            </a:prstGeom>
            <a:solidFill>
              <a:srgbClr val="F4E49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effectLst/>
                  <a:latin typeface="Cambria" panose="02040503050406030204" pitchFamily="18" charset="0"/>
                </a:rPr>
                <a:t>chân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11B1B4-E3FB-0457-6C85-85A7D32023D3}"/>
              </a:ext>
            </a:extLst>
          </p:cNvPr>
          <p:cNvGrpSpPr/>
          <p:nvPr/>
        </p:nvGrpSpPr>
        <p:grpSpPr>
          <a:xfrm>
            <a:off x="6609397" y="5358550"/>
            <a:ext cx="2433801" cy="1513898"/>
            <a:chOff x="6953943" y="5344102"/>
            <a:chExt cx="2433801" cy="1513898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23731D7-156D-64DC-F41E-F7280479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3943" y="5344102"/>
              <a:ext cx="2433801" cy="1513898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FDCAA2D-4C83-54C3-1083-B737AF662B5C}"/>
                </a:ext>
              </a:extLst>
            </p:cNvPr>
            <p:cNvSpPr txBox="1"/>
            <p:nvPr/>
          </p:nvSpPr>
          <p:spPr>
            <a:xfrm>
              <a:off x="7482212" y="5976101"/>
              <a:ext cx="1504536" cy="646331"/>
            </a:xfrm>
            <a:prstGeom prst="rect">
              <a:avLst/>
            </a:prstGeom>
            <a:solidFill>
              <a:srgbClr val="F4E49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effectLst/>
                  <a:latin typeface="Cambria" panose="02040503050406030204" pitchFamily="18" charset="0"/>
                </a:rPr>
                <a:t>trân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DCC7EB1-567B-12D5-D774-CA670A4D4543}"/>
              </a:ext>
            </a:extLst>
          </p:cNvPr>
          <p:cNvGrpSpPr/>
          <p:nvPr/>
        </p:nvGrpSpPr>
        <p:grpSpPr>
          <a:xfrm>
            <a:off x="4145107" y="2146836"/>
            <a:ext cx="1237606" cy="1200329"/>
            <a:chOff x="3995104" y="2681869"/>
            <a:chExt cx="1237606" cy="120032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74BCE5C-1CA5-C99C-C0C9-6BC6032E5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95104" y="2681869"/>
              <a:ext cx="1237606" cy="1200329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D0A430B-B7DE-6C92-D1F4-F6C0D8156C9B}"/>
                </a:ext>
              </a:extLst>
            </p:cNvPr>
            <p:cNvSpPr txBox="1"/>
            <p:nvPr/>
          </p:nvSpPr>
          <p:spPr>
            <a:xfrm>
              <a:off x="4003497" y="3114225"/>
              <a:ext cx="12208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i="0" dirty="0" err="1">
                  <a:solidFill>
                    <a:schemeClr val="bg1"/>
                  </a:solidFill>
                  <a:effectLst/>
                  <a:latin typeface="Cambria" panose="02040503050406030204" pitchFamily="18" charset="0"/>
                </a:rPr>
                <a:t>thành</a:t>
              </a:r>
              <a:endParaRPr lang="en-US" sz="2800" b="1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9FD0F9A-616F-D1BB-7AD7-08653404C7AD}"/>
              </a:ext>
            </a:extLst>
          </p:cNvPr>
          <p:cNvGrpSpPr/>
          <p:nvPr/>
        </p:nvGrpSpPr>
        <p:grpSpPr>
          <a:xfrm>
            <a:off x="6619913" y="2051821"/>
            <a:ext cx="1237606" cy="1200329"/>
            <a:chOff x="3995104" y="2681869"/>
            <a:chExt cx="1237606" cy="1200329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438D195-52C9-7A42-512E-FCC682218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95104" y="2681869"/>
              <a:ext cx="1237606" cy="1200329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2ABE03-26BC-E4CA-6A6E-F7A125481FAD}"/>
                </a:ext>
              </a:extLst>
            </p:cNvPr>
            <p:cNvSpPr txBox="1"/>
            <p:nvPr/>
          </p:nvSpPr>
          <p:spPr>
            <a:xfrm>
              <a:off x="4003497" y="3114225"/>
              <a:ext cx="12208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i="0" dirty="0" err="1">
                  <a:solidFill>
                    <a:schemeClr val="bg1"/>
                  </a:solidFill>
                  <a:effectLst/>
                  <a:latin typeface="Cambria" panose="02040503050406030204" pitchFamily="18" charset="0"/>
                </a:rPr>
                <a:t>lí</a:t>
              </a:r>
              <a:endParaRPr lang="en-US" sz="2800" b="1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245F4D1-2895-9E8C-11BA-6205371F089E}"/>
              </a:ext>
            </a:extLst>
          </p:cNvPr>
          <p:cNvGrpSpPr/>
          <p:nvPr/>
        </p:nvGrpSpPr>
        <p:grpSpPr>
          <a:xfrm>
            <a:off x="6276896" y="3587908"/>
            <a:ext cx="1237606" cy="1200329"/>
            <a:chOff x="3995104" y="2681869"/>
            <a:chExt cx="1237606" cy="1200329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4131BF4-F7DD-5A99-68D3-B9906A577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95104" y="2681869"/>
              <a:ext cx="1237606" cy="1200329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524748-641A-3985-E8F1-8D1A006B930E}"/>
                </a:ext>
              </a:extLst>
            </p:cNvPr>
            <p:cNvSpPr txBox="1"/>
            <p:nvPr/>
          </p:nvSpPr>
          <p:spPr>
            <a:xfrm>
              <a:off x="4003497" y="3114225"/>
              <a:ext cx="12208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i="0" dirty="0">
                  <a:solidFill>
                    <a:schemeClr val="bg1"/>
                  </a:solidFill>
                  <a:effectLst/>
                  <a:latin typeface="Cambria" panose="02040503050406030204" pitchFamily="18" charset="0"/>
                </a:rPr>
                <a:t>dung</a:t>
              </a:r>
              <a:endParaRPr lang="en-US" sz="2800" b="1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D327C2F-63B3-2FB2-9B2C-0F76E136630A}"/>
              </a:ext>
            </a:extLst>
          </p:cNvPr>
          <p:cNvGrpSpPr/>
          <p:nvPr/>
        </p:nvGrpSpPr>
        <p:grpSpPr>
          <a:xfrm>
            <a:off x="3805881" y="3736793"/>
            <a:ext cx="1237606" cy="1200329"/>
            <a:chOff x="3995104" y="2681869"/>
            <a:chExt cx="1237606" cy="1200329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739F4526-82A0-2999-60B6-7BC0968D2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95104" y="2681869"/>
              <a:ext cx="1237606" cy="1200329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DD6473-8023-01E5-9947-EA125D0F6B58}"/>
                </a:ext>
              </a:extLst>
            </p:cNvPr>
            <p:cNvSpPr txBox="1"/>
            <p:nvPr/>
          </p:nvSpPr>
          <p:spPr>
            <a:xfrm>
              <a:off x="4003497" y="3114225"/>
              <a:ext cx="12208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i="0" dirty="0" err="1">
                  <a:solidFill>
                    <a:schemeClr val="bg1"/>
                  </a:solidFill>
                  <a:effectLst/>
                  <a:latin typeface="Cambria" panose="02040503050406030204" pitchFamily="18" charset="0"/>
                </a:rPr>
                <a:t>trọng</a:t>
              </a:r>
              <a:endParaRPr lang="en-US" sz="2800" b="1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904F4BF-DE2B-2350-AC10-CC073E1370DD}"/>
              </a:ext>
            </a:extLst>
          </p:cNvPr>
          <p:cNvGrpSpPr/>
          <p:nvPr/>
        </p:nvGrpSpPr>
        <p:grpSpPr>
          <a:xfrm>
            <a:off x="7849125" y="2987743"/>
            <a:ext cx="1237606" cy="1200329"/>
            <a:chOff x="3995104" y="2681869"/>
            <a:chExt cx="1237606" cy="120032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C28EDA63-083C-6107-F65A-0C5DF263E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95104" y="2681869"/>
              <a:ext cx="1237606" cy="1200329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7D599B6-2FB9-26C7-F92F-9BCCD134A7A7}"/>
                </a:ext>
              </a:extLst>
            </p:cNvPr>
            <p:cNvSpPr txBox="1"/>
            <p:nvPr/>
          </p:nvSpPr>
          <p:spPr>
            <a:xfrm>
              <a:off x="4003497" y="3114225"/>
              <a:ext cx="12208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i="0" dirty="0" err="1">
                  <a:solidFill>
                    <a:schemeClr val="bg1"/>
                  </a:solidFill>
                  <a:effectLst/>
                  <a:latin typeface="Cambria" panose="02040503050406030204" pitchFamily="18" charset="0"/>
                </a:rPr>
                <a:t>tình</a:t>
              </a:r>
              <a:endParaRPr lang="en-US" sz="2800" b="1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22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-0.0987 0.3613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5" y="18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07407E-6 L -0.21641 0.3844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0" y="192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-0.3539 0.3041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-0.12709 0.19629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54" y="98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59259E-6 L 0.28164 0.1578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76" y="7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626513-5676-F9A0-DC2A-F06550C288D9}"/>
              </a:ext>
            </a:extLst>
          </p:cNvPr>
          <p:cNvSpPr txBox="1"/>
          <p:nvPr/>
        </p:nvSpPr>
        <p:spPr>
          <a:xfrm>
            <a:off x="2007704" y="2399876"/>
            <a:ext cx="8176591" cy="266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4800" b="1" dirty="0" err="1">
                <a:solidFill>
                  <a:srgbClr val="36773C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Chân</a:t>
            </a:r>
            <a:r>
              <a:rPr lang="en-US" sz="4800" b="1" dirty="0">
                <a:solidFill>
                  <a:srgbClr val="36773C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chân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thành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chân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lí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chân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tình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chân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dung.</a:t>
            </a:r>
            <a:endParaRPr lang="en-US" sz="4400" b="1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</a:t>
            </a:r>
            <a:r>
              <a:rPr lang="en-US" sz="4800" b="1" dirty="0" err="1">
                <a:solidFill>
                  <a:srgbClr val="36773C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Trân</a:t>
            </a:r>
            <a:r>
              <a:rPr lang="en-US" sz="4800" b="1" dirty="0">
                <a:solidFill>
                  <a:srgbClr val="36773C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Trân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trọng</a:t>
            </a:r>
            <a:r>
              <a:rPr lang="en-US" sz="4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4400" b="1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B884DE-933B-6F81-7128-743AC008A69F}"/>
              </a:ext>
            </a:extLst>
          </p:cNvPr>
          <p:cNvSpPr txBox="1"/>
          <p:nvPr/>
        </p:nvSpPr>
        <p:spPr>
          <a:xfrm>
            <a:off x="2834217" y="942806"/>
            <a:ext cx="6523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Ghép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các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tiếng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phù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hợp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với</a:t>
            </a:r>
            <a:endParaRPr lang="en-US" sz="4000" b="1" i="0" dirty="0">
              <a:solidFill>
                <a:srgbClr val="333333"/>
              </a:solidFill>
              <a:effectLst/>
              <a:latin typeface="Cambria" panose="02040503050406030204" pitchFamily="18" charset="0"/>
            </a:endParaRPr>
          </a:p>
          <a:p>
            <a:pPr algn="ctr"/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chân</a:t>
            </a:r>
            <a:r>
              <a:rPr lang="en-US" sz="4000" b="1" i="1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hoặc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trân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để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tạo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từ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CE1338-35D9-2013-1F82-501BB48A7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676" y="932286"/>
            <a:ext cx="121930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2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6EDDF9-BC45-1A9D-68CB-33E12C92031B}"/>
              </a:ext>
            </a:extLst>
          </p:cNvPr>
          <p:cNvSpPr txBox="1"/>
          <p:nvPr/>
        </p:nvSpPr>
        <p:spPr>
          <a:xfrm>
            <a:off x="2933856" y="822727"/>
            <a:ext cx="76349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a.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Chọn</a:t>
            </a:r>
            <a:r>
              <a:rPr lang="en-US" sz="3600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ch</a:t>
            </a:r>
            <a:r>
              <a:rPr lang="en-US" sz="3600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hay </a:t>
            </a:r>
            <a:r>
              <a:rPr lang="en-US" sz="3600" b="1" i="1" dirty="0">
                <a:solidFill>
                  <a:srgbClr val="00B050"/>
                </a:solidFill>
                <a:latin typeface="Cambria" panose="02040503050406030204" pitchFamily="18" charset="0"/>
              </a:rPr>
              <a:t>tr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thay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cho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ô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vuông</a:t>
            </a:r>
            <a:endParaRPr lang="en-US" sz="3600" b="1" i="1" dirty="0">
              <a:latin typeface="Cambria" panose="020405030504060302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022EAAD-DEDF-2F79-912A-0999851DE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61259"/>
              </p:ext>
            </p:extLst>
          </p:nvPr>
        </p:nvGraphicFramePr>
        <p:xfrm>
          <a:off x="2653237" y="1746057"/>
          <a:ext cx="7617814" cy="3855720"/>
        </p:xfrm>
        <a:graphic>
          <a:graphicData uri="http://schemas.openxmlformats.org/drawingml/2006/table">
            <a:tbl>
              <a:tblPr/>
              <a:tblGrid>
                <a:gridCol w="3295000">
                  <a:extLst>
                    <a:ext uri="{9D8B030D-6E8A-4147-A177-3AD203B41FA5}">
                      <a16:colId xmlns:a16="http://schemas.microsoft.com/office/drawing/2014/main" val="3420120046"/>
                    </a:ext>
                  </a:extLst>
                </a:gridCol>
                <a:gridCol w="4322814">
                  <a:extLst>
                    <a:ext uri="{9D8B030D-6E8A-4147-A177-3AD203B41FA5}">
                      <a16:colId xmlns:a16="http://schemas.microsoft.com/office/drawing/2014/main" val="2658505512"/>
                    </a:ext>
                  </a:extLst>
                </a:gridCol>
              </a:tblGrid>
              <a:tr h="1530012">
                <a:tc>
                  <a:txBody>
                    <a:bodyPr/>
                    <a:lstStyle/>
                    <a:p>
                      <a:pPr fontAlgn="t"/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Bố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mẹ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đi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làm</a:t>
                      </a:r>
                      <a:endParaRPr lang="en-US" sz="2700" b="0" dirty="0">
                        <a:effectLst/>
                        <a:latin typeface="Cambria" panose="02040503050406030204" pitchFamily="18" charset="0"/>
                      </a:endParaRPr>
                    </a:p>
                    <a:p>
                      <a:pPr fontAlgn="t"/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Ta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đi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học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nhé</a:t>
                      </a:r>
                      <a:endParaRPr lang="en-US" sz="2700" b="0" dirty="0">
                        <a:effectLst/>
                        <a:latin typeface="Cambria" panose="02040503050406030204" pitchFamily="18" charset="0"/>
                      </a:endParaRPr>
                    </a:p>
                    <a:p>
                      <a:pPr fontAlgn="t"/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Áo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quần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sạch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sẽ</a:t>
                      </a:r>
                      <a:endParaRPr lang="en-US" sz="2700" b="0" dirty="0">
                        <a:effectLst/>
                        <a:latin typeface="Cambria" panose="02040503050406030204" pitchFamily="18" charset="0"/>
                      </a:endParaRPr>
                    </a:p>
                    <a:p>
                      <a:pPr fontAlgn="t"/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Bầu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en-US" sz="2700" b="1" dirty="0" err="1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tr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ời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trong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700" b="0" dirty="0" err="1">
                          <a:effectLst/>
                          <a:latin typeface="Cambria" panose="02040503050406030204" pitchFamily="18" charset="0"/>
                        </a:rPr>
                        <a:t>xanh</a:t>
                      </a:r>
                      <a:r>
                        <a:rPr lang="en-US" sz="2700" b="0" dirty="0">
                          <a:effectLst/>
                          <a:latin typeface="Cambria" panose="02040503050406030204" pitchFamily="18" charset="0"/>
                        </a:rPr>
                        <a:t>.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Con đường thì dài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Đôi </a:t>
                      </a:r>
                      <a:r>
                        <a:rPr lang="vi-VN" sz="2700" b="1" dirty="0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ch</a:t>
                      </a:r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ân thì ngắn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Thời giờ nghiêm lắm</a:t>
                      </a:r>
                    </a:p>
                    <a:p>
                      <a:pPr fontAlgn="t"/>
                      <a:r>
                        <a:rPr lang="vi-VN" sz="2700" b="1" dirty="0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Ch</a:t>
                      </a:r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ẳng thích rong </a:t>
                      </a:r>
                      <a:r>
                        <a:rPr lang="vi-VN" sz="2700" b="1" dirty="0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ch</a:t>
                      </a:r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ơi.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59412"/>
                  </a:ext>
                </a:extLst>
              </a:tr>
              <a:tr h="1893580">
                <a:tc>
                  <a:txBody>
                    <a:bodyPr/>
                    <a:lstStyle/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Giữ gìn bàn </a:t>
                      </a:r>
                      <a:r>
                        <a:rPr lang="vi-VN" sz="2700" b="1" dirty="0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ch</a:t>
                      </a:r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ân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Đừng quên đôi dép.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Giữ gương mặt đẹp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Nhớ đừng giận nhau.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Nhưng mà bạn ơi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Xin đừng </a:t>
                      </a:r>
                      <a:r>
                        <a:rPr lang="vi-VN" sz="2700" b="1" dirty="0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ch</a:t>
                      </a:r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ạy vội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Có đoàn có đội</a:t>
                      </a:r>
                    </a:p>
                    <a:p>
                      <a:pPr fontAlgn="t"/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Tới </a:t>
                      </a:r>
                      <a:r>
                        <a:rPr lang="vi-VN" sz="2700" b="1" dirty="0">
                          <a:solidFill>
                            <a:srgbClr val="D8353E"/>
                          </a:solidFill>
                          <a:effectLst/>
                          <a:latin typeface="Cambria" panose="02040503050406030204" pitchFamily="18" charset="0"/>
                        </a:rPr>
                        <a:t>tr</a:t>
                      </a:r>
                      <a:r>
                        <a:rPr lang="vi-VN" sz="2700" b="0" dirty="0">
                          <a:effectLst/>
                          <a:latin typeface="Cambria" panose="02040503050406030204" pitchFamily="18" charset="0"/>
                        </a:rPr>
                        <a:t>ường cùng nhau.</a:t>
                      </a:r>
                    </a:p>
                    <a:p>
                      <a:pPr algn="r" fontAlgn="t"/>
                      <a:r>
                        <a:rPr lang="vi-VN" sz="2700" b="0" i="1" dirty="0">
                          <a:effectLst/>
                          <a:latin typeface="Cambria" panose="02040503050406030204" pitchFamily="18" charset="0"/>
                        </a:rPr>
                        <a:t>(Theo Nguyễn Trọng Tạo)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139441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1C92D3ED-92FA-B4E6-F8E8-734960C97BF4}"/>
              </a:ext>
            </a:extLst>
          </p:cNvPr>
          <p:cNvSpPr/>
          <p:nvPr/>
        </p:nvSpPr>
        <p:spPr>
          <a:xfrm>
            <a:off x="3317358" y="3062177"/>
            <a:ext cx="308344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F42B7F-94DE-C60D-3264-782E98BF87E6}"/>
              </a:ext>
            </a:extLst>
          </p:cNvPr>
          <p:cNvSpPr/>
          <p:nvPr/>
        </p:nvSpPr>
        <p:spPr>
          <a:xfrm>
            <a:off x="4444409" y="3501138"/>
            <a:ext cx="325652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330C5A-7827-8E2A-02A2-AEBE1391E99A}"/>
              </a:ext>
            </a:extLst>
          </p:cNvPr>
          <p:cNvSpPr/>
          <p:nvPr/>
        </p:nvSpPr>
        <p:spPr>
          <a:xfrm>
            <a:off x="6586504" y="2228775"/>
            <a:ext cx="308344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D80476-38F5-2F3A-0B94-6D9BF59792F7}"/>
              </a:ext>
            </a:extLst>
          </p:cNvPr>
          <p:cNvSpPr/>
          <p:nvPr/>
        </p:nvSpPr>
        <p:spPr>
          <a:xfrm>
            <a:off x="5996762" y="3062176"/>
            <a:ext cx="386316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118214-96E8-7467-FCBB-79D4E392D41B}"/>
              </a:ext>
            </a:extLst>
          </p:cNvPr>
          <p:cNvSpPr/>
          <p:nvPr/>
        </p:nvSpPr>
        <p:spPr>
          <a:xfrm>
            <a:off x="8571613" y="3062176"/>
            <a:ext cx="386316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084F17-FCDF-E5A8-570B-03C146E19F55}"/>
              </a:ext>
            </a:extLst>
          </p:cNvPr>
          <p:cNvSpPr/>
          <p:nvPr/>
        </p:nvSpPr>
        <p:spPr>
          <a:xfrm>
            <a:off x="7352413" y="3915808"/>
            <a:ext cx="386316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414863-D6DB-3EEB-E331-2F2D23B85A90}"/>
              </a:ext>
            </a:extLst>
          </p:cNvPr>
          <p:cNvSpPr/>
          <p:nvPr/>
        </p:nvSpPr>
        <p:spPr>
          <a:xfrm>
            <a:off x="6540428" y="4780589"/>
            <a:ext cx="308344" cy="36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90450E-721E-F91C-E8FC-0A18DC5F9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949" y="599290"/>
            <a:ext cx="121930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8759D6-9D39-441E-CD37-4638FC3F0F11}"/>
              </a:ext>
            </a:extLst>
          </p:cNvPr>
          <p:cNvSpPr txBox="1"/>
          <p:nvPr/>
        </p:nvSpPr>
        <p:spPr>
          <a:xfrm>
            <a:off x="2933856" y="822727"/>
            <a:ext cx="76349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b.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Ghép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các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tiếng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phù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hợp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với</a:t>
            </a:r>
            <a:endParaRPr lang="en-US" sz="3600" b="1" i="1" dirty="0">
              <a:solidFill>
                <a:srgbClr val="333333"/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dân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hoặc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dâng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để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tạo</a:t>
            </a:r>
            <a:r>
              <a:rPr lang="en-US" sz="3600" b="1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333333"/>
                </a:solidFill>
                <a:latin typeface="Cambria" panose="02040503050406030204" pitchFamily="18" charset="0"/>
              </a:rPr>
              <a:t>từ</a:t>
            </a:r>
            <a:endParaRPr lang="en-US" sz="3600" b="1" i="1" dirty="0">
              <a:latin typeface="Cambria" panose="020405030504060302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7A23A9-D2CE-C5FA-443A-CB116636D852}"/>
              </a:ext>
            </a:extLst>
          </p:cNvPr>
          <p:cNvGrpSpPr/>
          <p:nvPr/>
        </p:nvGrpSpPr>
        <p:grpSpPr>
          <a:xfrm>
            <a:off x="3703028" y="2415363"/>
            <a:ext cx="2200939" cy="923330"/>
            <a:chOff x="3455582" y="2505670"/>
            <a:chExt cx="2200939" cy="92333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AC9E650-B949-FDEA-6440-5B9A201233F2}"/>
                </a:ext>
              </a:extLst>
            </p:cNvPr>
            <p:cNvSpPr/>
            <p:nvPr/>
          </p:nvSpPr>
          <p:spPr>
            <a:xfrm>
              <a:off x="3455582" y="2505670"/>
              <a:ext cx="2200939" cy="92333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4DFB96-4AE8-76DE-BEF3-5F58BC3BAE71}"/>
                </a:ext>
              </a:extLst>
            </p:cNvPr>
            <p:cNvSpPr txBox="1"/>
            <p:nvPr/>
          </p:nvSpPr>
          <p:spPr>
            <a:xfrm>
              <a:off x="3843670" y="2551836"/>
              <a:ext cx="166399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sz="48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dân</a:t>
              </a:r>
              <a:r>
                <a:rPr kumimoji="0" lang="en-US" sz="48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BAEBCF-99DF-7875-BFC7-DD7C49F5C1D6}"/>
              </a:ext>
            </a:extLst>
          </p:cNvPr>
          <p:cNvGrpSpPr/>
          <p:nvPr/>
        </p:nvGrpSpPr>
        <p:grpSpPr>
          <a:xfrm>
            <a:off x="6431924" y="2393420"/>
            <a:ext cx="2200939" cy="923330"/>
            <a:chOff x="3455582" y="2505670"/>
            <a:chExt cx="2200939" cy="92333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FE96859-0885-C24A-F165-DEB202C56F90}"/>
                </a:ext>
              </a:extLst>
            </p:cNvPr>
            <p:cNvSpPr/>
            <p:nvPr/>
          </p:nvSpPr>
          <p:spPr>
            <a:xfrm>
              <a:off x="3455582" y="2505670"/>
              <a:ext cx="2200939" cy="92333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4331DB-D3F6-FB3B-1956-4BB51CC49546}"/>
                </a:ext>
              </a:extLst>
            </p:cNvPr>
            <p:cNvSpPr txBox="1"/>
            <p:nvPr/>
          </p:nvSpPr>
          <p:spPr>
            <a:xfrm>
              <a:off x="3592032" y="2555495"/>
              <a:ext cx="192803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sz="4800" b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dâng</a:t>
              </a:r>
              <a:r>
                <a:rPr kumimoji="0" lang="en-US" sz="4800" b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endParaRPr lang="en-US" sz="28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4636DA-543C-9B2A-ADC1-BCEECE7D14E9}"/>
              </a:ext>
            </a:extLst>
          </p:cNvPr>
          <p:cNvGrpSpPr/>
          <p:nvPr/>
        </p:nvGrpSpPr>
        <p:grpSpPr>
          <a:xfrm>
            <a:off x="1293781" y="2796292"/>
            <a:ext cx="1930166" cy="908181"/>
            <a:chOff x="1" y="2228827"/>
            <a:chExt cx="1930166" cy="908181"/>
          </a:xfrm>
        </p:grpSpPr>
        <p:sp>
          <p:nvSpPr>
            <p:cNvPr id="14" name="任意多边形: 形状 34">
              <a:extLst>
                <a:ext uri="{FF2B5EF4-FFF2-40B4-BE49-F238E27FC236}">
                  <a16:creationId xmlns:a16="http://schemas.microsoft.com/office/drawing/2014/main" id="{FAEE4581-3E86-B7AB-157A-276ED2A0BB24}"/>
                </a:ext>
              </a:extLst>
            </p:cNvPr>
            <p:cNvSpPr/>
            <p:nvPr/>
          </p:nvSpPr>
          <p:spPr>
            <a:xfrm>
              <a:off x="1" y="2228827"/>
              <a:ext cx="1793716" cy="908181"/>
            </a:xfrm>
            <a:custGeom>
              <a:avLst/>
              <a:gdLst>
                <a:gd name="connsiteX0" fmla="*/ 1745467 w 3499936"/>
                <a:gd name="connsiteY0" fmla="*/ 0 h 1652856"/>
                <a:gd name="connsiteX1" fmla="*/ 2225801 w 3499936"/>
                <a:gd name="connsiteY1" fmla="*/ 136948 h 1652856"/>
                <a:gd name="connsiteX2" fmla="*/ 2346258 w 3499936"/>
                <a:gd name="connsiteY2" fmla="*/ 229712 h 1652856"/>
                <a:gd name="connsiteX3" fmla="*/ 2435041 w 3499936"/>
                <a:gd name="connsiteY3" fmla="*/ 182472 h 1652856"/>
                <a:gd name="connsiteX4" fmla="*/ 2757094 w 3499936"/>
                <a:gd name="connsiteY4" fmla="*/ 114662 h 1652856"/>
                <a:gd name="connsiteX5" fmla="*/ 3499936 w 3499936"/>
                <a:gd name="connsiteY5" fmla="*/ 802318 h 1652856"/>
                <a:gd name="connsiteX6" fmla="*/ 2757094 w 3499936"/>
                <a:gd name="connsiteY6" fmla="*/ 1489974 h 1652856"/>
                <a:gd name="connsiteX7" fmla="*/ 2682743 w 3499936"/>
                <a:gd name="connsiteY7" fmla="*/ 1483036 h 1652856"/>
                <a:gd name="connsiteX8" fmla="*/ 2616998 w 3499936"/>
                <a:gd name="connsiteY8" fmla="*/ 1535415 h 1652856"/>
                <a:gd name="connsiteX9" fmla="*/ 2218839 w 3499936"/>
                <a:gd name="connsiteY9" fmla="*/ 1652856 h 1652856"/>
                <a:gd name="connsiteX10" fmla="*/ 1941645 w 3499936"/>
                <a:gd name="connsiteY10" fmla="*/ 1598817 h 1652856"/>
                <a:gd name="connsiteX11" fmla="*/ 1919543 w 3499936"/>
                <a:gd name="connsiteY11" fmla="*/ 1587232 h 1652856"/>
                <a:gd name="connsiteX12" fmla="*/ 1918607 w 3499936"/>
                <a:gd name="connsiteY12" fmla="*/ 1587457 h 1652856"/>
                <a:gd name="connsiteX13" fmla="*/ 1745467 w 3499936"/>
                <a:gd name="connsiteY13" fmla="*/ 1603748 h 1652856"/>
                <a:gd name="connsiteX14" fmla="*/ 1265133 w 3499936"/>
                <a:gd name="connsiteY14" fmla="*/ 1466801 h 1652856"/>
                <a:gd name="connsiteX15" fmla="*/ 1259489 w 3499936"/>
                <a:gd name="connsiteY15" fmla="*/ 1462454 h 1652856"/>
                <a:gd name="connsiteX16" fmla="*/ 1193509 w 3499936"/>
                <a:gd name="connsiteY16" fmla="*/ 1491120 h 1652856"/>
                <a:gd name="connsiteX17" fmla="*/ 859106 w 3499936"/>
                <a:gd name="connsiteY17" fmla="*/ 1545159 h 1652856"/>
                <a:gd name="connsiteX18" fmla="*/ 0 w 3499936"/>
                <a:gd name="connsiteY18" fmla="*/ 857503 h 1652856"/>
                <a:gd name="connsiteX19" fmla="*/ 859106 w 3499936"/>
                <a:gd name="connsiteY19" fmla="*/ 169847 h 1652856"/>
                <a:gd name="connsiteX20" fmla="*/ 1032246 w 3499936"/>
                <a:gd name="connsiteY20" fmla="*/ 183818 h 1652856"/>
                <a:gd name="connsiteX21" fmla="*/ 1162308 w 3499936"/>
                <a:gd name="connsiteY21" fmla="*/ 216134 h 1652856"/>
                <a:gd name="connsiteX22" fmla="*/ 1265133 w 3499936"/>
                <a:gd name="connsiteY22" fmla="*/ 136948 h 1652856"/>
                <a:gd name="connsiteX23" fmla="*/ 1745467 w 3499936"/>
                <a:gd name="connsiteY23" fmla="*/ 0 h 16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99936" h="1652856">
                  <a:moveTo>
                    <a:pt x="1745467" y="0"/>
                  </a:moveTo>
                  <a:cubicBezTo>
                    <a:pt x="1923394" y="0"/>
                    <a:pt x="2088687" y="50486"/>
                    <a:pt x="2225801" y="136948"/>
                  </a:cubicBezTo>
                  <a:lnTo>
                    <a:pt x="2346258" y="229712"/>
                  </a:lnTo>
                  <a:lnTo>
                    <a:pt x="2435041" y="182472"/>
                  </a:lnTo>
                  <a:cubicBezTo>
                    <a:pt x="2532467" y="139015"/>
                    <a:pt x="2641708" y="114662"/>
                    <a:pt x="2757094" y="114662"/>
                  </a:cubicBezTo>
                  <a:cubicBezTo>
                    <a:pt x="3167354" y="114662"/>
                    <a:pt x="3499936" y="422536"/>
                    <a:pt x="3499936" y="802318"/>
                  </a:cubicBezTo>
                  <a:cubicBezTo>
                    <a:pt x="3499936" y="1182100"/>
                    <a:pt x="3167354" y="1489974"/>
                    <a:pt x="2757094" y="1489974"/>
                  </a:cubicBezTo>
                  <a:lnTo>
                    <a:pt x="2682743" y="1483036"/>
                  </a:lnTo>
                  <a:lnTo>
                    <a:pt x="2616998" y="1535415"/>
                  </a:lnTo>
                  <a:cubicBezTo>
                    <a:pt x="2503341" y="1609561"/>
                    <a:pt x="2366326" y="1652856"/>
                    <a:pt x="2218839" y="1652856"/>
                  </a:cubicBezTo>
                  <a:cubicBezTo>
                    <a:pt x="2120514" y="1652856"/>
                    <a:pt x="2026844" y="1633614"/>
                    <a:pt x="1941645" y="1598817"/>
                  </a:cubicBezTo>
                  <a:lnTo>
                    <a:pt x="1919543" y="1587232"/>
                  </a:lnTo>
                  <a:lnTo>
                    <a:pt x="1918607" y="1587457"/>
                  </a:lnTo>
                  <a:cubicBezTo>
                    <a:pt x="1862681" y="1598139"/>
                    <a:pt x="1804776" y="1603748"/>
                    <a:pt x="1745467" y="1603748"/>
                  </a:cubicBezTo>
                  <a:cubicBezTo>
                    <a:pt x="1567540" y="1603748"/>
                    <a:pt x="1402247" y="1553262"/>
                    <a:pt x="1265133" y="1466801"/>
                  </a:cubicBezTo>
                  <a:lnTo>
                    <a:pt x="1259489" y="1462454"/>
                  </a:lnTo>
                  <a:lnTo>
                    <a:pt x="1193509" y="1491120"/>
                  </a:lnTo>
                  <a:cubicBezTo>
                    <a:pt x="1090727" y="1525917"/>
                    <a:pt x="977724" y="1545159"/>
                    <a:pt x="859106" y="1545159"/>
                  </a:cubicBezTo>
                  <a:cubicBezTo>
                    <a:pt x="384635" y="1545159"/>
                    <a:pt x="0" y="1237285"/>
                    <a:pt x="0" y="857503"/>
                  </a:cubicBezTo>
                  <a:cubicBezTo>
                    <a:pt x="0" y="477721"/>
                    <a:pt x="384635" y="169847"/>
                    <a:pt x="859106" y="169847"/>
                  </a:cubicBezTo>
                  <a:cubicBezTo>
                    <a:pt x="918415" y="169847"/>
                    <a:pt x="976320" y="174658"/>
                    <a:pt x="1032246" y="183818"/>
                  </a:cubicBezTo>
                  <a:lnTo>
                    <a:pt x="1162308" y="216134"/>
                  </a:lnTo>
                  <a:lnTo>
                    <a:pt x="1265133" y="136948"/>
                  </a:lnTo>
                  <a:cubicBezTo>
                    <a:pt x="1402247" y="50486"/>
                    <a:pt x="1567540" y="0"/>
                    <a:pt x="1745467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1A69AF-3A98-9CB7-E502-41D947C2773A}"/>
                </a:ext>
              </a:extLst>
            </p:cNvPr>
            <p:cNvSpPr txBox="1"/>
            <p:nvPr/>
          </p:nvSpPr>
          <p:spPr>
            <a:xfrm>
              <a:off x="136451" y="2359751"/>
              <a:ext cx="17937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381000" indent="22860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trào</a:t>
              </a:r>
              <a:endParaRPr lang="en-US" sz="36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164FAF-833A-7FA4-AC96-9A6B21C4BE92}"/>
              </a:ext>
            </a:extLst>
          </p:cNvPr>
          <p:cNvGrpSpPr/>
          <p:nvPr/>
        </p:nvGrpSpPr>
        <p:grpSpPr>
          <a:xfrm>
            <a:off x="1578578" y="4076857"/>
            <a:ext cx="1682960" cy="908181"/>
            <a:chOff x="1" y="2228827"/>
            <a:chExt cx="1682960" cy="908181"/>
          </a:xfrm>
        </p:grpSpPr>
        <p:sp>
          <p:nvSpPr>
            <p:cNvPr id="18" name="任意多边形: 形状 34">
              <a:extLst>
                <a:ext uri="{FF2B5EF4-FFF2-40B4-BE49-F238E27FC236}">
                  <a16:creationId xmlns:a16="http://schemas.microsoft.com/office/drawing/2014/main" id="{3A4E0ED7-F179-1D87-EB69-FF01BC226CBC}"/>
                </a:ext>
              </a:extLst>
            </p:cNvPr>
            <p:cNvSpPr/>
            <p:nvPr/>
          </p:nvSpPr>
          <p:spPr>
            <a:xfrm>
              <a:off x="1" y="2228827"/>
              <a:ext cx="1682960" cy="908181"/>
            </a:xfrm>
            <a:custGeom>
              <a:avLst/>
              <a:gdLst>
                <a:gd name="connsiteX0" fmla="*/ 1745467 w 3499936"/>
                <a:gd name="connsiteY0" fmla="*/ 0 h 1652856"/>
                <a:gd name="connsiteX1" fmla="*/ 2225801 w 3499936"/>
                <a:gd name="connsiteY1" fmla="*/ 136948 h 1652856"/>
                <a:gd name="connsiteX2" fmla="*/ 2346258 w 3499936"/>
                <a:gd name="connsiteY2" fmla="*/ 229712 h 1652856"/>
                <a:gd name="connsiteX3" fmla="*/ 2435041 w 3499936"/>
                <a:gd name="connsiteY3" fmla="*/ 182472 h 1652856"/>
                <a:gd name="connsiteX4" fmla="*/ 2757094 w 3499936"/>
                <a:gd name="connsiteY4" fmla="*/ 114662 h 1652856"/>
                <a:gd name="connsiteX5" fmla="*/ 3499936 w 3499936"/>
                <a:gd name="connsiteY5" fmla="*/ 802318 h 1652856"/>
                <a:gd name="connsiteX6" fmla="*/ 2757094 w 3499936"/>
                <a:gd name="connsiteY6" fmla="*/ 1489974 h 1652856"/>
                <a:gd name="connsiteX7" fmla="*/ 2682743 w 3499936"/>
                <a:gd name="connsiteY7" fmla="*/ 1483036 h 1652856"/>
                <a:gd name="connsiteX8" fmla="*/ 2616998 w 3499936"/>
                <a:gd name="connsiteY8" fmla="*/ 1535415 h 1652856"/>
                <a:gd name="connsiteX9" fmla="*/ 2218839 w 3499936"/>
                <a:gd name="connsiteY9" fmla="*/ 1652856 h 1652856"/>
                <a:gd name="connsiteX10" fmla="*/ 1941645 w 3499936"/>
                <a:gd name="connsiteY10" fmla="*/ 1598817 h 1652856"/>
                <a:gd name="connsiteX11" fmla="*/ 1919543 w 3499936"/>
                <a:gd name="connsiteY11" fmla="*/ 1587232 h 1652856"/>
                <a:gd name="connsiteX12" fmla="*/ 1918607 w 3499936"/>
                <a:gd name="connsiteY12" fmla="*/ 1587457 h 1652856"/>
                <a:gd name="connsiteX13" fmla="*/ 1745467 w 3499936"/>
                <a:gd name="connsiteY13" fmla="*/ 1603748 h 1652856"/>
                <a:gd name="connsiteX14" fmla="*/ 1265133 w 3499936"/>
                <a:gd name="connsiteY14" fmla="*/ 1466801 h 1652856"/>
                <a:gd name="connsiteX15" fmla="*/ 1259489 w 3499936"/>
                <a:gd name="connsiteY15" fmla="*/ 1462454 h 1652856"/>
                <a:gd name="connsiteX16" fmla="*/ 1193509 w 3499936"/>
                <a:gd name="connsiteY16" fmla="*/ 1491120 h 1652856"/>
                <a:gd name="connsiteX17" fmla="*/ 859106 w 3499936"/>
                <a:gd name="connsiteY17" fmla="*/ 1545159 h 1652856"/>
                <a:gd name="connsiteX18" fmla="*/ 0 w 3499936"/>
                <a:gd name="connsiteY18" fmla="*/ 857503 h 1652856"/>
                <a:gd name="connsiteX19" fmla="*/ 859106 w 3499936"/>
                <a:gd name="connsiteY19" fmla="*/ 169847 h 1652856"/>
                <a:gd name="connsiteX20" fmla="*/ 1032246 w 3499936"/>
                <a:gd name="connsiteY20" fmla="*/ 183818 h 1652856"/>
                <a:gd name="connsiteX21" fmla="*/ 1162308 w 3499936"/>
                <a:gd name="connsiteY21" fmla="*/ 216134 h 1652856"/>
                <a:gd name="connsiteX22" fmla="*/ 1265133 w 3499936"/>
                <a:gd name="connsiteY22" fmla="*/ 136948 h 1652856"/>
                <a:gd name="connsiteX23" fmla="*/ 1745467 w 3499936"/>
                <a:gd name="connsiteY23" fmla="*/ 0 h 16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99936" h="1652856">
                  <a:moveTo>
                    <a:pt x="1745467" y="0"/>
                  </a:moveTo>
                  <a:cubicBezTo>
                    <a:pt x="1923394" y="0"/>
                    <a:pt x="2088687" y="50486"/>
                    <a:pt x="2225801" y="136948"/>
                  </a:cubicBezTo>
                  <a:lnTo>
                    <a:pt x="2346258" y="229712"/>
                  </a:lnTo>
                  <a:lnTo>
                    <a:pt x="2435041" y="182472"/>
                  </a:lnTo>
                  <a:cubicBezTo>
                    <a:pt x="2532467" y="139015"/>
                    <a:pt x="2641708" y="114662"/>
                    <a:pt x="2757094" y="114662"/>
                  </a:cubicBezTo>
                  <a:cubicBezTo>
                    <a:pt x="3167354" y="114662"/>
                    <a:pt x="3499936" y="422536"/>
                    <a:pt x="3499936" y="802318"/>
                  </a:cubicBezTo>
                  <a:cubicBezTo>
                    <a:pt x="3499936" y="1182100"/>
                    <a:pt x="3167354" y="1489974"/>
                    <a:pt x="2757094" y="1489974"/>
                  </a:cubicBezTo>
                  <a:lnTo>
                    <a:pt x="2682743" y="1483036"/>
                  </a:lnTo>
                  <a:lnTo>
                    <a:pt x="2616998" y="1535415"/>
                  </a:lnTo>
                  <a:cubicBezTo>
                    <a:pt x="2503341" y="1609561"/>
                    <a:pt x="2366326" y="1652856"/>
                    <a:pt x="2218839" y="1652856"/>
                  </a:cubicBezTo>
                  <a:cubicBezTo>
                    <a:pt x="2120514" y="1652856"/>
                    <a:pt x="2026844" y="1633614"/>
                    <a:pt x="1941645" y="1598817"/>
                  </a:cubicBezTo>
                  <a:lnTo>
                    <a:pt x="1919543" y="1587232"/>
                  </a:lnTo>
                  <a:lnTo>
                    <a:pt x="1918607" y="1587457"/>
                  </a:lnTo>
                  <a:cubicBezTo>
                    <a:pt x="1862681" y="1598139"/>
                    <a:pt x="1804776" y="1603748"/>
                    <a:pt x="1745467" y="1603748"/>
                  </a:cubicBezTo>
                  <a:cubicBezTo>
                    <a:pt x="1567540" y="1603748"/>
                    <a:pt x="1402247" y="1553262"/>
                    <a:pt x="1265133" y="1466801"/>
                  </a:cubicBezTo>
                  <a:lnTo>
                    <a:pt x="1259489" y="1462454"/>
                  </a:lnTo>
                  <a:lnTo>
                    <a:pt x="1193509" y="1491120"/>
                  </a:lnTo>
                  <a:cubicBezTo>
                    <a:pt x="1090727" y="1525917"/>
                    <a:pt x="977724" y="1545159"/>
                    <a:pt x="859106" y="1545159"/>
                  </a:cubicBezTo>
                  <a:cubicBezTo>
                    <a:pt x="384635" y="1545159"/>
                    <a:pt x="0" y="1237285"/>
                    <a:pt x="0" y="857503"/>
                  </a:cubicBezTo>
                  <a:cubicBezTo>
                    <a:pt x="0" y="477721"/>
                    <a:pt x="384635" y="169847"/>
                    <a:pt x="859106" y="169847"/>
                  </a:cubicBezTo>
                  <a:cubicBezTo>
                    <a:pt x="918415" y="169847"/>
                    <a:pt x="976320" y="174658"/>
                    <a:pt x="1032246" y="183818"/>
                  </a:cubicBezTo>
                  <a:lnTo>
                    <a:pt x="1162308" y="216134"/>
                  </a:lnTo>
                  <a:lnTo>
                    <a:pt x="1265133" y="136948"/>
                  </a:lnTo>
                  <a:cubicBezTo>
                    <a:pt x="1402247" y="50486"/>
                    <a:pt x="1567540" y="0"/>
                    <a:pt x="1745467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FC7583-4109-0EBF-0124-F1A412A343E0}"/>
                </a:ext>
              </a:extLst>
            </p:cNvPr>
            <p:cNvSpPr txBox="1"/>
            <p:nvPr/>
          </p:nvSpPr>
          <p:spPr>
            <a:xfrm>
              <a:off x="136451" y="2359751"/>
              <a:ext cx="14499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381000" indent="22860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số</a:t>
              </a:r>
              <a:endParaRPr lang="en-US" sz="36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AA0362-102A-7F8C-C3BC-3A0328AE0AF5}"/>
              </a:ext>
            </a:extLst>
          </p:cNvPr>
          <p:cNvGrpSpPr/>
          <p:nvPr/>
        </p:nvGrpSpPr>
        <p:grpSpPr>
          <a:xfrm>
            <a:off x="4102752" y="4919332"/>
            <a:ext cx="1968794" cy="908181"/>
            <a:chOff x="96581" y="2228825"/>
            <a:chExt cx="1968794" cy="908181"/>
          </a:xfrm>
        </p:grpSpPr>
        <p:sp>
          <p:nvSpPr>
            <p:cNvPr id="21" name="任意多边形: 形状 34">
              <a:extLst>
                <a:ext uri="{FF2B5EF4-FFF2-40B4-BE49-F238E27FC236}">
                  <a16:creationId xmlns:a16="http://schemas.microsoft.com/office/drawing/2014/main" id="{5CA45F4B-95FD-8D82-648C-0E3242024279}"/>
                </a:ext>
              </a:extLst>
            </p:cNvPr>
            <p:cNvSpPr/>
            <p:nvPr/>
          </p:nvSpPr>
          <p:spPr>
            <a:xfrm>
              <a:off x="96581" y="2228825"/>
              <a:ext cx="1682960" cy="908181"/>
            </a:xfrm>
            <a:custGeom>
              <a:avLst/>
              <a:gdLst>
                <a:gd name="connsiteX0" fmla="*/ 1745467 w 3499936"/>
                <a:gd name="connsiteY0" fmla="*/ 0 h 1652856"/>
                <a:gd name="connsiteX1" fmla="*/ 2225801 w 3499936"/>
                <a:gd name="connsiteY1" fmla="*/ 136948 h 1652856"/>
                <a:gd name="connsiteX2" fmla="*/ 2346258 w 3499936"/>
                <a:gd name="connsiteY2" fmla="*/ 229712 h 1652856"/>
                <a:gd name="connsiteX3" fmla="*/ 2435041 w 3499936"/>
                <a:gd name="connsiteY3" fmla="*/ 182472 h 1652856"/>
                <a:gd name="connsiteX4" fmla="*/ 2757094 w 3499936"/>
                <a:gd name="connsiteY4" fmla="*/ 114662 h 1652856"/>
                <a:gd name="connsiteX5" fmla="*/ 3499936 w 3499936"/>
                <a:gd name="connsiteY5" fmla="*/ 802318 h 1652856"/>
                <a:gd name="connsiteX6" fmla="*/ 2757094 w 3499936"/>
                <a:gd name="connsiteY6" fmla="*/ 1489974 h 1652856"/>
                <a:gd name="connsiteX7" fmla="*/ 2682743 w 3499936"/>
                <a:gd name="connsiteY7" fmla="*/ 1483036 h 1652856"/>
                <a:gd name="connsiteX8" fmla="*/ 2616998 w 3499936"/>
                <a:gd name="connsiteY8" fmla="*/ 1535415 h 1652856"/>
                <a:gd name="connsiteX9" fmla="*/ 2218839 w 3499936"/>
                <a:gd name="connsiteY9" fmla="*/ 1652856 h 1652856"/>
                <a:gd name="connsiteX10" fmla="*/ 1941645 w 3499936"/>
                <a:gd name="connsiteY10" fmla="*/ 1598817 h 1652856"/>
                <a:gd name="connsiteX11" fmla="*/ 1919543 w 3499936"/>
                <a:gd name="connsiteY11" fmla="*/ 1587232 h 1652856"/>
                <a:gd name="connsiteX12" fmla="*/ 1918607 w 3499936"/>
                <a:gd name="connsiteY12" fmla="*/ 1587457 h 1652856"/>
                <a:gd name="connsiteX13" fmla="*/ 1745467 w 3499936"/>
                <a:gd name="connsiteY13" fmla="*/ 1603748 h 1652856"/>
                <a:gd name="connsiteX14" fmla="*/ 1265133 w 3499936"/>
                <a:gd name="connsiteY14" fmla="*/ 1466801 h 1652856"/>
                <a:gd name="connsiteX15" fmla="*/ 1259489 w 3499936"/>
                <a:gd name="connsiteY15" fmla="*/ 1462454 h 1652856"/>
                <a:gd name="connsiteX16" fmla="*/ 1193509 w 3499936"/>
                <a:gd name="connsiteY16" fmla="*/ 1491120 h 1652856"/>
                <a:gd name="connsiteX17" fmla="*/ 859106 w 3499936"/>
                <a:gd name="connsiteY17" fmla="*/ 1545159 h 1652856"/>
                <a:gd name="connsiteX18" fmla="*/ 0 w 3499936"/>
                <a:gd name="connsiteY18" fmla="*/ 857503 h 1652856"/>
                <a:gd name="connsiteX19" fmla="*/ 859106 w 3499936"/>
                <a:gd name="connsiteY19" fmla="*/ 169847 h 1652856"/>
                <a:gd name="connsiteX20" fmla="*/ 1032246 w 3499936"/>
                <a:gd name="connsiteY20" fmla="*/ 183818 h 1652856"/>
                <a:gd name="connsiteX21" fmla="*/ 1162308 w 3499936"/>
                <a:gd name="connsiteY21" fmla="*/ 216134 h 1652856"/>
                <a:gd name="connsiteX22" fmla="*/ 1265133 w 3499936"/>
                <a:gd name="connsiteY22" fmla="*/ 136948 h 1652856"/>
                <a:gd name="connsiteX23" fmla="*/ 1745467 w 3499936"/>
                <a:gd name="connsiteY23" fmla="*/ 0 h 16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99936" h="1652856">
                  <a:moveTo>
                    <a:pt x="1745467" y="0"/>
                  </a:moveTo>
                  <a:cubicBezTo>
                    <a:pt x="1923394" y="0"/>
                    <a:pt x="2088687" y="50486"/>
                    <a:pt x="2225801" y="136948"/>
                  </a:cubicBezTo>
                  <a:lnTo>
                    <a:pt x="2346258" y="229712"/>
                  </a:lnTo>
                  <a:lnTo>
                    <a:pt x="2435041" y="182472"/>
                  </a:lnTo>
                  <a:cubicBezTo>
                    <a:pt x="2532467" y="139015"/>
                    <a:pt x="2641708" y="114662"/>
                    <a:pt x="2757094" y="114662"/>
                  </a:cubicBezTo>
                  <a:cubicBezTo>
                    <a:pt x="3167354" y="114662"/>
                    <a:pt x="3499936" y="422536"/>
                    <a:pt x="3499936" y="802318"/>
                  </a:cubicBezTo>
                  <a:cubicBezTo>
                    <a:pt x="3499936" y="1182100"/>
                    <a:pt x="3167354" y="1489974"/>
                    <a:pt x="2757094" y="1489974"/>
                  </a:cubicBezTo>
                  <a:lnTo>
                    <a:pt x="2682743" y="1483036"/>
                  </a:lnTo>
                  <a:lnTo>
                    <a:pt x="2616998" y="1535415"/>
                  </a:lnTo>
                  <a:cubicBezTo>
                    <a:pt x="2503341" y="1609561"/>
                    <a:pt x="2366326" y="1652856"/>
                    <a:pt x="2218839" y="1652856"/>
                  </a:cubicBezTo>
                  <a:cubicBezTo>
                    <a:pt x="2120514" y="1652856"/>
                    <a:pt x="2026844" y="1633614"/>
                    <a:pt x="1941645" y="1598817"/>
                  </a:cubicBezTo>
                  <a:lnTo>
                    <a:pt x="1919543" y="1587232"/>
                  </a:lnTo>
                  <a:lnTo>
                    <a:pt x="1918607" y="1587457"/>
                  </a:lnTo>
                  <a:cubicBezTo>
                    <a:pt x="1862681" y="1598139"/>
                    <a:pt x="1804776" y="1603748"/>
                    <a:pt x="1745467" y="1603748"/>
                  </a:cubicBezTo>
                  <a:cubicBezTo>
                    <a:pt x="1567540" y="1603748"/>
                    <a:pt x="1402247" y="1553262"/>
                    <a:pt x="1265133" y="1466801"/>
                  </a:cubicBezTo>
                  <a:lnTo>
                    <a:pt x="1259489" y="1462454"/>
                  </a:lnTo>
                  <a:lnTo>
                    <a:pt x="1193509" y="1491120"/>
                  </a:lnTo>
                  <a:cubicBezTo>
                    <a:pt x="1090727" y="1525917"/>
                    <a:pt x="977724" y="1545159"/>
                    <a:pt x="859106" y="1545159"/>
                  </a:cubicBezTo>
                  <a:cubicBezTo>
                    <a:pt x="384635" y="1545159"/>
                    <a:pt x="0" y="1237285"/>
                    <a:pt x="0" y="857503"/>
                  </a:cubicBezTo>
                  <a:cubicBezTo>
                    <a:pt x="0" y="477721"/>
                    <a:pt x="384635" y="169847"/>
                    <a:pt x="859106" y="169847"/>
                  </a:cubicBezTo>
                  <a:cubicBezTo>
                    <a:pt x="918415" y="169847"/>
                    <a:pt x="976320" y="174658"/>
                    <a:pt x="1032246" y="183818"/>
                  </a:cubicBezTo>
                  <a:lnTo>
                    <a:pt x="1162308" y="216134"/>
                  </a:lnTo>
                  <a:lnTo>
                    <a:pt x="1265133" y="136948"/>
                  </a:lnTo>
                  <a:cubicBezTo>
                    <a:pt x="1402247" y="50486"/>
                    <a:pt x="1567540" y="0"/>
                    <a:pt x="1745467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72EB05-AACD-54F4-4F66-8C640290AEC1}"/>
                </a:ext>
              </a:extLst>
            </p:cNvPr>
            <p:cNvSpPr txBox="1"/>
            <p:nvPr/>
          </p:nvSpPr>
          <p:spPr>
            <a:xfrm>
              <a:off x="136451" y="2359751"/>
              <a:ext cx="19289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381000" indent="22860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làng</a:t>
              </a:r>
              <a:endParaRPr lang="en-US" sz="36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06BD746-612F-37D5-5D73-1F60DBB29159}"/>
              </a:ext>
            </a:extLst>
          </p:cNvPr>
          <p:cNvGrpSpPr/>
          <p:nvPr/>
        </p:nvGrpSpPr>
        <p:grpSpPr>
          <a:xfrm>
            <a:off x="6751309" y="4530948"/>
            <a:ext cx="1880189" cy="908181"/>
            <a:chOff x="96581" y="2228825"/>
            <a:chExt cx="1880189" cy="908181"/>
          </a:xfrm>
        </p:grpSpPr>
        <p:sp>
          <p:nvSpPr>
            <p:cNvPr id="24" name="任意多边形: 形状 34">
              <a:extLst>
                <a:ext uri="{FF2B5EF4-FFF2-40B4-BE49-F238E27FC236}">
                  <a16:creationId xmlns:a16="http://schemas.microsoft.com/office/drawing/2014/main" id="{C4E80B0D-F643-C232-5725-FFF3EC7CA247}"/>
                </a:ext>
              </a:extLst>
            </p:cNvPr>
            <p:cNvSpPr/>
            <p:nvPr/>
          </p:nvSpPr>
          <p:spPr>
            <a:xfrm>
              <a:off x="96581" y="2228825"/>
              <a:ext cx="1682960" cy="908181"/>
            </a:xfrm>
            <a:custGeom>
              <a:avLst/>
              <a:gdLst>
                <a:gd name="connsiteX0" fmla="*/ 1745467 w 3499936"/>
                <a:gd name="connsiteY0" fmla="*/ 0 h 1652856"/>
                <a:gd name="connsiteX1" fmla="*/ 2225801 w 3499936"/>
                <a:gd name="connsiteY1" fmla="*/ 136948 h 1652856"/>
                <a:gd name="connsiteX2" fmla="*/ 2346258 w 3499936"/>
                <a:gd name="connsiteY2" fmla="*/ 229712 h 1652856"/>
                <a:gd name="connsiteX3" fmla="*/ 2435041 w 3499936"/>
                <a:gd name="connsiteY3" fmla="*/ 182472 h 1652856"/>
                <a:gd name="connsiteX4" fmla="*/ 2757094 w 3499936"/>
                <a:gd name="connsiteY4" fmla="*/ 114662 h 1652856"/>
                <a:gd name="connsiteX5" fmla="*/ 3499936 w 3499936"/>
                <a:gd name="connsiteY5" fmla="*/ 802318 h 1652856"/>
                <a:gd name="connsiteX6" fmla="*/ 2757094 w 3499936"/>
                <a:gd name="connsiteY6" fmla="*/ 1489974 h 1652856"/>
                <a:gd name="connsiteX7" fmla="*/ 2682743 w 3499936"/>
                <a:gd name="connsiteY7" fmla="*/ 1483036 h 1652856"/>
                <a:gd name="connsiteX8" fmla="*/ 2616998 w 3499936"/>
                <a:gd name="connsiteY8" fmla="*/ 1535415 h 1652856"/>
                <a:gd name="connsiteX9" fmla="*/ 2218839 w 3499936"/>
                <a:gd name="connsiteY9" fmla="*/ 1652856 h 1652856"/>
                <a:gd name="connsiteX10" fmla="*/ 1941645 w 3499936"/>
                <a:gd name="connsiteY10" fmla="*/ 1598817 h 1652856"/>
                <a:gd name="connsiteX11" fmla="*/ 1919543 w 3499936"/>
                <a:gd name="connsiteY11" fmla="*/ 1587232 h 1652856"/>
                <a:gd name="connsiteX12" fmla="*/ 1918607 w 3499936"/>
                <a:gd name="connsiteY12" fmla="*/ 1587457 h 1652856"/>
                <a:gd name="connsiteX13" fmla="*/ 1745467 w 3499936"/>
                <a:gd name="connsiteY13" fmla="*/ 1603748 h 1652856"/>
                <a:gd name="connsiteX14" fmla="*/ 1265133 w 3499936"/>
                <a:gd name="connsiteY14" fmla="*/ 1466801 h 1652856"/>
                <a:gd name="connsiteX15" fmla="*/ 1259489 w 3499936"/>
                <a:gd name="connsiteY15" fmla="*/ 1462454 h 1652856"/>
                <a:gd name="connsiteX16" fmla="*/ 1193509 w 3499936"/>
                <a:gd name="connsiteY16" fmla="*/ 1491120 h 1652856"/>
                <a:gd name="connsiteX17" fmla="*/ 859106 w 3499936"/>
                <a:gd name="connsiteY17" fmla="*/ 1545159 h 1652856"/>
                <a:gd name="connsiteX18" fmla="*/ 0 w 3499936"/>
                <a:gd name="connsiteY18" fmla="*/ 857503 h 1652856"/>
                <a:gd name="connsiteX19" fmla="*/ 859106 w 3499936"/>
                <a:gd name="connsiteY19" fmla="*/ 169847 h 1652856"/>
                <a:gd name="connsiteX20" fmla="*/ 1032246 w 3499936"/>
                <a:gd name="connsiteY20" fmla="*/ 183818 h 1652856"/>
                <a:gd name="connsiteX21" fmla="*/ 1162308 w 3499936"/>
                <a:gd name="connsiteY21" fmla="*/ 216134 h 1652856"/>
                <a:gd name="connsiteX22" fmla="*/ 1265133 w 3499936"/>
                <a:gd name="connsiteY22" fmla="*/ 136948 h 1652856"/>
                <a:gd name="connsiteX23" fmla="*/ 1745467 w 3499936"/>
                <a:gd name="connsiteY23" fmla="*/ 0 h 16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99936" h="1652856">
                  <a:moveTo>
                    <a:pt x="1745467" y="0"/>
                  </a:moveTo>
                  <a:cubicBezTo>
                    <a:pt x="1923394" y="0"/>
                    <a:pt x="2088687" y="50486"/>
                    <a:pt x="2225801" y="136948"/>
                  </a:cubicBezTo>
                  <a:lnTo>
                    <a:pt x="2346258" y="229712"/>
                  </a:lnTo>
                  <a:lnTo>
                    <a:pt x="2435041" y="182472"/>
                  </a:lnTo>
                  <a:cubicBezTo>
                    <a:pt x="2532467" y="139015"/>
                    <a:pt x="2641708" y="114662"/>
                    <a:pt x="2757094" y="114662"/>
                  </a:cubicBezTo>
                  <a:cubicBezTo>
                    <a:pt x="3167354" y="114662"/>
                    <a:pt x="3499936" y="422536"/>
                    <a:pt x="3499936" y="802318"/>
                  </a:cubicBezTo>
                  <a:cubicBezTo>
                    <a:pt x="3499936" y="1182100"/>
                    <a:pt x="3167354" y="1489974"/>
                    <a:pt x="2757094" y="1489974"/>
                  </a:cubicBezTo>
                  <a:lnTo>
                    <a:pt x="2682743" y="1483036"/>
                  </a:lnTo>
                  <a:lnTo>
                    <a:pt x="2616998" y="1535415"/>
                  </a:lnTo>
                  <a:cubicBezTo>
                    <a:pt x="2503341" y="1609561"/>
                    <a:pt x="2366326" y="1652856"/>
                    <a:pt x="2218839" y="1652856"/>
                  </a:cubicBezTo>
                  <a:cubicBezTo>
                    <a:pt x="2120514" y="1652856"/>
                    <a:pt x="2026844" y="1633614"/>
                    <a:pt x="1941645" y="1598817"/>
                  </a:cubicBezTo>
                  <a:lnTo>
                    <a:pt x="1919543" y="1587232"/>
                  </a:lnTo>
                  <a:lnTo>
                    <a:pt x="1918607" y="1587457"/>
                  </a:lnTo>
                  <a:cubicBezTo>
                    <a:pt x="1862681" y="1598139"/>
                    <a:pt x="1804776" y="1603748"/>
                    <a:pt x="1745467" y="1603748"/>
                  </a:cubicBezTo>
                  <a:cubicBezTo>
                    <a:pt x="1567540" y="1603748"/>
                    <a:pt x="1402247" y="1553262"/>
                    <a:pt x="1265133" y="1466801"/>
                  </a:cubicBezTo>
                  <a:lnTo>
                    <a:pt x="1259489" y="1462454"/>
                  </a:lnTo>
                  <a:lnTo>
                    <a:pt x="1193509" y="1491120"/>
                  </a:lnTo>
                  <a:cubicBezTo>
                    <a:pt x="1090727" y="1525917"/>
                    <a:pt x="977724" y="1545159"/>
                    <a:pt x="859106" y="1545159"/>
                  </a:cubicBezTo>
                  <a:cubicBezTo>
                    <a:pt x="384635" y="1545159"/>
                    <a:pt x="0" y="1237285"/>
                    <a:pt x="0" y="857503"/>
                  </a:cubicBezTo>
                  <a:cubicBezTo>
                    <a:pt x="0" y="477721"/>
                    <a:pt x="384635" y="169847"/>
                    <a:pt x="859106" y="169847"/>
                  </a:cubicBezTo>
                  <a:cubicBezTo>
                    <a:pt x="918415" y="169847"/>
                    <a:pt x="976320" y="174658"/>
                    <a:pt x="1032246" y="183818"/>
                  </a:cubicBezTo>
                  <a:lnTo>
                    <a:pt x="1162308" y="216134"/>
                  </a:lnTo>
                  <a:lnTo>
                    <a:pt x="1265133" y="136948"/>
                  </a:lnTo>
                  <a:cubicBezTo>
                    <a:pt x="1402247" y="50486"/>
                    <a:pt x="1567540" y="0"/>
                    <a:pt x="1745467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F82926-C20E-F796-3C73-C5A4EA707216}"/>
                </a:ext>
              </a:extLst>
            </p:cNvPr>
            <p:cNvSpPr txBox="1"/>
            <p:nvPr/>
          </p:nvSpPr>
          <p:spPr>
            <a:xfrm>
              <a:off x="136451" y="2359751"/>
              <a:ext cx="184031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381000" indent="22860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latin typeface="Cambria" panose="02040503050406030204" pitchFamily="18" charset="0"/>
                  <a:ea typeface="Times New Roman" panose="02020603050405020304" pitchFamily="18" charset="0"/>
                </a:rPr>
                <a:t>hiến</a:t>
              </a:r>
              <a:endParaRPr lang="en-US" sz="36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C3752E-4920-3800-EF33-95EC7CC84BE9}"/>
              </a:ext>
            </a:extLst>
          </p:cNvPr>
          <p:cNvGrpSpPr/>
          <p:nvPr/>
        </p:nvGrpSpPr>
        <p:grpSpPr>
          <a:xfrm>
            <a:off x="8870731" y="4011151"/>
            <a:ext cx="1880189" cy="908181"/>
            <a:chOff x="96581" y="2228825"/>
            <a:chExt cx="1880189" cy="908181"/>
          </a:xfrm>
        </p:grpSpPr>
        <p:sp>
          <p:nvSpPr>
            <p:cNvPr id="27" name="任意多边形: 形状 34">
              <a:extLst>
                <a:ext uri="{FF2B5EF4-FFF2-40B4-BE49-F238E27FC236}">
                  <a16:creationId xmlns:a16="http://schemas.microsoft.com/office/drawing/2014/main" id="{4F59812A-1C05-A3FB-1496-6D6524C9D33C}"/>
                </a:ext>
              </a:extLst>
            </p:cNvPr>
            <p:cNvSpPr/>
            <p:nvPr/>
          </p:nvSpPr>
          <p:spPr>
            <a:xfrm>
              <a:off x="96581" y="2228825"/>
              <a:ext cx="1682960" cy="908181"/>
            </a:xfrm>
            <a:custGeom>
              <a:avLst/>
              <a:gdLst>
                <a:gd name="connsiteX0" fmla="*/ 1745467 w 3499936"/>
                <a:gd name="connsiteY0" fmla="*/ 0 h 1652856"/>
                <a:gd name="connsiteX1" fmla="*/ 2225801 w 3499936"/>
                <a:gd name="connsiteY1" fmla="*/ 136948 h 1652856"/>
                <a:gd name="connsiteX2" fmla="*/ 2346258 w 3499936"/>
                <a:gd name="connsiteY2" fmla="*/ 229712 h 1652856"/>
                <a:gd name="connsiteX3" fmla="*/ 2435041 w 3499936"/>
                <a:gd name="connsiteY3" fmla="*/ 182472 h 1652856"/>
                <a:gd name="connsiteX4" fmla="*/ 2757094 w 3499936"/>
                <a:gd name="connsiteY4" fmla="*/ 114662 h 1652856"/>
                <a:gd name="connsiteX5" fmla="*/ 3499936 w 3499936"/>
                <a:gd name="connsiteY5" fmla="*/ 802318 h 1652856"/>
                <a:gd name="connsiteX6" fmla="*/ 2757094 w 3499936"/>
                <a:gd name="connsiteY6" fmla="*/ 1489974 h 1652856"/>
                <a:gd name="connsiteX7" fmla="*/ 2682743 w 3499936"/>
                <a:gd name="connsiteY7" fmla="*/ 1483036 h 1652856"/>
                <a:gd name="connsiteX8" fmla="*/ 2616998 w 3499936"/>
                <a:gd name="connsiteY8" fmla="*/ 1535415 h 1652856"/>
                <a:gd name="connsiteX9" fmla="*/ 2218839 w 3499936"/>
                <a:gd name="connsiteY9" fmla="*/ 1652856 h 1652856"/>
                <a:gd name="connsiteX10" fmla="*/ 1941645 w 3499936"/>
                <a:gd name="connsiteY10" fmla="*/ 1598817 h 1652856"/>
                <a:gd name="connsiteX11" fmla="*/ 1919543 w 3499936"/>
                <a:gd name="connsiteY11" fmla="*/ 1587232 h 1652856"/>
                <a:gd name="connsiteX12" fmla="*/ 1918607 w 3499936"/>
                <a:gd name="connsiteY12" fmla="*/ 1587457 h 1652856"/>
                <a:gd name="connsiteX13" fmla="*/ 1745467 w 3499936"/>
                <a:gd name="connsiteY13" fmla="*/ 1603748 h 1652856"/>
                <a:gd name="connsiteX14" fmla="*/ 1265133 w 3499936"/>
                <a:gd name="connsiteY14" fmla="*/ 1466801 h 1652856"/>
                <a:gd name="connsiteX15" fmla="*/ 1259489 w 3499936"/>
                <a:gd name="connsiteY15" fmla="*/ 1462454 h 1652856"/>
                <a:gd name="connsiteX16" fmla="*/ 1193509 w 3499936"/>
                <a:gd name="connsiteY16" fmla="*/ 1491120 h 1652856"/>
                <a:gd name="connsiteX17" fmla="*/ 859106 w 3499936"/>
                <a:gd name="connsiteY17" fmla="*/ 1545159 h 1652856"/>
                <a:gd name="connsiteX18" fmla="*/ 0 w 3499936"/>
                <a:gd name="connsiteY18" fmla="*/ 857503 h 1652856"/>
                <a:gd name="connsiteX19" fmla="*/ 859106 w 3499936"/>
                <a:gd name="connsiteY19" fmla="*/ 169847 h 1652856"/>
                <a:gd name="connsiteX20" fmla="*/ 1032246 w 3499936"/>
                <a:gd name="connsiteY20" fmla="*/ 183818 h 1652856"/>
                <a:gd name="connsiteX21" fmla="*/ 1162308 w 3499936"/>
                <a:gd name="connsiteY21" fmla="*/ 216134 h 1652856"/>
                <a:gd name="connsiteX22" fmla="*/ 1265133 w 3499936"/>
                <a:gd name="connsiteY22" fmla="*/ 136948 h 1652856"/>
                <a:gd name="connsiteX23" fmla="*/ 1745467 w 3499936"/>
                <a:gd name="connsiteY23" fmla="*/ 0 h 16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99936" h="1652856">
                  <a:moveTo>
                    <a:pt x="1745467" y="0"/>
                  </a:moveTo>
                  <a:cubicBezTo>
                    <a:pt x="1923394" y="0"/>
                    <a:pt x="2088687" y="50486"/>
                    <a:pt x="2225801" y="136948"/>
                  </a:cubicBezTo>
                  <a:lnTo>
                    <a:pt x="2346258" y="229712"/>
                  </a:lnTo>
                  <a:lnTo>
                    <a:pt x="2435041" y="182472"/>
                  </a:lnTo>
                  <a:cubicBezTo>
                    <a:pt x="2532467" y="139015"/>
                    <a:pt x="2641708" y="114662"/>
                    <a:pt x="2757094" y="114662"/>
                  </a:cubicBezTo>
                  <a:cubicBezTo>
                    <a:pt x="3167354" y="114662"/>
                    <a:pt x="3499936" y="422536"/>
                    <a:pt x="3499936" y="802318"/>
                  </a:cubicBezTo>
                  <a:cubicBezTo>
                    <a:pt x="3499936" y="1182100"/>
                    <a:pt x="3167354" y="1489974"/>
                    <a:pt x="2757094" y="1489974"/>
                  </a:cubicBezTo>
                  <a:lnTo>
                    <a:pt x="2682743" y="1483036"/>
                  </a:lnTo>
                  <a:lnTo>
                    <a:pt x="2616998" y="1535415"/>
                  </a:lnTo>
                  <a:cubicBezTo>
                    <a:pt x="2503341" y="1609561"/>
                    <a:pt x="2366326" y="1652856"/>
                    <a:pt x="2218839" y="1652856"/>
                  </a:cubicBezTo>
                  <a:cubicBezTo>
                    <a:pt x="2120514" y="1652856"/>
                    <a:pt x="2026844" y="1633614"/>
                    <a:pt x="1941645" y="1598817"/>
                  </a:cubicBezTo>
                  <a:lnTo>
                    <a:pt x="1919543" y="1587232"/>
                  </a:lnTo>
                  <a:lnTo>
                    <a:pt x="1918607" y="1587457"/>
                  </a:lnTo>
                  <a:cubicBezTo>
                    <a:pt x="1862681" y="1598139"/>
                    <a:pt x="1804776" y="1603748"/>
                    <a:pt x="1745467" y="1603748"/>
                  </a:cubicBezTo>
                  <a:cubicBezTo>
                    <a:pt x="1567540" y="1603748"/>
                    <a:pt x="1402247" y="1553262"/>
                    <a:pt x="1265133" y="1466801"/>
                  </a:cubicBezTo>
                  <a:lnTo>
                    <a:pt x="1259489" y="1462454"/>
                  </a:lnTo>
                  <a:lnTo>
                    <a:pt x="1193509" y="1491120"/>
                  </a:lnTo>
                  <a:cubicBezTo>
                    <a:pt x="1090727" y="1525917"/>
                    <a:pt x="977724" y="1545159"/>
                    <a:pt x="859106" y="1545159"/>
                  </a:cubicBezTo>
                  <a:cubicBezTo>
                    <a:pt x="384635" y="1545159"/>
                    <a:pt x="0" y="1237285"/>
                    <a:pt x="0" y="857503"/>
                  </a:cubicBezTo>
                  <a:cubicBezTo>
                    <a:pt x="0" y="477721"/>
                    <a:pt x="384635" y="169847"/>
                    <a:pt x="859106" y="169847"/>
                  </a:cubicBezTo>
                  <a:cubicBezTo>
                    <a:pt x="918415" y="169847"/>
                    <a:pt x="976320" y="174658"/>
                    <a:pt x="1032246" y="183818"/>
                  </a:cubicBezTo>
                  <a:lnTo>
                    <a:pt x="1162308" y="216134"/>
                  </a:lnTo>
                  <a:lnTo>
                    <a:pt x="1265133" y="136948"/>
                  </a:lnTo>
                  <a:cubicBezTo>
                    <a:pt x="1402247" y="50486"/>
                    <a:pt x="1567540" y="0"/>
                    <a:pt x="1745467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DBF7CB7-CB24-9ED4-5074-081DD2993A0C}"/>
                </a:ext>
              </a:extLst>
            </p:cNvPr>
            <p:cNvSpPr txBox="1"/>
            <p:nvPr/>
          </p:nvSpPr>
          <p:spPr>
            <a:xfrm>
              <a:off x="136451" y="2359751"/>
              <a:ext cx="184031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381000" indent="22860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latin typeface="Cambria" panose="02040503050406030204" pitchFamily="18" charset="0"/>
                  <a:ea typeface="Times New Roman" panose="02020603050405020304" pitchFamily="18" charset="0"/>
                </a:rPr>
                <a:t>tộc</a:t>
              </a:r>
              <a:endParaRPr lang="en-US" sz="36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94BECE-4603-C66D-2253-45B4DD5387F3}"/>
              </a:ext>
            </a:extLst>
          </p:cNvPr>
          <p:cNvGrpSpPr/>
          <p:nvPr/>
        </p:nvGrpSpPr>
        <p:grpSpPr>
          <a:xfrm>
            <a:off x="9331030" y="2565590"/>
            <a:ext cx="1880189" cy="908181"/>
            <a:chOff x="96581" y="2228825"/>
            <a:chExt cx="1880189" cy="908181"/>
          </a:xfrm>
        </p:grpSpPr>
        <p:sp>
          <p:nvSpPr>
            <p:cNvPr id="30" name="任意多边形: 形状 34">
              <a:extLst>
                <a:ext uri="{FF2B5EF4-FFF2-40B4-BE49-F238E27FC236}">
                  <a16:creationId xmlns:a16="http://schemas.microsoft.com/office/drawing/2014/main" id="{2FD81FD5-607C-39CC-850C-F312CD24B70B}"/>
                </a:ext>
              </a:extLst>
            </p:cNvPr>
            <p:cNvSpPr/>
            <p:nvPr/>
          </p:nvSpPr>
          <p:spPr>
            <a:xfrm>
              <a:off x="96581" y="2228825"/>
              <a:ext cx="1682960" cy="908181"/>
            </a:xfrm>
            <a:custGeom>
              <a:avLst/>
              <a:gdLst>
                <a:gd name="connsiteX0" fmla="*/ 1745467 w 3499936"/>
                <a:gd name="connsiteY0" fmla="*/ 0 h 1652856"/>
                <a:gd name="connsiteX1" fmla="*/ 2225801 w 3499936"/>
                <a:gd name="connsiteY1" fmla="*/ 136948 h 1652856"/>
                <a:gd name="connsiteX2" fmla="*/ 2346258 w 3499936"/>
                <a:gd name="connsiteY2" fmla="*/ 229712 h 1652856"/>
                <a:gd name="connsiteX3" fmla="*/ 2435041 w 3499936"/>
                <a:gd name="connsiteY3" fmla="*/ 182472 h 1652856"/>
                <a:gd name="connsiteX4" fmla="*/ 2757094 w 3499936"/>
                <a:gd name="connsiteY4" fmla="*/ 114662 h 1652856"/>
                <a:gd name="connsiteX5" fmla="*/ 3499936 w 3499936"/>
                <a:gd name="connsiteY5" fmla="*/ 802318 h 1652856"/>
                <a:gd name="connsiteX6" fmla="*/ 2757094 w 3499936"/>
                <a:gd name="connsiteY6" fmla="*/ 1489974 h 1652856"/>
                <a:gd name="connsiteX7" fmla="*/ 2682743 w 3499936"/>
                <a:gd name="connsiteY7" fmla="*/ 1483036 h 1652856"/>
                <a:gd name="connsiteX8" fmla="*/ 2616998 w 3499936"/>
                <a:gd name="connsiteY8" fmla="*/ 1535415 h 1652856"/>
                <a:gd name="connsiteX9" fmla="*/ 2218839 w 3499936"/>
                <a:gd name="connsiteY9" fmla="*/ 1652856 h 1652856"/>
                <a:gd name="connsiteX10" fmla="*/ 1941645 w 3499936"/>
                <a:gd name="connsiteY10" fmla="*/ 1598817 h 1652856"/>
                <a:gd name="connsiteX11" fmla="*/ 1919543 w 3499936"/>
                <a:gd name="connsiteY11" fmla="*/ 1587232 h 1652856"/>
                <a:gd name="connsiteX12" fmla="*/ 1918607 w 3499936"/>
                <a:gd name="connsiteY12" fmla="*/ 1587457 h 1652856"/>
                <a:gd name="connsiteX13" fmla="*/ 1745467 w 3499936"/>
                <a:gd name="connsiteY13" fmla="*/ 1603748 h 1652856"/>
                <a:gd name="connsiteX14" fmla="*/ 1265133 w 3499936"/>
                <a:gd name="connsiteY14" fmla="*/ 1466801 h 1652856"/>
                <a:gd name="connsiteX15" fmla="*/ 1259489 w 3499936"/>
                <a:gd name="connsiteY15" fmla="*/ 1462454 h 1652856"/>
                <a:gd name="connsiteX16" fmla="*/ 1193509 w 3499936"/>
                <a:gd name="connsiteY16" fmla="*/ 1491120 h 1652856"/>
                <a:gd name="connsiteX17" fmla="*/ 859106 w 3499936"/>
                <a:gd name="connsiteY17" fmla="*/ 1545159 h 1652856"/>
                <a:gd name="connsiteX18" fmla="*/ 0 w 3499936"/>
                <a:gd name="connsiteY18" fmla="*/ 857503 h 1652856"/>
                <a:gd name="connsiteX19" fmla="*/ 859106 w 3499936"/>
                <a:gd name="connsiteY19" fmla="*/ 169847 h 1652856"/>
                <a:gd name="connsiteX20" fmla="*/ 1032246 w 3499936"/>
                <a:gd name="connsiteY20" fmla="*/ 183818 h 1652856"/>
                <a:gd name="connsiteX21" fmla="*/ 1162308 w 3499936"/>
                <a:gd name="connsiteY21" fmla="*/ 216134 h 1652856"/>
                <a:gd name="connsiteX22" fmla="*/ 1265133 w 3499936"/>
                <a:gd name="connsiteY22" fmla="*/ 136948 h 1652856"/>
                <a:gd name="connsiteX23" fmla="*/ 1745467 w 3499936"/>
                <a:gd name="connsiteY23" fmla="*/ 0 h 16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99936" h="1652856">
                  <a:moveTo>
                    <a:pt x="1745467" y="0"/>
                  </a:moveTo>
                  <a:cubicBezTo>
                    <a:pt x="1923394" y="0"/>
                    <a:pt x="2088687" y="50486"/>
                    <a:pt x="2225801" y="136948"/>
                  </a:cubicBezTo>
                  <a:lnTo>
                    <a:pt x="2346258" y="229712"/>
                  </a:lnTo>
                  <a:lnTo>
                    <a:pt x="2435041" y="182472"/>
                  </a:lnTo>
                  <a:cubicBezTo>
                    <a:pt x="2532467" y="139015"/>
                    <a:pt x="2641708" y="114662"/>
                    <a:pt x="2757094" y="114662"/>
                  </a:cubicBezTo>
                  <a:cubicBezTo>
                    <a:pt x="3167354" y="114662"/>
                    <a:pt x="3499936" y="422536"/>
                    <a:pt x="3499936" y="802318"/>
                  </a:cubicBezTo>
                  <a:cubicBezTo>
                    <a:pt x="3499936" y="1182100"/>
                    <a:pt x="3167354" y="1489974"/>
                    <a:pt x="2757094" y="1489974"/>
                  </a:cubicBezTo>
                  <a:lnTo>
                    <a:pt x="2682743" y="1483036"/>
                  </a:lnTo>
                  <a:lnTo>
                    <a:pt x="2616998" y="1535415"/>
                  </a:lnTo>
                  <a:cubicBezTo>
                    <a:pt x="2503341" y="1609561"/>
                    <a:pt x="2366326" y="1652856"/>
                    <a:pt x="2218839" y="1652856"/>
                  </a:cubicBezTo>
                  <a:cubicBezTo>
                    <a:pt x="2120514" y="1652856"/>
                    <a:pt x="2026844" y="1633614"/>
                    <a:pt x="1941645" y="1598817"/>
                  </a:cubicBezTo>
                  <a:lnTo>
                    <a:pt x="1919543" y="1587232"/>
                  </a:lnTo>
                  <a:lnTo>
                    <a:pt x="1918607" y="1587457"/>
                  </a:lnTo>
                  <a:cubicBezTo>
                    <a:pt x="1862681" y="1598139"/>
                    <a:pt x="1804776" y="1603748"/>
                    <a:pt x="1745467" y="1603748"/>
                  </a:cubicBezTo>
                  <a:cubicBezTo>
                    <a:pt x="1567540" y="1603748"/>
                    <a:pt x="1402247" y="1553262"/>
                    <a:pt x="1265133" y="1466801"/>
                  </a:cubicBezTo>
                  <a:lnTo>
                    <a:pt x="1259489" y="1462454"/>
                  </a:lnTo>
                  <a:lnTo>
                    <a:pt x="1193509" y="1491120"/>
                  </a:lnTo>
                  <a:cubicBezTo>
                    <a:pt x="1090727" y="1525917"/>
                    <a:pt x="977724" y="1545159"/>
                    <a:pt x="859106" y="1545159"/>
                  </a:cubicBezTo>
                  <a:cubicBezTo>
                    <a:pt x="384635" y="1545159"/>
                    <a:pt x="0" y="1237285"/>
                    <a:pt x="0" y="857503"/>
                  </a:cubicBezTo>
                  <a:cubicBezTo>
                    <a:pt x="0" y="477721"/>
                    <a:pt x="384635" y="169847"/>
                    <a:pt x="859106" y="169847"/>
                  </a:cubicBezTo>
                  <a:cubicBezTo>
                    <a:pt x="918415" y="169847"/>
                    <a:pt x="976320" y="174658"/>
                    <a:pt x="1032246" y="183818"/>
                  </a:cubicBezTo>
                  <a:lnTo>
                    <a:pt x="1162308" y="216134"/>
                  </a:lnTo>
                  <a:lnTo>
                    <a:pt x="1265133" y="136948"/>
                  </a:lnTo>
                  <a:cubicBezTo>
                    <a:pt x="1402247" y="50486"/>
                    <a:pt x="1567540" y="0"/>
                    <a:pt x="1745467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BC4B43-777A-BE79-3D65-19B6F32008AF}"/>
                </a:ext>
              </a:extLst>
            </p:cNvPr>
            <p:cNvSpPr txBox="1"/>
            <p:nvPr/>
          </p:nvSpPr>
          <p:spPr>
            <a:xfrm>
              <a:off x="136451" y="2359751"/>
              <a:ext cx="184031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381000" indent="22860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latin typeface="Cambria" panose="02040503050406030204" pitchFamily="18" charset="0"/>
                  <a:ea typeface="Times New Roman" panose="02020603050405020304" pitchFamily="18" charset="0"/>
                </a:rPr>
                <a:t>cư</a:t>
              </a:r>
              <a:endParaRPr lang="en-US" sz="36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221C8D9-BB7E-9343-16BB-FE8EA327882B}"/>
              </a:ext>
            </a:extLst>
          </p:cNvPr>
          <p:cNvCxnSpPr>
            <a:stCxn id="6" idx="1"/>
            <a:endCxn id="18" idx="4"/>
          </p:cNvCxnSpPr>
          <p:nvPr/>
        </p:nvCxnSpPr>
        <p:spPr>
          <a:xfrm flipH="1">
            <a:off x="2904339" y="2877028"/>
            <a:ext cx="798689" cy="126283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462AD10-F4F3-B35B-0EA9-53B4878CEAB5}"/>
              </a:ext>
            </a:extLst>
          </p:cNvPr>
          <p:cNvCxnSpPr>
            <a:cxnSpLocks/>
          </p:cNvCxnSpPr>
          <p:nvPr/>
        </p:nvCxnSpPr>
        <p:spPr>
          <a:xfrm>
            <a:off x="4832755" y="3292526"/>
            <a:ext cx="180716" cy="165121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4E05B25-58A5-D0D3-1F46-C3E67E0A54F1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600668" y="3312065"/>
            <a:ext cx="4109379" cy="69908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56AB2B4E-070F-DA87-524C-B4F23DB96D70}"/>
              </a:ext>
            </a:extLst>
          </p:cNvPr>
          <p:cNvCxnSpPr>
            <a:cxnSpLocks/>
            <a:stCxn id="8" idx="0"/>
            <a:endCxn id="30" idx="0"/>
          </p:cNvCxnSpPr>
          <p:nvPr/>
        </p:nvCxnSpPr>
        <p:spPr>
          <a:xfrm rot="16200000" flipH="1">
            <a:off x="7494699" y="-110057"/>
            <a:ext cx="104061" cy="5247232"/>
          </a:xfrm>
          <a:prstGeom prst="curvedConnector4">
            <a:avLst>
              <a:gd name="adj1" fmla="val -219679"/>
              <a:gd name="adj2" fmla="val 115368"/>
            </a:avLst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C31E034-60DD-F199-E973-175908570C94}"/>
              </a:ext>
            </a:extLst>
          </p:cNvPr>
          <p:cNvCxnSpPr>
            <a:cxnSpLocks/>
            <a:stCxn id="12" idx="2"/>
            <a:endCxn id="24" idx="0"/>
          </p:cNvCxnSpPr>
          <p:nvPr/>
        </p:nvCxnSpPr>
        <p:spPr>
          <a:xfrm>
            <a:off x="7532393" y="3274242"/>
            <a:ext cx="58232" cy="125670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8BB83A2-46BE-ADC4-F8D7-3652219C3FD2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2972474" y="3316750"/>
            <a:ext cx="4559920" cy="16199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50352E3B-71FD-738C-6711-56CBD8DED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86" y="657462"/>
            <a:ext cx="121930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2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AE95F2-8705-7DF5-25CB-B806F656F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832" y="880691"/>
            <a:ext cx="6212362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7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2C93D6-3DEA-00F0-F5D7-CFDE16DB1B25}"/>
              </a:ext>
            </a:extLst>
          </p:cNvPr>
          <p:cNvSpPr txBox="1"/>
          <p:nvPr/>
        </p:nvSpPr>
        <p:spPr>
          <a:xfrm>
            <a:off x="1488558" y="1490008"/>
            <a:ext cx="96862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    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Kể lại cho người thân nghe câu chuyện </a:t>
            </a:r>
            <a:endParaRPr lang="en-US" sz="4000" b="0" i="0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algn="ctr"/>
            <a:r>
              <a:rPr lang="vi-VN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Mặt trời mọc ở đằng … tây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 </a:t>
            </a:r>
            <a:endParaRPr lang="en-US" sz="4000" b="0" i="0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r>
              <a:rPr lang="vi-VN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Nếu có thể thử làm vài câu thơ về mặt trời.</a:t>
            </a:r>
            <a:endParaRPr lang="en-US" sz="4000" dirty="0"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3A6C93-E20E-BBB7-B8A1-3C5D47D2AD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80" y="3780649"/>
            <a:ext cx="3287692" cy="307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5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>
            <a:extLst>
              <a:ext uri="{FF2B5EF4-FFF2-40B4-BE49-F238E27FC236}">
                <a16:creationId xmlns:a16="http://schemas.microsoft.com/office/drawing/2014/main" id="{FA5818B1-8975-415E-9AB2-078BF81E12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b="12863"/>
          <a:stretch/>
        </p:blipFill>
        <p:spPr>
          <a:xfrm>
            <a:off x="1819582" y="4870039"/>
            <a:ext cx="2552182" cy="198796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EC9F64B8-369A-4CA9-BD0B-2551C2AB5D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b="12863"/>
          <a:stretch/>
        </p:blipFill>
        <p:spPr>
          <a:xfrm flipH="1">
            <a:off x="9259242" y="4870038"/>
            <a:ext cx="2552181" cy="198796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9C56883C-C90C-4E67-BFFA-1480B5C43D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>
            <a:off x="-361449" y="-140678"/>
            <a:ext cx="6335878" cy="75965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802A469-DB29-4A37-ABA2-D776D43FFB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r="7613" b="66544"/>
          <a:stretch/>
        </p:blipFill>
        <p:spPr>
          <a:xfrm flipH="1">
            <a:off x="5860788" y="-140678"/>
            <a:ext cx="6331212" cy="75965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0EC08F8-9C52-45C3-AEF0-EAFA1B803A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780" flipH="1">
            <a:off x="8557646" y="310976"/>
            <a:ext cx="729903" cy="616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D80BF6-D7CB-05B4-8754-1A500BB7F32A}"/>
              </a:ext>
            </a:extLst>
          </p:cNvPr>
          <p:cNvSpPr txBox="1"/>
          <p:nvPr/>
        </p:nvSpPr>
        <p:spPr>
          <a:xfrm>
            <a:off x="1074598" y="1219798"/>
            <a:ext cx="10736825" cy="4644220"/>
          </a:xfrm>
          <a:prstGeom prst="rect">
            <a:avLst/>
          </a:prstGeom>
          <a:solidFill>
            <a:srgbClr val="F2EFCC"/>
          </a:solidFill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1. Năng lực đặc thù:</a:t>
            </a:r>
            <a:endParaRPr lang="en-US" sz="20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Viết đúng chính tả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một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đoạn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câu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chuyện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“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viện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” </a:t>
            </a:r>
            <a:r>
              <a:rPr lang="nl-NL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 khoảng 15 phút.</a:t>
            </a:r>
            <a:endParaRPr lang="en-US" sz="20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Viết đúng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chính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tả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/tr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hoặc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ân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/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âng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Phát triển năng lực ngôn ngữ.</a:t>
            </a:r>
            <a:endParaRPr lang="en-US" sz="20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2. </a:t>
            </a:r>
            <a:r>
              <a:rPr lang="en-US" sz="2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chung</a:t>
            </a: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chủ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lắng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nghe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viết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đúng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kịp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hoàn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thành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SGK. 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giải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quyết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vấn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đề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sáng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tạo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tham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trò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chơi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vận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dụng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giao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tiếp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tác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tham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việc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để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ttrar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lời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câu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hỏi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3. </a:t>
            </a:r>
            <a:r>
              <a:rPr lang="en-US" sz="2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yêu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nước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yêu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cảnh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đẹp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quê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hương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qua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viết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chăm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Chăm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viết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trả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lời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câu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hỏi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trách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nhiệm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Giữ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trật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nghiêm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túc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2189784B-12D4-4D30-9A4C-70D2AD2CCFB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1" y="706544"/>
            <a:ext cx="936058" cy="7778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774A3D-0D84-B780-B76E-5D41335A1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6825" y="0"/>
            <a:ext cx="5255207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1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CCA823B-3D4E-46FA-8E25-A83DCD34F86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607" y="1955409"/>
            <a:ext cx="3922637" cy="490259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495AAA-1BF2-4B04-A0D1-5F89D3E4D5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975" y="4125705"/>
            <a:ext cx="2613447" cy="262979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352E288-B02E-4D6B-A96D-86750177590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1309688"/>
            <a:ext cx="2190750" cy="219075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A6BFF0-D23B-46FF-B9CC-E554EF63D7E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08032"/>
            <a:ext cx="2095500" cy="20955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B75C669-D99B-C1A7-6690-A89BBAEEE3C2}"/>
              </a:ext>
            </a:extLst>
          </p:cNvPr>
          <p:cNvGrpSpPr/>
          <p:nvPr/>
        </p:nvGrpSpPr>
        <p:grpSpPr>
          <a:xfrm>
            <a:off x="5420995" y="1916268"/>
            <a:ext cx="5343799" cy="1230073"/>
            <a:chOff x="674228" y="4862098"/>
            <a:chExt cx="5343799" cy="123007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4FE3B52-6485-C4B9-4048-15144616762A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2207D3-2C40-3485-87EC-3974C4FE39E6}"/>
                </a:ext>
              </a:extLst>
            </p:cNvPr>
            <p:cNvSpPr txBox="1"/>
            <p:nvPr/>
          </p:nvSpPr>
          <p:spPr>
            <a:xfrm>
              <a:off x="743340" y="4939483"/>
              <a:ext cx="520557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Chia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sẻ</a:t>
              </a:r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bài</a:t>
              </a:r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chính</a:t>
              </a:r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tả</a:t>
              </a:r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với</a:t>
              </a:r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người</a:t>
              </a:r>
              <a:r>
                <a:rPr lang="en-US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thân</a:t>
              </a:r>
              <a:endParaRPr lang="en-US" sz="3200" b="1" dirty="0">
                <a:solidFill>
                  <a:schemeClr val="accent5">
                    <a:lumMod val="10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437D4B-FDBD-2D07-13C0-A4F3504AD3C9}"/>
              </a:ext>
            </a:extLst>
          </p:cNvPr>
          <p:cNvGrpSpPr/>
          <p:nvPr/>
        </p:nvGrpSpPr>
        <p:grpSpPr>
          <a:xfrm>
            <a:off x="1761857" y="3429000"/>
            <a:ext cx="4188409" cy="1230073"/>
            <a:chOff x="608093" y="4877618"/>
            <a:chExt cx="4188409" cy="123007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A7FAFE3-EFB3-BE28-323F-BE9A4E7F56F1}"/>
                </a:ext>
              </a:extLst>
            </p:cNvPr>
            <p:cNvSpPr/>
            <p:nvPr/>
          </p:nvSpPr>
          <p:spPr>
            <a:xfrm>
              <a:off x="608093" y="4877618"/>
              <a:ext cx="418840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7C089A9-2C4E-8218-FD03-7DC7A937F554}"/>
                </a:ext>
              </a:extLst>
            </p:cNvPr>
            <p:cNvSpPr txBox="1"/>
            <p:nvPr/>
          </p:nvSpPr>
          <p:spPr>
            <a:xfrm>
              <a:off x="771332" y="5152416"/>
              <a:ext cx="38245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accent5">
                      <a:lumMod val="10000"/>
                    </a:schemeClr>
                  </a:solidFill>
                  <a:latin typeface="Cambria" panose="02040503050406030204" pitchFamily="18" charset="0"/>
                </a:rPr>
                <a:t>Chuẩn bị bài mới.</a:t>
              </a:r>
              <a:endParaRPr lang="en-US" sz="3200" b="1" dirty="0">
                <a:solidFill>
                  <a:schemeClr val="accent5">
                    <a:lumMod val="10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A07E472-EEB7-6BA8-57ED-5D13E57DA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690" y="1095798"/>
            <a:ext cx="4407790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8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877818F-9714-18E9-4948-183CDA0E1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148" y="486948"/>
            <a:ext cx="8949704" cy="4651651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F2112E03-FD61-BF06-325B-285AB9FC1AE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61" y="3728003"/>
            <a:ext cx="1525952" cy="12680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5CC7F23-0CF5-B022-4234-6F19E3D2700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2286" y="4890143"/>
            <a:ext cx="1028025" cy="86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D30B0B-8429-AAD1-F11D-66D211C01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555" y="802735"/>
            <a:ext cx="6212362" cy="42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B69B45-2CAD-B11B-AD04-FFF6FB93C3CF}"/>
              </a:ext>
            </a:extLst>
          </p:cNvPr>
          <p:cNvSpPr txBox="1"/>
          <p:nvPr/>
        </p:nvSpPr>
        <p:spPr>
          <a:xfrm>
            <a:off x="1842049" y="925756"/>
            <a:ext cx="89397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Xem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tranh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và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đoán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tên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đồ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vật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chứa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vần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</a:rPr>
              <a:t>ân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và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</a:rPr>
              <a:t>âng</a:t>
            </a:r>
            <a:endParaRPr lang="en-US" sz="3200" b="1" dirty="0">
              <a:solidFill>
                <a:srgbClr val="36773C"/>
              </a:solidFill>
              <a:highlight>
                <a:srgbClr val="FFFF00"/>
              </a:highlight>
              <a:latin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6DECC-1169-1AE2-FE94-E0B9A48DB9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54" r="57680"/>
          <a:stretch/>
        </p:blipFill>
        <p:spPr>
          <a:xfrm>
            <a:off x="1690479" y="2097333"/>
            <a:ext cx="2722494" cy="27576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38E262-3CBB-3471-3983-971258B968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1" t="4941"/>
          <a:stretch/>
        </p:blipFill>
        <p:spPr>
          <a:xfrm>
            <a:off x="6311908" y="2097333"/>
            <a:ext cx="3483947" cy="28757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4D143D-A603-E330-CAFB-B45F26766972}"/>
              </a:ext>
            </a:extLst>
          </p:cNvPr>
          <p:cNvSpPr txBox="1"/>
          <p:nvPr/>
        </p:nvSpPr>
        <p:spPr>
          <a:xfrm>
            <a:off x="2246241" y="4855027"/>
            <a:ext cx="1994455" cy="584775"/>
          </a:xfrm>
          <a:prstGeom prst="rect">
            <a:avLst/>
          </a:prstGeom>
          <a:solidFill>
            <a:srgbClr val="FBDB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Cái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cân</a:t>
            </a:r>
            <a:endParaRPr lang="en-US" sz="3200" b="1" dirty="0">
              <a:solidFill>
                <a:srgbClr val="36773C"/>
              </a:solidFill>
              <a:highlight>
                <a:srgbClr val="FFFF00"/>
              </a:highlight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4ECD55-7811-1394-8B8C-962D619B0D14}"/>
              </a:ext>
            </a:extLst>
          </p:cNvPr>
          <p:cNvSpPr txBox="1"/>
          <p:nvPr/>
        </p:nvSpPr>
        <p:spPr>
          <a:xfrm>
            <a:off x="6917632" y="5067413"/>
            <a:ext cx="2504663" cy="584775"/>
          </a:xfrm>
          <a:prstGeom prst="rect">
            <a:avLst/>
          </a:prstGeom>
          <a:solidFill>
            <a:srgbClr val="FBDB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Vầng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trăng</a:t>
            </a:r>
            <a:endParaRPr lang="en-US" sz="3200" b="1" dirty="0">
              <a:solidFill>
                <a:srgbClr val="36773C"/>
              </a:solidFill>
              <a:highlight>
                <a:srgbClr val="FFFF00"/>
              </a:highligh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31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7A6519-00A0-D58A-E401-F1CA1F17A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195" y="710838"/>
            <a:ext cx="6419644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5B683C-B750-F6C9-008E-0A5516251603}"/>
              </a:ext>
            </a:extLst>
          </p:cNvPr>
          <p:cNvSpPr txBox="1"/>
          <p:nvPr/>
        </p:nvSpPr>
        <p:spPr>
          <a:xfrm>
            <a:off x="1626140" y="1909684"/>
            <a:ext cx="89397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   - 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Đây là thư viện của các em. Các em có thể đọc bất kì quyển sách nào có ở đây. Cứ thoải mái vào thư viện khi nào thấy thích. Nếu muốn, các em có thể mượn sách về nhà đọc. Nhưng đọc xong thì phải trả lại nhé. Nếu ở nhà có sách gì các em muốn bạn khác cùng đọc, hãy mang đến đây.</a:t>
            </a:r>
            <a:endParaRPr lang="en-US" sz="3200" dirty="0"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6DAFB9-45DB-9BAB-08CA-F03532C015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7154" r="-499" b="55918"/>
          <a:stretch/>
        </p:blipFill>
        <p:spPr>
          <a:xfrm>
            <a:off x="4620638" y="861426"/>
            <a:ext cx="3678893" cy="11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92FE36-F365-9058-2784-61C15D8F3783}"/>
              </a:ext>
            </a:extLst>
          </p:cNvPr>
          <p:cNvSpPr txBox="1"/>
          <p:nvPr/>
        </p:nvSpPr>
        <p:spPr>
          <a:xfrm>
            <a:off x="6096000" y="4956672"/>
            <a:ext cx="49643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(Theo </a:t>
            </a:r>
            <a:r>
              <a:rPr lang="en-US" sz="2400" b="0" i="1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Tốt-tô-chan</a:t>
            </a:r>
            <a:r>
              <a:rPr lang="en-US" sz="2400" b="0" i="1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US" sz="2400" b="0" i="1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Cô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bé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bên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cửa</a:t>
            </a:r>
            <a:r>
              <a:rPr lang="en-US" sz="2400" i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333333"/>
                </a:solidFill>
                <a:latin typeface="Cambria" panose="02040503050406030204" pitchFamily="18" charset="0"/>
              </a:rPr>
              <a:t>sổ</a:t>
            </a:r>
            <a:r>
              <a:rPr lang="en-US" sz="2400" dirty="0">
                <a:solidFill>
                  <a:srgbClr val="333333"/>
                </a:solidFill>
                <a:latin typeface="Cambria" panose="02040503050406030204" pitchFamily="18" charset="0"/>
              </a:rPr>
              <a:t>)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2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0C57A8C-261C-2991-F896-CBAB395EF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309" y="2345715"/>
            <a:ext cx="6818790" cy="31601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2AF42C-E6F4-AA68-932D-FC3B6F1C13B5}"/>
              </a:ext>
            </a:extLst>
          </p:cNvPr>
          <p:cNvSpPr txBox="1"/>
          <p:nvPr/>
        </p:nvSpPr>
        <p:spPr>
          <a:xfrm>
            <a:off x="1378901" y="1859340"/>
            <a:ext cx="25166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Cần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viết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hoa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ở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những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chữ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cái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nào</a:t>
            </a:r>
            <a:r>
              <a:rPr lang="en-US" sz="3200" b="1" i="0" dirty="0">
                <a:solidFill>
                  <a:srgbClr val="36773C"/>
                </a:solidFill>
                <a:effectLst/>
                <a:latin typeface="Cambria" panose="02040503050406030204" pitchFamily="18" charset="0"/>
              </a:rPr>
              <a:t>?</a:t>
            </a:r>
            <a:endParaRPr lang="en-US" sz="3200" b="1" dirty="0">
              <a:solidFill>
                <a:srgbClr val="36773C"/>
              </a:solidFill>
              <a:latin typeface="Cambria" panose="020405030504060302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29E5C2-E7AD-1D76-FFD8-AA08536868F2}"/>
              </a:ext>
            </a:extLst>
          </p:cNvPr>
          <p:cNvCxnSpPr/>
          <p:nvPr/>
        </p:nvCxnSpPr>
        <p:spPr>
          <a:xfrm>
            <a:off x="4590660" y="3265714"/>
            <a:ext cx="23326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CF55CD1-0C60-C529-30B0-F201CB6845C9}"/>
              </a:ext>
            </a:extLst>
          </p:cNvPr>
          <p:cNvCxnSpPr/>
          <p:nvPr/>
        </p:nvCxnSpPr>
        <p:spPr>
          <a:xfrm>
            <a:off x="8102080" y="3287485"/>
            <a:ext cx="23326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8D9EA5-B217-C6D8-BC6E-903532091DF1}"/>
              </a:ext>
            </a:extLst>
          </p:cNvPr>
          <p:cNvCxnSpPr/>
          <p:nvPr/>
        </p:nvCxnSpPr>
        <p:spPr>
          <a:xfrm>
            <a:off x="8218712" y="3617165"/>
            <a:ext cx="23326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2B08B25-7CCF-B483-3C54-54C46D1AA837}"/>
              </a:ext>
            </a:extLst>
          </p:cNvPr>
          <p:cNvCxnSpPr/>
          <p:nvPr/>
        </p:nvCxnSpPr>
        <p:spPr>
          <a:xfrm>
            <a:off x="7717969" y="3963105"/>
            <a:ext cx="23326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E34D09-F2EE-EC50-EC71-AA8424A8AF6A}"/>
              </a:ext>
            </a:extLst>
          </p:cNvPr>
          <p:cNvCxnSpPr/>
          <p:nvPr/>
        </p:nvCxnSpPr>
        <p:spPr>
          <a:xfrm>
            <a:off x="7825269" y="4302117"/>
            <a:ext cx="23326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0B2B883-8369-AC4F-8EA6-548BEF6346F7}"/>
              </a:ext>
            </a:extLst>
          </p:cNvPr>
          <p:cNvCxnSpPr/>
          <p:nvPr/>
        </p:nvCxnSpPr>
        <p:spPr>
          <a:xfrm>
            <a:off x="6163676" y="4669122"/>
            <a:ext cx="23326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085DCE6-9AE1-4F63-2323-D1148FDFBEAB}"/>
              </a:ext>
            </a:extLst>
          </p:cNvPr>
          <p:cNvSpPr txBox="1"/>
          <p:nvPr/>
        </p:nvSpPr>
        <p:spPr>
          <a:xfrm>
            <a:off x="1215940" y="3517287"/>
            <a:ext cx="25166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Viết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hoa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ở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những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chữ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cái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đầu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câu</a:t>
            </a:r>
            <a:endParaRPr lang="en-US" sz="3200" b="1" dirty="0">
              <a:solidFill>
                <a:srgbClr val="D8353E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87C05A-48EC-5357-3449-0C3770235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555" y="731821"/>
            <a:ext cx="666350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1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7D24AB6-2AFA-4EA2-B59D-CF4C06E5CE4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400" y="2377439"/>
            <a:ext cx="4983193" cy="498319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A25EAAF-DB9B-9B82-D34D-2ABE4B87CE57}"/>
              </a:ext>
            </a:extLst>
          </p:cNvPr>
          <p:cNvGrpSpPr/>
          <p:nvPr/>
        </p:nvGrpSpPr>
        <p:grpSpPr>
          <a:xfrm>
            <a:off x="3432233" y="2335776"/>
            <a:ext cx="2643427" cy="785639"/>
            <a:chOff x="3432233" y="2335776"/>
            <a:chExt cx="2643427" cy="78563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D0F9F8C-588C-D079-CACF-5ADD96635E84}"/>
                </a:ext>
              </a:extLst>
            </p:cNvPr>
            <p:cNvSpPr/>
            <p:nvPr/>
          </p:nvSpPr>
          <p:spPr>
            <a:xfrm>
              <a:off x="3432233" y="2335776"/>
              <a:ext cx="2643427" cy="785639"/>
            </a:xfrm>
            <a:prstGeom prst="roundRect">
              <a:avLst>
                <a:gd name="adj" fmla="val 43573"/>
              </a:avLst>
            </a:prstGeom>
            <a:noFill/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0BFDA9-8B31-B8E0-84BB-F6F48705C6BA}"/>
                </a:ext>
              </a:extLst>
            </p:cNvPr>
            <p:cNvSpPr txBox="1"/>
            <p:nvPr/>
          </p:nvSpPr>
          <p:spPr>
            <a:xfrm>
              <a:off x="3495621" y="2377438"/>
              <a:ext cx="25166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quyển</a:t>
              </a:r>
              <a:r>
                <a:rPr lang="en-US" sz="3600" b="1" i="0" dirty="0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sách</a:t>
              </a:r>
              <a:endParaRPr lang="en-US" sz="3600" b="1" dirty="0">
                <a:solidFill>
                  <a:srgbClr val="36773C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426D80-9C93-AC6A-6DA2-C85CCAF7E9AE}"/>
              </a:ext>
            </a:extLst>
          </p:cNvPr>
          <p:cNvGrpSpPr/>
          <p:nvPr/>
        </p:nvGrpSpPr>
        <p:grpSpPr>
          <a:xfrm>
            <a:off x="6710388" y="2307783"/>
            <a:ext cx="2643427" cy="785639"/>
            <a:chOff x="3432233" y="2335776"/>
            <a:chExt cx="2643427" cy="78563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D5AE753-033F-37E2-1A1D-00E6A5319B69}"/>
                </a:ext>
              </a:extLst>
            </p:cNvPr>
            <p:cNvSpPr/>
            <p:nvPr/>
          </p:nvSpPr>
          <p:spPr>
            <a:xfrm>
              <a:off x="3432233" y="2335776"/>
              <a:ext cx="2643427" cy="785639"/>
            </a:xfrm>
            <a:prstGeom prst="roundRect">
              <a:avLst>
                <a:gd name="adj" fmla="val 43573"/>
              </a:avLst>
            </a:prstGeom>
            <a:noFill/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1551AE-74C9-9389-22F8-5EA4C7124C75}"/>
                </a:ext>
              </a:extLst>
            </p:cNvPr>
            <p:cNvSpPr txBox="1"/>
            <p:nvPr/>
          </p:nvSpPr>
          <p:spPr>
            <a:xfrm>
              <a:off x="3495621" y="2377438"/>
              <a:ext cx="25166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thoải</a:t>
              </a:r>
              <a:r>
                <a:rPr lang="en-US" sz="3600" b="1" i="0" dirty="0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mái</a:t>
              </a:r>
              <a:endParaRPr lang="en-US" sz="3600" b="1" dirty="0">
                <a:solidFill>
                  <a:srgbClr val="36773C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E6E928-F701-E3F2-119A-8575FED2F0FB}"/>
              </a:ext>
            </a:extLst>
          </p:cNvPr>
          <p:cNvGrpSpPr/>
          <p:nvPr/>
        </p:nvGrpSpPr>
        <p:grpSpPr>
          <a:xfrm>
            <a:off x="5155286" y="3764579"/>
            <a:ext cx="2643427" cy="785639"/>
            <a:chOff x="3432233" y="2335776"/>
            <a:chExt cx="2643427" cy="78563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346DE63-61AE-0916-2924-B45E916BD834}"/>
                </a:ext>
              </a:extLst>
            </p:cNvPr>
            <p:cNvSpPr/>
            <p:nvPr/>
          </p:nvSpPr>
          <p:spPr>
            <a:xfrm>
              <a:off x="3432233" y="2335776"/>
              <a:ext cx="2643427" cy="785639"/>
            </a:xfrm>
            <a:prstGeom prst="roundRect">
              <a:avLst>
                <a:gd name="adj" fmla="val 43573"/>
              </a:avLst>
            </a:prstGeom>
            <a:noFill/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1C44494-C214-92D9-9E56-A344C93C1D21}"/>
                </a:ext>
              </a:extLst>
            </p:cNvPr>
            <p:cNvSpPr txBox="1"/>
            <p:nvPr/>
          </p:nvSpPr>
          <p:spPr>
            <a:xfrm>
              <a:off x="3495621" y="2377438"/>
              <a:ext cx="25166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trả</a:t>
              </a:r>
              <a:r>
                <a:rPr lang="en-US" sz="3600" b="1" i="0" dirty="0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6773C"/>
                  </a:solidFill>
                  <a:effectLst/>
                  <a:latin typeface="Cambria" panose="02040503050406030204" pitchFamily="18" charset="0"/>
                </a:rPr>
                <a:t>lại</a:t>
              </a:r>
              <a:endParaRPr lang="en-US" sz="3600" b="1" dirty="0">
                <a:solidFill>
                  <a:srgbClr val="36773C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564F4B9-7BA2-52BD-A080-6EE40C719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560" y="746158"/>
            <a:ext cx="5675868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9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24005A-7E81-39EF-7C2B-97A4EDCFB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461" y="610246"/>
            <a:ext cx="6212362" cy="45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9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95060060"/>
</p:tagLst>
</file>

<file path=ppt/theme/theme1.xml><?xml version="1.0" encoding="utf-8"?>
<a:theme xmlns:a="http://schemas.openxmlformats.org/drawingml/2006/main" name="Office 主题​​">
  <a:themeElements>
    <a:clrScheme name="自定义 28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050"/>
      </a:accent1>
      <a:accent2>
        <a:srgbClr val="FFC000"/>
      </a:accent2>
      <a:accent3>
        <a:srgbClr val="70AD47"/>
      </a:accent3>
      <a:accent4>
        <a:srgbClr val="FF5353"/>
      </a:accent4>
      <a:accent5>
        <a:srgbClr val="70AD47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582</Words>
  <Application>Microsoft Office PowerPoint</Application>
  <PresentationFormat>Widescreen</PresentationFormat>
  <Paragraphs>76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M PLUS Rounded 1c</vt:lpstr>
      <vt:lpstr>SVN-Dancing Script</vt:lpstr>
      <vt:lpstr>SVN-Ready</vt:lpstr>
      <vt:lpstr>UTM Avo</vt:lpstr>
      <vt:lpstr>SVN-Newton</vt:lpstr>
      <vt:lpstr>#9Slide05 Bodega Script</vt:lpstr>
      <vt:lpstr>Times New Roman</vt:lpstr>
      <vt:lpstr>Fredoka One</vt:lpstr>
      <vt:lpstr>Calibri</vt:lpstr>
      <vt:lpstr>等线</vt:lpstr>
      <vt:lpstr>Arial</vt:lpstr>
      <vt:lpstr>Cambria</vt:lpstr>
      <vt:lpstr>#9Slide07 HoneyCream</vt:lpstr>
      <vt:lpstr>Office 主题​​</vt:lpstr>
      <vt:lpstr>2_Awesome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KhanhHuyen</dc:creator>
  <cp:keywords>MNT;MangnonTeam</cp:keywords>
  <cp:lastModifiedBy>Nguyễn Thị Hồng Linh</cp:lastModifiedBy>
  <cp:revision>21</cp:revision>
  <dcterms:created xsi:type="dcterms:W3CDTF">2022-09-11T06:49:55Z</dcterms:created>
  <dcterms:modified xsi:type="dcterms:W3CDTF">2022-10-02T04:14:13Z</dcterms:modified>
</cp:coreProperties>
</file>