
<file path=[Content_Types].xml><?xml version="1.0" encoding="utf-8"?>
<Types xmlns="http://schemas.openxmlformats.org/package/2006/content-types">
  <Default Extension="png" ContentType="image/png"/>
  <Default Extension="svg" ContentType="image/svg+xml"/>
  <Default Extension="mp3" ContentType="audio/mpeg"/>
  <Default Extension="jpeg" ContentType="image/jpeg"/>
  <Default Extension="rels" ContentType="application/vnd.openxmlformats-package.relationships+xml"/>
  <Default Extension="xml" ContentType="application/xml"/>
  <Default Extension="wdp" ContentType="image/vnd.ms-photo"/>
  <Default Extension="jpg" ContentType="image/jpeg"/>
  <Default Extension="wmv" ContentType="video/x-ms-wm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 id="2147483660" r:id="rId2"/>
  </p:sldMasterIdLst>
  <p:notesMasterIdLst>
    <p:notesMasterId r:id="rId35"/>
  </p:notesMasterIdLst>
  <p:sldIdLst>
    <p:sldId id="256" r:id="rId3"/>
    <p:sldId id="257" r:id="rId4"/>
    <p:sldId id="258" r:id="rId5"/>
    <p:sldId id="267" r:id="rId6"/>
    <p:sldId id="259" r:id="rId7"/>
    <p:sldId id="260" r:id="rId8"/>
    <p:sldId id="268" r:id="rId9"/>
    <p:sldId id="269" r:id="rId10"/>
    <p:sldId id="270" r:id="rId11"/>
    <p:sldId id="271" r:id="rId12"/>
    <p:sldId id="272" r:id="rId13"/>
    <p:sldId id="273" r:id="rId14"/>
    <p:sldId id="274" r:id="rId15"/>
    <p:sldId id="275" r:id="rId16"/>
    <p:sldId id="307" r:id="rId17"/>
    <p:sldId id="309" r:id="rId18"/>
    <p:sldId id="278" r:id="rId19"/>
    <p:sldId id="310" r:id="rId20"/>
    <p:sldId id="313" r:id="rId21"/>
    <p:sldId id="314" r:id="rId22"/>
    <p:sldId id="315" r:id="rId23"/>
    <p:sldId id="261" r:id="rId24"/>
    <p:sldId id="321" r:id="rId25"/>
    <p:sldId id="262" r:id="rId26"/>
    <p:sldId id="319" r:id="rId27"/>
    <p:sldId id="322" r:id="rId28"/>
    <p:sldId id="323" r:id="rId29"/>
    <p:sldId id="326" r:id="rId30"/>
    <p:sldId id="263" r:id="rId31"/>
    <p:sldId id="265" r:id="rId32"/>
    <p:sldId id="266" r:id="rId33"/>
    <p:sldId id="324" r:id="rId34"/>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6" roundtripDataSignature="AMtx7mjF1eoKn1/DWUVyqwlDt6VU43LcL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050"/>
    <a:srgbClr val="FFFAF7"/>
    <a:srgbClr val="F0F0F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46" autoAdjust="0"/>
    <p:restoredTop sz="85065" autoAdjust="0"/>
  </p:normalViewPr>
  <p:slideViewPr>
    <p:cSldViewPr>
      <p:cViewPr varScale="1">
        <p:scale>
          <a:sx n="10" d="100"/>
          <a:sy n="10" d="100"/>
        </p:scale>
        <p:origin x="32" y="5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customschemas.google.com/relationships/presentationmetadata" Target="meta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extLst>
      <p:ext uri="{BB962C8B-B14F-4D97-AF65-F5344CB8AC3E}">
        <p14:creationId xmlns:p14="http://schemas.microsoft.com/office/powerpoint/2010/main" val="506006980"/>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UTM Avo" panose="02040603050506020204" pitchFamily="18" charset="0"/>
        <a:ea typeface="UTM Avo" panose="02040603050506020204" pitchFamily="18" charset="0"/>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2992339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1553765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14725478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933070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1370487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8195483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05662346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quả</a:t>
            </a:r>
            <a:r>
              <a:rPr lang="en-US" baseline="0" dirty="0"/>
              <a:t> </a:t>
            </a:r>
            <a:r>
              <a:rPr lang="en-US" baseline="0" dirty="0" err="1"/>
              <a:t>bóng</a:t>
            </a:r>
            <a:r>
              <a:rPr lang="en-US" baseline="0" dirty="0"/>
              <a:t>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a:t>
            </a:r>
            <a:endParaRPr lang="en-US" dirty="0"/>
          </a:p>
        </p:txBody>
      </p:sp>
      <p:sp>
        <p:nvSpPr>
          <p:cNvPr id="4" name="Slide Number Placeholder 3"/>
          <p:cNvSpPr>
            <a:spLocks noGrp="1"/>
          </p:cNvSpPr>
          <p:nvPr>
            <p:ph type="sldNum" sz="quarter" idx="10"/>
          </p:nvPr>
        </p:nvSpPr>
        <p:spPr/>
        <p:txBody>
          <a:bodyPr/>
          <a:lstStyle/>
          <a:p>
            <a:fld id="{33319D61-1CB1-4E9B-BDE0-F95E19DCF72D}" type="slidenum">
              <a:rPr lang="en-US" smtClean="0">
                <a:latin typeface="UTM Avo" panose="02040603050506020204" pitchFamily="18" charset="0"/>
              </a:rPr>
              <a:t>16</a:t>
            </a:fld>
            <a:endParaRPr lang="en-US">
              <a:latin typeface="UTM Avo" panose="02040603050506020204" pitchFamily="18" charset="0"/>
            </a:endParaRPr>
          </a:p>
        </p:txBody>
      </p:sp>
    </p:spTree>
    <p:extLst>
      <p:ext uri="{BB962C8B-B14F-4D97-AF65-F5344CB8AC3E}">
        <p14:creationId xmlns:p14="http://schemas.microsoft.com/office/powerpoint/2010/main" val="88714671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a:solidFill>
                  <a:srgbClr val="000000"/>
                </a:solidFill>
                <a:effectLst/>
                <a:latin typeface="UTM Avo" panose="02040603050506020204" pitchFamily="18" charset="0"/>
                <a:ea typeface="UTM Avo" panose="02040603050506020204" pitchFamily="18" charset="0"/>
                <a:cs typeface="Arial"/>
                <a:sym typeface="Arial"/>
              </a:rPr>
              <a:t>GV click vào quả bóng để hiển thị các đáp án</a:t>
            </a:r>
            <a:endParaRPr lang="en-US" dirty="0"/>
          </a:p>
        </p:txBody>
      </p:sp>
      <p:sp>
        <p:nvSpPr>
          <p:cNvPr id="4" name="Slide Number Placeholder 3"/>
          <p:cNvSpPr>
            <a:spLocks noGrp="1"/>
          </p:cNvSpPr>
          <p:nvPr>
            <p:ph type="sldNum" sz="quarter" idx="10"/>
          </p:nvPr>
        </p:nvSpPr>
        <p:spPr/>
        <p:txBody>
          <a:bodyPr/>
          <a:lstStyle/>
          <a:p>
            <a:fld id="{33319D61-1CB1-4E9B-BDE0-F95E19DCF72D}" type="slidenum">
              <a:rPr lang="en-US" smtClean="0">
                <a:latin typeface="UTM Avo" panose="02040603050506020204" pitchFamily="18" charset="0"/>
              </a:rPr>
              <a:t>17</a:t>
            </a:fld>
            <a:endParaRPr lang="en-US">
              <a:latin typeface="UTM Avo" panose="02040603050506020204" pitchFamily="18" charset="0"/>
            </a:endParaRPr>
          </a:p>
        </p:txBody>
      </p:sp>
    </p:spTree>
    <p:extLst>
      <p:ext uri="{BB962C8B-B14F-4D97-AF65-F5344CB8AC3E}">
        <p14:creationId xmlns:p14="http://schemas.microsoft.com/office/powerpoint/2010/main" val="285992187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quả</a:t>
            </a:r>
            <a:r>
              <a:rPr lang="en-US" baseline="0" dirty="0"/>
              <a:t> </a:t>
            </a:r>
            <a:r>
              <a:rPr lang="en-US" baseline="0" dirty="0" err="1"/>
              <a:t>bóng</a:t>
            </a:r>
            <a:r>
              <a:rPr lang="en-US" baseline="0" dirty="0"/>
              <a:t>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a:t>
            </a:r>
            <a:endParaRPr lang="en-US" dirty="0"/>
          </a:p>
        </p:txBody>
      </p:sp>
      <p:sp>
        <p:nvSpPr>
          <p:cNvPr id="4" name="Slide Number Placeholder 3"/>
          <p:cNvSpPr>
            <a:spLocks noGrp="1"/>
          </p:cNvSpPr>
          <p:nvPr>
            <p:ph type="sldNum" sz="quarter" idx="10"/>
          </p:nvPr>
        </p:nvSpPr>
        <p:spPr/>
        <p:txBody>
          <a:bodyPr/>
          <a:lstStyle/>
          <a:p>
            <a:fld id="{33319D61-1CB1-4E9B-BDE0-F95E19DCF72D}" type="slidenum">
              <a:rPr lang="en-US" smtClean="0">
                <a:latin typeface="UTM Avo" panose="02040603050506020204" pitchFamily="18" charset="0"/>
              </a:rPr>
              <a:t>18</a:t>
            </a:fld>
            <a:endParaRPr lang="en-US">
              <a:latin typeface="UTM Avo" panose="02040603050506020204" pitchFamily="18" charset="0"/>
            </a:endParaRPr>
          </a:p>
        </p:txBody>
      </p:sp>
    </p:spTree>
    <p:extLst>
      <p:ext uri="{BB962C8B-B14F-4D97-AF65-F5344CB8AC3E}">
        <p14:creationId xmlns:p14="http://schemas.microsoft.com/office/powerpoint/2010/main" val="200342104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r>
              <a:rPr lang="en-US" sz="1100" b="0" i="0" u="none" strike="noStrike" cap="none">
                <a:solidFill>
                  <a:srgbClr val="000000"/>
                </a:solidFill>
                <a:effectLst/>
                <a:latin typeface="UTM Avo" panose="02040603050506020204" pitchFamily="18" charset="0"/>
                <a:ea typeface="UTM Avo" panose="02040603050506020204" pitchFamily="18" charset="0"/>
                <a:cs typeface="Arial"/>
                <a:sym typeface="Arial"/>
              </a:rPr>
              <a:t>GV click vào quả bóng để hiển thị các đáp án</a:t>
            </a:r>
            <a:endParaRPr lang="en-US"/>
          </a:p>
        </p:txBody>
      </p:sp>
    </p:spTree>
    <p:extLst>
      <p:ext uri="{BB962C8B-B14F-4D97-AF65-F5344CB8AC3E}">
        <p14:creationId xmlns:p14="http://schemas.microsoft.com/office/powerpoint/2010/main" val="12436395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9" name="Google Shape;89;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9649906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err="1"/>
              <a:t>Hướng</a:t>
            </a:r>
            <a:r>
              <a:rPr lang="en-US" baseline="0" dirty="0"/>
              <a:t> </a:t>
            </a:r>
            <a:r>
              <a:rPr lang="en-US" baseline="0" dirty="0" err="1"/>
              <a:t>dẫn</a:t>
            </a:r>
            <a:r>
              <a:rPr lang="en-US" baseline="0" dirty="0"/>
              <a:t>: GV click </a:t>
            </a:r>
            <a:r>
              <a:rPr lang="en-US" baseline="0" dirty="0" err="1"/>
              <a:t>vào</a:t>
            </a:r>
            <a:r>
              <a:rPr lang="en-US" baseline="0" dirty="0"/>
              <a:t> </a:t>
            </a:r>
            <a:r>
              <a:rPr lang="en-US" baseline="0" dirty="0" err="1"/>
              <a:t>quả</a:t>
            </a:r>
            <a:r>
              <a:rPr lang="en-US" baseline="0" dirty="0"/>
              <a:t> </a:t>
            </a:r>
            <a:r>
              <a:rPr lang="en-US" baseline="0" dirty="0" err="1"/>
              <a:t>bóng</a:t>
            </a:r>
            <a:r>
              <a:rPr lang="en-US" baseline="0" dirty="0"/>
              <a:t> </a:t>
            </a:r>
            <a:r>
              <a:rPr lang="en-US" baseline="0" dirty="0" err="1"/>
              <a:t>để</a:t>
            </a:r>
            <a:r>
              <a:rPr lang="en-US" baseline="0" dirty="0"/>
              <a:t> </a:t>
            </a:r>
            <a:r>
              <a:rPr lang="en-US" baseline="0" dirty="0" err="1"/>
              <a:t>chọn</a:t>
            </a:r>
            <a:r>
              <a:rPr lang="en-US" baseline="0" dirty="0"/>
              <a:t> </a:t>
            </a:r>
            <a:r>
              <a:rPr lang="en-US" baseline="0" dirty="0" err="1"/>
              <a:t>đáp</a:t>
            </a:r>
            <a:r>
              <a:rPr lang="en-US" baseline="0" dirty="0"/>
              <a:t> </a:t>
            </a:r>
            <a:r>
              <a:rPr lang="en-US" baseline="0" dirty="0" err="1"/>
              <a:t>án</a:t>
            </a:r>
            <a:r>
              <a:rPr lang="en-US" baseline="0" dirty="0"/>
              <a:t> </a:t>
            </a:r>
            <a:r>
              <a:rPr lang="en-US" baseline="0" dirty="0" err="1"/>
              <a:t>đúng</a:t>
            </a:r>
            <a:r>
              <a:rPr lang="en-US" baseline="0" dirty="0"/>
              <a:t>.</a:t>
            </a:r>
          </a:p>
        </p:txBody>
      </p:sp>
      <p:sp>
        <p:nvSpPr>
          <p:cNvPr id="4" name="Slide Number Placeholder 3"/>
          <p:cNvSpPr>
            <a:spLocks noGrp="1"/>
          </p:cNvSpPr>
          <p:nvPr>
            <p:ph type="sldNum" sz="quarter" idx="10"/>
          </p:nvPr>
        </p:nvSpPr>
        <p:spPr/>
        <p:txBody>
          <a:bodyPr/>
          <a:lstStyle/>
          <a:p>
            <a:fld id="{33319D61-1CB1-4E9B-BDE0-F95E19DCF72D}" type="slidenum">
              <a:rPr lang="en-US" smtClean="0">
                <a:latin typeface="UTM Avo" panose="02040603050506020204" pitchFamily="18" charset="0"/>
              </a:rPr>
              <a:t>20</a:t>
            </a:fld>
            <a:endParaRPr lang="en-US">
              <a:latin typeface="UTM Avo" panose="02040603050506020204" pitchFamily="18" charset="0"/>
            </a:endParaRPr>
          </a:p>
        </p:txBody>
      </p:sp>
    </p:spTree>
    <p:extLst>
      <p:ext uri="{BB962C8B-B14F-4D97-AF65-F5344CB8AC3E}">
        <p14:creationId xmlns:p14="http://schemas.microsoft.com/office/powerpoint/2010/main" val="177557069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Google Shape;104;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5" name="Google Shape;105;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87357903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34959369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728808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261886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3722263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0782152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9" name="Google Shape;109;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81048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3" name="Google Shape;113;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3886058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055916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4532948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5" name="Google Shape;125;p1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2506164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3" name="Google Shape;93;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69329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7" name="Google Shape;9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9034053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8818373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83666169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298638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01" name="Google Shape;101;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85466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11"/>
        <p:cNvGrpSpPr/>
        <p:nvPr/>
      </p:nvGrpSpPr>
      <p:grpSpPr>
        <a:xfrm>
          <a:off x="0" y="0"/>
          <a:ext cx="0" cy="0"/>
          <a:chOff x="0" y="0"/>
          <a:chExt cx="0" cy="0"/>
        </a:xfrm>
      </p:grpSpPr>
      <p:sp>
        <p:nvSpPr>
          <p:cNvPr id="12" name="Google Shape;12;p13"/>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3" name="Google Shape;13;p13"/>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14" name="Google Shape;14;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5" name="Google Shape;15;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6" name="Google Shape;16;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22"/>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1" name="Google Shape;71;p2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2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3"/>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23"/>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7" name="Google Shape;77;p2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2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2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C163EA-5E16-0164-3BF7-EC6193188E1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C76C1A5-D051-8CD0-E385-04A1BB9C461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A5E8B92-5EBB-861C-F641-232B78583BCE}"/>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5" name="Footer Placeholder 4">
            <a:extLst>
              <a:ext uri="{FF2B5EF4-FFF2-40B4-BE49-F238E27FC236}">
                <a16:creationId xmlns:a16="http://schemas.microsoft.com/office/drawing/2014/main" id="{07DE1FA5-F0E9-920C-9617-20FF0411F8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35CBFB-D74C-A513-032C-49C669C55A90}"/>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244319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1F5FB1-B7B6-E690-03F9-23349311332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5A55743-94AF-F71F-6977-BA5AC7FF252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C935840-7275-07FB-4ECD-6A47C5E26F44}"/>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5" name="Footer Placeholder 4">
            <a:extLst>
              <a:ext uri="{FF2B5EF4-FFF2-40B4-BE49-F238E27FC236}">
                <a16:creationId xmlns:a16="http://schemas.microsoft.com/office/drawing/2014/main" id="{90F6FB95-8616-2719-0EF2-AD6DA12AD8D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D52DA1-4EAA-5B92-2E1E-54F03167DAD4}"/>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3943711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C35860-AEC1-F21E-9439-AC5E985F83E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2F516979-79D4-4C8A-C601-95DC67AF07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E0C1366-F510-43D2-F98E-965A52513E53}"/>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5" name="Footer Placeholder 4">
            <a:extLst>
              <a:ext uri="{FF2B5EF4-FFF2-40B4-BE49-F238E27FC236}">
                <a16:creationId xmlns:a16="http://schemas.microsoft.com/office/drawing/2014/main" id="{028A0301-AFD1-A01E-9432-7C0E9BEA62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AA5184-EEF7-EE92-A5D4-839DE873B3CE}"/>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339745561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AB18EF-B2D9-B1BE-C161-D13DE689740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2CEA824-C61F-1EF0-F51E-18319AA1BC2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894C721-113D-8B59-E65F-84AE609CA1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2402189D-BD29-274B-72ED-B84764A073FE}"/>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6" name="Footer Placeholder 5">
            <a:extLst>
              <a:ext uri="{FF2B5EF4-FFF2-40B4-BE49-F238E27FC236}">
                <a16:creationId xmlns:a16="http://schemas.microsoft.com/office/drawing/2014/main" id="{CFECB693-E414-2C0A-CAA5-15C4CB3F70D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57725BF-2EEF-84C6-2BB1-729C28E20F24}"/>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2927917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096D48-1528-BF8A-2F89-D761D88DBF8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93901AC-E4A8-58D0-A52E-5CADBFB11D8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9DA3EE9-7C77-EEFC-CE78-00E89BAE885B}"/>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29B90C92-E471-B5F7-6BEC-2CE3E14082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E400897-423C-07E1-A10A-7C59F23AA4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9D8E054-52BB-9483-E1EB-D05C5880E859}"/>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8" name="Footer Placeholder 7">
            <a:extLst>
              <a:ext uri="{FF2B5EF4-FFF2-40B4-BE49-F238E27FC236}">
                <a16:creationId xmlns:a16="http://schemas.microsoft.com/office/drawing/2014/main" id="{39EC79F0-876F-DCD2-6992-E25F90C2DAB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E089AE4E-2FE4-95BC-1725-EACD29A4E573}"/>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21933980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3A3D625-FC08-D663-FF18-8710C7E8A00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1814C6F2-7565-5AD1-9625-7F784BA6240B}"/>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4" name="Footer Placeholder 3">
            <a:extLst>
              <a:ext uri="{FF2B5EF4-FFF2-40B4-BE49-F238E27FC236}">
                <a16:creationId xmlns:a16="http://schemas.microsoft.com/office/drawing/2014/main" id="{418EB37D-3164-F74D-30C0-A3CF9C906BDA}"/>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FD8DA1A-C6DA-15F4-F28F-12A6846DE7B6}"/>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284778768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10373B0-FE23-81C5-1342-81A7DE13F603}"/>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3" name="Footer Placeholder 2">
            <a:extLst>
              <a:ext uri="{FF2B5EF4-FFF2-40B4-BE49-F238E27FC236}">
                <a16:creationId xmlns:a16="http://schemas.microsoft.com/office/drawing/2014/main" id="{71A0B33B-6F6D-08CE-F79B-EDC97DD9C09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C02294D-94A1-C185-CA85-2DE03FE4CCC7}"/>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192237102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B85DBE-06F2-A90E-2773-94F84641929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08090A59-53B7-5DAD-4D2D-46531514AE1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6C06CDE-6ADF-3AE3-6DFD-D9A0EC8BB5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6B2EB0-C857-5536-3D6F-AEB2489AF9A7}"/>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6" name="Footer Placeholder 5">
            <a:extLst>
              <a:ext uri="{FF2B5EF4-FFF2-40B4-BE49-F238E27FC236}">
                <a16:creationId xmlns:a16="http://schemas.microsoft.com/office/drawing/2014/main" id="{63D6DA25-59E1-8576-4DDB-60DD5B5CB16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B9E5CBE-DCE2-C05B-F325-632066928EAC}"/>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427899873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7"/>
        <p:cNvGrpSpPr/>
        <p:nvPr/>
      </p:nvGrpSpPr>
      <p:grpSpPr>
        <a:xfrm>
          <a:off x="0" y="0"/>
          <a:ext cx="0" cy="0"/>
          <a:chOff x="0" y="0"/>
          <a:chExt cx="0" cy="0"/>
        </a:xfrm>
      </p:grpSpPr>
      <p:sp>
        <p:nvSpPr>
          <p:cNvPr id="18" name="Google Shape;18;p14"/>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4"/>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20" name="Google Shape;20;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1" name="Google Shape;21;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2" name="Google Shape;22;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5A1A3-C002-BE74-93F5-FDB4A1AC850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4077B58-B74F-002B-32B6-14E76C63AD2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8F11DC5D-FF3E-4100-4F80-E4D1073F842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DEA2486-3500-0000-44B3-599E88FABF10}"/>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6" name="Footer Placeholder 5">
            <a:extLst>
              <a:ext uri="{FF2B5EF4-FFF2-40B4-BE49-F238E27FC236}">
                <a16:creationId xmlns:a16="http://schemas.microsoft.com/office/drawing/2014/main" id="{595029E0-8C18-D056-9955-D030C24E875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A773AE-FB84-2633-7C9E-CF58AF68EAD8}"/>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88019758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7393D7-77AB-6883-3786-975512956D1C}"/>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75748A89-586A-D3F5-2955-B2C04E3398B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1D291DF-C5C3-9C6D-FABE-2704A8FE99BF}"/>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5" name="Footer Placeholder 4">
            <a:extLst>
              <a:ext uri="{FF2B5EF4-FFF2-40B4-BE49-F238E27FC236}">
                <a16:creationId xmlns:a16="http://schemas.microsoft.com/office/drawing/2014/main" id="{A4A8887F-0F21-1832-AFB6-2C135249C3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1075050-4C27-476B-843C-DD44B93ADC8F}"/>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27934316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CEFA051-CA26-FA49-A07B-5EA4E5FC9106}"/>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46B17C35-63EA-6A66-24CE-146DFB58568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7B6019F-AA6A-078D-9D2E-AB27C7AACBA0}"/>
              </a:ext>
            </a:extLst>
          </p:cNvPr>
          <p:cNvSpPr>
            <a:spLocks noGrp="1"/>
          </p:cNvSpPr>
          <p:nvPr>
            <p:ph type="dt" sz="half" idx="10"/>
          </p:nvPr>
        </p:nvSpPr>
        <p:spPr/>
        <p:txBody>
          <a:bodyPr/>
          <a:lstStyle/>
          <a:p>
            <a:fld id="{27CDEAE1-69FA-42CF-B65D-944C8BD08CC2}" type="datetimeFigureOut">
              <a:rPr lang="en-US" smtClean="0"/>
              <a:t>2/22/2024</a:t>
            </a:fld>
            <a:endParaRPr lang="en-US"/>
          </a:p>
        </p:txBody>
      </p:sp>
      <p:sp>
        <p:nvSpPr>
          <p:cNvPr id="5" name="Footer Placeholder 4">
            <a:extLst>
              <a:ext uri="{FF2B5EF4-FFF2-40B4-BE49-F238E27FC236}">
                <a16:creationId xmlns:a16="http://schemas.microsoft.com/office/drawing/2014/main" id="{C438E183-218B-EC4C-402E-8CFDF480ACF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13DF49-864D-94D6-0F01-4C5F95F2896C}"/>
              </a:ext>
            </a:extLst>
          </p:cNvPr>
          <p:cNvSpPr>
            <a:spLocks noGrp="1"/>
          </p:cNvSpPr>
          <p:nvPr>
            <p:ph type="sldNum" sz="quarter" idx="12"/>
          </p:nvPr>
        </p:nvSpPr>
        <p:spPr/>
        <p:txBody>
          <a:bodyPr/>
          <a:lstStyle/>
          <a:p>
            <a:fld id="{B2FCAD0A-DAF0-46D1-BC9F-C74D80005738}" type="slidenum">
              <a:rPr lang="en-US" smtClean="0"/>
              <a:t>‹#›</a:t>
            </a:fld>
            <a:endParaRPr lang="en-US"/>
          </a:p>
        </p:txBody>
      </p:sp>
    </p:spTree>
    <p:extLst>
      <p:ext uri="{BB962C8B-B14F-4D97-AF65-F5344CB8AC3E}">
        <p14:creationId xmlns:p14="http://schemas.microsoft.com/office/powerpoint/2010/main" val="42259660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3"/>
        <p:cNvGrpSpPr/>
        <p:nvPr/>
      </p:nvGrpSpPr>
      <p:grpSpPr>
        <a:xfrm>
          <a:off x="0" y="0"/>
          <a:ext cx="0" cy="0"/>
          <a:chOff x="0" y="0"/>
          <a:chExt cx="0" cy="0"/>
        </a:xfrm>
      </p:grpSpPr>
      <p:sp>
        <p:nvSpPr>
          <p:cNvPr id="24" name="Google Shape;24;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6"/>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7"/>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17"/>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1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1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1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8"/>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8"/>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8"/>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8"/>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8"/>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1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1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1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1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1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20"/>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20"/>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57" name="Google Shape;57;p20"/>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21"/>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21"/>
          <p:cNvSpPr>
            <a:spLocks noGrp="1"/>
          </p:cNvSpPr>
          <p:nvPr>
            <p:ph type="pic" idx="2"/>
          </p:nvPr>
        </p:nvSpPr>
        <p:spPr>
          <a:xfrm>
            <a:off x="5183188" y="987425"/>
            <a:ext cx="6172200" cy="4873625"/>
          </a:xfrm>
          <a:prstGeom prst="rect">
            <a:avLst/>
          </a:prstGeom>
          <a:noFill/>
          <a:ln>
            <a:noFill/>
          </a:ln>
        </p:spPr>
      </p:sp>
      <p:sp>
        <p:nvSpPr>
          <p:cNvPr id="64" name="Google Shape;64;p21"/>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5" name="Google Shape;65;p2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2" name="9Slide.vn - 2019">
            <a:extLst>
              <a:ext uri="{FF2B5EF4-FFF2-40B4-BE49-F238E27FC236}">
                <a16:creationId xmlns:a16="http://schemas.microsoft.com/office/drawing/2014/main" id="{D584EEF6-1DC1-7072-356F-6EA34F9D5E61}"/>
              </a:ext>
            </a:extLst>
          </p:cNvPr>
          <p:cNvSpPr txBox="1"/>
          <p:nvPr userDrawn="1"/>
        </p:nvSpPr>
        <p:spPr>
          <a:xfrm>
            <a:off x="0" y="-1604665"/>
            <a:ext cx="12192000" cy="461665"/>
          </a:xfrm>
          <a:prstGeom prst="rect">
            <a:avLst/>
          </a:prstGeom>
          <a:noFill/>
        </p:spPr>
        <p:txBody>
          <a:bodyPr vert="horz" rtlCol="0">
            <a:spAutoFit/>
          </a:bodyPr>
          <a:lstStyle/>
          <a:p>
            <a:pPr algn="ctr"/>
            <a:r>
              <a:rPr lang="en-US" sz="2400">
                <a:solidFill>
                  <a:srgbClr val="CFCFCF"/>
                </a:solidFill>
              </a:rPr>
              <a:t>www.9slide.vn</a:t>
            </a:r>
          </a:p>
        </p:txBody>
      </p:sp>
      <p:sp>
        <p:nvSpPr>
          <p:cNvPr id="6" name="Google Shape;6;p1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2"/>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8" name="Google Shape;8;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D2C8457-2C65-AECF-4226-BAA6D30A47D9}"/>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6605DB20-E44C-5BFC-4FA7-C96AFFC982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0A4B673-F1CA-CC81-D3CF-2EA41B43D8D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7CDEAE1-69FA-42CF-B65D-944C8BD08CC2}" type="datetimeFigureOut">
              <a:rPr lang="en-US" smtClean="0"/>
              <a:t>2/22/2024</a:t>
            </a:fld>
            <a:endParaRPr lang="en-US"/>
          </a:p>
        </p:txBody>
      </p:sp>
      <p:sp>
        <p:nvSpPr>
          <p:cNvPr id="5" name="Footer Placeholder 4">
            <a:extLst>
              <a:ext uri="{FF2B5EF4-FFF2-40B4-BE49-F238E27FC236}">
                <a16:creationId xmlns:a16="http://schemas.microsoft.com/office/drawing/2014/main" id="{7925DDE0-5353-BD71-71EC-BEA2574C665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CE4915A-B8CD-FCF9-59A0-649E8CB8487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FCAD0A-DAF0-46D1-BC9F-C74D80005738}" type="slidenum">
              <a:rPr lang="en-US" smtClean="0"/>
              <a:t>‹#›</a:t>
            </a:fld>
            <a:endParaRPr lang="en-US"/>
          </a:p>
        </p:txBody>
      </p:sp>
    </p:spTree>
    <p:extLst>
      <p:ext uri="{BB962C8B-B14F-4D97-AF65-F5344CB8AC3E}">
        <p14:creationId xmlns:p14="http://schemas.microsoft.com/office/powerpoint/2010/main" val="3679268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0.xml"/><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png"/></Relationships>
</file>

<file path=ppt/slides/_rels/slide12.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0.png"/></Relationships>
</file>

<file path=ppt/slides/_rels/slide14.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15.png"/><Relationship Id="rId5" Type="http://schemas.openxmlformats.org/officeDocument/2006/relationships/image" Target="../media/image22.svg"/><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1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jpeg"/><Relationship Id="rId4" Type="http://schemas.openxmlformats.org/officeDocument/2006/relationships/image" Target="../media/image25.png"/></Relationships>
</file>

<file path=ppt/slides/_rels/slide17.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4.jpeg"/><Relationship Id="rId7" Type="http://schemas.openxmlformats.org/officeDocument/2006/relationships/image" Target="../media/image30.svg"/><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slide" Target="slide19.xml"/></Relationships>
</file>

<file path=ppt/slides/_rels/slide18.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microsoft.com/office/2007/relationships/media" Target="../media/media3.mp3"/><Relationship Id="rId7" Type="http://schemas.openxmlformats.org/officeDocument/2006/relationships/image" Target="../media/image31.png"/><Relationship Id="rId12" Type="http://schemas.openxmlformats.org/officeDocument/2006/relationships/image" Target="../media/image26.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18.xml"/><Relationship Id="rId11" Type="http://schemas.openxmlformats.org/officeDocument/2006/relationships/image" Target="../media/image35.svg"/><Relationship Id="rId5" Type="http://schemas.openxmlformats.org/officeDocument/2006/relationships/slideLayout" Target="../slideLayouts/slideLayout3.xml"/><Relationship Id="rId10" Type="http://schemas.openxmlformats.org/officeDocument/2006/relationships/image" Target="../media/image34.png"/><Relationship Id="rId4" Type="http://schemas.openxmlformats.org/officeDocument/2006/relationships/audio" Target="../media/media3.mp3"/><Relationship Id="rId9" Type="http://schemas.openxmlformats.org/officeDocument/2006/relationships/image" Target="../media/image33.png"/></Relationships>
</file>

<file path=ppt/slides/_rels/slide19.xml.rels><?xml version="1.0" encoding="UTF-8" standalone="yes"?>
<Relationships xmlns="http://schemas.openxmlformats.org/package/2006/relationships"><Relationship Id="rId8" Type="http://schemas.openxmlformats.org/officeDocument/2006/relationships/image" Target="../media/image26.jpeg"/><Relationship Id="rId3" Type="http://schemas.openxmlformats.org/officeDocument/2006/relationships/image" Target="../media/image24.jpeg"/><Relationship Id="rId7" Type="http://schemas.openxmlformats.org/officeDocument/2006/relationships/image" Target="../media/image30.svg"/><Relationship Id="rId2" Type="http://schemas.openxmlformats.org/officeDocument/2006/relationships/notesSlide" Target="../notesSlides/notesSlide19.xml"/><Relationship Id="rId1" Type="http://schemas.openxmlformats.org/officeDocument/2006/relationships/slideLayout" Target="../slideLayouts/slideLayout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slide" Target="slide19.xml"/></Relationships>
</file>

<file path=ppt/slides/_rels/slide2.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tu-nhien-va-xa-hoi-3/1/137/83/" TargetMode="External"/></Relationships>
</file>

<file path=ppt/slides/_rels/slide20.xml.rels><?xml version="1.0" encoding="UTF-8" standalone="yes"?>
<Relationships xmlns="http://schemas.openxmlformats.org/package/2006/relationships"><Relationship Id="rId8" Type="http://schemas.openxmlformats.org/officeDocument/2006/relationships/image" Target="../media/image32.png"/><Relationship Id="rId13" Type="http://schemas.openxmlformats.org/officeDocument/2006/relationships/image" Target="../media/image36.png"/><Relationship Id="rId3" Type="http://schemas.microsoft.com/office/2007/relationships/media" Target="../media/media3.mp3"/><Relationship Id="rId7" Type="http://schemas.openxmlformats.org/officeDocument/2006/relationships/image" Target="../media/image31.png"/><Relationship Id="rId12" Type="http://schemas.openxmlformats.org/officeDocument/2006/relationships/image" Target="../media/image26.jpeg"/><Relationship Id="rId2" Type="http://schemas.openxmlformats.org/officeDocument/2006/relationships/audio" Target="../media/media2.mp3"/><Relationship Id="rId1" Type="http://schemas.microsoft.com/office/2007/relationships/media" Target="../media/media2.mp3"/><Relationship Id="rId6" Type="http://schemas.openxmlformats.org/officeDocument/2006/relationships/notesSlide" Target="../notesSlides/notesSlide20.xml"/><Relationship Id="rId11" Type="http://schemas.openxmlformats.org/officeDocument/2006/relationships/image" Target="../media/image35.svg"/><Relationship Id="rId5" Type="http://schemas.openxmlformats.org/officeDocument/2006/relationships/slideLayout" Target="../slideLayouts/slideLayout3.xml"/><Relationship Id="rId10" Type="http://schemas.openxmlformats.org/officeDocument/2006/relationships/image" Target="../media/image34.png"/><Relationship Id="rId4" Type="http://schemas.openxmlformats.org/officeDocument/2006/relationships/audio" Target="../media/media3.mp3"/><Relationship Id="rId9" Type="http://schemas.openxmlformats.org/officeDocument/2006/relationships/image" Target="../media/image33.png"/></Relationships>
</file>

<file path=ppt/slides/_rels/slide21.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4.jpeg"/><Relationship Id="rId1" Type="http://schemas.openxmlformats.org/officeDocument/2006/relationships/slideLayout" Target="../slideLayouts/slideLayout3.xml"/><Relationship Id="rId5" Type="http://schemas.openxmlformats.org/officeDocument/2006/relationships/image" Target="../media/image26.jpeg"/><Relationship Id="rId4" Type="http://schemas.openxmlformats.org/officeDocument/2006/relationships/image" Target="../media/image25.png"/></Relationships>
</file>

<file path=ppt/slides/_rels/slide22.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2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tu-nhien-va-xa-hoi-3/1/137/85/"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2.xml"/><Relationship Id="rId1" Type="http://schemas.openxmlformats.org/officeDocument/2006/relationships/slideLayout" Target="../slideLayouts/slideLayout3.xml"/><Relationship Id="rId4" Type="http://schemas.openxmlformats.org/officeDocument/2006/relationships/image" Target="../media/image40.png"/></Relationships>
</file>

<file path=ppt/slides/_rels/slide24.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4.xml"/><Relationship Id="rId1" Type="http://schemas.openxmlformats.org/officeDocument/2006/relationships/slideLayout" Target="../slideLayouts/slideLayout3.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5.xml"/><Relationship Id="rId1" Type="http://schemas.openxmlformats.org/officeDocument/2006/relationships/slideLayout" Target="../slideLayouts/slideLayout3.xml"/><Relationship Id="rId5" Type="http://schemas.openxmlformats.org/officeDocument/2006/relationships/image" Target="../media/image12.svg"/><Relationship Id="rId4" Type="http://schemas.openxmlformats.org/officeDocument/2006/relationships/image" Target="../media/image11.png"/></Relationships>
</file>

<file path=ppt/slides/_rels/slide27.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6.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3" Type="http://schemas.openxmlformats.org/officeDocument/2006/relationships/image" Target="../media/image39.jpg"/><Relationship Id="rId2" Type="http://schemas.openxmlformats.org/officeDocument/2006/relationships/notesSlide" Target="../notesSlides/notesSlide27.xml"/><Relationship Id="rId1" Type="http://schemas.openxmlformats.org/officeDocument/2006/relationships/slideLayout" Target="../slideLayouts/slideLayout3.xml"/><Relationship Id="rId5" Type="http://schemas.openxmlformats.org/officeDocument/2006/relationships/image" Target="../media/image43.png"/><Relationship Id="rId4" Type="http://schemas.openxmlformats.org/officeDocument/2006/relationships/image" Target="../media/image42.png"/></Relationships>
</file>

<file path=ppt/slides/_rels/slide29.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8.xml"/><Relationship Id="rId1" Type="http://schemas.openxmlformats.org/officeDocument/2006/relationships/slideLayout" Target="../slideLayouts/slideLayout1.xml"/><Relationship Id="rId5" Type="http://schemas.microsoft.com/office/2007/relationships/hdphoto" Target="../media/hdphoto2.wdp"/><Relationship Id="rId4" Type="http://schemas.openxmlformats.org/officeDocument/2006/relationships/image" Target="../media/image45.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video" Target="../media/media1.wmv"/><Relationship Id="rId1" Type="http://schemas.microsoft.com/office/2007/relationships/media" Target="../media/media1.wmv"/><Relationship Id="rId6" Type="http://schemas.openxmlformats.org/officeDocument/2006/relationships/image" Target="../media/image5.png"/><Relationship Id="rId5" Type="http://schemas.openxmlformats.org/officeDocument/2006/relationships/image" Target="../media/image4.jpg"/><Relationship Id="rId4"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8" Type="http://schemas.openxmlformats.org/officeDocument/2006/relationships/image" Target="../media/image51.png"/><Relationship Id="rId3" Type="http://schemas.openxmlformats.org/officeDocument/2006/relationships/image" Target="../media/image46.jpg"/><Relationship Id="rId7" Type="http://schemas.openxmlformats.org/officeDocument/2006/relationships/image" Target="../media/image50.sv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49.png"/><Relationship Id="rId5" Type="http://schemas.openxmlformats.org/officeDocument/2006/relationships/image" Target="../media/image48.svg"/><Relationship Id="rId4" Type="http://schemas.openxmlformats.org/officeDocument/2006/relationships/image" Target="../media/image47.png"/><Relationship Id="rId9" Type="http://schemas.openxmlformats.org/officeDocument/2006/relationships/image" Target="../media/image52.svg"/></Relationships>
</file>

<file path=ppt/slides/_rels/slide31.xml.rels><?xml version="1.0" encoding="UTF-8" standalone="yes"?>
<Relationships xmlns="http://schemas.openxmlformats.org/package/2006/relationships"><Relationship Id="rId3" Type="http://schemas.openxmlformats.org/officeDocument/2006/relationships/image" Target="../media/image53.jp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jpg"/><Relationship Id="rId1" Type="http://schemas.openxmlformats.org/officeDocument/2006/relationships/slideLayout" Target="../slideLayouts/slideLayout12.xml"/><Relationship Id="rId6" Type="http://schemas.microsoft.com/office/2007/relationships/hdphoto" Target="../media/hdphoto3.wdp"/><Relationship Id="rId5" Type="http://schemas.openxmlformats.org/officeDocument/2006/relationships/image" Target="../media/image56.png"/><Relationship Id="rId4" Type="http://schemas.openxmlformats.org/officeDocument/2006/relationships/hyperlink" Target="https://www.facebook.com/groups/hoc10donghanhcunggiaovientieuhoc"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hyperlink" Target="https://hoc10.vn/doc-sach/tu-nhien-va-xa-hoi-3/1/137/83/"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sv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7.xml"/><Relationship Id="rId1" Type="http://schemas.openxmlformats.org/officeDocument/2006/relationships/slideLayout" Target="../slideLayouts/slideLayout3.xml"/><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8.xml"/><Relationship Id="rId1" Type="http://schemas.openxmlformats.org/officeDocument/2006/relationships/slideLayout" Target="../slideLayouts/slideLayout3.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83"/>
        <p:cNvGrpSpPr/>
        <p:nvPr/>
      </p:nvGrpSpPr>
      <p:grpSpPr>
        <a:xfrm>
          <a:off x="0" y="0"/>
          <a:ext cx="0" cy="0"/>
          <a:chOff x="0" y="0"/>
          <a:chExt cx="0" cy="0"/>
        </a:xfrm>
      </p:grpSpPr>
      <p:sp>
        <p:nvSpPr>
          <p:cNvPr id="84" name="Google Shape;84;p1"/>
          <p:cNvSpPr txBox="1"/>
          <p:nvPr/>
        </p:nvSpPr>
        <p:spPr>
          <a:xfrm>
            <a:off x="457201" y="1447800"/>
            <a:ext cx="11051626" cy="1501228"/>
          </a:xfrm>
          <a:prstGeom prst="rect">
            <a:avLst/>
          </a:prstGeom>
          <a:noFill/>
          <a:ln>
            <a:noFill/>
          </a:ln>
        </p:spPr>
        <p:txBody>
          <a:bodyPr spcFirstLastPara="1" wrap="square" lIns="91425" tIns="45700" rIns="91425" bIns="45700" anchor="b" anchorCtr="0">
            <a:noAutofit/>
          </a:bodyPr>
          <a:lstStyle/>
          <a:p>
            <a:pPr marL="0" marR="0" lvl="0" indent="0" algn="ctr" rtl="0">
              <a:lnSpc>
                <a:spcPct val="150000"/>
              </a:lnSpc>
              <a:spcBef>
                <a:spcPts val="0"/>
              </a:spcBef>
              <a:spcAft>
                <a:spcPts val="0"/>
              </a:spcAft>
              <a:buClr>
                <a:srgbClr val="002060"/>
              </a:buClr>
              <a:buSzPts val="5200"/>
              <a:buFont typeface="Arial"/>
              <a:buNone/>
            </a:pPr>
            <a:r>
              <a:rPr lang="en-US" sz="4800" b="1" i="0" u="none" strike="noStrike" cap="none" dirty="0" err="1">
                <a:solidFill>
                  <a:srgbClr val="002060"/>
                </a:solidFill>
                <a:latin typeface="UTM Avo" panose="02040603050506020204" pitchFamily="18" charset="0"/>
                <a:sym typeface="Arial"/>
              </a:rPr>
              <a:t>Chủ</a:t>
            </a:r>
            <a:r>
              <a:rPr lang="en-US" sz="4800" b="1" i="0" u="none" strike="noStrike" cap="none" dirty="0">
                <a:solidFill>
                  <a:srgbClr val="002060"/>
                </a:solidFill>
                <a:latin typeface="UTM Avo" panose="02040603050506020204" pitchFamily="18" charset="0"/>
                <a:sym typeface="Arial"/>
              </a:rPr>
              <a:t> </a:t>
            </a:r>
            <a:r>
              <a:rPr lang="en-US" sz="4800" b="1" i="0" u="none" strike="noStrike" cap="none" dirty="0" err="1">
                <a:solidFill>
                  <a:srgbClr val="002060"/>
                </a:solidFill>
                <a:latin typeface="UTM Avo" panose="02040603050506020204" pitchFamily="18" charset="0"/>
                <a:sym typeface="Arial"/>
              </a:rPr>
              <a:t>đề</a:t>
            </a:r>
            <a:r>
              <a:rPr lang="en-US" sz="4800" b="1" i="0" u="none" strike="noStrike" cap="none" dirty="0">
                <a:solidFill>
                  <a:srgbClr val="002060"/>
                </a:solidFill>
                <a:latin typeface="UTM Avo" panose="02040603050506020204" pitchFamily="18" charset="0"/>
                <a:sym typeface="Arial"/>
              </a:rPr>
              <a:t> 5: Con </a:t>
            </a:r>
            <a:r>
              <a:rPr lang="en-US" sz="4800" b="1" i="0" u="none" strike="noStrike" cap="none" dirty="0" err="1">
                <a:solidFill>
                  <a:srgbClr val="002060"/>
                </a:solidFill>
                <a:latin typeface="UTM Avo" panose="02040603050506020204" pitchFamily="18" charset="0"/>
                <a:sym typeface="Arial"/>
              </a:rPr>
              <a:t>người</a:t>
            </a:r>
            <a:r>
              <a:rPr lang="en-US" sz="4800" b="1" i="0" u="none" strike="noStrike" cap="none" dirty="0">
                <a:solidFill>
                  <a:srgbClr val="002060"/>
                </a:solidFill>
                <a:latin typeface="UTM Avo" panose="02040603050506020204" pitchFamily="18" charset="0"/>
                <a:sym typeface="Arial"/>
              </a:rPr>
              <a:t> </a:t>
            </a:r>
            <a:r>
              <a:rPr lang="en-US" sz="4800" b="1" i="0" u="none" strike="noStrike" cap="none" dirty="0" err="1">
                <a:solidFill>
                  <a:srgbClr val="002060"/>
                </a:solidFill>
                <a:latin typeface="UTM Avo" panose="02040603050506020204" pitchFamily="18" charset="0"/>
                <a:sym typeface="Arial"/>
              </a:rPr>
              <a:t>va</a:t>
            </a:r>
            <a:r>
              <a:rPr lang="en-US" sz="4800" b="1" i="0" u="none" strike="noStrike" cap="none" dirty="0">
                <a:solidFill>
                  <a:srgbClr val="002060"/>
                </a:solidFill>
                <a:latin typeface="UTM Avo" panose="02040603050506020204" pitchFamily="18" charset="0"/>
                <a:sym typeface="Arial"/>
              </a:rPr>
              <a:t>̀ </a:t>
            </a:r>
            <a:r>
              <a:rPr lang="en-US" sz="4800" b="1" i="0" u="none" strike="noStrike" cap="none" dirty="0" err="1">
                <a:solidFill>
                  <a:srgbClr val="002060"/>
                </a:solidFill>
                <a:latin typeface="UTM Avo" panose="02040603050506020204" pitchFamily="18" charset="0"/>
                <a:sym typeface="Arial"/>
              </a:rPr>
              <a:t>sức</a:t>
            </a:r>
            <a:r>
              <a:rPr lang="en-US" sz="4800" b="1" i="0" u="none" strike="noStrike" cap="none" dirty="0">
                <a:solidFill>
                  <a:srgbClr val="002060"/>
                </a:solidFill>
                <a:latin typeface="UTM Avo" panose="02040603050506020204" pitchFamily="18" charset="0"/>
                <a:sym typeface="Arial"/>
              </a:rPr>
              <a:t> </a:t>
            </a:r>
            <a:r>
              <a:rPr lang="en-US" sz="4800" b="1" i="0" u="none" strike="noStrike" cap="none" dirty="0" err="1">
                <a:solidFill>
                  <a:srgbClr val="002060"/>
                </a:solidFill>
                <a:latin typeface="UTM Avo" panose="02040603050506020204" pitchFamily="18" charset="0"/>
                <a:sym typeface="Arial"/>
              </a:rPr>
              <a:t>khỏe</a:t>
            </a:r>
            <a:endParaRPr sz="4800" b="1" i="0" u="none" strike="noStrike" cap="none" dirty="0">
              <a:solidFill>
                <a:srgbClr val="002060"/>
              </a:solidFill>
              <a:latin typeface="UTM Avo" panose="02040603050506020204" pitchFamily="18" charset="0"/>
              <a:sym typeface="Arial"/>
            </a:endParaRPr>
          </a:p>
        </p:txBody>
      </p:sp>
      <p:sp>
        <p:nvSpPr>
          <p:cNvPr id="85" name="Google Shape;85;p1"/>
          <p:cNvSpPr txBox="1"/>
          <p:nvPr/>
        </p:nvSpPr>
        <p:spPr>
          <a:xfrm>
            <a:off x="1524000" y="3081092"/>
            <a:ext cx="9144000" cy="1655762"/>
          </a:xfrm>
          <a:prstGeom prst="rect">
            <a:avLst/>
          </a:prstGeom>
          <a:noFill/>
          <a:ln>
            <a:noFill/>
          </a:ln>
        </p:spPr>
        <p:txBody>
          <a:bodyPr spcFirstLastPara="1" wrap="square" lIns="91425" tIns="45700" rIns="91425" bIns="45700" anchor="t" anchorCtr="0">
            <a:normAutofit fontScale="77500" lnSpcReduction="20000"/>
          </a:bodyPr>
          <a:lstStyle/>
          <a:p>
            <a:pPr marL="0" marR="0" lvl="0" indent="0" algn="ctr" rtl="0">
              <a:lnSpc>
                <a:spcPct val="120000"/>
              </a:lnSpc>
              <a:spcBef>
                <a:spcPts val="0"/>
              </a:spcBef>
              <a:spcAft>
                <a:spcPts val="0"/>
              </a:spcAft>
              <a:buClr>
                <a:srgbClr val="FF0000"/>
              </a:buClr>
              <a:buSzPct val="100000"/>
              <a:buFont typeface="Arial"/>
              <a:buNone/>
            </a:pPr>
            <a:r>
              <a:rPr lang="en-US" sz="6000" b="1" i="0" u="none" strike="noStrike" cap="none">
                <a:solidFill>
                  <a:srgbClr val="FF0000"/>
                </a:solidFill>
                <a:latin typeface="UTM Avo" panose="02040603050506020204" pitchFamily="18" charset="0"/>
                <a:sym typeface="Arial"/>
              </a:rPr>
              <a:t>Bài 15</a:t>
            </a:r>
            <a:endParaRPr>
              <a:latin typeface="UTM Avo" panose="02040603050506020204" pitchFamily="18" charset="0"/>
            </a:endParaRPr>
          </a:p>
          <a:p>
            <a:pPr marL="0" marR="0" lvl="0" indent="0" algn="ctr" rtl="0">
              <a:lnSpc>
                <a:spcPct val="120000"/>
              </a:lnSpc>
              <a:spcBef>
                <a:spcPts val="1000"/>
              </a:spcBef>
              <a:spcAft>
                <a:spcPts val="0"/>
              </a:spcAft>
              <a:buClr>
                <a:srgbClr val="FF0000"/>
              </a:buClr>
              <a:buSzPct val="100000"/>
              <a:buFont typeface="Arial"/>
              <a:buNone/>
            </a:pPr>
            <a:r>
              <a:rPr lang="en-US" sz="6000" b="1" i="0" u="none" strike="noStrike" cap="none">
                <a:solidFill>
                  <a:srgbClr val="FF0000"/>
                </a:solidFill>
                <a:latin typeface="UTM Avo" panose="02040603050506020204" pitchFamily="18" charset="0"/>
                <a:sym typeface="Arial"/>
              </a:rPr>
              <a:t>Cơ quan tiêu hóa</a:t>
            </a:r>
            <a:endParaRPr sz="6000" b="1" i="0" u="none" strike="noStrike" cap="none">
              <a:solidFill>
                <a:srgbClr val="FF0000"/>
              </a:solidFill>
              <a:latin typeface="UTM Avo" panose="02040603050506020204" pitchFamily="18" charset="0"/>
              <a:sym typeface="Arial"/>
            </a:endParaRPr>
          </a:p>
        </p:txBody>
      </p:sp>
      <p:sp>
        <p:nvSpPr>
          <p:cNvPr id="86" name="Google Shape;86;p1"/>
          <p:cNvSpPr txBox="1"/>
          <p:nvPr/>
        </p:nvSpPr>
        <p:spPr>
          <a:xfrm>
            <a:off x="9063429" y="214969"/>
            <a:ext cx="2782110" cy="716851"/>
          </a:xfrm>
          <a:prstGeom prst="rect">
            <a:avLst/>
          </a:prstGeom>
          <a:noFill/>
          <a:ln>
            <a:noFill/>
          </a:ln>
        </p:spPr>
        <p:txBody>
          <a:bodyPr spcFirstLastPara="1" wrap="square" lIns="91425" tIns="45700" rIns="91425" bIns="45700" anchor="b" anchorCtr="0">
            <a:noAutofit/>
          </a:bodyPr>
          <a:lstStyle/>
          <a:p>
            <a:pPr marL="0" marR="0" lvl="0" indent="0" algn="r" rtl="0">
              <a:lnSpc>
                <a:spcPct val="120000"/>
              </a:lnSpc>
              <a:spcBef>
                <a:spcPts val="0"/>
              </a:spcBef>
              <a:spcAft>
                <a:spcPts val="0"/>
              </a:spcAft>
              <a:buClr>
                <a:schemeClr val="lt1"/>
              </a:buClr>
              <a:buSzPts val="3600"/>
              <a:buFont typeface="Arial"/>
              <a:buNone/>
            </a:pPr>
            <a:r>
              <a:rPr lang="en-US" sz="3600" b="0" i="0" u="none" strike="noStrike" cap="none">
                <a:solidFill>
                  <a:schemeClr val="lt1"/>
                </a:solidFill>
                <a:latin typeface="UTM Avo" panose="02040603050506020204" pitchFamily="18" charset="0"/>
                <a:sym typeface="Arial"/>
              </a:rPr>
              <a:t>TNXH 3</a:t>
            </a:r>
            <a:endParaRPr sz="3600" b="0" i="0" u="none" strike="noStrike" cap="none">
              <a:solidFill>
                <a:schemeClr val="lt1"/>
              </a:solidFill>
              <a:latin typeface="UTM Avo" panose="02040603050506020204" pitchFamily="18" charset="0"/>
              <a:sym typeface="Arial"/>
            </a:endParaRP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7" name="Rectangle 6">
            <a:extLst>
              <a:ext uri="{FF2B5EF4-FFF2-40B4-BE49-F238E27FC236}">
                <a16:creationId xmlns:a16="http://schemas.microsoft.com/office/drawing/2014/main" id="{8407D07D-AD59-46DF-BD6C-3B25F76F485F}"/>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solidFill>
                <a:srgbClr val="FFFAF7"/>
              </a:solidFill>
            </a:endParaRPr>
          </a:p>
        </p:txBody>
      </p:sp>
      <p:sp>
        <p:nvSpPr>
          <p:cNvPr id="2" name="TextBox 1">
            <a:extLst>
              <a:ext uri="{FF2B5EF4-FFF2-40B4-BE49-F238E27FC236}">
                <a16:creationId xmlns:a16="http://schemas.microsoft.com/office/drawing/2014/main" id="{52170026-D220-4177-8F70-A76C90F1C026}"/>
              </a:ext>
            </a:extLst>
          </p:cNvPr>
          <p:cNvSpPr txBox="1"/>
          <p:nvPr/>
        </p:nvSpPr>
        <p:spPr>
          <a:xfrm>
            <a:off x="304800" y="1447800"/>
            <a:ext cx="12090400" cy="607539"/>
          </a:xfrm>
          <a:prstGeom prst="rect">
            <a:avLst/>
          </a:prstGeom>
          <a:noFill/>
        </p:spPr>
        <p:txBody>
          <a:bodyPr wrap="square" rtlCol="0">
            <a:spAutoFit/>
          </a:bodyPr>
          <a:lstStyle/>
          <a:p>
            <a:pPr>
              <a:lnSpc>
                <a:spcPct val="150000"/>
              </a:lnSpc>
            </a:pPr>
            <a:r>
              <a:rPr lang="en-US" sz="2600">
                <a:solidFill>
                  <a:srgbClr val="C00000"/>
                </a:solidFill>
                <a:latin typeface="UTM Avo" panose="02040603050506020204" pitchFamily="18" charset="0"/>
                <a:cs typeface="Arial" panose="020B0604020202020204" pitchFamily="34" charset="0"/>
              </a:rPr>
              <a:t>HĐ 2. Thực hành khám phá sự tiêu hóa thức ăn ở khoang miệng</a:t>
            </a:r>
          </a:p>
        </p:txBody>
      </p:sp>
      <p:grpSp>
        <p:nvGrpSpPr>
          <p:cNvPr id="3" name="Group 2">
            <a:extLst>
              <a:ext uri="{FF2B5EF4-FFF2-40B4-BE49-F238E27FC236}">
                <a16:creationId xmlns:a16="http://schemas.microsoft.com/office/drawing/2014/main" id="{72E8CFDC-3E01-4468-94B6-E31F6DA43F0D}"/>
              </a:ext>
            </a:extLst>
          </p:cNvPr>
          <p:cNvGrpSpPr/>
          <p:nvPr/>
        </p:nvGrpSpPr>
        <p:grpSpPr>
          <a:xfrm>
            <a:off x="933988" y="3009507"/>
            <a:ext cx="10800811" cy="3162153"/>
            <a:chOff x="1676400" y="3514043"/>
            <a:chExt cx="15088074" cy="4743230"/>
          </a:xfrm>
        </p:grpSpPr>
        <p:sp>
          <p:nvSpPr>
            <p:cNvPr id="4" name="Rounded Rectangle 16">
              <a:extLst>
                <a:ext uri="{FF2B5EF4-FFF2-40B4-BE49-F238E27FC236}">
                  <a16:creationId xmlns:a16="http://schemas.microsoft.com/office/drawing/2014/main" id="{326DDCEE-EE42-4572-8E1C-8A7E50774690}"/>
                </a:ext>
              </a:extLst>
            </p:cNvPr>
            <p:cNvSpPr/>
            <p:nvPr/>
          </p:nvSpPr>
          <p:spPr>
            <a:xfrm>
              <a:off x="2286000" y="4076699"/>
              <a:ext cx="14478474" cy="4180574"/>
            </a:xfrm>
            <a:prstGeom prst="roundRect">
              <a:avLst/>
            </a:prstGeom>
            <a:solidFill>
              <a:srgbClr val="FFFAB2"/>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2600">
                  <a:solidFill>
                    <a:schemeClr val="tx1"/>
                  </a:solidFill>
                  <a:latin typeface="UTM Avo" panose="02040603050506020204" pitchFamily="18" charset="0"/>
                  <a:cs typeface="Arial" panose="020B0604020202020204" pitchFamily="34" charset="0"/>
                </a:rPr>
                <a:t>Ở khoang miệng, thức ăn được nghiền nhỏ, nhào trộn, tẩm ướt. Khi nhai kĩ, nước bọt sẽ giúp biến đổi một lượng nhỏ thức ăn chứa chất bột như bánh mì, cơm,… thành đường. </a:t>
              </a:r>
            </a:p>
          </p:txBody>
        </p:sp>
        <p:pic>
          <p:nvPicPr>
            <p:cNvPr id="5" name="Picture 2" descr="Bee ">
              <a:extLst>
                <a:ext uri="{FF2B5EF4-FFF2-40B4-BE49-F238E27FC236}">
                  <a16:creationId xmlns:a16="http://schemas.microsoft.com/office/drawing/2014/main" id="{C7D69704-E52A-433C-8A17-F1E359D77BA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76400" y="3514043"/>
              <a:ext cx="1219200" cy="1219201"/>
            </a:xfrm>
            <a:prstGeom prst="rect">
              <a:avLst/>
            </a:prstGeom>
            <a:noFill/>
            <a:extLst>
              <a:ext uri="{909E8E84-426E-40DD-AFC4-6F175D3DCCD1}">
                <a14:hiddenFill xmlns:a14="http://schemas.microsoft.com/office/drawing/2010/main">
                  <a:solidFill>
                    <a:srgbClr val="FFFFFF"/>
                  </a:solidFill>
                </a14:hiddenFill>
              </a:ext>
            </a:extLst>
          </p:spPr>
        </p:pic>
      </p:grpSp>
      <p:sp>
        <p:nvSpPr>
          <p:cNvPr id="6" name="TextBox 5">
            <a:extLst>
              <a:ext uri="{FF2B5EF4-FFF2-40B4-BE49-F238E27FC236}">
                <a16:creationId xmlns:a16="http://schemas.microsoft.com/office/drawing/2014/main" id="{EAA0A6C2-F7E3-4C8F-B3DE-5318AB877C20}"/>
              </a:ext>
            </a:extLst>
          </p:cNvPr>
          <p:cNvSpPr txBox="1"/>
          <p:nvPr/>
        </p:nvSpPr>
        <p:spPr>
          <a:xfrm>
            <a:off x="457201" y="2357912"/>
            <a:ext cx="9204139" cy="492443"/>
          </a:xfrm>
          <a:prstGeom prst="rect">
            <a:avLst/>
          </a:prstGeom>
          <a:noFill/>
        </p:spPr>
        <p:txBody>
          <a:bodyPr wrap="square" rtlCol="0">
            <a:spAutoFit/>
          </a:bodyPr>
          <a:lstStyle/>
          <a:p>
            <a:pPr marL="381019" indent="-381019">
              <a:buFont typeface="Wingdings" panose="05000000000000000000" pitchFamily="2" charset="2"/>
              <a:buChar char="Ø"/>
            </a:pPr>
            <a:r>
              <a:rPr lang="en-US" sz="2600" i="1">
                <a:latin typeface="UTM Avo" panose="02040603050506020204" pitchFamily="18" charset="0"/>
                <a:cs typeface="Arial" panose="020B0604020202020204" pitchFamily="34" charset="0"/>
              </a:rPr>
              <a:t>Các em cùng đọc nội dung nhắn gửi của con ong: </a:t>
            </a:r>
          </a:p>
        </p:txBody>
      </p:sp>
    </p:spTree>
    <p:extLst>
      <p:ext uri="{BB962C8B-B14F-4D97-AF65-F5344CB8AC3E}">
        <p14:creationId xmlns:p14="http://schemas.microsoft.com/office/powerpoint/2010/main" val="2464211370"/>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8" name="TextBox 7">
            <a:extLst>
              <a:ext uri="{FF2B5EF4-FFF2-40B4-BE49-F238E27FC236}">
                <a16:creationId xmlns:a16="http://schemas.microsoft.com/office/drawing/2014/main" id="{FE2550BD-228C-40EB-B6CB-26B948DB8808}"/>
              </a:ext>
            </a:extLst>
          </p:cNvPr>
          <p:cNvSpPr txBox="1"/>
          <p:nvPr/>
        </p:nvSpPr>
        <p:spPr>
          <a:xfrm>
            <a:off x="558800" y="1371600"/>
            <a:ext cx="11404600" cy="699230"/>
          </a:xfrm>
          <a:prstGeom prst="rect">
            <a:avLst/>
          </a:prstGeom>
          <a:noFill/>
        </p:spPr>
        <p:txBody>
          <a:bodyPr wrap="square" rtlCol="0">
            <a:spAutoFit/>
          </a:bodyPr>
          <a:lstStyle/>
          <a:p>
            <a:pPr>
              <a:lnSpc>
                <a:spcPct val="150000"/>
              </a:lnSpc>
            </a:pPr>
            <a:r>
              <a:rPr lang="en-US" sz="3000">
                <a:solidFill>
                  <a:srgbClr val="C00000"/>
                </a:solidFill>
                <a:latin typeface="UTM Avo" panose="02040603050506020204" pitchFamily="18" charset="0"/>
                <a:cs typeface="Arial" panose="020B0604020202020204" pitchFamily="34" charset="0"/>
              </a:rPr>
              <a:t>HĐ 3. Sự tiêu hoá thức ăn ở dạ dày, ruột non và ruột già </a:t>
            </a:r>
          </a:p>
        </p:txBody>
      </p:sp>
      <p:pic>
        <p:nvPicPr>
          <p:cNvPr id="9" name="Picture 8">
            <a:extLst>
              <a:ext uri="{FF2B5EF4-FFF2-40B4-BE49-F238E27FC236}">
                <a16:creationId xmlns:a16="http://schemas.microsoft.com/office/drawing/2014/main" id="{A47DB883-8A2B-424C-B2F8-B6909806A016}"/>
              </a:ext>
            </a:extLst>
          </p:cNvPr>
          <p:cNvPicPr>
            <a:picLocks noChangeAspect="1"/>
          </p:cNvPicPr>
          <p:nvPr/>
        </p:nvPicPr>
        <p:blipFill rotWithShape="1">
          <a:blip r:embed="rId4">
            <a:extLst>
              <a:ext uri="{28A0092B-C50C-407E-A947-70E740481C1C}">
                <a14:useLocalDpi xmlns:a14="http://schemas.microsoft.com/office/drawing/2010/main" val="0"/>
              </a:ext>
            </a:extLst>
          </a:blip>
          <a:srcRect l="6054" t="15762" r="6068" b="3355"/>
          <a:stretch/>
        </p:blipFill>
        <p:spPr>
          <a:xfrm>
            <a:off x="5213044" y="2089975"/>
            <a:ext cx="6583092" cy="4086057"/>
          </a:xfrm>
          <a:prstGeom prst="rect">
            <a:avLst/>
          </a:prstGeom>
        </p:spPr>
      </p:pic>
      <p:sp>
        <p:nvSpPr>
          <p:cNvPr id="10" name="TextBox 9">
            <a:extLst>
              <a:ext uri="{FF2B5EF4-FFF2-40B4-BE49-F238E27FC236}">
                <a16:creationId xmlns:a16="http://schemas.microsoft.com/office/drawing/2014/main" id="{B0F12254-2482-4436-81F9-9105D3521B07}"/>
              </a:ext>
            </a:extLst>
          </p:cNvPr>
          <p:cNvSpPr txBox="1"/>
          <p:nvPr/>
        </p:nvSpPr>
        <p:spPr>
          <a:xfrm>
            <a:off x="20320" y="2103405"/>
            <a:ext cx="4979679" cy="2237985"/>
          </a:xfrm>
          <a:prstGeom prst="rect">
            <a:avLst/>
          </a:prstGeom>
          <a:noFill/>
        </p:spPr>
        <p:txBody>
          <a:bodyPr wrap="square" rtlCol="0">
            <a:spAutoFit/>
          </a:bodyPr>
          <a:lstStyle/>
          <a:p>
            <a:pPr marL="381019" indent="-381019">
              <a:lnSpc>
                <a:spcPct val="150000"/>
              </a:lnSpc>
              <a:buFont typeface="Wingdings" panose="05000000000000000000" pitchFamily="2" charset="2"/>
              <a:buChar char="Ø"/>
            </a:pPr>
            <a:r>
              <a:rPr lang="en-US" sz="2400" i="1">
                <a:latin typeface="UTM Avo" panose="02040603050506020204" pitchFamily="18" charset="0"/>
                <a:cs typeface="Arial" panose="020B0604020202020204" pitchFamily="34" charset="0"/>
              </a:rPr>
              <a:t>Chỉ và nói quá trình tiêu hoá thức ăn ở dạ dày, ruột non, ruột già trong các hình dưới đây. </a:t>
            </a:r>
          </a:p>
        </p:txBody>
      </p:sp>
      <p:pic>
        <p:nvPicPr>
          <p:cNvPr id="11" name="Picture 8">
            <a:extLst>
              <a:ext uri="{FF2B5EF4-FFF2-40B4-BE49-F238E27FC236}">
                <a16:creationId xmlns:a16="http://schemas.microsoft.com/office/drawing/2014/main" id="{F5E7339C-50B1-446C-9E60-2E961B694E7F}"/>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30862" y="4038600"/>
            <a:ext cx="2018481" cy="2788920"/>
          </a:xfrm>
          <a:prstGeom prst="rect">
            <a:avLst/>
          </a:prstGeom>
        </p:spPr>
      </p:pic>
    </p:spTree>
    <p:extLst>
      <p:ext uri="{BB962C8B-B14F-4D97-AF65-F5344CB8AC3E}">
        <p14:creationId xmlns:p14="http://schemas.microsoft.com/office/powerpoint/2010/main" val="174192514"/>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25" name="Rectangle 24">
            <a:extLst>
              <a:ext uri="{FF2B5EF4-FFF2-40B4-BE49-F238E27FC236}">
                <a16:creationId xmlns:a16="http://schemas.microsoft.com/office/drawing/2014/main" id="{569D50C9-C6FE-41A3-8C95-437C4E339789}"/>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sp>
        <p:nvSpPr>
          <p:cNvPr id="2" name="TextBox 1">
            <a:extLst>
              <a:ext uri="{FF2B5EF4-FFF2-40B4-BE49-F238E27FC236}">
                <a16:creationId xmlns:a16="http://schemas.microsoft.com/office/drawing/2014/main" id="{C5D38F9F-25AF-45FC-B31D-75042E871E61}"/>
              </a:ext>
            </a:extLst>
          </p:cNvPr>
          <p:cNvSpPr txBox="1"/>
          <p:nvPr/>
        </p:nvSpPr>
        <p:spPr>
          <a:xfrm>
            <a:off x="609600" y="1447800"/>
            <a:ext cx="12090400" cy="699230"/>
          </a:xfrm>
          <a:prstGeom prst="rect">
            <a:avLst/>
          </a:prstGeom>
          <a:noFill/>
        </p:spPr>
        <p:txBody>
          <a:bodyPr wrap="square" rtlCol="0">
            <a:spAutoFit/>
          </a:bodyPr>
          <a:lstStyle/>
          <a:p>
            <a:pPr>
              <a:lnSpc>
                <a:spcPct val="150000"/>
              </a:lnSpc>
            </a:pPr>
            <a:r>
              <a:rPr lang="en-US" sz="3000">
                <a:solidFill>
                  <a:srgbClr val="C00000"/>
                </a:solidFill>
                <a:latin typeface="UTM Avo" panose="02040603050506020204" pitchFamily="18" charset="0"/>
                <a:cs typeface="Arial" panose="020B0604020202020204" pitchFamily="34" charset="0"/>
              </a:rPr>
              <a:t>HĐ 3. Sự tiêu hoá thức ăn ở dạ dày, ruột non và ruột già </a:t>
            </a:r>
          </a:p>
        </p:txBody>
      </p:sp>
      <p:sp>
        <p:nvSpPr>
          <p:cNvPr id="3" name="TextBox 2">
            <a:extLst>
              <a:ext uri="{FF2B5EF4-FFF2-40B4-BE49-F238E27FC236}">
                <a16:creationId xmlns:a16="http://schemas.microsoft.com/office/drawing/2014/main" id="{E764F622-E1DB-49C7-9CDC-BF04046F36E2}"/>
              </a:ext>
            </a:extLst>
          </p:cNvPr>
          <p:cNvSpPr txBox="1"/>
          <p:nvPr/>
        </p:nvSpPr>
        <p:spPr>
          <a:xfrm>
            <a:off x="609600" y="2176124"/>
            <a:ext cx="9829800" cy="620876"/>
          </a:xfrm>
          <a:prstGeom prst="rect">
            <a:avLst/>
          </a:prstGeom>
          <a:noFill/>
        </p:spPr>
        <p:txBody>
          <a:bodyPr wrap="square" rtlCol="0">
            <a:spAutoFit/>
          </a:bodyPr>
          <a:lstStyle/>
          <a:p>
            <a:pPr marL="381019" indent="-381019">
              <a:lnSpc>
                <a:spcPct val="150000"/>
              </a:lnSpc>
              <a:buFont typeface="Wingdings" panose="05000000000000000000" pitchFamily="2" charset="2"/>
              <a:buChar char="Ø"/>
            </a:pPr>
            <a:r>
              <a:rPr lang="en-US" sz="2667" i="1">
                <a:latin typeface="UTM Avo" panose="02040603050506020204" pitchFamily="18" charset="0"/>
                <a:cs typeface="Arial" panose="020B0604020202020204" pitchFamily="34" charset="0"/>
              </a:rPr>
              <a:t>Các giai đoạn tiêu hoá thức ăn trong cơ quan tiêu hoá: </a:t>
            </a:r>
          </a:p>
        </p:txBody>
      </p:sp>
      <p:grpSp>
        <p:nvGrpSpPr>
          <p:cNvPr id="4" name="Group 3">
            <a:extLst>
              <a:ext uri="{FF2B5EF4-FFF2-40B4-BE49-F238E27FC236}">
                <a16:creationId xmlns:a16="http://schemas.microsoft.com/office/drawing/2014/main" id="{CE0C2411-29E8-432B-ACC4-D5710785265F}"/>
              </a:ext>
            </a:extLst>
          </p:cNvPr>
          <p:cNvGrpSpPr/>
          <p:nvPr/>
        </p:nvGrpSpPr>
        <p:grpSpPr>
          <a:xfrm>
            <a:off x="312176" y="3039346"/>
            <a:ext cx="2540000" cy="3293326"/>
            <a:chOff x="1447800" y="3879902"/>
            <a:chExt cx="3810000" cy="4939989"/>
          </a:xfrm>
        </p:grpSpPr>
        <p:sp>
          <p:nvSpPr>
            <p:cNvPr id="5" name="Rounded Rectangle 1">
              <a:extLst>
                <a:ext uri="{FF2B5EF4-FFF2-40B4-BE49-F238E27FC236}">
                  <a16:creationId xmlns:a16="http://schemas.microsoft.com/office/drawing/2014/main" id="{A8237F67-6879-41E2-83E7-E10E1CA226B7}"/>
                </a:ext>
              </a:extLst>
            </p:cNvPr>
            <p:cNvSpPr/>
            <p:nvPr/>
          </p:nvSpPr>
          <p:spPr>
            <a:xfrm>
              <a:off x="1447800" y="4502888"/>
              <a:ext cx="3810000" cy="4317003"/>
            </a:xfrm>
            <a:prstGeom prst="roundRect">
              <a:avLst/>
            </a:prstGeom>
            <a:solidFill>
              <a:schemeClr val="accent6">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333">
                  <a:solidFill>
                    <a:schemeClr val="tx1"/>
                  </a:solidFill>
                  <a:latin typeface="UTM Avo" panose="02040603050506020204" pitchFamily="18" charset="0"/>
                  <a:cs typeface="Arial" panose="020B0604020202020204" pitchFamily="34" charset="0"/>
                </a:rPr>
                <a:t>Lấy vào: Nhai và nuốt thức ăn ở miệng qua thực quản.</a:t>
              </a:r>
            </a:p>
          </p:txBody>
        </p:sp>
        <p:sp>
          <p:nvSpPr>
            <p:cNvPr id="6" name="Oval 5">
              <a:extLst>
                <a:ext uri="{FF2B5EF4-FFF2-40B4-BE49-F238E27FC236}">
                  <a16:creationId xmlns:a16="http://schemas.microsoft.com/office/drawing/2014/main" id="{76C39AFD-3346-4A9C-B2F4-98D067D38F72}"/>
                </a:ext>
              </a:extLst>
            </p:cNvPr>
            <p:cNvSpPr/>
            <p:nvPr/>
          </p:nvSpPr>
          <p:spPr>
            <a:xfrm>
              <a:off x="2738494" y="3879902"/>
              <a:ext cx="1066800" cy="1075225"/>
            </a:xfrm>
            <a:prstGeom prst="ellipse">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334" b="1">
                  <a:solidFill>
                    <a:schemeClr val="tx1"/>
                  </a:solidFill>
                  <a:latin typeface="UTM Avo" panose="02040603050506020204" pitchFamily="18" charset="0"/>
                  <a:cs typeface="Arial" panose="020B0604020202020204" pitchFamily="34" charset="0"/>
                </a:rPr>
                <a:t>1</a:t>
              </a:r>
            </a:p>
          </p:txBody>
        </p:sp>
      </p:grpSp>
      <p:grpSp>
        <p:nvGrpSpPr>
          <p:cNvPr id="7" name="Group 6">
            <a:extLst>
              <a:ext uri="{FF2B5EF4-FFF2-40B4-BE49-F238E27FC236}">
                <a16:creationId xmlns:a16="http://schemas.microsoft.com/office/drawing/2014/main" id="{06B10C00-0BC5-4DAB-A90D-81182959F5DD}"/>
              </a:ext>
            </a:extLst>
          </p:cNvPr>
          <p:cNvGrpSpPr/>
          <p:nvPr/>
        </p:nvGrpSpPr>
        <p:grpSpPr>
          <a:xfrm>
            <a:off x="3021945" y="3066862"/>
            <a:ext cx="2946400" cy="3299853"/>
            <a:chOff x="1447800" y="3870112"/>
            <a:chExt cx="4419600" cy="4949779"/>
          </a:xfrm>
        </p:grpSpPr>
        <p:sp>
          <p:nvSpPr>
            <p:cNvPr id="8" name="Rounded Rectangle 27">
              <a:extLst>
                <a:ext uri="{FF2B5EF4-FFF2-40B4-BE49-F238E27FC236}">
                  <a16:creationId xmlns:a16="http://schemas.microsoft.com/office/drawing/2014/main" id="{E76E5F74-FB31-4E7C-B577-EB347A80A96E}"/>
                </a:ext>
              </a:extLst>
            </p:cNvPr>
            <p:cNvSpPr/>
            <p:nvPr/>
          </p:nvSpPr>
          <p:spPr>
            <a:xfrm>
              <a:off x="1447800" y="4502888"/>
              <a:ext cx="4419600" cy="4317003"/>
            </a:xfrm>
            <a:prstGeom prst="roundRect">
              <a:avLst/>
            </a:prstGeom>
            <a:solidFill>
              <a:schemeClr val="accent6">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vi-VN" sz="2333">
                  <a:solidFill>
                    <a:schemeClr val="tx1"/>
                  </a:solidFill>
                  <a:cs typeface="Arial" panose="020B0604020202020204" pitchFamily="34" charset="0"/>
                </a:rPr>
                <a:t>Tiêu hóa: Biến đổi thức ăn thành chất dinh dưỡng ở dạ dày và ruột non.</a:t>
              </a:r>
              <a:endParaRPr lang="en-US" sz="2333">
                <a:solidFill>
                  <a:schemeClr val="tx1"/>
                </a:solidFill>
                <a:latin typeface="UTM Avo" panose="02040603050506020204" pitchFamily="18" charset="0"/>
                <a:cs typeface="Arial" panose="020B0604020202020204" pitchFamily="34" charset="0"/>
              </a:endParaRPr>
            </a:p>
          </p:txBody>
        </p:sp>
        <p:sp>
          <p:nvSpPr>
            <p:cNvPr id="9" name="Oval 8">
              <a:extLst>
                <a:ext uri="{FF2B5EF4-FFF2-40B4-BE49-F238E27FC236}">
                  <a16:creationId xmlns:a16="http://schemas.microsoft.com/office/drawing/2014/main" id="{A95DD6EF-4B87-41A1-9DAC-1378C0821214}"/>
                </a:ext>
              </a:extLst>
            </p:cNvPr>
            <p:cNvSpPr/>
            <p:nvPr/>
          </p:nvSpPr>
          <p:spPr>
            <a:xfrm>
              <a:off x="3124200" y="3870112"/>
              <a:ext cx="1066800" cy="1075225"/>
            </a:xfrm>
            <a:prstGeom prst="ellipse">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334" b="1">
                  <a:solidFill>
                    <a:schemeClr val="tx1"/>
                  </a:solidFill>
                  <a:latin typeface="UTM Avo" panose="02040603050506020204" pitchFamily="18" charset="0"/>
                  <a:cs typeface="Arial" panose="020B0604020202020204" pitchFamily="34" charset="0"/>
                </a:rPr>
                <a:t>2</a:t>
              </a:r>
            </a:p>
          </p:txBody>
        </p:sp>
      </p:grpSp>
      <p:grpSp>
        <p:nvGrpSpPr>
          <p:cNvPr id="10" name="Group 9">
            <a:extLst>
              <a:ext uri="{FF2B5EF4-FFF2-40B4-BE49-F238E27FC236}">
                <a16:creationId xmlns:a16="http://schemas.microsoft.com/office/drawing/2014/main" id="{E6795900-2AAE-4297-AD98-51B2B42D4B06}"/>
              </a:ext>
            </a:extLst>
          </p:cNvPr>
          <p:cNvGrpSpPr/>
          <p:nvPr/>
        </p:nvGrpSpPr>
        <p:grpSpPr>
          <a:xfrm>
            <a:off x="6129373" y="3129469"/>
            <a:ext cx="2794000" cy="3269642"/>
            <a:chOff x="1447800" y="3915428"/>
            <a:chExt cx="4191000" cy="4904463"/>
          </a:xfrm>
        </p:grpSpPr>
        <p:sp>
          <p:nvSpPr>
            <p:cNvPr id="11" name="Rounded Rectangle 30">
              <a:extLst>
                <a:ext uri="{FF2B5EF4-FFF2-40B4-BE49-F238E27FC236}">
                  <a16:creationId xmlns:a16="http://schemas.microsoft.com/office/drawing/2014/main" id="{10CA42F6-2716-4A9E-B840-2D18EA646A60}"/>
                </a:ext>
              </a:extLst>
            </p:cNvPr>
            <p:cNvSpPr/>
            <p:nvPr/>
          </p:nvSpPr>
          <p:spPr>
            <a:xfrm>
              <a:off x="1447800" y="4502888"/>
              <a:ext cx="4191000" cy="4317003"/>
            </a:xfrm>
            <a:prstGeom prst="roundRect">
              <a:avLst/>
            </a:prstGeom>
            <a:solidFill>
              <a:schemeClr val="accent6">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vi-VN" sz="2333">
                  <a:solidFill>
                    <a:schemeClr val="tx1"/>
                  </a:solidFill>
                  <a:cs typeface="Arial" panose="020B0604020202020204" pitchFamily="34" charset="0"/>
                </a:rPr>
                <a:t>Hấp thu: Lấy chất dinh dưỡng vào máu để nuôi cơ thể ở ruột non.</a:t>
              </a:r>
              <a:endParaRPr lang="en-US" sz="2333">
                <a:solidFill>
                  <a:schemeClr val="tx1"/>
                </a:solidFill>
                <a:latin typeface="UTM Avo" panose="02040603050506020204" pitchFamily="18" charset="0"/>
                <a:cs typeface="Arial" panose="020B0604020202020204" pitchFamily="34" charset="0"/>
              </a:endParaRPr>
            </a:p>
          </p:txBody>
        </p:sp>
        <p:sp>
          <p:nvSpPr>
            <p:cNvPr id="12" name="Oval 11">
              <a:extLst>
                <a:ext uri="{FF2B5EF4-FFF2-40B4-BE49-F238E27FC236}">
                  <a16:creationId xmlns:a16="http://schemas.microsoft.com/office/drawing/2014/main" id="{EEF7843B-DEA8-423D-BC52-56E5695D4142}"/>
                </a:ext>
              </a:extLst>
            </p:cNvPr>
            <p:cNvSpPr/>
            <p:nvPr/>
          </p:nvSpPr>
          <p:spPr>
            <a:xfrm>
              <a:off x="3009900" y="3915428"/>
              <a:ext cx="1066800" cy="1075225"/>
            </a:xfrm>
            <a:prstGeom prst="ellipse">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334" b="1">
                  <a:solidFill>
                    <a:schemeClr val="tx1"/>
                  </a:solidFill>
                  <a:latin typeface="UTM Avo" panose="02040603050506020204" pitchFamily="18" charset="0"/>
                  <a:cs typeface="Arial" panose="020B0604020202020204" pitchFamily="34" charset="0"/>
                </a:rPr>
                <a:t>3</a:t>
              </a:r>
            </a:p>
          </p:txBody>
        </p:sp>
      </p:grpSp>
      <p:grpSp>
        <p:nvGrpSpPr>
          <p:cNvPr id="13" name="Group 12">
            <a:extLst>
              <a:ext uri="{FF2B5EF4-FFF2-40B4-BE49-F238E27FC236}">
                <a16:creationId xmlns:a16="http://schemas.microsoft.com/office/drawing/2014/main" id="{DE6E7F5B-F9EA-412B-9BAE-B4ACCB429C15}"/>
              </a:ext>
            </a:extLst>
          </p:cNvPr>
          <p:cNvGrpSpPr/>
          <p:nvPr/>
        </p:nvGrpSpPr>
        <p:grpSpPr>
          <a:xfrm>
            <a:off x="9084401" y="3140752"/>
            <a:ext cx="2988784" cy="3281273"/>
            <a:chOff x="1447800" y="3897982"/>
            <a:chExt cx="4483176" cy="4921909"/>
          </a:xfrm>
        </p:grpSpPr>
        <p:sp>
          <p:nvSpPr>
            <p:cNvPr id="14" name="Rounded Rectangle 33">
              <a:extLst>
                <a:ext uri="{FF2B5EF4-FFF2-40B4-BE49-F238E27FC236}">
                  <a16:creationId xmlns:a16="http://schemas.microsoft.com/office/drawing/2014/main" id="{5C1F0D1E-CD9C-419A-A40C-74F2DDDAF270}"/>
                </a:ext>
              </a:extLst>
            </p:cNvPr>
            <p:cNvSpPr/>
            <p:nvPr/>
          </p:nvSpPr>
          <p:spPr>
            <a:xfrm>
              <a:off x="1447800" y="4502888"/>
              <a:ext cx="4483176" cy="4317003"/>
            </a:xfrm>
            <a:prstGeom prst="roundRect">
              <a:avLst/>
            </a:prstGeom>
            <a:solidFill>
              <a:schemeClr val="accent6">
                <a:lumMod val="40000"/>
                <a:lumOff val="6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vi-VN" sz="2333">
                  <a:solidFill>
                    <a:schemeClr val="tx1"/>
                  </a:solidFill>
                  <a:cs typeface="Arial" panose="020B0604020202020204" pitchFamily="34" charset="0"/>
                </a:rPr>
                <a:t>Thải ra: Loại bỏ các chất cặn bã ở ruột già ra ngoài cơ thể qua hậu môn.</a:t>
              </a:r>
              <a:endParaRPr lang="en-US" sz="2333">
                <a:solidFill>
                  <a:schemeClr val="tx1"/>
                </a:solidFill>
                <a:latin typeface="UTM Avo" panose="02040603050506020204" pitchFamily="18" charset="0"/>
                <a:cs typeface="Arial" panose="020B0604020202020204" pitchFamily="34" charset="0"/>
              </a:endParaRPr>
            </a:p>
          </p:txBody>
        </p:sp>
        <p:sp>
          <p:nvSpPr>
            <p:cNvPr id="15" name="Oval 14">
              <a:extLst>
                <a:ext uri="{FF2B5EF4-FFF2-40B4-BE49-F238E27FC236}">
                  <a16:creationId xmlns:a16="http://schemas.microsoft.com/office/drawing/2014/main" id="{C5178B29-95CA-4EDF-9123-253BA8D349FF}"/>
                </a:ext>
              </a:extLst>
            </p:cNvPr>
            <p:cNvSpPr/>
            <p:nvPr/>
          </p:nvSpPr>
          <p:spPr>
            <a:xfrm>
              <a:off x="3192159" y="3897982"/>
              <a:ext cx="1066800" cy="1075225"/>
            </a:xfrm>
            <a:prstGeom prst="ellipse">
              <a:avLst/>
            </a:prstGeom>
            <a:solidFill>
              <a:schemeClr val="accent6">
                <a:lumMod val="60000"/>
                <a:lumOff val="40000"/>
              </a:schemeClr>
            </a:solid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334" b="1">
                  <a:solidFill>
                    <a:schemeClr val="tx1"/>
                  </a:solidFill>
                  <a:latin typeface="UTM Avo" panose="02040603050506020204" pitchFamily="18" charset="0"/>
                  <a:cs typeface="Arial" panose="020B0604020202020204" pitchFamily="34" charset="0"/>
                </a:rPr>
                <a:t>4</a:t>
              </a:r>
            </a:p>
          </p:txBody>
        </p:sp>
      </p:grpSp>
    </p:spTree>
    <p:extLst>
      <p:ext uri="{BB962C8B-B14F-4D97-AF65-F5344CB8AC3E}">
        <p14:creationId xmlns:p14="http://schemas.microsoft.com/office/powerpoint/2010/main" val="2815536145"/>
      </p:ext>
    </p:extLst>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8" name="Rectangle 7">
            <a:extLst>
              <a:ext uri="{FF2B5EF4-FFF2-40B4-BE49-F238E27FC236}">
                <a16:creationId xmlns:a16="http://schemas.microsoft.com/office/drawing/2014/main" id="{D900AF13-B50D-49FA-9DCA-B1AD419A21EB}"/>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sp>
        <p:nvSpPr>
          <p:cNvPr id="2" name="TextBox 1">
            <a:extLst>
              <a:ext uri="{FF2B5EF4-FFF2-40B4-BE49-F238E27FC236}">
                <a16:creationId xmlns:a16="http://schemas.microsoft.com/office/drawing/2014/main" id="{72A9CBF6-14E5-4A53-B3E3-697A8D5984A9}"/>
              </a:ext>
            </a:extLst>
          </p:cNvPr>
          <p:cNvSpPr txBox="1"/>
          <p:nvPr/>
        </p:nvSpPr>
        <p:spPr>
          <a:xfrm>
            <a:off x="533400" y="1447800"/>
            <a:ext cx="12090400" cy="699230"/>
          </a:xfrm>
          <a:prstGeom prst="rect">
            <a:avLst/>
          </a:prstGeom>
          <a:noFill/>
        </p:spPr>
        <p:txBody>
          <a:bodyPr wrap="square" rtlCol="0">
            <a:spAutoFit/>
          </a:bodyPr>
          <a:lstStyle/>
          <a:p>
            <a:pPr>
              <a:lnSpc>
                <a:spcPct val="150000"/>
              </a:lnSpc>
            </a:pPr>
            <a:r>
              <a:rPr lang="en-US" sz="3000">
                <a:solidFill>
                  <a:srgbClr val="C00000"/>
                </a:solidFill>
                <a:latin typeface="UTM Avo" panose="02040603050506020204" pitchFamily="18" charset="0"/>
                <a:cs typeface="Arial" panose="020B0604020202020204" pitchFamily="34" charset="0"/>
              </a:rPr>
              <a:t>HĐ 4. Chức năng của cơ quan tiêu hoá </a:t>
            </a:r>
          </a:p>
        </p:txBody>
      </p:sp>
      <p:sp>
        <p:nvSpPr>
          <p:cNvPr id="3" name="TextBox 2">
            <a:extLst>
              <a:ext uri="{FF2B5EF4-FFF2-40B4-BE49-F238E27FC236}">
                <a16:creationId xmlns:a16="http://schemas.microsoft.com/office/drawing/2014/main" id="{FCAD5452-EBBF-477F-8815-D13E1D3F46A3}"/>
              </a:ext>
            </a:extLst>
          </p:cNvPr>
          <p:cNvSpPr txBox="1"/>
          <p:nvPr/>
        </p:nvSpPr>
        <p:spPr>
          <a:xfrm>
            <a:off x="533400" y="2265130"/>
            <a:ext cx="10617200" cy="913199"/>
          </a:xfrm>
          <a:prstGeom prst="rect">
            <a:avLst/>
          </a:prstGeom>
          <a:noFill/>
        </p:spPr>
        <p:txBody>
          <a:bodyPr wrap="square" rtlCol="0">
            <a:spAutoFit/>
          </a:bodyPr>
          <a:lstStyle/>
          <a:p>
            <a:pPr marL="381019" indent="-381019">
              <a:buFont typeface="Wingdings" panose="05000000000000000000" pitchFamily="2" charset="2"/>
              <a:buChar char="Ø"/>
            </a:pPr>
            <a:r>
              <a:rPr lang="en-US" sz="2667" b="1">
                <a:latin typeface="UTM Avo" panose="02040603050506020204" pitchFamily="18" charset="0"/>
                <a:cs typeface="Arial" panose="020B0604020202020204" pitchFamily="34" charset="0"/>
              </a:rPr>
              <a:t>Thảo luận nhóm: </a:t>
            </a:r>
            <a:r>
              <a:rPr lang="en-US" sz="2667">
                <a:latin typeface="UTM Avo" panose="02040603050506020204" pitchFamily="18" charset="0"/>
                <a:cs typeface="Arial" panose="020B0604020202020204" pitchFamily="34" charset="0"/>
              </a:rPr>
              <a:t>Các em suy nghĩ và trả lời các câu hỏi sau đây: </a:t>
            </a:r>
          </a:p>
        </p:txBody>
      </p:sp>
      <p:pic>
        <p:nvPicPr>
          <p:cNvPr id="4" name="Picture 4">
            <a:extLst>
              <a:ext uri="{FF2B5EF4-FFF2-40B4-BE49-F238E27FC236}">
                <a16:creationId xmlns:a16="http://schemas.microsoft.com/office/drawing/2014/main" id="{E26A6894-580B-49EF-A6EB-B5575C73E5FE}"/>
              </a:ext>
            </a:extLst>
          </p:cNvPr>
          <p:cNvPicPr>
            <a:picLocks noChangeAspect="1"/>
          </p:cNvPicPr>
          <p:nvPr/>
        </p:nvPicPr>
        <p:blipFill>
          <a:blip r:embed="rId4"/>
          <a:srcRect/>
          <a:stretch>
            <a:fillRect/>
          </a:stretch>
        </p:blipFill>
        <p:spPr>
          <a:xfrm>
            <a:off x="279400" y="2925426"/>
            <a:ext cx="5022076" cy="3772835"/>
          </a:xfrm>
          <a:prstGeom prst="rect">
            <a:avLst/>
          </a:prstGeom>
        </p:spPr>
      </p:pic>
      <p:sp>
        <p:nvSpPr>
          <p:cNvPr id="5" name="Rounded Rectangular Callout 9">
            <a:extLst>
              <a:ext uri="{FF2B5EF4-FFF2-40B4-BE49-F238E27FC236}">
                <a16:creationId xmlns:a16="http://schemas.microsoft.com/office/drawing/2014/main" id="{613F9878-D49D-418A-87EC-4EC451964A3B}"/>
              </a:ext>
            </a:extLst>
          </p:cNvPr>
          <p:cNvSpPr/>
          <p:nvPr/>
        </p:nvSpPr>
        <p:spPr>
          <a:xfrm>
            <a:off x="5401339" y="2940802"/>
            <a:ext cx="6511261" cy="684101"/>
          </a:xfrm>
          <a:prstGeom prst="wedgeRoundRectCallout">
            <a:avLst>
              <a:gd name="adj1" fmla="val -53272"/>
              <a:gd name="adj2" fmla="val 46933"/>
              <a:gd name="adj3" fmla="val 16667"/>
            </a:avLst>
          </a:prstGeom>
          <a:solidFill>
            <a:srgbClr val="FFFAB2"/>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33">
                <a:solidFill>
                  <a:schemeClr val="tx1"/>
                </a:solidFill>
                <a:latin typeface="UTM Avo" panose="02040603050506020204" pitchFamily="18" charset="0"/>
                <a:cs typeface="Arial" panose="020B0604020202020204" pitchFamily="34" charset="0"/>
              </a:rPr>
              <a:t>1. Kể về việc ăn uống hằng ngày của em.</a:t>
            </a:r>
          </a:p>
        </p:txBody>
      </p:sp>
      <p:sp>
        <p:nvSpPr>
          <p:cNvPr id="6" name="Rounded Rectangular Callout 23">
            <a:extLst>
              <a:ext uri="{FF2B5EF4-FFF2-40B4-BE49-F238E27FC236}">
                <a16:creationId xmlns:a16="http://schemas.microsoft.com/office/drawing/2014/main" id="{47389872-5A54-4BAA-9584-EF3942041DEA}"/>
              </a:ext>
            </a:extLst>
          </p:cNvPr>
          <p:cNvSpPr/>
          <p:nvPr/>
        </p:nvSpPr>
        <p:spPr>
          <a:xfrm>
            <a:off x="5401339" y="3826262"/>
            <a:ext cx="6511260" cy="1562343"/>
          </a:xfrm>
          <a:prstGeom prst="wedgeRoundRectCallout">
            <a:avLst>
              <a:gd name="adj1" fmla="val -53272"/>
              <a:gd name="adj2" fmla="val -24752"/>
              <a:gd name="adj3" fmla="val 16667"/>
            </a:avLst>
          </a:prstGeom>
          <a:solidFill>
            <a:srgbClr val="FFFF66"/>
          </a:solidFill>
          <a:ln w="38100">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333">
                <a:solidFill>
                  <a:schemeClr val="tx1"/>
                </a:solidFill>
                <a:cs typeface="Arial" panose="020B0604020202020204" pitchFamily="34" charset="0"/>
              </a:rPr>
              <a:t>2. Em có nhận xét gì về lượng thức ăn, đồ uống được đưa vào cơ thể và lượng chất cặn bã thải ra</a:t>
            </a:r>
            <a:endParaRPr lang="en-US" sz="2333">
              <a:solidFill>
                <a:schemeClr val="tx1"/>
              </a:solidFill>
              <a:latin typeface="UTM Avo" panose="02040603050506020204" pitchFamily="18" charset="0"/>
              <a:cs typeface="Arial" panose="020B0604020202020204" pitchFamily="34" charset="0"/>
            </a:endParaRPr>
          </a:p>
        </p:txBody>
      </p:sp>
      <p:sp>
        <p:nvSpPr>
          <p:cNvPr id="7" name="Rounded Rectangular Callout 24">
            <a:extLst>
              <a:ext uri="{FF2B5EF4-FFF2-40B4-BE49-F238E27FC236}">
                <a16:creationId xmlns:a16="http://schemas.microsoft.com/office/drawing/2014/main" id="{027AFCFF-282D-48B8-B39F-1FECF70CAED7}"/>
              </a:ext>
            </a:extLst>
          </p:cNvPr>
          <p:cNvSpPr/>
          <p:nvPr/>
        </p:nvSpPr>
        <p:spPr>
          <a:xfrm>
            <a:off x="5401338" y="5589964"/>
            <a:ext cx="6511259" cy="740053"/>
          </a:xfrm>
          <a:prstGeom prst="wedgeRoundRectCallout">
            <a:avLst>
              <a:gd name="adj1" fmla="val -53511"/>
              <a:gd name="adj2" fmla="val -18198"/>
              <a:gd name="adj3" fmla="val 16667"/>
            </a:avLst>
          </a:prstGeom>
          <a:solidFill>
            <a:schemeClr val="accent2">
              <a:lumMod val="20000"/>
              <a:lumOff val="80000"/>
            </a:schemeClr>
          </a:solidFill>
          <a:ln w="381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333">
                <a:solidFill>
                  <a:schemeClr val="tx1"/>
                </a:solidFill>
                <a:cs typeface="Arial" panose="020B0604020202020204" pitchFamily="34" charset="0"/>
              </a:rPr>
              <a:t>3. Cơ quan tiêu hóa có chức năng gì?</a:t>
            </a:r>
            <a:endParaRPr lang="en-US" sz="2333">
              <a:solidFill>
                <a:schemeClr val="tx1"/>
              </a:solidFill>
              <a:latin typeface="UTM Avo" panose="02040603050506020204" pitchFamily="18" charset="0"/>
              <a:cs typeface="Arial" panose="020B0604020202020204" pitchFamily="34" charset="0"/>
            </a:endParaRPr>
          </a:p>
        </p:txBody>
      </p:sp>
    </p:spTree>
    <p:extLst>
      <p:ext uri="{BB962C8B-B14F-4D97-AF65-F5344CB8AC3E}">
        <p14:creationId xmlns:p14="http://schemas.microsoft.com/office/powerpoint/2010/main" val="142671243"/>
      </p:ext>
    </p:extLst>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7" name="Rectangle 6">
            <a:extLst>
              <a:ext uri="{FF2B5EF4-FFF2-40B4-BE49-F238E27FC236}">
                <a16:creationId xmlns:a16="http://schemas.microsoft.com/office/drawing/2014/main" id="{91CE6582-2E92-4E08-94DE-20D02F1651ED}"/>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pic>
        <p:nvPicPr>
          <p:cNvPr id="2" name="Picture 5">
            <a:extLst>
              <a:ext uri="{FF2B5EF4-FFF2-40B4-BE49-F238E27FC236}">
                <a16:creationId xmlns:a16="http://schemas.microsoft.com/office/drawing/2014/main" id="{1A576B95-31FE-4413-B22C-7BB531DA1C4E}"/>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03200" y="2332702"/>
            <a:ext cx="4905472" cy="4525298"/>
          </a:xfrm>
          <a:prstGeom prst="rect">
            <a:avLst/>
          </a:prstGeom>
        </p:spPr>
      </p:pic>
      <p:sp>
        <p:nvSpPr>
          <p:cNvPr id="3" name="TextBox 2">
            <a:extLst>
              <a:ext uri="{FF2B5EF4-FFF2-40B4-BE49-F238E27FC236}">
                <a16:creationId xmlns:a16="http://schemas.microsoft.com/office/drawing/2014/main" id="{5B06EFAB-54BB-4E7A-A38C-A51BF3747478}"/>
              </a:ext>
            </a:extLst>
          </p:cNvPr>
          <p:cNvSpPr txBox="1"/>
          <p:nvPr/>
        </p:nvSpPr>
        <p:spPr>
          <a:xfrm>
            <a:off x="533400" y="1433673"/>
            <a:ext cx="12090400" cy="658835"/>
          </a:xfrm>
          <a:prstGeom prst="rect">
            <a:avLst/>
          </a:prstGeom>
          <a:noFill/>
        </p:spPr>
        <p:txBody>
          <a:bodyPr wrap="square" rtlCol="0">
            <a:spAutoFit/>
          </a:bodyPr>
          <a:lstStyle/>
          <a:p>
            <a:pPr>
              <a:lnSpc>
                <a:spcPct val="150000"/>
              </a:lnSpc>
            </a:pPr>
            <a:r>
              <a:rPr lang="en-US" sz="2800">
                <a:solidFill>
                  <a:srgbClr val="C00000"/>
                </a:solidFill>
                <a:latin typeface="UTM Avo" panose="02040603050506020204" pitchFamily="18" charset="0"/>
                <a:cs typeface="Arial" panose="020B0604020202020204" pitchFamily="34" charset="0"/>
              </a:rPr>
              <a:t>HĐ 4. Chức năng của cơ quan tiêu hoá </a:t>
            </a:r>
          </a:p>
        </p:txBody>
      </p:sp>
      <p:grpSp>
        <p:nvGrpSpPr>
          <p:cNvPr id="4" name="Group 3">
            <a:extLst>
              <a:ext uri="{FF2B5EF4-FFF2-40B4-BE49-F238E27FC236}">
                <a16:creationId xmlns:a16="http://schemas.microsoft.com/office/drawing/2014/main" id="{1A5122A7-9505-458D-BE9D-3BF7071D9340}"/>
              </a:ext>
            </a:extLst>
          </p:cNvPr>
          <p:cNvGrpSpPr/>
          <p:nvPr/>
        </p:nvGrpSpPr>
        <p:grpSpPr>
          <a:xfrm>
            <a:off x="5489605" y="2192300"/>
            <a:ext cx="5832551" cy="3262507"/>
            <a:chOff x="1143000" y="2589097"/>
            <a:chExt cx="8748826" cy="4893760"/>
          </a:xfrm>
        </p:grpSpPr>
        <p:sp>
          <p:nvSpPr>
            <p:cNvPr id="5" name="Rounded Rectangle 14">
              <a:extLst>
                <a:ext uri="{FF2B5EF4-FFF2-40B4-BE49-F238E27FC236}">
                  <a16:creationId xmlns:a16="http://schemas.microsoft.com/office/drawing/2014/main" id="{8A002CE1-EAAF-448D-8E08-49A34DB047D8}"/>
                </a:ext>
              </a:extLst>
            </p:cNvPr>
            <p:cNvSpPr/>
            <p:nvPr/>
          </p:nvSpPr>
          <p:spPr>
            <a:xfrm>
              <a:off x="1143000" y="3201075"/>
              <a:ext cx="8748826" cy="4281782"/>
            </a:xfrm>
            <a:prstGeom prst="roundRect">
              <a:avLst/>
            </a:prstGeom>
            <a:solidFill>
              <a:srgbClr val="FFFAB2"/>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667">
                  <a:solidFill>
                    <a:schemeClr val="tx1"/>
                  </a:solidFill>
                  <a:latin typeface="UTM Avo" panose="02040603050506020204" pitchFamily="18" charset="0"/>
                  <a:cs typeface="Arial" panose="020B0604020202020204" pitchFamily="34" charset="0"/>
                </a:rPr>
                <a:t>Cơ quan tiêu hoá có chức năng biến đổi thức ăn thành các chất dinh dưỡng nuôi cơ thể và thải các chất cặn bã ra ngoài. </a:t>
              </a:r>
            </a:p>
          </p:txBody>
        </p:sp>
        <p:pic>
          <p:nvPicPr>
            <p:cNvPr id="6" name="Picture 2" descr="Open book">
              <a:extLst>
                <a:ext uri="{FF2B5EF4-FFF2-40B4-BE49-F238E27FC236}">
                  <a16:creationId xmlns:a16="http://schemas.microsoft.com/office/drawing/2014/main" id="{C50BE2C1-2F71-4F5D-BF9A-480F665EE1A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143000" y="2589097"/>
              <a:ext cx="1219200" cy="121920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4112779375"/>
      </p:ext>
    </p:extLst>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pic>
        <p:nvPicPr>
          <p:cNvPr id="2" name="Picture 1">
            <a:extLst>
              <a:ext uri="{FF2B5EF4-FFF2-40B4-BE49-F238E27FC236}">
                <a16:creationId xmlns:a16="http://schemas.microsoft.com/office/drawing/2014/main" id="{6882E575-2616-4533-9FE6-29275A91421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365" t="19027" r="2442" b="3522"/>
          <a:stretch/>
        </p:blipFill>
        <p:spPr>
          <a:xfrm>
            <a:off x="6002846" y="2244733"/>
            <a:ext cx="6172068" cy="4643747"/>
          </a:xfrm>
          <a:prstGeom prst="rect">
            <a:avLst/>
          </a:prstGeom>
        </p:spPr>
      </p:pic>
      <p:sp>
        <p:nvSpPr>
          <p:cNvPr id="3" name="TextBox 2">
            <a:extLst>
              <a:ext uri="{FF2B5EF4-FFF2-40B4-BE49-F238E27FC236}">
                <a16:creationId xmlns:a16="http://schemas.microsoft.com/office/drawing/2014/main" id="{2E485C13-7F04-494A-8967-AB99CAFE85D7}"/>
              </a:ext>
            </a:extLst>
          </p:cNvPr>
          <p:cNvSpPr txBox="1"/>
          <p:nvPr/>
        </p:nvSpPr>
        <p:spPr>
          <a:xfrm>
            <a:off x="787400" y="1393590"/>
            <a:ext cx="11582400" cy="699230"/>
          </a:xfrm>
          <a:prstGeom prst="rect">
            <a:avLst/>
          </a:prstGeom>
          <a:noFill/>
        </p:spPr>
        <p:txBody>
          <a:bodyPr wrap="square" rtlCol="0">
            <a:spAutoFit/>
          </a:bodyPr>
          <a:lstStyle/>
          <a:p>
            <a:pPr>
              <a:lnSpc>
                <a:spcPct val="150000"/>
              </a:lnSpc>
            </a:pPr>
            <a:r>
              <a:rPr lang="en-US" sz="3000">
                <a:solidFill>
                  <a:srgbClr val="C00000"/>
                </a:solidFill>
                <a:latin typeface="UTM Avo" panose="02040603050506020204" pitchFamily="18" charset="0"/>
                <a:cs typeface="Arial" panose="020B0604020202020204" pitchFamily="34" charset="0"/>
              </a:rPr>
              <a:t>HĐ 5. Những việc cần làm để bảo vệ cơ quan tiêu hoá </a:t>
            </a:r>
          </a:p>
        </p:txBody>
      </p:sp>
      <p:sp>
        <p:nvSpPr>
          <p:cNvPr id="4" name="Pentagon 1">
            <a:extLst>
              <a:ext uri="{FF2B5EF4-FFF2-40B4-BE49-F238E27FC236}">
                <a16:creationId xmlns:a16="http://schemas.microsoft.com/office/drawing/2014/main" id="{637DDE93-E905-43A2-9C71-3AE71908B054}"/>
              </a:ext>
            </a:extLst>
          </p:cNvPr>
          <p:cNvSpPr/>
          <p:nvPr/>
        </p:nvSpPr>
        <p:spPr>
          <a:xfrm>
            <a:off x="380999" y="2431133"/>
            <a:ext cx="4114801" cy="627125"/>
          </a:xfrm>
          <a:prstGeom prst="homePlate">
            <a:avLst/>
          </a:prstGeom>
          <a:solidFill>
            <a:srgbClr val="FFFF66"/>
          </a:solidFill>
          <a:ln w="38100">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67">
                <a:solidFill>
                  <a:schemeClr val="tx1"/>
                </a:solidFill>
                <a:latin typeface="UTM Avo" panose="02040603050506020204" pitchFamily="18" charset="0"/>
                <a:cs typeface="Arial" panose="020B0604020202020204" pitchFamily="34" charset="0"/>
              </a:rPr>
              <a:t>Thảo luận cặp đôi </a:t>
            </a:r>
          </a:p>
        </p:txBody>
      </p:sp>
      <p:sp>
        <p:nvSpPr>
          <p:cNvPr id="5" name="Rectangle 4">
            <a:extLst>
              <a:ext uri="{FF2B5EF4-FFF2-40B4-BE49-F238E27FC236}">
                <a16:creationId xmlns:a16="http://schemas.microsoft.com/office/drawing/2014/main" id="{E6FED598-C01F-4CD3-9893-278ADCFD41CA}"/>
              </a:ext>
            </a:extLst>
          </p:cNvPr>
          <p:cNvSpPr/>
          <p:nvPr/>
        </p:nvSpPr>
        <p:spPr>
          <a:xfrm>
            <a:off x="380999" y="3362085"/>
            <a:ext cx="5454503" cy="3094693"/>
          </a:xfrm>
          <a:prstGeom prst="rect">
            <a:avLst/>
          </a:prstGeom>
        </p:spPr>
        <p:txBody>
          <a:bodyPr wrap="square">
            <a:spAutoFit/>
          </a:bodyPr>
          <a:lstStyle/>
          <a:p>
            <a:pPr algn="just">
              <a:lnSpc>
                <a:spcPct val="150000"/>
              </a:lnSpc>
            </a:pPr>
            <a:r>
              <a:rPr lang="vi-VN" sz="2600">
                <a:latin typeface="+mj-lt"/>
              </a:rPr>
              <a:t>Quan sát các hình 1 – 3 ở trang 86 SGK và cùng nhau nói về các việc cần làm hoặc cần tránh để bảo vệ cơ quan tiêu hóa trong mỗi hình.</a:t>
            </a:r>
            <a:endParaRPr lang="en-US" sz="2600">
              <a:latin typeface="+mj-lt"/>
            </a:endParaRPr>
          </a:p>
        </p:txBody>
      </p:sp>
    </p:spTree>
    <p:extLst>
      <p:ext uri="{BB962C8B-B14F-4D97-AF65-F5344CB8AC3E}">
        <p14:creationId xmlns:p14="http://schemas.microsoft.com/office/powerpoint/2010/main" val="707282198"/>
      </p:ext>
    </p:extLst>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soccer field">
            <a:extLst>
              <a:ext uri="{FF2B5EF4-FFF2-40B4-BE49-F238E27FC236}">
                <a16:creationId xmlns:a16="http://schemas.microsoft.com/office/drawing/2014/main" id="{FF6FCB84-25A8-4F83-B76F-1873A6AE4E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07" b="770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dsad.png"/>
          <p:cNvPicPr>
            <a:picLocks noChangeAspect="1"/>
          </p:cNvPicPr>
          <p:nvPr/>
        </p:nvPicPr>
        <p:blipFill>
          <a:blip r:embed="rId4" cstate="print"/>
          <a:stretch>
            <a:fillRect/>
          </a:stretch>
        </p:blipFill>
        <p:spPr>
          <a:xfrm>
            <a:off x="4152901" y="1285839"/>
            <a:ext cx="2819400" cy="4286321"/>
          </a:xfrm>
          <a:prstGeom prst="rect">
            <a:avLst/>
          </a:prstGeom>
        </p:spPr>
      </p:pic>
      <p:sp>
        <p:nvSpPr>
          <p:cNvPr id="7" name="Cloud 6"/>
          <p:cNvSpPr/>
          <p:nvPr/>
        </p:nvSpPr>
        <p:spPr>
          <a:xfrm>
            <a:off x="6629400" y="609600"/>
            <a:ext cx="3733800" cy="1676400"/>
          </a:xfrm>
          <a:prstGeom prst="cloud">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b="1" dirty="0" err="1">
                <a:latin typeface="UTM Avo" panose="02040603050506020204" pitchFamily="18" charset="0"/>
                <a:ea typeface="UD Digi Kyokasho N-B" panose="02020700000000000000" pitchFamily="17" charset="-128"/>
                <a:cs typeface="Times New Roman" pitchFamily="18" charset="0"/>
              </a:rPr>
              <a:t>Chinh</a:t>
            </a:r>
            <a:r>
              <a:rPr lang="en-US" b="1" dirty="0">
                <a:latin typeface="UTM Avo" panose="02040603050506020204" pitchFamily="18" charset="0"/>
                <a:ea typeface="UD Digi Kyokasho N-B" panose="02020700000000000000" pitchFamily="17" charset="-128"/>
                <a:cs typeface="Times New Roman" pitchFamily="18" charset="0"/>
              </a:rPr>
              <a:t> </a:t>
            </a:r>
            <a:r>
              <a:rPr lang="en-US" b="1" dirty="0" err="1">
                <a:latin typeface="UTM Avo" panose="02040603050506020204" pitchFamily="18" charset="0"/>
                <a:ea typeface="UD Digi Kyokasho N-B" panose="02020700000000000000" pitchFamily="17" charset="-128"/>
                <a:cs typeface="Times New Roman" pitchFamily="18" charset="0"/>
              </a:rPr>
              <a:t>phục</a:t>
            </a:r>
            <a:r>
              <a:rPr lang="en-US" b="1" dirty="0">
                <a:latin typeface="UTM Avo" panose="02040603050506020204" pitchFamily="18" charset="0"/>
                <a:ea typeface="UD Digi Kyokasho N-B" panose="02020700000000000000" pitchFamily="17" charset="-128"/>
                <a:cs typeface="Times New Roman" pitchFamily="18" charset="0"/>
              </a:rPr>
              <a:t> </a:t>
            </a:r>
            <a:r>
              <a:rPr lang="en-US" b="1" dirty="0" err="1">
                <a:latin typeface="UTM Avo" panose="02040603050506020204" pitchFamily="18" charset="0"/>
                <a:ea typeface="UD Digi Kyokasho N-B" panose="02020700000000000000" pitchFamily="17" charset="-128"/>
                <a:cs typeface="Times New Roman" pitchFamily="18" charset="0"/>
              </a:rPr>
              <a:t>cúp</a:t>
            </a:r>
            <a:r>
              <a:rPr lang="en-US" b="1" dirty="0">
                <a:latin typeface="UTM Avo" panose="02040603050506020204" pitchFamily="18" charset="0"/>
                <a:ea typeface="UD Digi Kyokasho N-B" panose="02020700000000000000" pitchFamily="17" charset="-128"/>
                <a:cs typeface="Times New Roman" pitchFamily="18" charset="0"/>
              </a:rPr>
              <a:t> C1 </a:t>
            </a:r>
            <a:r>
              <a:rPr lang="en-US" b="1" dirty="0" err="1">
                <a:latin typeface="UTM Avo" panose="02040603050506020204" pitchFamily="18" charset="0"/>
                <a:ea typeface="UD Digi Kyokasho N-B" panose="02020700000000000000" pitchFamily="17" charset="-128"/>
                <a:cs typeface="Times New Roman" pitchFamily="18" charset="0"/>
              </a:rPr>
              <a:t>thôi</a:t>
            </a:r>
            <a:r>
              <a:rPr lang="en-US" b="1" dirty="0">
                <a:latin typeface="UTM Avo" panose="02040603050506020204" pitchFamily="18" charset="0"/>
                <a:ea typeface="UD Digi Kyokasho N-B" panose="02020700000000000000" pitchFamily="17" charset="-128"/>
                <a:cs typeface="Times New Roman" pitchFamily="18" charset="0"/>
              </a:rPr>
              <a:t> </a:t>
            </a:r>
            <a:r>
              <a:rPr lang="en-US" b="1" dirty="0" err="1">
                <a:latin typeface="UTM Avo" panose="02040603050506020204" pitchFamily="18" charset="0"/>
                <a:ea typeface="UD Digi Kyokasho N-B" panose="02020700000000000000" pitchFamily="17" charset="-128"/>
                <a:cs typeface="Times New Roman" pitchFamily="18" charset="0"/>
              </a:rPr>
              <a:t>nào</a:t>
            </a:r>
            <a:r>
              <a:rPr lang="en-US" b="1" dirty="0">
                <a:latin typeface="UTM Avo" panose="02040603050506020204" pitchFamily="18" charset="0"/>
                <a:ea typeface="UD Digi Kyokasho N-B" panose="02020700000000000000" pitchFamily="17" charset="-128"/>
                <a:cs typeface="Times New Roman" pitchFamily="18" charset="0"/>
              </a:rPr>
              <a:t> !! ^^</a:t>
            </a:r>
          </a:p>
        </p:txBody>
      </p:sp>
      <p:pic>
        <p:nvPicPr>
          <p:cNvPr id="2" name="Picture 1" descr="Logo, company name&#10;&#10;Description automatically generated">
            <a:extLst>
              <a:ext uri="{FF2B5EF4-FFF2-40B4-BE49-F238E27FC236}">
                <a16:creationId xmlns:a16="http://schemas.microsoft.com/office/drawing/2014/main" id="{E085CA49-3E0E-6553-763C-4FEF85805C6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19388" cy="914400"/>
          </a:xfrm>
          <a:prstGeom prst="rect">
            <a:avLst/>
          </a:prstGeom>
        </p:spPr>
      </p:pic>
      <p:pic>
        <p:nvPicPr>
          <p:cNvPr id="4" name="Picture 3" descr="Text, logo&#10;&#10;Description automatically generated">
            <a:extLst>
              <a:ext uri="{FF2B5EF4-FFF2-40B4-BE49-F238E27FC236}">
                <a16:creationId xmlns:a16="http://schemas.microsoft.com/office/drawing/2014/main" id="{D9AB780E-7B14-D64F-4A43-1BF388579F1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152400" y="2590800"/>
            <a:ext cx="12192000" cy="6858000"/>
          </a:xfrm>
          <a:prstGeom prst="rect">
            <a:avLst/>
          </a:prstGeom>
          <a:effectLst>
            <a:glow rad="101600">
              <a:schemeClr val="accent6">
                <a:satMod val="175000"/>
                <a:alpha val="40000"/>
              </a:schemeClr>
            </a:glow>
          </a:effectLst>
        </p:spPr>
      </p:pic>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4" descr="soccer field">
            <a:extLst>
              <a:ext uri="{FF2B5EF4-FFF2-40B4-BE49-F238E27FC236}">
                <a16:creationId xmlns:a16="http://schemas.microsoft.com/office/drawing/2014/main" id="{428E61AD-A9ED-4787-8614-D0EB0273635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07" b="770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bong.png">
            <a:hlinkClick r:id="rId4" action="ppaction://hlinksldjump"/>
          </p:cNvPr>
          <p:cNvPicPr>
            <a:picLocks noChangeAspect="1"/>
          </p:cNvPicPr>
          <p:nvPr/>
        </p:nvPicPr>
        <p:blipFill>
          <a:blip r:embed="rId5" cstate="print"/>
          <a:stretch>
            <a:fillRect/>
          </a:stretch>
        </p:blipFill>
        <p:spPr>
          <a:xfrm>
            <a:off x="5029200" y="5029201"/>
            <a:ext cx="1371600" cy="1349713"/>
          </a:xfrm>
          <a:prstGeom prst="rect">
            <a:avLst/>
          </a:prstGeom>
        </p:spPr>
      </p:pic>
      <p:grpSp>
        <p:nvGrpSpPr>
          <p:cNvPr id="4" name="Group 3">
            <a:extLst>
              <a:ext uri="{FF2B5EF4-FFF2-40B4-BE49-F238E27FC236}">
                <a16:creationId xmlns:a16="http://schemas.microsoft.com/office/drawing/2014/main" id="{B3F0505F-0742-4E5A-D8F2-58C5007F8A14}"/>
              </a:ext>
            </a:extLst>
          </p:cNvPr>
          <p:cNvGrpSpPr/>
          <p:nvPr/>
        </p:nvGrpSpPr>
        <p:grpSpPr>
          <a:xfrm>
            <a:off x="2667000" y="475338"/>
            <a:ext cx="6858000" cy="2973648"/>
            <a:chOff x="3162300" y="1219200"/>
            <a:chExt cx="5638800" cy="1981200"/>
          </a:xfrm>
        </p:grpSpPr>
        <p:pic>
          <p:nvPicPr>
            <p:cNvPr id="3" name="Graphic 2">
              <a:extLst>
                <a:ext uri="{FF2B5EF4-FFF2-40B4-BE49-F238E27FC236}">
                  <a16:creationId xmlns:a16="http://schemas.microsoft.com/office/drawing/2014/main" id="{845B4281-5B19-4461-54A9-7008DD061428}"/>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62300" y="1219200"/>
              <a:ext cx="5638800" cy="1981200"/>
            </a:xfrm>
            <a:prstGeom prst="rect">
              <a:avLst/>
            </a:prstGeom>
          </p:spPr>
        </p:pic>
        <p:sp>
          <p:nvSpPr>
            <p:cNvPr id="7" name="TextBox 6"/>
            <p:cNvSpPr txBox="1"/>
            <p:nvPr/>
          </p:nvSpPr>
          <p:spPr>
            <a:xfrm>
              <a:off x="3600873" y="1501572"/>
              <a:ext cx="4438226" cy="635676"/>
            </a:xfrm>
            <a:prstGeom prst="rect">
              <a:avLst/>
            </a:prstGeom>
            <a:noFill/>
          </p:spPr>
          <p:txBody>
            <a:bodyPr wrap="square" rtlCol="0">
              <a:spAutoFit/>
            </a:bodyPr>
            <a:lstStyle/>
            <a:p>
              <a:pPr algn="ctr"/>
              <a:r>
                <a:rPr lang="vi-VN" sz="2800" b="0" i="0" dirty="0">
                  <a:solidFill>
                    <a:srgbClr val="000000"/>
                  </a:solidFill>
                  <a:effectLst/>
                  <a:latin typeface="+mj-lt"/>
                </a:rPr>
                <a:t>Đâu là những việc NÊN làm để bảo vệ cơ quan tiêu hóa?</a:t>
              </a:r>
              <a:endParaRPr lang="en-US" sz="2800" dirty="0">
                <a:latin typeface="+mj-lt"/>
                <a:cs typeface="Times New Roman" pitchFamily="18" charset="0"/>
              </a:endParaRPr>
            </a:p>
          </p:txBody>
        </p:sp>
      </p:grpSp>
      <p:pic>
        <p:nvPicPr>
          <p:cNvPr id="5" name="Picture 4" descr="Logo, company name&#10;&#10;Description automatically generated">
            <a:extLst>
              <a:ext uri="{FF2B5EF4-FFF2-40B4-BE49-F238E27FC236}">
                <a16:creationId xmlns:a16="http://schemas.microsoft.com/office/drawing/2014/main" id="{6DBD68AF-803D-68BD-3888-EAA83E52396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819388" cy="914400"/>
          </a:xfrm>
          <a:prstGeom prst="rect">
            <a:avLst/>
          </a:prstGeom>
        </p:spPr>
      </p:pic>
    </p:spTree>
    <p:extLst>
      <p:ext uri="{BB962C8B-B14F-4D97-AF65-F5344CB8AC3E}">
        <p14:creationId xmlns:p14="http://schemas.microsoft.com/office/powerpoint/2010/main" val="4173771030"/>
      </p:ext>
    </p:extLst>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10C4E06D-9A83-4D8D-BCC0-FB12179A5EC4}"/>
              </a:ext>
            </a:extLst>
          </p:cNvPr>
          <p:cNvSpPr/>
          <p:nvPr/>
        </p:nvSpPr>
        <p:spPr>
          <a:xfrm>
            <a:off x="0" y="0"/>
            <a:ext cx="12192000" cy="6858000"/>
          </a:xfrm>
          <a:prstGeom prst="rec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d430dcb88016bc5e42f7101ebdc877fc.png"/>
          <p:cNvPicPr>
            <a:picLocks noChangeAspect="1"/>
          </p:cNvPicPr>
          <p:nvPr/>
        </p:nvPicPr>
        <p:blipFill>
          <a:blip r:embed="rId7" cstate="print"/>
          <a:stretch>
            <a:fillRect/>
          </a:stretch>
        </p:blipFill>
        <p:spPr>
          <a:xfrm>
            <a:off x="1524000" y="-685800"/>
            <a:ext cx="9144000" cy="5638800"/>
          </a:xfrm>
          <a:prstGeom prst="rect">
            <a:avLst/>
          </a:prstGeom>
        </p:spPr>
      </p:pic>
      <p:pic>
        <p:nvPicPr>
          <p:cNvPr id="6" name="Picture 5" descr="f002c92eee74a495b2b40cc86e0dc2e9.png"/>
          <p:cNvPicPr>
            <a:picLocks noChangeAspect="1"/>
          </p:cNvPicPr>
          <p:nvPr/>
        </p:nvPicPr>
        <p:blipFill>
          <a:blip r:embed="rId8" cstate="print"/>
          <a:stretch>
            <a:fillRect/>
          </a:stretch>
        </p:blipFill>
        <p:spPr>
          <a:xfrm>
            <a:off x="4648200" y="1143000"/>
            <a:ext cx="2362200" cy="2819400"/>
          </a:xfrm>
          <a:prstGeom prst="rect">
            <a:avLst/>
          </a:prstGeom>
        </p:spPr>
      </p:pic>
      <p:sp>
        <p:nvSpPr>
          <p:cNvPr id="17" name="Plaque 16"/>
          <p:cNvSpPr/>
          <p:nvPr/>
        </p:nvSpPr>
        <p:spPr>
          <a:xfrm>
            <a:off x="8610600" y="228600"/>
            <a:ext cx="2057400" cy="1371600"/>
          </a:xfrm>
          <a:prstGeom prst="plaque">
            <a:avLst/>
          </a:prstGeom>
        </p:spPr>
        <p:style>
          <a:lnRef idx="2">
            <a:schemeClr val="accent6"/>
          </a:lnRef>
          <a:fillRef idx="1">
            <a:schemeClr val="lt1"/>
          </a:fillRef>
          <a:effectRef idx="0">
            <a:schemeClr val="accent6"/>
          </a:effectRef>
          <a:fontRef idx="minor">
            <a:schemeClr val="dk1"/>
          </a:fontRef>
        </p:style>
        <p:txBody>
          <a:bodyPr rtlCol="0" anchor="ctr"/>
          <a:lstStyle/>
          <a:p>
            <a:pPr algn="ctr"/>
            <a:r>
              <a:rPr lang="en-US" sz="2300" dirty="0" err="1">
                <a:latin typeface="UTM Avo" panose="02040603050506020204" pitchFamily="18" charset="0"/>
                <a:cs typeface="Times New Roman" pitchFamily="18" charset="0"/>
              </a:rPr>
              <a:t>Vàoooooo</a:t>
            </a:r>
            <a:endParaRPr lang="en-US" sz="2300" dirty="0">
              <a:latin typeface="UTM Avo" panose="02040603050506020204" pitchFamily="18" charset="0"/>
              <a:cs typeface="Times New Roman" pitchFamily="18" charset="0"/>
            </a:endParaRPr>
          </a:p>
        </p:txBody>
      </p:sp>
      <p:pic>
        <p:nvPicPr>
          <p:cNvPr id="8" name="Picture 7" descr="bong.png"/>
          <p:cNvPicPr>
            <a:picLocks noChangeAspect="1"/>
          </p:cNvPicPr>
          <p:nvPr/>
        </p:nvPicPr>
        <p:blipFill>
          <a:blip r:embed="rId9" cstate="print"/>
          <a:stretch>
            <a:fillRect/>
          </a:stretch>
        </p:blipFill>
        <p:spPr>
          <a:xfrm>
            <a:off x="4687598" y="5117522"/>
            <a:ext cx="609600" cy="599871"/>
          </a:xfrm>
          <a:prstGeom prst="rect">
            <a:avLst/>
          </a:prstGeom>
        </p:spPr>
      </p:pic>
      <p:pic>
        <p:nvPicPr>
          <p:cNvPr id="18" name="Picture 17" descr="bong.png"/>
          <p:cNvPicPr>
            <a:picLocks noChangeAspect="1"/>
          </p:cNvPicPr>
          <p:nvPr/>
        </p:nvPicPr>
        <p:blipFill>
          <a:blip r:embed="rId9" cstate="print"/>
          <a:stretch>
            <a:fillRect/>
          </a:stretch>
        </p:blipFill>
        <p:spPr>
          <a:xfrm>
            <a:off x="1703671" y="5117521"/>
            <a:ext cx="609600" cy="599871"/>
          </a:xfrm>
          <a:prstGeom prst="rect">
            <a:avLst/>
          </a:prstGeom>
        </p:spPr>
      </p:pic>
      <p:pic>
        <p:nvPicPr>
          <p:cNvPr id="20" name="Picture 19" descr="bong.png"/>
          <p:cNvPicPr>
            <a:picLocks noChangeAspect="1"/>
          </p:cNvPicPr>
          <p:nvPr/>
        </p:nvPicPr>
        <p:blipFill>
          <a:blip r:embed="rId9" cstate="print"/>
          <a:stretch>
            <a:fillRect/>
          </a:stretch>
        </p:blipFill>
        <p:spPr>
          <a:xfrm>
            <a:off x="9799472" y="5121150"/>
            <a:ext cx="609600" cy="599871"/>
          </a:xfrm>
          <a:prstGeom prst="rect">
            <a:avLst/>
          </a:prstGeom>
        </p:spPr>
      </p:pic>
      <p:pic>
        <p:nvPicPr>
          <p:cNvPr id="21" name="Picture 20" descr="bong.png"/>
          <p:cNvPicPr>
            <a:picLocks noChangeAspect="1"/>
          </p:cNvPicPr>
          <p:nvPr/>
        </p:nvPicPr>
        <p:blipFill>
          <a:blip r:embed="rId9" cstate="print"/>
          <a:stretch>
            <a:fillRect/>
          </a:stretch>
        </p:blipFill>
        <p:spPr>
          <a:xfrm>
            <a:off x="7075981" y="5117522"/>
            <a:ext cx="609600" cy="599871"/>
          </a:xfrm>
          <a:prstGeom prst="rect">
            <a:avLst/>
          </a:prstGeom>
        </p:spPr>
      </p:pic>
      <p:sp>
        <p:nvSpPr>
          <p:cNvPr id="23" name="Plaque 22"/>
          <p:cNvSpPr/>
          <p:nvPr/>
        </p:nvSpPr>
        <p:spPr>
          <a:xfrm>
            <a:off x="8610600" y="217714"/>
            <a:ext cx="2057400" cy="1371600"/>
          </a:xfrm>
          <a:prstGeom prst="plaque">
            <a:avLst/>
          </a:prstGeom>
          <a:ln>
            <a:solidFill>
              <a:srgbClr val="FFAE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atin typeface="UTM Avo" panose="02040603050506020204" pitchFamily="18" charset="0"/>
              </a:rPr>
              <a:t>Vàooooo :33</a:t>
            </a:r>
            <a:endParaRPr lang="en-US" dirty="0">
              <a:latin typeface="UTM Avo" panose="02040603050506020204" pitchFamily="18" charset="0"/>
            </a:endParaRPr>
          </a:p>
        </p:txBody>
      </p:sp>
      <p:sp>
        <p:nvSpPr>
          <p:cNvPr id="24" name="Plaque 23"/>
          <p:cNvSpPr/>
          <p:nvPr/>
        </p:nvSpPr>
        <p:spPr>
          <a:xfrm>
            <a:off x="8610600" y="229076"/>
            <a:ext cx="2057400" cy="1371600"/>
          </a:xfrm>
          <a:prstGeom prst="plaqu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err="1">
                <a:latin typeface="UTM Avo" panose="02040603050506020204" pitchFamily="18" charset="0"/>
                <a:cs typeface="Times New Roman" pitchFamily="18" charset="0"/>
              </a:rPr>
              <a:t>Không</a:t>
            </a:r>
            <a:r>
              <a:rPr lang="en-US" dirty="0">
                <a:latin typeface="UTM Avo" panose="02040603050506020204" pitchFamily="18" charset="0"/>
                <a:cs typeface="Times New Roman" pitchFamily="18" charset="0"/>
              </a:rPr>
              <a:t> </a:t>
            </a:r>
            <a:r>
              <a:rPr lang="en-US" dirty="0" err="1">
                <a:latin typeface="UTM Avo" panose="02040603050506020204" pitchFamily="18" charset="0"/>
                <a:cs typeface="Times New Roman" pitchFamily="18" charset="0"/>
              </a:rPr>
              <a:t>vào</a:t>
            </a:r>
            <a:r>
              <a:rPr lang="en-US" dirty="0">
                <a:latin typeface="UTM Avo" panose="02040603050506020204" pitchFamily="18" charset="0"/>
                <a:cs typeface="Times New Roman" pitchFamily="18" charset="0"/>
              </a:rPr>
              <a:t> ^^</a:t>
            </a:r>
          </a:p>
        </p:txBody>
      </p:sp>
      <p:sp>
        <p:nvSpPr>
          <p:cNvPr id="26" name="Plaque 25"/>
          <p:cNvSpPr/>
          <p:nvPr/>
        </p:nvSpPr>
        <p:spPr>
          <a:xfrm>
            <a:off x="8610600" y="228600"/>
            <a:ext cx="2057400" cy="1360714"/>
          </a:xfrm>
          <a:prstGeom prst="plaqu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atin typeface="UTM Avo" panose="02040603050506020204" pitchFamily="18" charset="0"/>
              </a:rPr>
              <a:t>Không vào ^^</a:t>
            </a:r>
            <a:endParaRPr lang="en-US" dirty="0">
              <a:latin typeface="UTM Avo" panose="02040603050506020204" pitchFamily="18" charset="0"/>
            </a:endParaRPr>
          </a:p>
        </p:txBody>
      </p:sp>
      <p:sp>
        <p:nvSpPr>
          <p:cNvPr id="28" name="Right Arrow 27"/>
          <p:cNvSpPr/>
          <p:nvPr/>
        </p:nvSpPr>
        <p:spPr>
          <a:xfrm>
            <a:off x="11125200" y="0"/>
            <a:ext cx="914400" cy="609600"/>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latin typeface="UTM Avo" panose="02040603050506020204" pitchFamily="18" charset="0"/>
              </a:rPr>
              <a:t>NEXT</a:t>
            </a:r>
          </a:p>
        </p:txBody>
      </p:sp>
      <p:grpSp>
        <p:nvGrpSpPr>
          <p:cNvPr id="10" name="Group 9">
            <a:extLst>
              <a:ext uri="{FF2B5EF4-FFF2-40B4-BE49-F238E27FC236}">
                <a16:creationId xmlns:a16="http://schemas.microsoft.com/office/drawing/2014/main" id="{96E1023E-8FEF-A21C-CAF8-9ED25FF8E5CF}"/>
              </a:ext>
            </a:extLst>
          </p:cNvPr>
          <p:cNvGrpSpPr/>
          <p:nvPr/>
        </p:nvGrpSpPr>
        <p:grpSpPr>
          <a:xfrm>
            <a:off x="6180406" y="5872663"/>
            <a:ext cx="2320819" cy="756737"/>
            <a:chOff x="6467275" y="5872663"/>
            <a:chExt cx="2033951" cy="756737"/>
          </a:xfrm>
        </p:grpSpPr>
        <p:pic>
          <p:nvPicPr>
            <p:cNvPr id="5" name="Graphic 4">
              <a:extLst>
                <a:ext uri="{FF2B5EF4-FFF2-40B4-BE49-F238E27FC236}">
                  <a16:creationId xmlns:a16="http://schemas.microsoft.com/office/drawing/2014/main" id="{041F1212-ACCF-155C-29A5-6B7338EE40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68745" y="5872663"/>
              <a:ext cx="1932481" cy="756737"/>
            </a:xfrm>
            <a:prstGeom prst="rect">
              <a:avLst/>
            </a:prstGeom>
          </p:spPr>
        </p:pic>
        <p:sp>
          <p:nvSpPr>
            <p:cNvPr id="13" name="TextBox 12">
              <a:extLst>
                <a:ext uri="{FF2B5EF4-FFF2-40B4-BE49-F238E27FC236}">
                  <a16:creationId xmlns:a16="http://schemas.microsoft.com/office/drawing/2014/main" id="{B65A4DD2-0623-DBCF-00A3-2A589C41AF2F}"/>
                </a:ext>
              </a:extLst>
            </p:cNvPr>
            <p:cNvSpPr txBox="1"/>
            <p:nvPr/>
          </p:nvSpPr>
          <p:spPr>
            <a:xfrm>
              <a:off x="6467275" y="5957899"/>
              <a:ext cx="1905000" cy="307777"/>
            </a:xfrm>
            <a:prstGeom prst="rect">
              <a:avLst/>
            </a:prstGeom>
            <a:noFill/>
          </p:spPr>
          <p:txBody>
            <a:bodyPr wrap="square" rtlCol="0">
              <a:spAutoFit/>
            </a:bodyPr>
            <a:lstStyle/>
            <a:p>
              <a:pPr algn="ctr"/>
              <a:r>
                <a:rPr lang="en-US" dirty="0" err="1">
                  <a:latin typeface="UTM Avo" panose="02040603050506020204" pitchFamily="18" charset="0"/>
                </a:rPr>
                <a:t>Ăn</a:t>
              </a:r>
              <a:r>
                <a:rPr lang="en-US" dirty="0">
                  <a:latin typeface="UTM Avo" panose="02040603050506020204" pitchFamily="18" charset="0"/>
                </a:rPr>
                <a:t> </a:t>
              </a:r>
              <a:r>
                <a:rPr lang="en-US" dirty="0" err="1">
                  <a:latin typeface="UTM Avo" panose="02040603050506020204" pitchFamily="18" charset="0"/>
                </a:rPr>
                <a:t>uống</a:t>
              </a:r>
              <a:r>
                <a:rPr lang="en-US" dirty="0">
                  <a:latin typeface="UTM Avo" panose="02040603050506020204" pitchFamily="18" charset="0"/>
                </a:rPr>
                <a:t> </a:t>
              </a:r>
              <a:r>
                <a:rPr lang="en-US" dirty="0" err="1">
                  <a:latin typeface="UTM Avo" panose="02040603050506020204" pitchFamily="18" charset="0"/>
                </a:rPr>
                <a:t>vội</a:t>
              </a:r>
              <a:r>
                <a:rPr lang="en-US" dirty="0">
                  <a:latin typeface="UTM Avo" panose="02040603050506020204" pitchFamily="18" charset="0"/>
                </a:rPr>
                <a:t> </a:t>
              </a:r>
              <a:r>
                <a:rPr lang="en-US" dirty="0" err="1">
                  <a:latin typeface="UTM Avo" panose="02040603050506020204" pitchFamily="18" charset="0"/>
                </a:rPr>
                <a:t>vàng</a:t>
              </a:r>
              <a:endParaRPr lang="en-US" dirty="0">
                <a:latin typeface="UTM Avo" panose="02040603050506020204" pitchFamily="18" charset="0"/>
              </a:endParaRPr>
            </a:p>
          </p:txBody>
        </p:sp>
      </p:grpSp>
      <p:grpSp>
        <p:nvGrpSpPr>
          <p:cNvPr id="2" name="Group 1">
            <a:extLst>
              <a:ext uri="{FF2B5EF4-FFF2-40B4-BE49-F238E27FC236}">
                <a16:creationId xmlns:a16="http://schemas.microsoft.com/office/drawing/2014/main" id="{BA4041C5-BFC7-1FDB-5DCB-3E43380360C0}"/>
              </a:ext>
            </a:extLst>
          </p:cNvPr>
          <p:cNvGrpSpPr/>
          <p:nvPr/>
        </p:nvGrpSpPr>
        <p:grpSpPr>
          <a:xfrm>
            <a:off x="819388" y="5870031"/>
            <a:ext cx="2718900" cy="756737"/>
            <a:chOff x="1292555" y="5870031"/>
            <a:chExt cx="1905000" cy="756737"/>
          </a:xfrm>
        </p:grpSpPr>
        <p:pic>
          <p:nvPicPr>
            <p:cNvPr id="3" name="Graphic 2">
              <a:extLst>
                <a:ext uri="{FF2B5EF4-FFF2-40B4-BE49-F238E27FC236}">
                  <a16:creationId xmlns:a16="http://schemas.microsoft.com/office/drawing/2014/main" id="{DB2176C3-3CE8-72F2-B203-97A0231C46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30688" y="5870031"/>
              <a:ext cx="1737055" cy="756737"/>
            </a:xfrm>
            <a:prstGeom prst="rect">
              <a:avLst/>
            </a:prstGeom>
          </p:spPr>
        </p:pic>
        <p:sp>
          <p:nvSpPr>
            <p:cNvPr id="14" name="TextBox 13">
              <a:extLst>
                <a:ext uri="{FF2B5EF4-FFF2-40B4-BE49-F238E27FC236}">
                  <a16:creationId xmlns:a16="http://schemas.microsoft.com/office/drawing/2014/main" id="{6B0A40C5-E34A-58C0-123B-60398D079672}"/>
                </a:ext>
              </a:extLst>
            </p:cNvPr>
            <p:cNvSpPr txBox="1"/>
            <p:nvPr/>
          </p:nvSpPr>
          <p:spPr>
            <a:xfrm>
              <a:off x="1292555" y="5957899"/>
              <a:ext cx="1905000" cy="307777"/>
            </a:xfrm>
            <a:prstGeom prst="rect">
              <a:avLst/>
            </a:prstGeom>
            <a:noFill/>
          </p:spPr>
          <p:txBody>
            <a:bodyPr wrap="square" rtlCol="0">
              <a:spAutoFit/>
            </a:bodyPr>
            <a:lstStyle/>
            <a:p>
              <a:pPr algn="ctr"/>
              <a:r>
                <a:rPr lang="en-US" dirty="0" err="1">
                  <a:latin typeface="UTM Avo" panose="02040603050506020204" pitchFamily="18" charset="0"/>
                </a:rPr>
                <a:t>Ăn</a:t>
              </a:r>
              <a:r>
                <a:rPr lang="en-US" dirty="0">
                  <a:latin typeface="UTM Avo" panose="02040603050506020204" pitchFamily="18" charset="0"/>
                </a:rPr>
                <a:t> </a:t>
              </a:r>
              <a:r>
                <a:rPr lang="en-US" dirty="0" err="1">
                  <a:latin typeface="UTM Avo" panose="02040603050506020204" pitchFamily="18" charset="0"/>
                </a:rPr>
                <a:t>đủ</a:t>
              </a:r>
              <a:r>
                <a:rPr lang="en-US" dirty="0">
                  <a:latin typeface="UTM Avo" panose="02040603050506020204" pitchFamily="18" charset="0"/>
                </a:rPr>
                <a:t> </a:t>
              </a:r>
              <a:r>
                <a:rPr lang="en-US" dirty="0" err="1">
                  <a:latin typeface="UTM Avo" panose="02040603050506020204" pitchFamily="18" charset="0"/>
                </a:rPr>
                <a:t>bữa</a:t>
              </a:r>
              <a:r>
                <a:rPr lang="en-US" dirty="0">
                  <a:latin typeface="UTM Avo" panose="02040603050506020204" pitchFamily="18" charset="0"/>
                </a:rPr>
                <a:t>, </a:t>
              </a:r>
              <a:r>
                <a:rPr lang="en-US" dirty="0" err="1">
                  <a:latin typeface="UTM Avo" panose="02040603050506020204" pitchFamily="18" charset="0"/>
                </a:rPr>
                <a:t>đúng</a:t>
              </a:r>
              <a:r>
                <a:rPr lang="en-US" dirty="0">
                  <a:latin typeface="UTM Avo" panose="02040603050506020204" pitchFamily="18" charset="0"/>
                </a:rPr>
                <a:t> </a:t>
              </a:r>
              <a:r>
                <a:rPr lang="en-US" dirty="0" err="1">
                  <a:latin typeface="UTM Avo" panose="02040603050506020204" pitchFamily="18" charset="0"/>
                </a:rPr>
                <a:t>giờ</a:t>
              </a:r>
              <a:endParaRPr lang="en-US" dirty="0">
                <a:latin typeface="UTM Avo" panose="02040603050506020204" pitchFamily="18" charset="0"/>
              </a:endParaRPr>
            </a:p>
          </p:txBody>
        </p:sp>
      </p:grpSp>
      <p:grpSp>
        <p:nvGrpSpPr>
          <p:cNvPr id="9" name="Group 8">
            <a:extLst>
              <a:ext uri="{FF2B5EF4-FFF2-40B4-BE49-F238E27FC236}">
                <a16:creationId xmlns:a16="http://schemas.microsoft.com/office/drawing/2014/main" id="{BC82FF67-FAEE-0F8C-F3A3-558AC8D08EF1}"/>
              </a:ext>
            </a:extLst>
          </p:cNvPr>
          <p:cNvGrpSpPr/>
          <p:nvPr/>
        </p:nvGrpSpPr>
        <p:grpSpPr>
          <a:xfrm>
            <a:off x="3973550" y="5867400"/>
            <a:ext cx="1905000" cy="756737"/>
            <a:chOff x="3973550" y="5867400"/>
            <a:chExt cx="1905000" cy="756737"/>
          </a:xfrm>
        </p:grpSpPr>
        <p:pic>
          <p:nvPicPr>
            <p:cNvPr id="4" name="Graphic 3">
              <a:extLst>
                <a:ext uri="{FF2B5EF4-FFF2-40B4-BE49-F238E27FC236}">
                  <a16:creationId xmlns:a16="http://schemas.microsoft.com/office/drawing/2014/main" id="{CCD5A8F5-4437-D412-1DEA-EE53CDF3608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23871" y="5867400"/>
              <a:ext cx="1737055" cy="756737"/>
            </a:xfrm>
            <a:prstGeom prst="rect">
              <a:avLst/>
            </a:prstGeom>
          </p:spPr>
        </p:pic>
        <p:sp>
          <p:nvSpPr>
            <p:cNvPr id="22" name="TextBox 21">
              <a:extLst>
                <a:ext uri="{FF2B5EF4-FFF2-40B4-BE49-F238E27FC236}">
                  <a16:creationId xmlns:a16="http://schemas.microsoft.com/office/drawing/2014/main" id="{717D6585-EB21-2611-0CFD-ABD6C7B4DDEF}"/>
                </a:ext>
              </a:extLst>
            </p:cNvPr>
            <p:cNvSpPr txBox="1"/>
            <p:nvPr/>
          </p:nvSpPr>
          <p:spPr>
            <a:xfrm>
              <a:off x="3973550" y="5935112"/>
              <a:ext cx="1905000" cy="307777"/>
            </a:xfrm>
            <a:prstGeom prst="rect">
              <a:avLst/>
            </a:prstGeom>
            <a:noFill/>
          </p:spPr>
          <p:txBody>
            <a:bodyPr wrap="square" rtlCol="0">
              <a:spAutoFit/>
            </a:bodyPr>
            <a:lstStyle/>
            <a:p>
              <a:pPr algn="ctr"/>
              <a:r>
                <a:rPr lang="en-US" dirty="0" err="1">
                  <a:latin typeface="UTM Avo" panose="02040603050506020204" pitchFamily="18" charset="0"/>
                </a:rPr>
                <a:t>Bỏ</a:t>
              </a:r>
              <a:r>
                <a:rPr lang="en-US" dirty="0">
                  <a:latin typeface="UTM Avo" panose="02040603050506020204" pitchFamily="18" charset="0"/>
                </a:rPr>
                <a:t> </a:t>
              </a:r>
              <a:r>
                <a:rPr lang="en-US" dirty="0" err="1">
                  <a:latin typeface="UTM Avo" panose="02040603050506020204" pitchFamily="18" charset="0"/>
                </a:rPr>
                <a:t>bữa</a:t>
              </a:r>
              <a:endParaRPr lang="en-US" dirty="0">
                <a:latin typeface="UTM Avo" panose="02040603050506020204" pitchFamily="18" charset="0"/>
              </a:endParaRPr>
            </a:p>
          </p:txBody>
        </p:sp>
      </p:grpSp>
      <p:grpSp>
        <p:nvGrpSpPr>
          <p:cNvPr id="11" name="Group 10">
            <a:extLst>
              <a:ext uri="{FF2B5EF4-FFF2-40B4-BE49-F238E27FC236}">
                <a16:creationId xmlns:a16="http://schemas.microsoft.com/office/drawing/2014/main" id="{19071BF4-3C06-2C9B-7EDC-EF6ED28A1025}"/>
              </a:ext>
            </a:extLst>
          </p:cNvPr>
          <p:cNvGrpSpPr/>
          <p:nvPr/>
        </p:nvGrpSpPr>
        <p:grpSpPr>
          <a:xfrm>
            <a:off x="9067800" y="5872663"/>
            <a:ext cx="1905000" cy="756737"/>
            <a:chOff x="9067800" y="5872663"/>
            <a:chExt cx="1905000" cy="756737"/>
          </a:xfrm>
        </p:grpSpPr>
        <p:pic>
          <p:nvPicPr>
            <p:cNvPr id="7" name="Graphic 6">
              <a:extLst>
                <a:ext uri="{FF2B5EF4-FFF2-40B4-BE49-F238E27FC236}">
                  <a16:creationId xmlns:a16="http://schemas.microsoft.com/office/drawing/2014/main" id="{72194264-875C-70A5-B259-EAE770FDDC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235745" y="5872663"/>
              <a:ext cx="1737055" cy="756737"/>
            </a:xfrm>
            <a:prstGeom prst="rect">
              <a:avLst/>
            </a:prstGeom>
          </p:spPr>
        </p:pic>
        <p:sp>
          <p:nvSpPr>
            <p:cNvPr id="25" name="TextBox 24">
              <a:extLst>
                <a:ext uri="{FF2B5EF4-FFF2-40B4-BE49-F238E27FC236}">
                  <a16:creationId xmlns:a16="http://schemas.microsoft.com/office/drawing/2014/main" id="{F7836568-5CE2-CB67-E334-35200A90D785}"/>
                </a:ext>
              </a:extLst>
            </p:cNvPr>
            <p:cNvSpPr txBox="1"/>
            <p:nvPr/>
          </p:nvSpPr>
          <p:spPr>
            <a:xfrm>
              <a:off x="9067800" y="6007491"/>
              <a:ext cx="1905000" cy="307777"/>
            </a:xfrm>
            <a:prstGeom prst="rect">
              <a:avLst/>
            </a:prstGeom>
            <a:noFill/>
          </p:spPr>
          <p:txBody>
            <a:bodyPr wrap="square" rtlCol="0">
              <a:spAutoFit/>
            </a:bodyPr>
            <a:lstStyle/>
            <a:p>
              <a:pPr algn="ctr"/>
              <a:r>
                <a:rPr lang="en-US" dirty="0" err="1">
                  <a:latin typeface="UTM Avo" panose="02040603050506020204" pitchFamily="18" charset="0"/>
                </a:rPr>
                <a:t>Nhai</a:t>
              </a:r>
              <a:r>
                <a:rPr lang="en-US" dirty="0">
                  <a:latin typeface="UTM Avo" panose="02040603050506020204" pitchFamily="18" charset="0"/>
                </a:rPr>
                <a:t> </a:t>
              </a:r>
              <a:r>
                <a:rPr lang="en-US" dirty="0" err="1">
                  <a:latin typeface="UTM Avo" panose="02040603050506020204" pitchFamily="18" charset="0"/>
                </a:rPr>
                <a:t>kỹ</a:t>
              </a:r>
              <a:r>
                <a:rPr lang="en-US" dirty="0">
                  <a:latin typeface="UTM Avo" panose="02040603050506020204" pitchFamily="18" charset="0"/>
                </a:rPr>
                <a:t> </a:t>
              </a:r>
              <a:r>
                <a:rPr lang="en-US" dirty="0" err="1">
                  <a:latin typeface="UTM Avo" panose="02040603050506020204" pitchFamily="18" charset="0"/>
                </a:rPr>
                <a:t>khi</a:t>
              </a:r>
              <a:r>
                <a:rPr lang="en-US" dirty="0">
                  <a:latin typeface="UTM Avo" panose="02040603050506020204" pitchFamily="18" charset="0"/>
                </a:rPr>
                <a:t> </a:t>
              </a:r>
              <a:r>
                <a:rPr lang="en-US" dirty="0" err="1">
                  <a:latin typeface="UTM Avo" panose="02040603050506020204" pitchFamily="18" charset="0"/>
                </a:rPr>
                <a:t>ăn</a:t>
              </a:r>
              <a:endParaRPr lang="en-US" dirty="0">
                <a:latin typeface="UTM Avo" panose="02040603050506020204" pitchFamily="18" charset="0"/>
              </a:endParaRPr>
            </a:p>
          </p:txBody>
        </p:sp>
      </p:grpSp>
      <p:pic>
        <p:nvPicPr>
          <p:cNvPr id="12" name="Picture 11" descr="Logo, company name&#10;&#10;Description automatically generated">
            <a:extLst>
              <a:ext uri="{FF2B5EF4-FFF2-40B4-BE49-F238E27FC236}">
                <a16:creationId xmlns:a16="http://schemas.microsoft.com/office/drawing/2014/main" id="{7C092537-6B4D-F120-54B8-0EACA20B3346}"/>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0"/>
            <a:ext cx="819388" cy="914400"/>
          </a:xfrm>
          <a:prstGeom prst="rect">
            <a:avLst/>
          </a:prstGeom>
        </p:spPr>
      </p:pic>
      <p:pic>
        <p:nvPicPr>
          <p:cNvPr id="16" name="Am-thanh-sut-vao-da-bong-www_tiengdong_com (mp3cut.net)">
            <a:hlinkClick r:id="" action="ppaction://media"/>
            <a:extLst>
              <a:ext uri="{FF2B5EF4-FFF2-40B4-BE49-F238E27FC236}">
                <a16:creationId xmlns:a16="http://schemas.microsoft.com/office/drawing/2014/main" id="{36691C05-24B5-70F2-A552-8D21D27459A0}"/>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96800" y="1685144"/>
            <a:ext cx="609600" cy="609600"/>
          </a:xfrm>
          <a:prstGeom prst="rect">
            <a:avLst/>
          </a:prstGeom>
        </p:spPr>
      </p:pic>
      <p:pic>
        <p:nvPicPr>
          <p:cNvPr id="19" name="Tieng-bao-sai-www_tiengdong_com (mp3cut.net)">
            <a:hlinkClick r:id="" action="ppaction://media"/>
            <a:extLst>
              <a:ext uri="{FF2B5EF4-FFF2-40B4-BE49-F238E27FC236}">
                <a16:creationId xmlns:a16="http://schemas.microsoft.com/office/drawing/2014/main" id="{5617E20E-BACD-5F55-3D7B-52B5D1D71DC8}"/>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2438400" y="3657600"/>
            <a:ext cx="609600" cy="609600"/>
          </a:xfrm>
          <a:prstGeom prst="rect">
            <a:avLst/>
          </a:prstGeom>
        </p:spPr>
      </p:pic>
      <p:pic>
        <p:nvPicPr>
          <p:cNvPr id="30" name="Tieng-bao-sai-www_tiengdong_com (mp3cut.net)">
            <a:hlinkClick r:id="" action="ppaction://media"/>
            <a:extLst>
              <a:ext uri="{FF2B5EF4-FFF2-40B4-BE49-F238E27FC236}">
                <a16:creationId xmlns:a16="http://schemas.microsoft.com/office/drawing/2014/main" id="{6B0E1AE0-F617-A67F-7DF7-A73147C9FA5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4610100" y="3959942"/>
            <a:ext cx="609600" cy="609600"/>
          </a:xfrm>
          <a:prstGeom prst="rect">
            <a:avLst/>
          </a:prstGeom>
        </p:spPr>
      </p:pic>
      <p:pic>
        <p:nvPicPr>
          <p:cNvPr id="31" name="Tieng-bao-sai-www_tiengdong_com (mp3cut.net)">
            <a:hlinkClick r:id="" action="ppaction://media"/>
            <a:extLst>
              <a:ext uri="{FF2B5EF4-FFF2-40B4-BE49-F238E27FC236}">
                <a16:creationId xmlns:a16="http://schemas.microsoft.com/office/drawing/2014/main" id="{F0D51149-247E-6420-8B97-2772C4E926E7}"/>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2639470" y="5786869"/>
            <a:ext cx="609600" cy="609600"/>
          </a:xfrm>
          <a:prstGeom prst="rect">
            <a:avLst/>
          </a:prstGeom>
        </p:spPr>
      </p:pic>
      <p:pic>
        <p:nvPicPr>
          <p:cNvPr id="29" name="Am-thanh-sut-vao-da-bong-www_tiengdong_com (mp3cut.net)">
            <a:hlinkClick r:id="" action="ppaction://media"/>
            <a:extLst>
              <a:ext uri="{FF2B5EF4-FFF2-40B4-BE49-F238E27FC236}">
                <a16:creationId xmlns:a16="http://schemas.microsoft.com/office/drawing/2014/main" id="{DA7FE066-3AC4-552F-EDAF-A3AA4BBC986B}"/>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344400" y="-1143000"/>
            <a:ext cx="609600" cy="609600"/>
          </a:xfrm>
          <a:prstGeom prst="rect">
            <a:avLst/>
          </a:prstGeom>
        </p:spPr>
      </p:pic>
    </p:spTree>
    <p:extLst>
      <p:ext uri="{BB962C8B-B14F-4D97-AF65-F5344CB8AC3E}">
        <p14:creationId xmlns:p14="http://schemas.microsoft.com/office/powerpoint/2010/main" val="2810022674"/>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withEffect">
                                  <p:stCondLst>
                                    <p:cond delay="0"/>
                                  </p:stCondLst>
                                  <p:iterate type="lt">
                                    <p:tmPct val="0"/>
                                  </p:iterate>
                                  <p:childTnLst>
                                    <p:animMotion origin="layout" path="M -0.0802 0.01273 C -0.06627 0.01504 -0.05208 0.01782 -0.0401 0.0199 C -0.02812 0.02176 -0.02278 0.02176 -0.00729 0.02453 C 0.00795 0.02731 0.01107 0.04259 0.05196 0.03657 C 0.09284 0.03078 0.17149 0.00046 0.23789 -0.01088 C 0.3043 -0.02246 0.40105 -0.00672 0.45052 -0.03287 C 0.49922 -0.05834 0.51797 -0.11621 0.53282 -0.16598 C 0.54792 -0.21598 0.54414 -0.2801 0.54076 -0.33033 C 0.53711 -0.38102 0.52552 -0.41297 0.51185 -0.46875 C 0.49805 -0.52477 0.46732 -0.63172 0.45769 -0.66389 " pathEditMode="relative" rAng="0" ptsTypes="AAAAAAAAAA">
                                      <p:cBhvr>
                                        <p:cTn id="6" dur="2000" fill="hold"/>
                                        <p:tgtEl>
                                          <p:spTgt spid="18"/>
                                        </p:tgtEl>
                                        <p:attrNameLst>
                                          <p:attrName>ppt_x</p:attrName>
                                          <p:attrName>ppt_y</p:attrName>
                                        </p:attrNameLst>
                                      </p:cBhvr>
                                      <p:rCtr x="31198" y="-32569"/>
                                    </p:animMotion>
                                  </p:childTnLst>
                                </p:cTn>
                              </p:par>
                              <p:par>
                                <p:cTn id="7" presetID="63" presetClass="path" presetSubtype="0" accel="50000" decel="50000" fill="hold" nodeType="withEffect">
                                  <p:stCondLst>
                                    <p:cond delay="0"/>
                                  </p:stCondLst>
                                  <p:childTnLst>
                                    <p:animMotion origin="layout" path="M -3.33333E-6 -2.22222E-6 L 0.0875 0.00556 " pathEditMode="relative" rAng="0" ptsTypes="AA">
                                      <p:cBhvr>
                                        <p:cTn id="8" dur="2000" fill="hold"/>
                                        <p:tgtEl>
                                          <p:spTgt spid="6"/>
                                        </p:tgtEl>
                                        <p:attrNameLst>
                                          <p:attrName>ppt_x</p:attrName>
                                          <p:attrName>ppt_y</p:attrName>
                                        </p:attrNameLst>
                                      </p:cBhvr>
                                      <p:rCtr x="4400" y="300"/>
                                    </p:animMotion>
                                  </p:childTnLst>
                                </p:cTn>
                              </p:par>
                            </p:childTnLst>
                          </p:cTn>
                        </p:par>
                        <p:par>
                          <p:cTn id="9" fill="hold">
                            <p:stCondLst>
                              <p:cond delay="2000"/>
                            </p:stCondLst>
                            <p:childTnLst>
                              <p:par>
                                <p:cTn id="10" presetID="1" presetClass="mediacall" presetSubtype="0" fill="hold" nodeType="afterEffect">
                                  <p:stCondLst>
                                    <p:cond delay="0"/>
                                  </p:stCondLst>
                                  <p:childTnLst>
                                    <p:cmd type="call" cmd="playFrom(0.0)">
                                      <p:cBhvr>
                                        <p:cTn id="11" dur="4989" fill="hold"/>
                                        <p:tgtEl>
                                          <p:spTgt spid="29"/>
                                        </p:tgtEl>
                                      </p:cBhvr>
                                    </p:cmd>
                                  </p:childTnLst>
                                </p:cTn>
                              </p:par>
                              <p:par>
                                <p:cTn id="12" presetID="1" presetClass="entr" presetSubtype="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6989"/>
                            </p:stCondLst>
                            <p:childTnLst>
                              <p:par>
                                <p:cTn id="15" presetID="47" presetClass="exit" presetSubtype="0" fill="hold" grpId="1" nodeType="afterEffect">
                                  <p:stCondLst>
                                    <p:cond delay="0"/>
                                  </p:stCondLst>
                                  <p:childTnLst>
                                    <p:animEffect transition="out" filter="fade">
                                      <p:cBhvr>
                                        <p:cTn id="16" dur="1500"/>
                                        <p:tgtEl>
                                          <p:spTgt spid="23"/>
                                        </p:tgtEl>
                                      </p:cBhvr>
                                    </p:animEffect>
                                    <p:anim calcmode="lin" valueType="num">
                                      <p:cBhvr>
                                        <p:cTn id="17" dur="1500"/>
                                        <p:tgtEl>
                                          <p:spTgt spid="23"/>
                                        </p:tgtEl>
                                        <p:attrNameLst>
                                          <p:attrName>ppt_x</p:attrName>
                                        </p:attrNameLst>
                                      </p:cBhvr>
                                      <p:tavLst>
                                        <p:tav tm="0">
                                          <p:val>
                                            <p:strVal val="ppt_x"/>
                                          </p:val>
                                        </p:tav>
                                        <p:tav tm="100000">
                                          <p:val>
                                            <p:strVal val="ppt_x"/>
                                          </p:val>
                                        </p:tav>
                                      </p:tavLst>
                                    </p:anim>
                                    <p:anim calcmode="lin" valueType="num">
                                      <p:cBhvr>
                                        <p:cTn id="18" dur="1500"/>
                                        <p:tgtEl>
                                          <p:spTgt spid="23"/>
                                        </p:tgtEl>
                                        <p:attrNameLst>
                                          <p:attrName>ppt_y</p:attrName>
                                        </p:attrNameLst>
                                      </p:cBhvr>
                                      <p:tavLst>
                                        <p:tav tm="0">
                                          <p:val>
                                            <p:strVal val="ppt_y"/>
                                          </p:val>
                                        </p:tav>
                                        <p:tav tm="100000">
                                          <p:val>
                                            <p:strVal val="ppt_y-.1"/>
                                          </p:val>
                                        </p:tav>
                                      </p:tavLst>
                                    </p:anim>
                                    <p:set>
                                      <p:cBhvr>
                                        <p:cTn id="19" dur="1" fill="hold">
                                          <p:stCondLst>
                                            <p:cond delay="1499"/>
                                          </p:stCondLst>
                                        </p:cTn>
                                        <p:tgtEl>
                                          <p:spTgt spid="23"/>
                                        </p:tgtEl>
                                        <p:attrNameLst>
                                          <p:attrName>style.visibility</p:attrName>
                                        </p:attrNameLst>
                                      </p:cBhvr>
                                      <p:to>
                                        <p:strVal val="hidden"/>
                                      </p:to>
                                    </p:set>
                                  </p:childTnLst>
                                </p:cTn>
                              </p:par>
                              <p:par>
                                <p:cTn id="20" presetID="31" presetClass="exit" presetSubtype="0" fill="hold" nodeType="withEffect">
                                  <p:stCondLst>
                                    <p:cond delay="0"/>
                                  </p:stCondLst>
                                  <p:iterate type="lt">
                                    <p:tmPct val="5000"/>
                                  </p:iterate>
                                  <p:childTnLst>
                                    <p:anim calcmode="lin" valueType="num">
                                      <p:cBhvr>
                                        <p:cTn id="21" dur="1000"/>
                                        <p:tgtEl>
                                          <p:spTgt spid="18"/>
                                        </p:tgtEl>
                                        <p:attrNameLst>
                                          <p:attrName>ppt_w</p:attrName>
                                        </p:attrNameLst>
                                      </p:cBhvr>
                                      <p:tavLst>
                                        <p:tav tm="0">
                                          <p:val>
                                            <p:strVal val="ppt_w"/>
                                          </p:val>
                                        </p:tav>
                                        <p:tav tm="100000">
                                          <p:val>
                                            <p:fltVal val="0"/>
                                          </p:val>
                                        </p:tav>
                                      </p:tavLst>
                                    </p:anim>
                                    <p:anim calcmode="lin" valueType="num">
                                      <p:cBhvr>
                                        <p:cTn id="22" dur="1000"/>
                                        <p:tgtEl>
                                          <p:spTgt spid="18"/>
                                        </p:tgtEl>
                                        <p:attrNameLst>
                                          <p:attrName>ppt_h</p:attrName>
                                        </p:attrNameLst>
                                      </p:cBhvr>
                                      <p:tavLst>
                                        <p:tav tm="0">
                                          <p:val>
                                            <p:strVal val="ppt_h"/>
                                          </p:val>
                                        </p:tav>
                                        <p:tav tm="100000">
                                          <p:val>
                                            <p:fltVal val="0"/>
                                          </p:val>
                                        </p:tav>
                                      </p:tavLst>
                                    </p:anim>
                                    <p:anim calcmode="lin" valueType="num">
                                      <p:cBhvr>
                                        <p:cTn id="23" dur="1000"/>
                                        <p:tgtEl>
                                          <p:spTgt spid="18"/>
                                        </p:tgtEl>
                                        <p:attrNameLst>
                                          <p:attrName>style.rotation</p:attrName>
                                        </p:attrNameLst>
                                      </p:cBhvr>
                                      <p:tavLst>
                                        <p:tav tm="0">
                                          <p:val>
                                            <p:fltVal val="0"/>
                                          </p:val>
                                        </p:tav>
                                        <p:tav tm="100000">
                                          <p:val>
                                            <p:fltVal val="90"/>
                                          </p:val>
                                        </p:tav>
                                      </p:tavLst>
                                    </p:anim>
                                    <p:animEffect transition="out" filter="fade">
                                      <p:cBhvr>
                                        <p:cTn id="24" dur="1000"/>
                                        <p:tgtEl>
                                          <p:spTgt spid="18"/>
                                        </p:tgtEl>
                                      </p:cBhvr>
                                    </p:animEffect>
                                    <p:set>
                                      <p:cBhvr>
                                        <p:cTn id="25"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0" presetClass="path" presetSubtype="0" accel="50000" decel="50000" fill="hold" nodeType="withEffect">
                                  <p:stCondLst>
                                    <p:cond delay="0"/>
                                  </p:stCondLst>
                                  <p:iterate type="lt">
                                    <p:tmPct val="0"/>
                                  </p:iterate>
                                  <p:childTnLst>
                                    <p:animMotion origin="layout" path="M -0.00834 -0.00116 C 0.00533 0.00625 0.01914 0.01366 -0.04323 -0.0081 C -0.10508 -0.02986 -0.28855 -0.08426 -0.37982 -0.13241 C -0.47162 -0.18032 -0.59675 -0.25116 -0.59089 -0.29653 C -0.58503 -0.3419 -0.39558 -0.38357 -0.34545 -0.40463 C -0.29493 -0.42546 -0.29154 -0.42454 -0.28855 -0.42315 " pathEditMode="relative" rAng="0" ptsTypes="AAAAAA">
                                      <p:cBhvr>
                                        <p:cTn id="30" dur="2000" fill="hold"/>
                                        <p:tgtEl>
                                          <p:spTgt spid="20"/>
                                        </p:tgtEl>
                                        <p:attrNameLst>
                                          <p:attrName>ppt_x</p:attrName>
                                          <p:attrName>ppt_y</p:attrName>
                                        </p:attrNameLst>
                                      </p:cBhvr>
                                      <p:rCtr x="-28581" y="-20764"/>
                                    </p:animMotion>
                                  </p:childTnLst>
                                </p:cTn>
                              </p:par>
                              <p:par>
                                <p:cTn id="31" presetID="63" presetClass="path" presetSubtype="0" accel="50000" decel="50000" fill="hold" nodeType="withEffect">
                                  <p:stCondLst>
                                    <p:cond delay="0"/>
                                  </p:stCondLst>
                                  <p:childTnLst>
                                    <p:animMotion origin="layout" path="M -3.33333E-6 3.33333E-6 L 0.1875 0.00555 " pathEditMode="relative" rAng="0" ptsTypes="AA">
                                      <p:cBhvr>
                                        <p:cTn id="32" dur="2000" fill="hold"/>
                                        <p:tgtEl>
                                          <p:spTgt spid="6"/>
                                        </p:tgtEl>
                                        <p:attrNameLst>
                                          <p:attrName>ppt_x</p:attrName>
                                          <p:attrName>ppt_y</p:attrName>
                                        </p:attrNameLst>
                                      </p:cBhvr>
                                      <p:rCtr x="9400" y="300"/>
                                    </p:animMotion>
                                  </p:childTnLst>
                                </p:cTn>
                              </p:par>
                            </p:childTnLst>
                          </p:cTn>
                        </p:par>
                        <p:par>
                          <p:cTn id="33" fill="hold">
                            <p:stCondLst>
                              <p:cond delay="2000"/>
                            </p:stCondLst>
                            <p:childTnLst>
                              <p:par>
                                <p:cTn id="34" presetID="1" presetClass="mediacall" presetSubtype="0" fill="hold" nodeType="afterEffect">
                                  <p:stCondLst>
                                    <p:cond delay="0"/>
                                  </p:stCondLst>
                                  <p:childTnLst>
                                    <p:cmd type="call" cmd="playFrom(0.0)">
                                      <p:cBhvr>
                                        <p:cTn id="35" dur="4989" fill="hold"/>
                                        <p:tgtEl>
                                          <p:spTgt spid="16"/>
                                        </p:tgtEl>
                                      </p:cBhvr>
                                    </p:cmd>
                                  </p:childTnLst>
                                </p:cTn>
                              </p:par>
                              <p:par>
                                <p:cTn id="36" presetID="1"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par>
                          <p:cTn id="38" fill="hold">
                            <p:stCondLst>
                              <p:cond delay="6989"/>
                            </p:stCondLst>
                            <p:childTnLst>
                              <p:par>
                                <p:cTn id="39" presetID="47" presetClass="exit" presetSubtype="0" fill="hold" grpId="1" nodeType="afterEffect">
                                  <p:stCondLst>
                                    <p:cond delay="0"/>
                                  </p:stCondLst>
                                  <p:childTnLst>
                                    <p:animEffect transition="out" filter="fade">
                                      <p:cBhvr>
                                        <p:cTn id="40" dur="1000"/>
                                        <p:tgtEl>
                                          <p:spTgt spid="17"/>
                                        </p:tgtEl>
                                      </p:cBhvr>
                                    </p:animEffect>
                                    <p:anim calcmode="lin" valueType="num">
                                      <p:cBhvr>
                                        <p:cTn id="41" dur="1000"/>
                                        <p:tgtEl>
                                          <p:spTgt spid="17"/>
                                        </p:tgtEl>
                                        <p:attrNameLst>
                                          <p:attrName>ppt_x</p:attrName>
                                        </p:attrNameLst>
                                      </p:cBhvr>
                                      <p:tavLst>
                                        <p:tav tm="0">
                                          <p:val>
                                            <p:strVal val="ppt_x"/>
                                          </p:val>
                                        </p:tav>
                                        <p:tav tm="100000">
                                          <p:val>
                                            <p:strVal val="ppt_x"/>
                                          </p:val>
                                        </p:tav>
                                      </p:tavLst>
                                    </p:anim>
                                    <p:anim calcmode="lin" valueType="num">
                                      <p:cBhvr>
                                        <p:cTn id="42" dur="1000"/>
                                        <p:tgtEl>
                                          <p:spTgt spid="17"/>
                                        </p:tgtEl>
                                        <p:attrNameLst>
                                          <p:attrName>ppt_y</p:attrName>
                                        </p:attrNameLst>
                                      </p:cBhvr>
                                      <p:tavLst>
                                        <p:tav tm="0">
                                          <p:val>
                                            <p:strVal val="ppt_y"/>
                                          </p:val>
                                        </p:tav>
                                        <p:tav tm="100000">
                                          <p:val>
                                            <p:strVal val="ppt_y-.1"/>
                                          </p:val>
                                        </p:tav>
                                      </p:tavLst>
                                    </p:anim>
                                    <p:set>
                                      <p:cBhvr>
                                        <p:cTn id="43" dur="1" fill="hold">
                                          <p:stCondLst>
                                            <p:cond delay="999"/>
                                          </p:stCondLst>
                                        </p:cTn>
                                        <p:tgtEl>
                                          <p:spTgt spid="17"/>
                                        </p:tgtEl>
                                        <p:attrNameLst>
                                          <p:attrName>style.visibility</p:attrName>
                                        </p:attrNameLst>
                                      </p:cBhvr>
                                      <p:to>
                                        <p:strVal val="hidden"/>
                                      </p:to>
                                    </p:set>
                                  </p:childTnLst>
                                </p:cTn>
                              </p:par>
                              <p:par>
                                <p:cTn id="44" presetID="31" presetClass="exit" presetSubtype="0" fill="hold" nodeType="withEffect">
                                  <p:stCondLst>
                                    <p:cond delay="0"/>
                                  </p:stCondLst>
                                  <p:iterate type="lt">
                                    <p:tmPct val="5000"/>
                                  </p:iterate>
                                  <p:childTnLst>
                                    <p:anim calcmode="lin" valueType="num">
                                      <p:cBhvr>
                                        <p:cTn id="45" dur="1000"/>
                                        <p:tgtEl>
                                          <p:spTgt spid="20"/>
                                        </p:tgtEl>
                                        <p:attrNameLst>
                                          <p:attrName>ppt_w</p:attrName>
                                        </p:attrNameLst>
                                      </p:cBhvr>
                                      <p:tavLst>
                                        <p:tav tm="0">
                                          <p:val>
                                            <p:strVal val="ppt_w"/>
                                          </p:val>
                                        </p:tav>
                                        <p:tav tm="100000">
                                          <p:val>
                                            <p:fltVal val="0"/>
                                          </p:val>
                                        </p:tav>
                                      </p:tavLst>
                                    </p:anim>
                                    <p:anim calcmode="lin" valueType="num">
                                      <p:cBhvr>
                                        <p:cTn id="46" dur="1000"/>
                                        <p:tgtEl>
                                          <p:spTgt spid="20"/>
                                        </p:tgtEl>
                                        <p:attrNameLst>
                                          <p:attrName>ppt_h</p:attrName>
                                        </p:attrNameLst>
                                      </p:cBhvr>
                                      <p:tavLst>
                                        <p:tav tm="0">
                                          <p:val>
                                            <p:strVal val="ppt_h"/>
                                          </p:val>
                                        </p:tav>
                                        <p:tav tm="100000">
                                          <p:val>
                                            <p:fltVal val="0"/>
                                          </p:val>
                                        </p:tav>
                                      </p:tavLst>
                                    </p:anim>
                                    <p:anim calcmode="lin" valueType="num">
                                      <p:cBhvr>
                                        <p:cTn id="47" dur="1000"/>
                                        <p:tgtEl>
                                          <p:spTgt spid="20"/>
                                        </p:tgtEl>
                                        <p:attrNameLst>
                                          <p:attrName>style.rotation</p:attrName>
                                        </p:attrNameLst>
                                      </p:cBhvr>
                                      <p:tavLst>
                                        <p:tav tm="0">
                                          <p:val>
                                            <p:fltVal val="0"/>
                                          </p:val>
                                        </p:tav>
                                        <p:tav tm="100000">
                                          <p:val>
                                            <p:fltVal val="90"/>
                                          </p:val>
                                        </p:tav>
                                      </p:tavLst>
                                    </p:anim>
                                    <p:animEffect transition="out" filter="fade">
                                      <p:cBhvr>
                                        <p:cTn id="48" dur="1000"/>
                                        <p:tgtEl>
                                          <p:spTgt spid="20"/>
                                        </p:tgtEl>
                                      </p:cBhvr>
                                    </p:animEffect>
                                    <p:set>
                                      <p:cBhvr>
                                        <p:cTn id="49"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0" restart="whenNotActive" fill="hold" evtFilter="cancelBubble" nodeType="interactiveSeq">
                <p:stCondLst>
                  <p:cond evt="onClick" delay="0">
                    <p:tgtEl>
                      <p:spTgt spid="21"/>
                    </p:tgtEl>
                  </p:cond>
                </p:stCondLst>
                <p:endSync evt="end" delay="0">
                  <p:rtn val="all"/>
                </p:endSync>
                <p:childTnLst>
                  <p:par>
                    <p:cTn id="51" fill="hold">
                      <p:stCondLst>
                        <p:cond delay="0"/>
                      </p:stCondLst>
                      <p:childTnLst>
                        <p:par>
                          <p:cTn id="52" fill="hold">
                            <p:stCondLst>
                              <p:cond delay="0"/>
                            </p:stCondLst>
                            <p:childTnLst>
                              <p:par>
                                <p:cTn id="53" presetID="0" presetClass="path" presetSubtype="0" accel="50000" decel="50000" fill="hold" nodeType="withEffect">
                                  <p:stCondLst>
                                    <p:cond delay="0"/>
                                  </p:stCondLst>
                                  <p:iterate type="lt">
                                    <p:tmPct val="0"/>
                                  </p:iterate>
                                  <p:childTnLst>
                                    <p:animMotion origin="layout" path="M -2.5E-6 -1.11111E-6 C -0.00833 -0.01643 -0.0164 -0.03264 -0.02135 -0.05278 C -0.0263 -0.07338 -0.02799 -0.08773 -0.02968 -0.12315 C -0.03151 -0.1588 -0.03242 -0.21829 -0.03177 -0.2662 C -0.03112 -0.31435 -0.02838 -0.36296 -0.02578 -0.41111 " pathEditMode="relative" rAng="0" ptsTypes="AAAAA">
                                      <p:cBhvr>
                                        <p:cTn id="54" dur="2000" fill="hold"/>
                                        <p:tgtEl>
                                          <p:spTgt spid="21"/>
                                        </p:tgtEl>
                                        <p:attrNameLst>
                                          <p:attrName>ppt_x</p:attrName>
                                          <p:attrName>ppt_y</p:attrName>
                                        </p:attrNameLst>
                                      </p:cBhvr>
                                      <p:rCtr x="-1602" y="-20556"/>
                                    </p:animMotion>
                                  </p:childTnLst>
                                </p:cTn>
                              </p:par>
                              <p:par>
                                <p:cTn id="55" presetID="42" presetClass="path" presetSubtype="0" accel="50000" decel="50000" fill="hold" nodeType="withEffect">
                                  <p:stCondLst>
                                    <p:cond delay="0"/>
                                  </p:stCondLst>
                                  <p:childTnLst>
                                    <p:animMotion origin="layout" path="M 5E-6 -2.22222E-6 L 0.10222 0.00556 " pathEditMode="relative" rAng="0" ptsTypes="AA">
                                      <p:cBhvr>
                                        <p:cTn id="56" dur="2000" fill="hold"/>
                                        <p:tgtEl>
                                          <p:spTgt spid="6"/>
                                        </p:tgtEl>
                                        <p:attrNameLst>
                                          <p:attrName>ppt_x</p:attrName>
                                          <p:attrName>ppt_y</p:attrName>
                                        </p:attrNameLst>
                                      </p:cBhvr>
                                      <p:rCtr x="5104" y="278"/>
                                    </p:animMotion>
                                  </p:childTnLst>
                                </p:cTn>
                              </p:par>
                            </p:childTnLst>
                          </p:cTn>
                        </p:par>
                        <p:par>
                          <p:cTn id="57" fill="hold">
                            <p:stCondLst>
                              <p:cond delay="2000"/>
                            </p:stCondLst>
                            <p:childTnLst>
                              <p:par>
                                <p:cTn id="58" presetID="1" presetClass="mediacall" presetSubtype="0" fill="hold" nodeType="afterEffect">
                                  <p:stCondLst>
                                    <p:cond delay="0"/>
                                  </p:stCondLst>
                                  <p:childTnLst>
                                    <p:cmd type="call" cmd="playFrom(0.0)">
                                      <p:cBhvr>
                                        <p:cTn id="59" dur="2843" fill="hold"/>
                                        <p:tgtEl>
                                          <p:spTgt spid="31"/>
                                        </p:tgtEl>
                                      </p:cBhvr>
                                    </p:cmd>
                                  </p:childTnLst>
                                </p:cTn>
                              </p:par>
                              <p:par>
                                <p:cTn id="60" presetID="1" presetClass="entr" presetSubtype="0"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childTnLst>
                          </p:cTn>
                        </p:par>
                        <p:par>
                          <p:cTn id="62" fill="hold">
                            <p:stCondLst>
                              <p:cond delay="4843"/>
                            </p:stCondLst>
                            <p:childTnLst>
                              <p:par>
                                <p:cTn id="63" presetID="47" presetClass="exit" presetSubtype="0" fill="hold" grpId="1" nodeType="afterEffect">
                                  <p:stCondLst>
                                    <p:cond delay="0"/>
                                  </p:stCondLst>
                                  <p:childTnLst>
                                    <p:animEffect transition="out" filter="fade">
                                      <p:cBhvr>
                                        <p:cTn id="64" dur="2250"/>
                                        <p:tgtEl>
                                          <p:spTgt spid="24"/>
                                        </p:tgtEl>
                                      </p:cBhvr>
                                    </p:animEffect>
                                    <p:anim calcmode="lin" valueType="num">
                                      <p:cBhvr>
                                        <p:cTn id="65" dur="2250"/>
                                        <p:tgtEl>
                                          <p:spTgt spid="24"/>
                                        </p:tgtEl>
                                        <p:attrNameLst>
                                          <p:attrName>ppt_x</p:attrName>
                                        </p:attrNameLst>
                                      </p:cBhvr>
                                      <p:tavLst>
                                        <p:tav tm="0">
                                          <p:val>
                                            <p:strVal val="ppt_x"/>
                                          </p:val>
                                        </p:tav>
                                        <p:tav tm="100000">
                                          <p:val>
                                            <p:strVal val="ppt_x"/>
                                          </p:val>
                                        </p:tav>
                                      </p:tavLst>
                                    </p:anim>
                                    <p:anim calcmode="lin" valueType="num">
                                      <p:cBhvr>
                                        <p:cTn id="66" dur="2250"/>
                                        <p:tgtEl>
                                          <p:spTgt spid="24"/>
                                        </p:tgtEl>
                                        <p:attrNameLst>
                                          <p:attrName>ppt_y</p:attrName>
                                        </p:attrNameLst>
                                      </p:cBhvr>
                                      <p:tavLst>
                                        <p:tav tm="0">
                                          <p:val>
                                            <p:strVal val="ppt_y"/>
                                          </p:val>
                                        </p:tav>
                                        <p:tav tm="100000">
                                          <p:val>
                                            <p:strVal val="ppt_y-.1"/>
                                          </p:val>
                                        </p:tav>
                                      </p:tavLst>
                                    </p:anim>
                                    <p:set>
                                      <p:cBhvr>
                                        <p:cTn id="67" dur="1" fill="hold">
                                          <p:stCondLst>
                                            <p:cond delay="2249"/>
                                          </p:stCondLst>
                                        </p:cTn>
                                        <p:tgtEl>
                                          <p:spTgt spid="24"/>
                                        </p:tgtEl>
                                        <p:attrNameLst>
                                          <p:attrName>style.visibility</p:attrName>
                                        </p:attrNameLst>
                                      </p:cBhvr>
                                      <p:to>
                                        <p:strVal val="hidden"/>
                                      </p:to>
                                    </p:set>
                                  </p:childTnLst>
                                </p:cTn>
                              </p:par>
                              <p:par>
                                <p:cTn id="68" presetID="31" presetClass="exit" presetSubtype="0" fill="hold" nodeType="withEffect">
                                  <p:stCondLst>
                                    <p:cond delay="0"/>
                                  </p:stCondLst>
                                  <p:iterate type="lt">
                                    <p:tmPct val="5000"/>
                                  </p:iterate>
                                  <p:childTnLst>
                                    <p:anim calcmode="lin" valueType="num">
                                      <p:cBhvr>
                                        <p:cTn id="69" dur="1000"/>
                                        <p:tgtEl>
                                          <p:spTgt spid="21"/>
                                        </p:tgtEl>
                                        <p:attrNameLst>
                                          <p:attrName>ppt_w</p:attrName>
                                        </p:attrNameLst>
                                      </p:cBhvr>
                                      <p:tavLst>
                                        <p:tav tm="0">
                                          <p:val>
                                            <p:strVal val="ppt_w"/>
                                          </p:val>
                                        </p:tav>
                                        <p:tav tm="100000">
                                          <p:val>
                                            <p:fltVal val="0"/>
                                          </p:val>
                                        </p:tav>
                                      </p:tavLst>
                                    </p:anim>
                                    <p:anim calcmode="lin" valueType="num">
                                      <p:cBhvr>
                                        <p:cTn id="70" dur="1000"/>
                                        <p:tgtEl>
                                          <p:spTgt spid="21"/>
                                        </p:tgtEl>
                                        <p:attrNameLst>
                                          <p:attrName>ppt_h</p:attrName>
                                        </p:attrNameLst>
                                      </p:cBhvr>
                                      <p:tavLst>
                                        <p:tav tm="0">
                                          <p:val>
                                            <p:strVal val="ppt_h"/>
                                          </p:val>
                                        </p:tav>
                                        <p:tav tm="100000">
                                          <p:val>
                                            <p:fltVal val="0"/>
                                          </p:val>
                                        </p:tav>
                                      </p:tavLst>
                                    </p:anim>
                                    <p:anim calcmode="lin" valueType="num">
                                      <p:cBhvr>
                                        <p:cTn id="71" dur="1000"/>
                                        <p:tgtEl>
                                          <p:spTgt spid="21"/>
                                        </p:tgtEl>
                                        <p:attrNameLst>
                                          <p:attrName>style.rotation</p:attrName>
                                        </p:attrNameLst>
                                      </p:cBhvr>
                                      <p:tavLst>
                                        <p:tav tm="0">
                                          <p:val>
                                            <p:fltVal val="0"/>
                                          </p:val>
                                        </p:tav>
                                        <p:tav tm="100000">
                                          <p:val>
                                            <p:fltVal val="90"/>
                                          </p:val>
                                        </p:tav>
                                      </p:tavLst>
                                    </p:anim>
                                    <p:animEffect transition="out" filter="fade">
                                      <p:cBhvr>
                                        <p:cTn id="72" dur="1000"/>
                                        <p:tgtEl>
                                          <p:spTgt spid="21"/>
                                        </p:tgtEl>
                                      </p:cBhvr>
                                    </p:animEffect>
                                    <p:set>
                                      <p:cBhvr>
                                        <p:cTn id="73"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8"/>
                    </p:tgtEl>
                  </p:cond>
                </p:stCondLst>
                <p:endSync evt="end" delay="0">
                  <p:rtn val="all"/>
                </p:endSync>
                <p:childTnLst>
                  <p:par>
                    <p:cTn id="75" fill="hold">
                      <p:stCondLst>
                        <p:cond delay="0"/>
                      </p:stCondLst>
                      <p:childTnLst>
                        <p:par>
                          <p:cTn id="76" fill="hold">
                            <p:stCondLst>
                              <p:cond delay="0"/>
                            </p:stCondLst>
                            <p:childTnLst>
                              <p:par>
                                <p:cTn id="77" presetID="0" presetClass="path" presetSubtype="0" accel="50000" decel="50000" fill="hold" nodeType="withEffect">
                                  <p:stCondLst>
                                    <p:cond delay="0"/>
                                  </p:stCondLst>
                                  <p:iterate type="lt">
                                    <p:tmPct val="0"/>
                                  </p:iterate>
                                  <p:childTnLst>
                                    <p:animMotion origin="layout" path="M -1.25E-6 4.81481E-6 C -0.01953 -0.01644 -0.0388 -0.03288 -0.05482 -0.05718 C -0.0707 -0.08149 -0.08789 -0.10695 -0.09531 -0.14561 C -0.10273 -0.18403 -0.10456 -0.2375 -0.09935 -0.28889 C -0.09414 -0.34028 -0.07904 -0.39676 -0.06393 -0.45325 " pathEditMode="relative" rAng="0" ptsTypes="AAAAA">
                                      <p:cBhvr>
                                        <p:cTn id="78" dur="2000" fill="hold"/>
                                        <p:tgtEl>
                                          <p:spTgt spid="8"/>
                                        </p:tgtEl>
                                        <p:attrNameLst>
                                          <p:attrName>ppt_x</p:attrName>
                                          <p:attrName>ppt_y</p:attrName>
                                        </p:attrNameLst>
                                      </p:cBhvr>
                                      <p:rCtr x="-5117" y="-22662"/>
                                    </p:animMotion>
                                  </p:childTnLst>
                                </p:cTn>
                              </p:par>
                              <p:par>
                                <p:cTn id="79" presetID="35" presetClass="path" presetSubtype="0" accel="50000" decel="50000" fill="hold" nodeType="withEffect">
                                  <p:stCondLst>
                                    <p:cond delay="0"/>
                                  </p:stCondLst>
                                  <p:childTnLst>
                                    <p:animMotion origin="layout" path="M -3.33333E-6 -2.22222E-6 L -0.10416 0.00556 " pathEditMode="relative" rAng="0" ptsTypes="AA">
                                      <p:cBhvr>
                                        <p:cTn id="80" dur="2000" fill="hold"/>
                                        <p:tgtEl>
                                          <p:spTgt spid="6"/>
                                        </p:tgtEl>
                                        <p:attrNameLst>
                                          <p:attrName>ppt_x</p:attrName>
                                          <p:attrName>ppt_y</p:attrName>
                                        </p:attrNameLst>
                                      </p:cBhvr>
                                      <p:rCtr x="-5200" y="300"/>
                                    </p:animMotion>
                                  </p:childTnLst>
                                </p:cTn>
                              </p:par>
                            </p:childTnLst>
                          </p:cTn>
                        </p:par>
                        <p:par>
                          <p:cTn id="81" fill="hold">
                            <p:stCondLst>
                              <p:cond delay="2000"/>
                            </p:stCondLst>
                            <p:childTnLst>
                              <p:par>
                                <p:cTn id="82" presetID="1" presetClass="mediacall" presetSubtype="0" fill="hold" nodeType="afterEffect">
                                  <p:stCondLst>
                                    <p:cond delay="0"/>
                                  </p:stCondLst>
                                  <p:childTnLst>
                                    <p:cmd type="call" cmd="playFrom(0.0)">
                                      <p:cBhvr>
                                        <p:cTn id="83" dur="2843" fill="hold"/>
                                        <p:tgtEl>
                                          <p:spTgt spid="30"/>
                                        </p:tgtEl>
                                      </p:cBhvr>
                                    </p:cmd>
                                  </p:childTnLst>
                                </p:cTn>
                              </p:par>
                              <p:par>
                                <p:cTn id="84" presetID="1" presetClass="entr" presetSubtype="0" fill="hold" grpId="0" nodeType="withEffect">
                                  <p:stCondLst>
                                    <p:cond delay="0"/>
                                  </p:stCondLst>
                                  <p:iterate type="lt">
                                    <p:tmAbs val="0"/>
                                  </p:iterate>
                                  <p:childTnLst>
                                    <p:set>
                                      <p:cBhvr>
                                        <p:cTn id="85" dur="1" fill="hold">
                                          <p:stCondLst>
                                            <p:cond delay="0"/>
                                          </p:stCondLst>
                                        </p:cTn>
                                        <p:tgtEl>
                                          <p:spTgt spid="26"/>
                                        </p:tgtEl>
                                        <p:attrNameLst>
                                          <p:attrName>style.visibility</p:attrName>
                                        </p:attrNameLst>
                                      </p:cBhvr>
                                      <p:to>
                                        <p:strVal val="visible"/>
                                      </p:to>
                                    </p:set>
                                  </p:childTnLst>
                                </p:cTn>
                              </p:par>
                            </p:childTnLst>
                          </p:cTn>
                        </p:par>
                        <p:par>
                          <p:cTn id="86" fill="hold">
                            <p:stCondLst>
                              <p:cond delay="4843"/>
                            </p:stCondLst>
                            <p:childTnLst>
                              <p:par>
                                <p:cTn id="87" presetID="14" presetClass="exit" presetSubtype="10" fill="hold" grpId="1" nodeType="afterEffect">
                                  <p:stCondLst>
                                    <p:cond delay="0"/>
                                  </p:stCondLst>
                                  <p:iterate type="lt">
                                    <p:tmPct val="0"/>
                                  </p:iterate>
                                  <p:childTnLst>
                                    <p:animEffect transition="out" filter="randombar(horizontal)">
                                      <p:cBhvr>
                                        <p:cTn id="88" dur="500"/>
                                        <p:tgtEl>
                                          <p:spTgt spid="26"/>
                                        </p:tgtEl>
                                      </p:cBhvr>
                                    </p:animEffect>
                                    <p:set>
                                      <p:cBhvr>
                                        <p:cTn id="89" dur="1" fill="hold">
                                          <p:stCondLst>
                                            <p:cond delay="499"/>
                                          </p:stCondLst>
                                        </p:cTn>
                                        <p:tgtEl>
                                          <p:spTgt spid="26"/>
                                        </p:tgtEl>
                                        <p:attrNameLst>
                                          <p:attrName>style.visibility</p:attrName>
                                        </p:attrNameLst>
                                      </p:cBhvr>
                                      <p:to>
                                        <p:strVal val="hidden"/>
                                      </p:to>
                                    </p:set>
                                  </p:childTnLst>
                                </p:cTn>
                              </p:par>
                              <p:par>
                                <p:cTn id="90" presetID="31" presetClass="exit" presetSubtype="0" fill="hold" nodeType="withEffect">
                                  <p:stCondLst>
                                    <p:cond delay="0"/>
                                  </p:stCondLst>
                                  <p:iterate type="lt">
                                    <p:tmPct val="5000"/>
                                  </p:iterate>
                                  <p:childTnLst>
                                    <p:anim calcmode="lin" valueType="num">
                                      <p:cBhvr>
                                        <p:cTn id="91" dur="1000"/>
                                        <p:tgtEl>
                                          <p:spTgt spid="8"/>
                                        </p:tgtEl>
                                        <p:attrNameLst>
                                          <p:attrName>ppt_w</p:attrName>
                                        </p:attrNameLst>
                                      </p:cBhvr>
                                      <p:tavLst>
                                        <p:tav tm="0">
                                          <p:val>
                                            <p:strVal val="ppt_w"/>
                                          </p:val>
                                        </p:tav>
                                        <p:tav tm="100000">
                                          <p:val>
                                            <p:fltVal val="0"/>
                                          </p:val>
                                        </p:tav>
                                      </p:tavLst>
                                    </p:anim>
                                    <p:anim calcmode="lin" valueType="num">
                                      <p:cBhvr>
                                        <p:cTn id="92" dur="1000"/>
                                        <p:tgtEl>
                                          <p:spTgt spid="8"/>
                                        </p:tgtEl>
                                        <p:attrNameLst>
                                          <p:attrName>ppt_h</p:attrName>
                                        </p:attrNameLst>
                                      </p:cBhvr>
                                      <p:tavLst>
                                        <p:tav tm="0">
                                          <p:val>
                                            <p:strVal val="ppt_h"/>
                                          </p:val>
                                        </p:tav>
                                        <p:tav tm="100000">
                                          <p:val>
                                            <p:fltVal val="0"/>
                                          </p:val>
                                        </p:tav>
                                      </p:tavLst>
                                    </p:anim>
                                    <p:anim calcmode="lin" valueType="num">
                                      <p:cBhvr>
                                        <p:cTn id="93" dur="1000"/>
                                        <p:tgtEl>
                                          <p:spTgt spid="8"/>
                                        </p:tgtEl>
                                        <p:attrNameLst>
                                          <p:attrName>style.rotation</p:attrName>
                                        </p:attrNameLst>
                                      </p:cBhvr>
                                      <p:tavLst>
                                        <p:tav tm="0">
                                          <p:val>
                                            <p:fltVal val="0"/>
                                          </p:val>
                                        </p:tav>
                                        <p:tav tm="100000">
                                          <p:val>
                                            <p:fltVal val="90"/>
                                          </p:val>
                                        </p:tav>
                                      </p:tavLst>
                                    </p:anim>
                                    <p:animEffect transition="out" filter="fade">
                                      <p:cBhvr>
                                        <p:cTn id="94" dur="1000"/>
                                        <p:tgtEl>
                                          <p:spTgt spid="8"/>
                                        </p:tgtEl>
                                      </p:cBhvr>
                                    </p:animEffect>
                                    <p:set>
                                      <p:cBhvr>
                                        <p:cTn id="95"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96" fill="hold" display="0">
                  <p:stCondLst>
                    <p:cond delay="indefinite"/>
                  </p:stCondLst>
                  <p:endCondLst>
                    <p:cond evt="onStopAudio" delay="0">
                      <p:tgtEl>
                        <p:sldTgt/>
                      </p:tgtEl>
                    </p:cond>
                  </p:endCondLst>
                </p:cTn>
                <p:tgtEl>
                  <p:spTgt spid="16"/>
                </p:tgtEl>
              </p:cMediaNode>
            </p:audio>
            <p:audio>
              <p:cMediaNode vol="80000">
                <p:cTn id="97" fill="hold" display="0">
                  <p:stCondLst>
                    <p:cond delay="indefinite"/>
                  </p:stCondLst>
                  <p:endCondLst>
                    <p:cond evt="onStopAudio" delay="0">
                      <p:tgtEl>
                        <p:sldTgt/>
                      </p:tgtEl>
                    </p:cond>
                  </p:endCondLst>
                </p:cTn>
                <p:tgtEl>
                  <p:spTgt spid="19"/>
                </p:tgtEl>
              </p:cMediaNode>
            </p:audio>
            <p:audio>
              <p:cMediaNode vol="80000">
                <p:cTn id="98" fill="hold" display="0">
                  <p:stCondLst>
                    <p:cond delay="indefinite"/>
                  </p:stCondLst>
                  <p:endCondLst>
                    <p:cond evt="onStopAudio" delay="0">
                      <p:tgtEl>
                        <p:sldTgt/>
                      </p:tgtEl>
                    </p:cond>
                  </p:endCondLst>
                </p:cTn>
                <p:tgtEl>
                  <p:spTgt spid="30"/>
                </p:tgtEl>
              </p:cMediaNode>
            </p:audio>
            <p:audio>
              <p:cMediaNode vol="80000">
                <p:cTn id="99" fill="hold" display="0">
                  <p:stCondLst>
                    <p:cond delay="indefinite"/>
                  </p:stCondLst>
                  <p:endCondLst>
                    <p:cond evt="onStopAudio" delay="0">
                      <p:tgtEl>
                        <p:sldTgt/>
                      </p:tgtEl>
                    </p:cond>
                  </p:endCondLst>
                </p:cTn>
                <p:tgtEl>
                  <p:spTgt spid="31"/>
                </p:tgtEl>
              </p:cMediaNode>
            </p:audio>
            <p:audio>
              <p:cMediaNode vol="80000">
                <p:cTn id="100" fill="hold" display="0">
                  <p:stCondLst>
                    <p:cond delay="indefinite"/>
                  </p:stCondLst>
                  <p:endCondLst>
                    <p:cond evt="onStopAudio" delay="0">
                      <p:tgtEl>
                        <p:sldTgt/>
                      </p:tgtEl>
                    </p:cond>
                  </p:endCondLst>
                </p:cTn>
                <p:tgtEl>
                  <p:spTgt spid="29"/>
                </p:tgtEl>
              </p:cMediaNode>
            </p:audio>
          </p:childTnLst>
        </p:cTn>
      </p:par>
    </p:tnLst>
    <p:bldLst>
      <p:bldP spid="17" grpId="0" animBg="1"/>
      <p:bldP spid="17" grpId="1" animBg="1"/>
      <p:bldP spid="23" grpId="0" animBg="1"/>
      <p:bldP spid="23" grpId="1" animBg="1"/>
      <p:bldP spid="24" grpId="0" animBg="1"/>
      <p:bldP spid="24" grpId="1" animBg="1"/>
      <p:bldP spid="26" grpId="0" animBg="1"/>
      <p:bldP spid="26" grpId="1"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4" descr="soccer field">
            <a:extLst>
              <a:ext uri="{FF2B5EF4-FFF2-40B4-BE49-F238E27FC236}">
                <a16:creationId xmlns:a16="http://schemas.microsoft.com/office/drawing/2014/main" id="{B9FA94DB-2CC9-4E8D-B2C2-5E495BF864F8}"/>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707" b="770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descr="bong.png">
            <a:hlinkClick r:id="rId4" action="ppaction://hlinksldjump"/>
          </p:cNvPr>
          <p:cNvPicPr>
            <a:picLocks noChangeAspect="1"/>
          </p:cNvPicPr>
          <p:nvPr/>
        </p:nvPicPr>
        <p:blipFill>
          <a:blip r:embed="rId5" cstate="print"/>
          <a:stretch>
            <a:fillRect/>
          </a:stretch>
        </p:blipFill>
        <p:spPr>
          <a:xfrm>
            <a:off x="5181600" y="5029201"/>
            <a:ext cx="1371600" cy="1349713"/>
          </a:xfrm>
          <a:prstGeom prst="rect">
            <a:avLst/>
          </a:prstGeom>
        </p:spPr>
      </p:pic>
      <p:grpSp>
        <p:nvGrpSpPr>
          <p:cNvPr id="5" name="Group 4">
            <a:extLst>
              <a:ext uri="{FF2B5EF4-FFF2-40B4-BE49-F238E27FC236}">
                <a16:creationId xmlns:a16="http://schemas.microsoft.com/office/drawing/2014/main" id="{95C8CDDC-BC32-3ADF-71BC-0858B101CEB6}"/>
              </a:ext>
            </a:extLst>
          </p:cNvPr>
          <p:cNvGrpSpPr/>
          <p:nvPr/>
        </p:nvGrpSpPr>
        <p:grpSpPr>
          <a:xfrm>
            <a:off x="2667000" y="475338"/>
            <a:ext cx="6858000" cy="2973648"/>
            <a:chOff x="3162300" y="1219200"/>
            <a:chExt cx="5638800" cy="1981200"/>
          </a:xfrm>
        </p:grpSpPr>
        <p:pic>
          <p:nvPicPr>
            <p:cNvPr id="8" name="Graphic 7">
              <a:extLst>
                <a:ext uri="{FF2B5EF4-FFF2-40B4-BE49-F238E27FC236}">
                  <a16:creationId xmlns:a16="http://schemas.microsoft.com/office/drawing/2014/main" id="{7326430D-98F5-39F3-BB2B-E8DE200F6F2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162300" y="1219200"/>
              <a:ext cx="5638800" cy="1981200"/>
            </a:xfrm>
            <a:prstGeom prst="rect">
              <a:avLst/>
            </a:prstGeom>
          </p:spPr>
        </p:pic>
        <p:sp>
          <p:nvSpPr>
            <p:cNvPr id="10" name="TextBox 9">
              <a:extLst>
                <a:ext uri="{FF2B5EF4-FFF2-40B4-BE49-F238E27FC236}">
                  <a16:creationId xmlns:a16="http://schemas.microsoft.com/office/drawing/2014/main" id="{AC8AE9ED-2611-505E-1CA5-3AFC016BE271}"/>
                </a:ext>
              </a:extLst>
            </p:cNvPr>
            <p:cNvSpPr txBox="1"/>
            <p:nvPr/>
          </p:nvSpPr>
          <p:spPr>
            <a:xfrm>
              <a:off x="3287607" y="1586808"/>
              <a:ext cx="5325533" cy="635676"/>
            </a:xfrm>
            <a:prstGeom prst="rect">
              <a:avLst/>
            </a:prstGeom>
            <a:noFill/>
          </p:spPr>
          <p:txBody>
            <a:bodyPr wrap="square" rtlCol="0">
              <a:spAutoFit/>
            </a:bodyPr>
            <a:lstStyle/>
            <a:p>
              <a:pPr algn="ctr"/>
              <a:r>
                <a:rPr lang="vi-VN" sz="2800" b="0" i="0">
                  <a:solidFill>
                    <a:srgbClr val="000000"/>
                  </a:solidFill>
                  <a:effectLst/>
                  <a:latin typeface="+mj-lt"/>
                </a:rPr>
                <a:t>Đâu là những việc KHÔNG NÊN làm để bảo vệ cơ quan tiêu hóa?</a:t>
              </a:r>
              <a:endParaRPr lang="en-US" sz="2800" dirty="0">
                <a:latin typeface="+mj-lt"/>
                <a:cs typeface="Times New Roman" pitchFamily="18" charset="0"/>
              </a:endParaRPr>
            </a:p>
          </p:txBody>
        </p:sp>
      </p:grpSp>
      <p:pic>
        <p:nvPicPr>
          <p:cNvPr id="11" name="Picture 10" descr="Logo, company name&#10;&#10;Description automatically generated">
            <a:extLst>
              <a:ext uri="{FF2B5EF4-FFF2-40B4-BE49-F238E27FC236}">
                <a16:creationId xmlns:a16="http://schemas.microsoft.com/office/drawing/2014/main" id="{877789AB-8E05-D774-F69D-5C30DFD28DF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0" y="0"/>
            <a:ext cx="819388" cy="914400"/>
          </a:xfrm>
          <a:prstGeom prst="rect">
            <a:avLst/>
          </a:prstGeom>
        </p:spPr>
      </p:pic>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0"/>
        <p:cNvGrpSpPr/>
        <p:nvPr/>
      </p:nvGrpSpPr>
      <p:grpSpPr>
        <a:xfrm>
          <a:off x="0" y="0"/>
          <a:ext cx="0" cy="0"/>
          <a:chOff x="0" y="0"/>
          <a:chExt cx="0" cy="0"/>
        </a:xfrm>
      </p:grpSpPr>
      <p:grpSp>
        <p:nvGrpSpPr>
          <p:cNvPr id="2" name="Group 1">
            <a:extLst>
              <a:ext uri="{FF2B5EF4-FFF2-40B4-BE49-F238E27FC236}">
                <a16:creationId xmlns:a16="http://schemas.microsoft.com/office/drawing/2014/main" id="{3BA813F6-5D03-A906-C461-DDADDC7EF8C2}"/>
              </a:ext>
            </a:extLst>
          </p:cNvPr>
          <p:cNvGrpSpPr/>
          <p:nvPr/>
        </p:nvGrpSpPr>
        <p:grpSpPr>
          <a:xfrm>
            <a:off x="4953000" y="2667000"/>
            <a:ext cx="2736543" cy="1558939"/>
            <a:chOff x="309542" y="967667"/>
            <a:chExt cx="2878585" cy="1558939"/>
          </a:xfrm>
        </p:grpSpPr>
        <p:pic>
          <p:nvPicPr>
            <p:cNvPr id="3" name="Picture 2">
              <a:hlinkClick r:id="rId4"/>
              <a:extLst>
                <a:ext uri="{FF2B5EF4-FFF2-40B4-BE49-F238E27FC236}">
                  <a16:creationId xmlns:a16="http://schemas.microsoft.com/office/drawing/2014/main" id="{71A95C0A-D294-AF07-9E62-38A1887DEA4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D9E6F943-4843-D349-5073-DB117362A8C1}"/>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 name="Rectangle 29">
            <a:extLst>
              <a:ext uri="{FF2B5EF4-FFF2-40B4-BE49-F238E27FC236}">
                <a16:creationId xmlns:a16="http://schemas.microsoft.com/office/drawing/2014/main" id="{9502EFBA-7730-4CAE-A8F3-359D6CE28BE2}"/>
              </a:ext>
            </a:extLst>
          </p:cNvPr>
          <p:cNvSpPr/>
          <p:nvPr/>
        </p:nvSpPr>
        <p:spPr>
          <a:xfrm>
            <a:off x="0" y="0"/>
            <a:ext cx="12192000" cy="6858000"/>
          </a:xfrm>
          <a:prstGeom prst="rect">
            <a:avLst/>
          </a:prstGeom>
          <a:solidFill>
            <a:schemeClr val="accent6">
              <a:lumMod val="20000"/>
              <a:lumOff val="80000"/>
            </a:schemeClr>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descr="d430dcb88016bc5e42f7101ebdc877fc.png"/>
          <p:cNvPicPr>
            <a:picLocks noChangeAspect="1"/>
          </p:cNvPicPr>
          <p:nvPr/>
        </p:nvPicPr>
        <p:blipFill>
          <a:blip r:embed="rId7" cstate="print"/>
          <a:stretch>
            <a:fillRect/>
          </a:stretch>
        </p:blipFill>
        <p:spPr>
          <a:xfrm>
            <a:off x="1524000" y="-685800"/>
            <a:ext cx="9144000" cy="5638800"/>
          </a:xfrm>
          <a:prstGeom prst="rect">
            <a:avLst/>
          </a:prstGeom>
        </p:spPr>
      </p:pic>
      <p:pic>
        <p:nvPicPr>
          <p:cNvPr id="6" name="Picture 5" descr="f002c92eee74a495b2b40cc86e0dc2e9.png"/>
          <p:cNvPicPr>
            <a:picLocks noChangeAspect="1"/>
          </p:cNvPicPr>
          <p:nvPr/>
        </p:nvPicPr>
        <p:blipFill>
          <a:blip r:embed="rId8" cstate="print"/>
          <a:stretch>
            <a:fillRect/>
          </a:stretch>
        </p:blipFill>
        <p:spPr>
          <a:xfrm>
            <a:off x="4648200" y="1143000"/>
            <a:ext cx="2362200" cy="2819400"/>
          </a:xfrm>
          <a:prstGeom prst="rect">
            <a:avLst/>
          </a:prstGeom>
        </p:spPr>
      </p:pic>
      <p:sp>
        <p:nvSpPr>
          <p:cNvPr id="17" name="Plaque 16"/>
          <p:cNvSpPr/>
          <p:nvPr/>
        </p:nvSpPr>
        <p:spPr>
          <a:xfrm>
            <a:off x="8610600" y="228600"/>
            <a:ext cx="2057400" cy="1371600"/>
          </a:xfrm>
          <a:prstGeom prst="plaque">
            <a:avLst/>
          </a:prstGeom>
          <a:ln>
            <a:solidFill>
              <a:srgbClr val="FFAE00"/>
            </a:solidFill>
          </a:ln>
        </p:spPr>
        <p:style>
          <a:lnRef idx="2">
            <a:schemeClr val="accent6"/>
          </a:lnRef>
          <a:fillRef idx="1">
            <a:schemeClr val="lt1"/>
          </a:fillRef>
          <a:effectRef idx="0">
            <a:schemeClr val="accent6"/>
          </a:effectRef>
          <a:fontRef idx="minor">
            <a:schemeClr val="dk1"/>
          </a:fontRef>
        </p:style>
        <p:txBody>
          <a:bodyPr rtlCol="0" anchor="ctr"/>
          <a:lstStyle/>
          <a:p>
            <a:pPr algn="ctr"/>
            <a:r>
              <a:rPr lang="en-US" sz="2300" dirty="0" err="1">
                <a:latin typeface="UTM Avo" panose="02040603050506020204" pitchFamily="18" charset="0"/>
                <a:cs typeface="Times New Roman" pitchFamily="18" charset="0"/>
              </a:rPr>
              <a:t>Vàoooooo</a:t>
            </a:r>
            <a:endParaRPr lang="en-US" sz="2300" dirty="0">
              <a:latin typeface="UTM Avo" panose="02040603050506020204" pitchFamily="18" charset="0"/>
              <a:cs typeface="Times New Roman" pitchFamily="18" charset="0"/>
            </a:endParaRPr>
          </a:p>
        </p:txBody>
      </p:sp>
      <p:pic>
        <p:nvPicPr>
          <p:cNvPr id="8" name="Picture 7" descr="bong.png"/>
          <p:cNvPicPr>
            <a:picLocks noChangeAspect="1"/>
          </p:cNvPicPr>
          <p:nvPr/>
        </p:nvPicPr>
        <p:blipFill>
          <a:blip r:embed="rId9" cstate="print"/>
          <a:stretch>
            <a:fillRect/>
          </a:stretch>
        </p:blipFill>
        <p:spPr>
          <a:xfrm>
            <a:off x="4687598" y="5117522"/>
            <a:ext cx="609600" cy="599871"/>
          </a:xfrm>
          <a:prstGeom prst="rect">
            <a:avLst/>
          </a:prstGeom>
        </p:spPr>
      </p:pic>
      <p:pic>
        <p:nvPicPr>
          <p:cNvPr id="18" name="Picture 17" descr="bong.png"/>
          <p:cNvPicPr>
            <a:picLocks noChangeAspect="1"/>
          </p:cNvPicPr>
          <p:nvPr/>
        </p:nvPicPr>
        <p:blipFill>
          <a:blip r:embed="rId9" cstate="print"/>
          <a:stretch>
            <a:fillRect/>
          </a:stretch>
        </p:blipFill>
        <p:spPr>
          <a:xfrm>
            <a:off x="1994415" y="5117522"/>
            <a:ext cx="609600" cy="599871"/>
          </a:xfrm>
          <a:prstGeom prst="rect">
            <a:avLst/>
          </a:prstGeom>
        </p:spPr>
      </p:pic>
      <p:pic>
        <p:nvPicPr>
          <p:cNvPr id="20" name="Picture 19" descr="bong.png"/>
          <p:cNvPicPr>
            <a:picLocks noChangeAspect="1"/>
          </p:cNvPicPr>
          <p:nvPr/>
        </p:nvPicPr>
        <p:blipFill>
          <a:blip r:embed="rId9" cstate="print"/>
          <a:stretch>
            <a:fillRect/>
          </a:stretch>
        </p:blipFill>
        <p:spPr>
          <a:xfrm>
            <a:off x="9799472" y="5121150"/>
            <a:ext cx="609600" cy="599871"/>
          </a:xfrm>
          <a:prstGeom prst="rect">
            <a:avLst/>
          </a:prstGeom>
        </p:spPr>
      </p:pic>
      <p:pic>
        <p:nvPicPr>
          <p:cNvPr id="21" name="Picture 20" descr="bong.png"/>
          <p:cNvPicPr>
            <a:picLocks noChangeAspect="1"/>
          </p:cNvPicPr>
          <p:nvPr/>
        </p:nvPicPr>
        <p:blipFill>
          <a:blip r:embed="rId9" cstate="print"/>
          <a:stretch>
            <a:fillRect/>
          </a:stretch>
        </p:blipFill>
        <p:spPr>
          <a:xfrm>
            <a:off x="7075981" y="5117522"/>
            <a:ext cx="609600" cy="599871"/>
          </a:xfrm>
          <a:prstGeom prst="rect">
            <a:avLst/>
          </a:prstGeom>
        </p:spPr>
      </p:pic>
      <p:sp>
        <p:nvSpPr>
          <p:cNvPr id="23" name="Plaque 22"/>
          <p:cNvSpPr/>
          <p:nvPr/>
        </p:nvSpPr>
        <p:spPr>
          <a:xfrm>
            <a:off x="8610600" y="252073"/>
            <a:ext cx="2057400" cy="1371600"/>
          </a:xfrm>
          <a:prstGeom prst="plaqu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dirty="0" err="1">
                <a:latin typeface="UTM Avo" panose="02040603050506020204" pitchFamily="18" charset="0"/>
              </a:rPr>
              <a:t>Không</a:t>
            </a:r>
            <a:r>
              <a:rPr lang="en-US" dirty="0">
                <a:latin typeface="UTM Avo" panose="02040603050506020204" pitchFamily="18" charset="0"/>
              </a:rPr>
              <a:t> </a:t>
            </a:r>
            <a:r>
              <a:rPr lang="en-US" dirty="0" err="1">
                <a:latin typeface="UTM Avo" panose="02040603050506020204" pitchFamily="18" charset="0"/>
              </a:rPr>
              <a:t>vào</a:t>
            </a:r>
            <a:r>
              <a:rPr lang="en-US" dirty="0">
                <a:latin typeface="UTM Avo" panose="02040603050506020204" pitchFamily="18" charset="0"/>
              </a:rPr>
              <a:t> ^^</a:t>
            </a:r>
          </a:p>
        </p:txBody>
      </p:sp>
      <p:sp>
        <p:nvSpPr>
          <p:cNvPr id="24" name="Plaque 23"/>
          <p:cNvSpPr/>
          <p:nvPr/>
        </p:nvSpPr>
        <p:spPr>
          <a:xfrm>
            <a:off x="8622632" y="228600"/>
            <a:ext cx="2045368" cy="1371600"/>
          </a:xfrm>
          <a:prstGeom prst="plaque">
            <a:avLst/>
          </a:prstGeom>
          <a:ln>
            <a:solidFill>
              <a:srgbClr val="FFAE00"/>
            </a:solidFill>
          </a:ln>
        </p:spPr>
        <p:style>
          <a:lnRef idx="2">
            <a:schemeClr val="accent2"/>
          </a:lnRef>
          <a:fillRef idx="1">
            <a:schemeClr val="lt1"/>
          </a:fillRef>
          <a:effectRef idx="0">
            <a:schemeClr val="accent2"/>
          </a:effectRef>
          <a:fontRef idx="minor">
            <a:schemeClr val="dk1"/>
          </a:fontRef>
        </p:style>
        <p:txBody>
          <a:bodyPr rtlCol="0" anchor="ctr"/>
          <a:lstStyle/>
          <a:p>
            <a:pPr algn="ctr"/>
            <a:r>
              <a:rPr lang="en-US">
                <a:latin typeface="UTM Avo" panose="02040603050506020204" pitchFamily="18" charset="0"/>
                <a:cs typeface="Times New Roman" pitchFamily="18" charset="0"/>
              </a:rPr>
              <a:t>Vàooo !!!</a:t>
            </a:r>
            <a:endParaRPr lang="en-US" dirty="0">
              <a:latin typeface="UTM Avo" panose="02040603050506020204" pitchFamily="18" charset="0"/>
              <a:cs typeface="Times New Roman" pitchFamily="18" charset="0"/>
            </a:endParaRPr>
          </a:p>
        </p:txBody>
      </p:sp>
      <p:sp>
        <p:nvSpPr>
          <p:cNvPr id="26" name="Plaque 25"/>
          <p:cNvSpPr/>
          <p:nvPr/>
        </p:nvSpPr>
        <p:spPr>
          <a:xfrm>
            <a:off x="8610600" y="253509"/>
            <a:ext cx="2057400" cy="1355696"/>
          </a:xfrm>
          <a:prstGeom prst="plaque">
            <a:avLst/>
          </a:prstGeom>
        </p:spPr>
        <p:style>
          <a:lnRef idx="2">
            <a:schemeClr val="accent2"/>
          </a:lnRef>
          <a:fillRef idx="1">
            <a:schemeClr val="lt1"/>
          </a:fillRef>
          <a:effectRef idx="0">
            <a:schemeClr val="accent2"/>
          </a:effectRef>
          <a:fontRef idx="minor">
            <a:schemeClr val="dk1"/>
          </a:fontRef>
        </p:style>
        <p:txBody>
          <a:bodyPr rtlCol="0" anchor="ctr"/>
          <a:lstStyle/>
          <a:p>
            <a:pPr algn="ctr"/>
            <a:r>
              <a:rPr lang="en-US">
                <a:latin typeface="UTM Avo" panose="02040603050506020204" pitchFamily="18" charset="0"/>
              </a:rPr>
              <a:t>Không vào ^^</a:t>
            </a:r>
            <a:endParaRPr lang="en-US" dirty="0">
              <a:latin typeface="UTM Avo" panose="02040603050506020204" pitchFamily="18" charset="0"/>
            </a:endParaRPr>
          </a:p>
        </p:txBody>
      </p:sp>
      <p:sp>
        <p:nvSpPr>
          <p:cNvPr id="28" name="Right Arrow 27"/>
          <p:cNvSpPr/>
          <p:nvPr/>
        </p:nvSpPr>
        <p:spPr>
          <a:xfrm>
            <a:off x="11125200" y="0"/>
            <a:ext cx="914400" cy="609600"/>
          </a:xfrm>
          <a:prstGeom prst="rightArrow">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latin typeface="UTM Avo" panose="02040603050506020204" pitchFamily="18" charset="0"/>
              </a:rPr>
              <a:t>NEXT</a:t>
            </a:r>
          </a:p>
        </p:txBody>
      </p:sp>
      <p:grpSp>
        <p:nvGrpSpPr>
          <p:cNvPr id="10" name="Group 9">
            <a:extLst>
              <a:ext uri="{FF2B5EF4-FFF2-40B4-BE49-F238E27FC236}">
                <a16:creationId xmlns:a16="http://schemas.microsoft.com/office/drawing/2014/main" id="{96E1023E-8FEF-A21C-CAF8-9ED25FF8E5CF}"/>
              </a:ext>
            </a:extLst>
          </p:cNvPr>
          <p:cNvGrpSpPr/>
          <p:nvPr/>
        </p:nvGrpSpPr>
        <p:grpSpPr>
          <a:xfrm>
            <a:off x="6445371" y="5844696"/>
            <a:ext cx="1960754" cy="1001074"/>
            <a:chOff x="6568745" y="5872663"/>
            <a:chExt cx="1932481" cy="756737"/>
          </a:xfrm>
        </p:grpSpPr>
        <p:pic>
          <p:nvPicPr>
            <p:cNvPr id="5" name="Graphic 4">
              <a:extLst>
                <a:ext uri="{FF2B5EF4-FFF2-40B4-BE49-F238E27FC236}">
                  <a16:creationId xmlns:a16="http://schemas.microsoft.com/office/drawing/2014/main" id="{041F1212-ACCF-155C-29A5-6B7338EE40D1}"/>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6568745" y="5872663"/>
              <a:ext cx="1932481" cy="756737"/>
            </a:xfrm>
            <a:prstGeom prst="rect">
              <a:avLst/>
            </a:prstGeom>
          </p:spPr>
        </p:pic>
        <p:sp>
          <p:nvSpPr>
            <p:cNvPr id="13" name="TextBox 12">
              <a:extLst>
                <a:ext uri="{FF2B5EF4-FFF2-40B4-BE49-F238E27FC236}">
                  <a16:creationId xmlns:a16="http://schemas.microsoft.com/office/drawing/2014/main" id="{B65A4DD2-0623-DBCF-00A3-2A589C41AF2F}"/>
                </a:ext>
              </a:extLst>
            </p:cNvPr>
            <p:cNvSpPr txBox="1"/>
            <p:nvPr/>
          </p:nvSpPr>
          <p:spPr>
            <a:xfrm>
              <a:off x="6827130" y="6014831"/>
              <a:ext cx="1217755" cy="232656"/>
            </a:xfrm>
            <a:prstGeom prst="rect">
              <a:avLst/>
            </a:prstGeom>
            <a:noFill/>
          </p:spPr>
          <p:txBody>
            <a:bodyPr wrap="square" rtlCol="0">
              <a:spAutoFit/>
            </a:bodyPr>
            <a:lstStyle/>
            <a:p>
              <a:pPr algn="ctr"/>
              <a:r>
                <a:rPr lang="en-US" dirty="0" err="1">
                  <a:latin typeface="UTM Avo" panose="02040603050506020204" pitchFamily="18" charset="0"/>
                </a:rPr>
                <a:t>Ăn</a:t>
              </a:r>
              <a:r>
                <a:rPr lang="en-US" dirty="0">
                  <a:latin typeface="UTM Avo" panose="02040603050506020204" pitchFamily="18" charset="0"/>
                </a:rPr>
                <a:t> </a:t>
              </a:r>
              <a:r>
                <a:rPr lang="en-US" dirty="0" err="1">
                  <a:latin typeface="UTM Avo" panose="02040603050506020204" pitchFamily="18" charset="0"/>
                </a:rPr>
                <a:t>quá</a:t>
              </a:r>
              <a:r>
                <a:rPr lang="en-US" dirty="0">
                  <a:latin typeface="UTM Avo" panose="02040603050506020204" pitchFamily="18" charset="0"/>
                </a:rPr>
                <a:t> no</a:t>
              </a:r>
            </a:p>
          </p:txBody>
        </p:sp>
      </p:grpSp>
      <p:grpSp>
        <p:nvGrpSpPr>
          <p:cNvPr id="2" name="Group 1">
            <a:extLst>
              <a:ext uri="{FF2B5EF4-FFF2-40B4-BE49-F238E27FC236}">
                <a16:creationId xmlns:a16="http://schemas.microsoft.com/office/drawing/2014/main" id="{BA4041C5-BFC7-1FDB-5DCB-3E43380360C0}"/>
              </a:ext>
            </a:extLst>
          </p:cNvPr>
          <p:cNvGrpSpPr/>
          <p:nvPr/>
        </p:nvGrpSpPr>
        <p:grpSpPr>
          <a:xfrm>
            <a:off x="1249137" y="5856926"/>
            <a:ext cx="2292913" cy="1001074"/>
            <a:chOff x="1430688" y="5870031"/>
            <a:chExt cx="1737055" cy="756737"/>
          </a:xfrm>
        </p:grpSpPr>
        <p:pic>
          <p:nvPicPr>
            <p:cNvPr id="3" name="Graphic 2">
              <a:extLst>
                <a:ext uri="{FF2B5EF4-FFF2-40B4-BE49-F238E27FC236}">
                  <a16:creationId xmlns:a16="http://schemas.microsoft.com/office/drawing/2014/main" id="{DB2176C3-3CE8-72F2-B203-97A0231C46D2}"/>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430688" y="5870031"/>
              <a:ext cx="1737055" cy="756737"/>
            </a:xfrm>
            <a:prstGeom prst="rect">
              <a:avLst/>
            </a:prstGeom>
          </p:spPr>
        </p:pic>
        <p:sp>
          <p:nvSpPr>
            <p:cNvPr id="14" name="TextBox 13">
              <a:extLst>
                <a:ext uri="{FF2B5EF4-FFF2-40B4-BE49-F238E27FC236}">
                  <a16:creationId xmlns:a16="http://schemas.microsoft.com/office/drawing/2014/main" id="{6B0A40C5-E34A-58C0-123B-60398D079672}"/>
                </a:ext>
              </a:extLst>
            </p:cNvPr>
            <p:cNvSpPr txBox="1"/>
            <p:nvPr/>
          </p:nvSpPr>
          <p:spPr>
            <a:xfrm>
              <a:off x="1532927" y="5946022"/>
              <a:ext cx="1433718" cy="395515"/>
            </a:xfrm>
            <a:prstGeom prst="rect">
              <a:avLst/>
            </a:prstGeom>
            <a:noFill/>
          </p:spPr>
          <p:txBody>
            <a:bodyPr wrap="square" rtlCol="0">
              <a:spAutoFit/>
            </a:bodyPr>
            <a:lstStyle/>
            <a:p>
              <a:pPr algn="ctr"/>
              <a:r>
                <a:rPr lang="en-US" dirty="0" err="1">
                  <a:latin typeface="+mj-lt"/>
                </a:rPr>
                <a:t>Không</a:t>
              </a:r>
              <a:r>
                <a:rPr lang="en-US" dirty="0">
                  <a:latin typeface="+mj-lt"/>
                </a:rPr>
                <a:t> </a:t>
              </a:r>
              <a:r>
                <a:rPr lang="en-US" dirty="0" err="1">
                  <a:latin typeface="+mj-lt"/>
                </a:rPr>
                <a:t>ăn</a:t>
              </a:r>
              <a:r>
                <a:rPr lang="en-US" dirty="0">
                  <a:latin typeface="+mj-lt"/>
                </a:rPr>
                <a:t> </a:t>
              </a:r>
              <a:r>
                <a:rPr lang="en-US" dirty="0" err="1">
                  <a:latin typeface="+mj-lt"/>
                </a:rPr>
                <a:t>thức</a:t>
              </a:r>
              <a:r>
                <a:rPr lang="en-US" dirty="0">
                  <a:latin typeface="+mj-lt"/>
                </a:rPr>
                <a:t> </a:t>
              </a:r>
              <a:r>
                <a:rPr lang="en-US" dirty="0" err="1">
                  <a:latin typeface="+mj-lt"/>
                </a:rPr>
                <a:t>ăn</a:t>
              </a:r>
              <a:r>
                <a:rPr lang="en-US" dirty="0">
                  <a:latin typeface="+mj-lt"/>
                </a:rPr>
                <a:t> </a:t>
              </a:r>
            </a:p>
            <a:p>
              <a:pPr algn="ctr"/>
              <a:r>
                <a:rPr lang="en-US" dirty="0" err="1">
                  <a:latin typeface="+mj-lt"/>
                </a:rPr>
                <a:t>quá</a:t>
              </a:r>
              <a:r>
                <a:rPr lang="en-US" dirty="0">
                  <a:latin typeface="+mj-lt"/>
                </a:rPr>
                <a:t> </a:t>
              </a:r>
              <a:r>
                <a:rPr lang="en-US" dirty="0" err="1">
                  <a:latin typeface="+mj-lt"/>
                </a:rPr>
                <a:t>cứng</a:t>
              </a:r>
              <a:endParaRPr lang="en-US" dirty="0">
                <a:latin typeface="+mj-lt"/>
              </a:endParaRPr>
            </a:p>
          </p:txBody>
        </p:sp>
      </p:grpSp>
      <p:grpSp>
        <p:nvGrpSpPr>
          <p:cNvPr id="9" name="Group 8">
            <a:extLst>
              <a:ext uri="{FF2B5EF4-FFF2-40B4-BE49-F238E27FC236}">
                <a16:creationId xmlns:a16="http://schemas.microsoft.com/office/drawing/2014/main" id="{BC82FF67-FAEE-0F8C-F3A3-558AC8D08EF1}"/>
              </a:ext>
            </a:extLst>
          </p:cNvPr>
          <p:cNvGrpSpPr/>
          <p:nvPr/>
        </p:nvGrpSpPr>
        <p:grpSpPr>
          <a:xfrm>
            <a:off x="3917607" y="5854295"/>
            <a:ext cx="2292913" cy="1001074"/>
            <a:chOff x="4123871" y="5867400"/>
            <a:chExt cx="1737055" cy="756737"/>
          </a:xfrm>
        </p:grpSpPr>
        <p:pic>
          <p:nvPicPr>
            <p:cNvPr id="4" name="Graphic 3">
              <a:extLst>
                <a:ext uri="{FF2B5EF4-FFF2-40B4-BE49-F238E27FC236}">
                  <a16:creationId xmlns:a16="http://schemas.microsoft.com/office/drawing/2014/main" id="{CCD5A8F5-4437-D412-1DEA-EE53CDF3608A}"/>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123871" y="5867400"/>
              <a:ext cx="1737055" cy="756737"/>
            </a:xfrm>
            <a:prstGeom prst="rect">
              <a:avLst/>
            </a:prstGeom>
          </p:spPr>
        </p:pic>
        <p:sp>
          <p:nvSpPr>
            <p:cNvPr id="22" name="TextBox 21">
              <a:extLst>
                <a:ext uri="{FF2B5EF4-FFF2-40B4-BE49-F238E27FC236}">
                  <a16:creationId xmlns:a16="http://schemas.microsoft.com/office/drawing/2014/main" id="{717D6585-EB21-2611-0CFD-ABD6C7B4DDEF}"/>
                </a:ext>
              </a:extLst>
            </p:cNvPr>
            <p:cNvSpPr txBox="1"/>
            <p:nvPr/>
          </p:nvSpPr>
          <p:spPr>
            <a:xfrm>
              <a:off x="4209463" y="5945380"/>
              <a:ext cx="1451504" cy="395515"/>
            </a:xfrm>
            <a:prstGeom prst="rect">
              <a:avLst/>
            </a:prstGeom>
            <a:noFill/>
          </p:spPr>
          <p:txBody>
            <a:bodyPr wrap="square" rtlCol="0">
              <a:spAutoFit/>
            </a:bodyPr>
            <a:lstStyle/>
            <a:p>
              <a:pPr algn="ctr"/>
              <a:r>
                <a:rPr lang="en-US" dirty="0" err="1">
                  <a:latin typeface="UTM Avo" panose="02040603050506020204" pitchFamily="18" charset="0"/>
                </a:rPr>
                <a:t>Tránh</a:t>
              </a:r>
              <a:r>
                <a:rPr lang="en-US" dirty="0">
                  <a:latin typeface="UTM Avo" panose="02040603050506020204" pitchFamily="18" charset="0"/>
                </a:rPr>
                <a:t> </a:t>
              </a:r>
              <a:r>
                <a:rPr lang="en-US" dirty="0" err="1">
                  <a:latin typeface="UTM Avo" panose="02040603050506020204" pitchFamily="18" charset="0"/>
                </a:rPr>
                <a:t>các</a:t>
              </a:r>
              <a:r>
                <a:rPr lang="en-US" dirty="0">
                  <a:latin typeface="UTM Avo" panose="02040603050506020204" pitchFamily="18" charset="0"/>
                </a:rPr>
                <a:t> </a:t>
              </a:r>
              <a:r>
                <a:rPr lang="en-US" dirty="0" err="1">
                  <a:latin typeface="UTM Avo" panose="02040603050506020204" pitchFamily="18" charset="0"/>
                </a:rPr>
                <a:t>đồ</a:t>
              </a:r>
              <a:r>
                <a:rPr lang="en-US" dirty="0">
                  <a:latin typeface="UTM Avo" panose="02040603050506020204" pitchFamily="18" charset="0"/>
                </a:rPr>
                <a:t> </a:t>
              </a:r>
              <a:r>
                <a:rPr lang="en-US" dirty="0" err="1">
                  <a:latin typeface="UTM Avo" panose="02040603050506020204" pitchFamily="18" charset="0"/>
                </a:rPr>
                <a:t>ăn</a:t>
              </a:r>
              <a:r>
                <a:rPr lang="en-US" dirty="0">
                  <a:latin typeface="UTM Avo" panose="02040603050506020204" pitchFamily="18" charset="0"/>
                </a:rPr>
                <a:t> cay, </a:t>
              </a:r>
              <a:r>
                <a:rPr lang="en-US" dirty="0" err="1">
                  <a:latin typeface="UTM Avo" panose="02040603050506020204" pitchFamily="18" charset="0"/>
                </a:rPr>
                <a:t>nóng</a:t>
              </a:r>
              <a:endParaRPr lang="en-US" dirty="0">
                <a:latin typeface="UTM Avo" panose="02040603050506020204" pitchFamily="18" charset="0"/>
              </a:endParaRPr>
            </a:p>
          </p:txBody>
        </p:sp>
      </p:grpSp>
      <p:grpSp>
        <p:nvGrpSpPr>
          <p:cNvPr id="11" name="Group 10">
            <a:extLst>
              <a:ext uri="{FF2B5EF4-FFF2-40B4-BE49-F238E27FC236}">
                <a16:creationId xmlns:a16="http://schemas.microsoft.com/office/drawing/2014/main" id="{19071BF4-3C06-2C9B-7EDC-EF6ED28A1025}"/>
              </a:ext>
            </a:extLst>
          </p:cNvPr>
          <p:cNvGrpSpPr/>
          <p:nvPr/>
        </p:nvGrpSpPr>
        <p:grpSpPr>
          <a:xfrm>
            <a:off x="9097073" y="5859561"/>
            <a:ext cx="2637727" cy="1001074"/>
            <a:chOff x="9235745" y="5872663"/>
            <a:chExt cx="1737055" cy="756737"/>
          </a:xfrm>
        </p:grpSpPr>
        <p:pic>
          <p:nvPicPr>
            <p:cNvPr id="7" name="Graphic 6">
              <a:extLst>
                <a:ext uri="{FF2B5EF4-FFF2-40B4-BE49-F238E27FC236}">
                  <a16:creationId xmlns:a16="http://schemas.microsoft.com/office/drawing/2014/main" id="{72194264-875C-70A5-B259-EAE770FDDC3F}"/>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9235745" y="5872663"/>
              <a:ext cx="1737055" cy="756737"/>
            </a:xfrm>
            <a:prstGeom prst="rect">
              <a:avLst/>
            </a:prstGeom>
          </p:spPr>
        </p:pic>
        <p:sp>
          <p:nvSpPr>
            <p:cNvPr id="25" name="TextBox 24">
              <a:extLst>
                <a:ext uri="{FF2B5EF4-FFF2-40B4-BE49-F238E27FC236}">
                  <a16:creationId xmlns:a16="http://schemas.microsoft.com/office/drawing/2014/main" id="{F7836568-5CE2-CB67-E334-35200A90D785}"/>
                </a:ext>
              </a:extLst>
            </p:cNvPr>
            <p:cNvSpPr txBox="1"/>
            <p:nvPr/>
          </p:nvSpPr>
          <p:spPr>
            <a:xfrm>
              <a:off x="9379589" y="5961651"/>
              <a:ext cx="1358586" cy="395515"/>
            </a:xfrm>
            <a:prstGeom prst="rect">
              <a:avLst/>
            </a:prstGeom>
            <a:noFill/>
          </p:spPr>
          <p:txBody>
            <a:bodyPr wrap="square" rtlCol="0">
              <a:spAutoFit/>
            </a:bodyPr>
            <a:lstStyle/>
            <a:p>
              <a:pPr algn="ctr"/>
              <a:r>
                <a:rPr lang="en-US" dirty="0" err="1">
                  <a:latin typeface="+mj-lt"/>
                </a:rPr>
                <a:t>Thường</a:t>
              </a:r>
              <a:r>
                <a:rPr lang="en-US" dirty="0">
                  <a:latin typeface="+mj-lt"/>
                </a:rPr>
                <a:t> </a:t>
              </a:r>
              <a:r>
                <a:rPr lang="en-US" dirty="0" err="1">
                  <a:latin typeface="+mj-lt"/>
                </a:rPr>
                <a:t>xuyên</a:t>
              </a:r>
              <a:r>
                <a:rPr lang="en-US" dirty="0">
                  <a:latin typeface="+mj-lt"/>
                </a:rPr>
                <a:t> </a:t>
              </a:r>
              <a:r>
                <a:rPr lang="en-US" dirty="0" err="1">
                  <a:latin typeface="+mj-lt"/>
                </a:rPr>
                <a:t>ăn</a:t>
              </a:r>
              <a:r>
                <a:rPr lang="en-US" dirty="0">
                  <a:latin typeface="+mj-lt"/>
                </a:rPr>
                <a:t> </a:t>
              </a:r>
              <a:r>
                <a:rPr lang="en-US" dirty="0" err="1">
                  <a:latin typeface="+mj-lt"/>
                </a:rPr>
                <a:t>các</a:t>
              </a:r>
              <a:r>
                <a:rPr lang="en-US" dirty="0">
                  <a:latin typeface="+mj-lt"/>
                </a:rPr>
                <a:t> </a:t>
              </a:r>
              <a:r>
                <a:rPr lang="en-US" dirty="0" err="1">
                  <a:latin typeface="+mj-lt"/>
                </a:rPr>
                <a:t>đồ</a:t>
              </a:r>
              <a:r>
                <a:rPr lang="en-US" dirty="0">
                  <a:latin typeface="+mj-lt"/>
                </a:rPr>
                <a:t> </a:t>
              </a:r>
              <a:r>
                <a:rPr lang="en-US" dirty="0" err="1">
                  <a:latin typeface="+mj-lt"/>
                </a:rPr>
                <a:t>ăn</a:t>
              </a:r>
              <a:r>
                <a:rPr lang="en-US" dirty="0">
                  <a:latin typeface="+mj-lt"/>
                </a:rPr>
                <a:t> </a:t>
              </a:r>
              <a:r>
                <a:rPr lang="en-US" dirty="0" err="1">
                  <a:latin typeface="+mj-lt"/>
                </a:rPr>
                <a:t>cứng</a:t>
              </a:r>
              <a:endParaRPr lang="en-US" dirty="0">
                <a:latin typeface="+mj-lt"/>
              </a:endParaRPr>
            </a:p>
          </p:txBody>
        </p:sp>
      </p:grpSp>
      <p:pic>
        <p:nvPicPr>
          <p:cNvPr id="16" name="Picture 15" descr="Logo, company name&#10;&#10;Description automatically generated">
            <a:extLst>
              <a:ext uri="{FF2B5EF4-FFF2-40B4-BE49-F238E27FC236}">
                <a16:creationId xmlns:a16="http://schemas.microsoft.com/office/drawing/2014/main" id="{F5B8322E-87BE-54C7-FFC3-A5A9FCFE9B4E}"/>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0" y="0"/>
            <a:ext cx="819388" cy="914400"/>
          </a:xfrm>
          <a:prstGeom prst="rect">
            <a:avLst/>
          </a:prstGeom>
        </p:spPr>
      </p:pic>
      <p:pic>
        <p:nvPicPr>
          <p:cNvPr id="12" name="Am-thanh-sut-vao-da-bong-www_tiengdong_com (mp3cut.net)">
            <a:hlinkClick r:id="" action="ppaction://media"/>
            <a:extLst>
              <a:ext uri="{FF2B5EF4-FFF2-40B4-BE49-F238E27FC236}">
                <a16:creationId xmlns:a16="http://schemas.microsoft.com/office/drawing/2014/main" id="{43C92D42-827A-B036-9B0B-14528F666E04}"/>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496800" y="1685144"/>
            <a:ext cx="609600" cy="609600"/>
          </a:xfrm>
          <a:prstGeom prst="rect">
            <a:avLst/>
          </a:prstGeom>
        </p:spPr>
      </p:pic>
      <p:pic>
        <p:nvPicPr>
          <p:cNvPr id="19" name="Tieng-bao-sai-www_tiengdong_com (mp3cut.net)">
            <a:hlinkClick r:id="" action="ppaction://media"/>
            <a:extLst>
              <a:ext uri="{FF2B5EF4-FFF2-40B4-BE49-F238E27FC236}">
                <a16:creationId xmlns:a16="http://schemas.microsoft.com/office/drawing/2014/main" id="{F79E05E0-64D4-75B1-60E4-9D8EEB734534}"/>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2438400" y="3657600"/>
            <a:ext cx="609600" cy="609600"/>
          </a:xfrm>
          <a:prstGeom prst="rect">
            <a:avLst/>
          </a:prstGeom>
        </p:spPr>
      </p:pic>
      <p:pic>
        <p:nvPicPr>
          <p:cNvPr id="27" name="Tieng-bao-sai-www_tiengdong_com (mp3cut.net)">
            <a:hlinkClick r:id="" action="ppaction://media"/>
            <a:extLst>
              <a:ext uri="{FF2B5EF4-FFF2-40B4-BE49-F238E27FC236}">
                <a16:creationId xmlns:a16="http://schemas.microsoft.com/office/drawing/2014/main" id="{215BB98D-2ABB-E513-2B74-952714D0AD51}"/>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4610100" y="3959942"/>
            <a:ext cx="609600" cy="609600"/>
          </a:xfrm>
          <a:prstGeom prst="rect">
            <a:avLst/>
          </a:prstGeom>
        </p:spPr>
      </p:pic>
      <p:pic>
        <p:nvPicPr>
          <p:cNvPr id="29" name="Tieng-bao-sai-www_tiengdong_com (mp3cut.net)">
            <a:hlinkClick r:id="" action="ppaction://media"/>
            <a:extLst>
              <a:ext uri="{FF2B5EF4-FFF2-40B4-BE49-F238E27FC236}">
                <a16:creationId xmlns:a16="http://schemas.microsoft.com/office/drawing/2014/main" id="{4D5C2800-3B43-9938-FB50-57AA9A80957D}"/>
              </a:ext>
            </a:extLst>
          </p:cNvPr>
          <p:cNvPicPr>
            <a:picLocks noChangeAspect="1"/>
          </p:cNvPicPr>
          <p:nvPr>
            <a:audioFile r:link="rId4"/>
            <p:extLst>
              <p:ext uri="{DAA4B4D4-6D71-4841-9C94-3DE7FCFB9230}">
                <p14:media xmlns:p14="http://schemas.microsoft.com/office/powerpoint/2010/main" r:embed="rId3"/>
              </p:ext>
            </p:extLst>
          </p:nvPr>
        </p:nvPicPr>
        <p:blipFill>
          <a:blip r:embed="rId13"/>
          <a:stretch>
            <a:fillRect/>
          </a:stretch>
        </p:blipFill>
        <p:spPr>
          <a:xfrm>
            <a:off x="-2639470" y="5786869"/>
            <a:ext cx="609600" cy="609600"/>
          </a:xfrm>
          <a:prstGeom prst="rect">
            <a:avLst/>
          </a:prstGeom>
        </p:spPr>
      </p:pic>
      <p:pic>
        <p:nvPicPr>
          <p:cNvPr id="31" name="Am-thanh-sut-vao-da-bong-www_tiengdong_com (mp3cut.net)">
            <a:hlinkClick r:id="" action="ppaction://media"/>
            <a:extLst>
              <a:ext uri="{FF2B5EF4-FFF2-40B4-BE49-F238E27FC236}">
                <a16:creationId xmlns:a16="http://schemas.microsoft.com/office/drawing/2014/main" id="{F23BF87C-A1D2-A354-3A9C-814E961105E8}"/>
              </a:ext>
            </a:extLst>
          </p:cNvPr>
          <p:cNvPicPr>
            <a:picLocks noChangeAspect="1"/>
          </p:cNvPicPr>
          <p:nvPr>
            <a:audioFile r:link="rId2"/>
            <p:extLst>
              <p:ext uri="{DAA4B4D4-6D71-4841-9C94-3DE7FCFB9230}">
                <p14:media xmlns:p14="http://schemas.microsoft.com/office/powerpoint/2010/main" r:embed="rId1"/>
              </p:ext>
            </p:extLst>
          </p:nvPr>
        </p:nvPicPr>
        <p:blipFill>
          <a:blip r:embed="rId13"/>
          <a:stretch>
            <a:fillRect/>
          </a:stretch>
        </p:blipFill>
        <p:spPr>
          <a:xfrm>
            <a:off x="12239506" y="-606778"/>
            <a:ext cx="609600" cy="609600"/>
          </a:xfrm>
          <a:prstGeom prst="rect">
            <a:avLst/>
          </a:prstGeom>
        </p:spPr>
      </p:pic>
    </p:spTree>
    <p:extLst>
      <p:ext uri="{BB962C8B-B14F-4D97-AF65-F5344CB8AC3E}">
        <p14:creationId xmlns:p14="http://schemas.microsoft.com/office/powerpoint/2010/main" val="1347935907"/>
      </p:ext>
    </p:extLst>
  </p:cSld>
  <p:clrMapOvr>
    <a:masterClrMapping/>
  </p:clrMapOvr>
  <p:transition>
    <p:fade/>
  </p:transition>
  <p:timing>
    <p:tnLst>
      <p:par>
        <p:cTn id="1" dur="indefinite" restart="never" nodeType="tmRoot">
          <p:childTnLst>
            <p:seq concurrent="1" nextAc="seek">
              <p:cTn id="2" restart="whenNotActive" fill="hold" evtFilter="cancelBubble" nodeType="interactiveSeq">
                <p:stCondLst>
                  <p:cond evt="onClick" delay="0">
                    <p:tgtEl>
                      <p:spTgt spid="18"/>
                    </p:tgtEl>
                  </p:cond>
                </p:stCondLst>
                <p:endSync evt="end" delay="0">
                  <p:rtn val="all"/>
                </p:endSync>
                <p:childTnLst>
                  <p:par>
                    <p:cTn id="3" fill="hold">
                      <p:stCondLst>
                        <p:cond delay="0"/>
                      </p:stCondLst>
                      <p:childTnLst>
                        <p:par>
                          <p:cTn id="4" fill="hold">
                            <p:stCondLst>
                              <p:cond delay="0"/>
                            </p:stCondLst>
                            <p:childTnLst>
                              <p:par>
                                <p:cTn id="5" presetID="0" presetClass="path" presetSubtype="0" accel="50000" decel="50000" fill="hold" nodeType="withEffect">
                                  <p:stCondLst>
                                    <p:cond delay="0"/>
                                  </p:stCondLst>
                                  <p:iterate type="lt">
                                    <p:tmPct val="0"/>
                                  </p:iterate>
                                  <p:childTnLst>
                                    <p:animMotion origin="layout" path="M -1.66667E-6 0.00208 C 0.01393 0.00393 0.02813 0.00625 0.04011 0.00787 C 0.05209 0.00949 0.05742 0.00972 0.07292 0.0118 C 0.08815 0.01412 0.09128 0.02708 0.13216 0.02176 C 0.17305 0.01689 0.25169 -0.00811 0.3181 -0.0176 C 0.38451 -0.02709 0.48125 -0.01412 0.53073 -0.03565 C 0.57943 -0.05672 0.59818 -0.1044 0.61302 -0.14561 C 0.62813 -0.18658 0.62435 -0.23959 0.62097 -0.28125 C 0.61732 -0.32315 0.60573 -0.34954 0.59206 -0.39561 C 0.57826 -0.44167 0.54753 -0.5301 0.53789 -0.55672 " pathEditMode="relative" rAng="0" ptsTypes="AAAAAAAAAA">
                                      <p:cBhvr>
                                        <p:cTn id="6" dur="2000" fill="hold"/>
                                        <p:tgtEl>
                                          <p:spTgt spid="18"/>
                                        </p:tgtEl>
                                        <p:attrNameLst>
                                          <p:attrName>ppt_x</p:attrName>
                                          <p:attrName>ppt_y</p:attrName>
                                        </p:attrNameLst>
                                      </p:cBhvr>
                                      <p:rCtr x="31198" y="-26898"/>
                                    </p:animMotion>
                                  </p:childTnLst>
                                </p:cTn>
                              </p:par>
                              <p:par>
                                <p:cTn id="7" presetID="63" presetClass="path" presetSubtype="0" accel="50000" decel="50000" fill="hold" nodeType="withEffect">
                                  <p:stCondLst>
                                    <p:cond delay="0"/>
                                  </p:stCondLst>
                                  <p:childTnLst>
                                    <p:animMotion origin="layout" path="M -3.33333E-6 -2.22222E-6 L 0.0875 0.00556 " pathEditMode="relative" rAng="0" ptsTypes="AA">
                                      <p:cBhvr>
                                        <p:cTn id="8" dur="2000" fill="hold"/>
                                        <p:tgtEl>
                                          <p:spTgt spid="6"/>
                                        </p:tgtEl>
                                        <p:attrNameLst>
                                          <p:attrName>ppt_x</p:attrName>
                                          <p:attrName>ppt_y</p:attrName>
                                        </p:attrNameLst>
                                      </p:cBhvr>
                                      <p:rCtr x="4400" y="300"/>
                                    </p:animMotion>
                                  </p:childTnLst>
                                </p:cTn>
                              </p:par>
                            </p:childTnLst>
                          </p:cTn>
                        </p:par>
                        <p:par>
                          <p:cTn id="9" fill="hold">
                            <p:stCondLst>
                              <p:cond delay="2000"/>
                            </p:stCondLst>
                            <p:childTnLst>
                              <p:par>
                                <p:cTn id="10" presetID="1" presetClass="mediacall" presetSubtype="0" fill="hold" nodeType="afterEffect">
                                  <p:stCondLst>
                                    <p:cond delay="0"/>
                                  </p:stCondLst>
                                  <p:childTnLst>
                                    <p:cmd type="call" cmd="playFrom(0.0)">
                                      <p:cBhvr>
                                        <p:cTn id="11" dur="2843" fill="hold"/>
                                        <p:tgtEl>
                                          <p:spTgt spid="29"/>
                                        </p:tgtEl>
                                      </p:cBhvr>
                                    </p:cmd>
                                  </p:childTnLst>
                                </p:cTn>
                              </p:par>
                              <p:par>
                                <p:cTn id="12" presetID="1" presetClass="entr" presetSubtype="0" fill="hold" grpId="0" nodeType="withEffect">
                                  <p:stCondLst>
                                    <p:cond delay="0"/>
                                  </p:stCondLst>
                                  <p:childTnLst>
                                    <p:set>
                                      <p:cBhvr>
                                        <p:cTn id="13" dur="1" fill="hold">
                                          <p:stCondLst>
                                            <p:cond delay="0"/>
                                          </p:stCondLst>
                                        </p:cTn>
                                        <p:tgtEl>
                                          <p:spTgt spid="23"/>
                                        </p:tgtEl>
                                        <p:attrNameLst>
                                          <p:attrName>style.visibility</p:attrName>
                                        </p:attrNameLst>
                                      </p:cBhvr>
                                      <p:to>
                                        <p:strVal val="visible"/>
                                      </p:to>
                                    </p:set>
                                  </p:childTnLst>
                                </p:cTn>
                              </p:par>
                            </p:childTnLst>
                          </p:cTn>
                        </p:par>
                        <p:par>
                          <p:cTn id="14" fill="hold">
                            <p:stCondLst>
                              <p:cond delay="4843"/>
                            </p:stCondLst>
                            <p:childTnLst>
                              <p:par>
                                <p:cTn id="15" presetID="47" presetClass="exit" presetSubtype="0" fill="hold" grpId="1" nodeType="afterEffect">
                                  <p:stCondLst>
                                    <p:cond delay="0"/>
                                  </p:stCondLst>
                                  <p:childTnLst>
                                    <p:animEffect transition="out" filter="fade">
                                      <p:cBhvr>
                                        <p:cTn id="16" dur="1500"/>
                                        <p:tgtEl>
                                          <p:spTgt spid="23"/>
                                        </p:tgtEl>
                                      </p:cBhvr>
                                    </p:animEffect>
                                    <p:anim calcmode="lin" valueType="num">
                                      <p:cBhvr>
                                        <p:cTn id="17" dur="1500"/>
                                        <p:tgtEl>
                                          <p:spTgt spid="23"/>
                                        </p:tgtEl>
                                        <p:attrNameLst>
                                          <p:attrName>ppt_x</p:attrName>
                                        </p:attrNameLst>
                                      </p:cBhvr>
                                      <p:tavLst>
                                        <p:tav tm="0">
                                          <p:val>
                                            <p:strVal val="ppt_x"/>
                                          </p:val>
                                        </p:tav>
                                        <p:tav tm="100000">
                                          <p:val>
                                            <p:strVal val="ppt_x"/>
                                          </p:val>
                                        </p:tav>
                                      </p:tavLst>
                                    </p:anim>
                                    <p:anim calcmode="lin" valueType="num">
                                      <p:cBhvr>
                                        <p:cTn id="18" dur="1500"/>
                                        <p:tgtEl>
                                          <p:spTgt spid="23"/>
                                        </p:tgtEl>
                                        <p:attrNameLst>
                                          <p:attrName>ppt_y</p:attrName>
                                        </p:attrNameLst>
                                      </p:cBhvr>
                                      <p:tavLst>
                                        <p:tav tm="0">
                                          <p:val>
                                            <p:strVal val="ppt_y"/>
                                          </p:val>
                                        </p:tav>
                                        <p:tav tm="100000">
                                          <p:val>
                                            <p:strVal val="ppt_y-.1"/>
                                          </p:val>
                                        </p:tav>
                                      </p:tavLst>
                                    </p:anim>
                                    <p:set>
                                      <p:cBhvr>
                                        <p:cTn id="19" dur="1" fill="hold">
                                          <p:stCondLst>
                                            <p:cond delay="1499"/>
                                          </p:stCondLst>
                                        </p:cTn>
                                        <p:tgtEl>
                                          <p:spTgt spid="23"/>
                                        </p:tgtEl>
                                        <p:attrNameLst>
                                          <p:attrName>style.visibility</p:attrName>
                                        </p:attrNameLst>
                                      </p:cBhvr>
                                      <p:to>
                                        <p:strVal val="hidden"/>
                                      </p:to>
                                    </p:set>
                                  </p:childTnLst>
                                </p:cTn>
                              </p:par>
                              <p:par>
                                <p:cTn id="20" presetID="31" presetClass="exit" presetSubtype="0" fill="hold" nodeType="withEffect">
                                  <p:stCondLst>
                                    <p:cond delay="0"/>
                                  </p:stCondLst>
                                  <p:iterate type="lt">
                                    <p:tmPct val="5000"/>
                                  </p:iterate>
                                  <p:childTnLst>
                                    <p:anim calcmode="lin" valueType="num">
                                      <p:cBhvr>
                                        <p:cTn id="21" dur="1000"/>
                                        <p:tgtEl>
                                          <p:spTgt spid="18"/>
                                        </p:tgtEl>
                                        <p:attrNameLst>
                                          <p:attrName>ppt_w</p:attrName>
                                        </p:attrNameLst>
                                      </p:cBhvr>
                                      <p:tavLst>
                                        <p:tav tm="0">
                                          <p:val>
                                            <p:strVal val="ppt_w"/>
                                          </p:val>
                                        </p:tav>
                                        <p:tav tm="100000">
                                          <p:val>
                                            <p:fltVal val="0"/>
                                          </p:val>
                                        </p:tav>
                                      </p:tavLst>
                                    </p:anim>
                                    <p:anim calcmode="lin" valueType="num">
                                      <p:cBhvr>
                                        <p:cTn id="22" dur="1000"/>
                                        <p:tgtEl>
                                          <p:spTgt spid="18"/>
                                        </p:tgtEl>
                                        <p:attrNameLst>
                                          <p:attrName>ppt_h</p:attrName>
                                        </p:attrNameLst>
                                      </p:cBhvr>
                                      <p:tavLst>
                                        <p:tav tm="0">
                                          <p:val>
                                            <p:strVal val="ppt_h"/>
                                          </p:val>
                                        </p:tav>
                                        <p:tav tm="100000">
                                          <p:val>
                                            <p:fltVal val="0"/>
                                          </p:val>
                                        </p:tav>
                                      </p:tavLst>
                                    </p:anim>
                                    <p:anim calcmode="lin" valueType="num">
                                      <p:cBhvr>
                                        <p:cTn id="23" dur="1000"/>
                                        <p:tgtEl>
                                          <p:spTgt spid="18"/>
                                        </p:tgtEl>
                                        <p:attrNameLst>
                                          <p:attrName>style.rotation</p:attrName>
                                        </p:attrNameLst>
                                      </p:cBhvr>
                                      <p:tavLst>
                                        <p:tav tm="0">
                                          <p:val>
                                            <p:fltVal val="0"/>
                                          </p:val>
                                        </p:tav>
                                        <p:tav tm="100000">
                                          <p:val>
                                            <p:fltVal val="90"/>
                                          </p:val>
                                        </p:tav>
                                      </p:tavLst>
                                    </p:anim>
                                    <p:animEffect transition="out" filter="fade">
                                      <p:cBhvr>
                                        <p:cTn id="24" dur="1000"/>
                                        <p:tgtEl>
                                          <p:spTgt spid="18"/>
                                        </p:tgtEl>
                                      </p:cBhvr>
                                    </p:animEffect>
                                    <p:set>
                                      <p:cBhvr>
                                        <p:cTn id="25" dur="1" fill="hold">
                                          <p:stCondLst>
                                            <p:cond delay="999"/>
                                          </p:stCondLst>
                                        </p:cTn>
                                        <p:tgtEl>
                                          <p:spTgt spid="18"/>
                                        </p:tgtEl>
                                        <p:attrNameLst>
                                          <p:attrName>style.visibility</p:attrName>
                                        </p:attrNameLst>
                                      </p:cBhvr>
                                      <p:to>
                                        <p:strVal val="hidden"/>
                                      </p:to>
                                    </p:set>
                                  </p:childTnLst>
                                </p:cTn>
                              </p:par>
                            </p:childTnLst>
                          </p:cTn>
                        </p:par>
                      </p:childTnLst>
                    </p:cTn>
                  </p:par>
                </p:childTnLst>
              </p:cTn>
              <p:nextCondLst>
                <p:cond evt="onClick" delay="0">
                  <p:tgtEl>
                    <p:spTgt spid="18"/>
                  </p:tgtEl>
                </p:cond>
              </p:nextCondLst>
            </p:seq>
            <p:seq concurrent="1" nextAc="seek">
              <p:cTn id="26" restart="whenNotActive" fill="hold" evtFilter="cancelBubble" nodeType="interactiveSeq">
                <p:stCondLst>
                  <p:cond evt="onClick" delay="0">
                    <p:tgtEl>
                      <p:spTgt spid="20"/>
                    </p:tgtEl>
                  </p:cond>
                </p:stCondLst>
                <p:endSync evt="end" delay="0">
                  <p:rtn val="all"/>
                </p:endSync>
                <p:childTnLst>
                  <p:par>
                    <p:cTn id="27" fill="hold">
                      <p:stCondLst>
                        <p:cond delay="0"/>
                      </p:stCondLst>
                      <p:childTnLst>
                        <p:par>
                          <p:cTn id="28" fill="hold">
                            <p:stCondLst>
                              <p:cond delay="0"/>
                            </p:stCondLst>
                            <p:childTnLst>
                              <p:par>
                                <p:cTn id="29" presetID="0" presetClass="path" presetSubtype="0" accel="50000" decel="50000" fill="hold" nodeType="withEffect">
                                  <p:stCondLst>
                                    <p:cond delay="0"/>
                                  </p:stCondLst>
                                  <p:iterate type="lt">
                                    <p:tmPct val="0"/>
                                  </p:iterate>
                                  <p:childTnLst>
                                    <p:animMotion origin="layout" path="M -0.00834 -0.00116 C 0.00533 0.00625 0.01914 0.01366 -0.04323 -0.0081 C -0.10508 -0.02986 -0.28855 -0.08426 -0.37982 -0.13241 C -0.47162 -0.18032 -0.59675 -0.25116 -0.59089 -0.29653 C -0.58503 -0.3419 -0.39558 -0.38357 -0.34545 -0.40463 C -0.29493 -0.42546 -0.29154 -0.42454 -0.28855 -0.42315 " pathEditMode="relative" rAng="0" ptsTypes="AAAAAA">
                                      <p:cBhvr>
                                        <p:cTn id="30" dur="2000" fill="hold"/>
                                        <p:tgtEl>
                                          <p:spTgt spid="20"/>
                                        </p:tgtEl>
                                        <p:attrNameLst>
                                          <p:attrName>ppt_x</p:attrName>
                                          <p:attrName>ppt_y</p:attrName>
                                        </p:attrNameLst>
                                      </p:cBhvr>
                                      <p:rCtr x="-28581" y="-20764"/>
                                    </p:animMotion>
                                  </p:childTnLst>
                                </p:cTn>
                              </p:par>
                              <p:par>
                                <p:cTn id="31" presetID="63" presetClass="path" presetSubtype="0" accel="50000" decel="50000" fill="hold" nodeType="withEffect">
                                  <p:stCondLst>
                                    <p:cond delay="0"/>
                                  </p:stCondLst>
                                  <p:childTnLst>
                                    <p:animMotion origin="layout" path="M -3.33333E-6 3.33333E-6 L 0.1875 0.00555 " pathEditMode="relative" rAng="0" ptsTypes="AA">
                                      <p:cBhvr>
                                        <p:cTn id="32" dur="2000" fill="hold"/>
                                        <p:tgtEl>
                                          <p:spTgt spid="6"/>
                                        </p:tgtEl>
                                        <p:attrNameLst>
                                          <p:attrName>ppt_x</p:attrName>
                                          <p:attrName>ppt_y</p:attrName>
                                        </p:attrNameLst>
                                      </p:cBhvr>
                                      <p:rCtr x="9400" y="300"/>
                                    </p:animMotion>
                                  </p:childTnLst>
                                </p:cTn>
                              </p:par>
                            </p:childTnLst>
                          </p:cTn>
                        </p:par>
                        <p:par>
                          <p:cTn id="33" fill="hold">
                            <p:stCondLst>
                              <p:cond delay="2000"/>
                            </p:stCondLst>
                            <p:childTnLst>
                              <p:par>
                                <p:cTn id="34" presetID="1" presetClass="mediacall" presetSubtype="0" fill="hold" nodeType="afterEffect">
                                  <p:stCondLst>
                                    <p:cond delay="0"/>
                                  </p:stCondLst>
                                  <p:childTnLst>
                                    <p:cmd type="call" cmd="playFrom(0.0)">
                                      <p:cBhvr>
                                        <p:cTn id="35" dur="4989" fill="hold"/>
                                        <p:tgtEl>
                                          <p:spTgt spid="12"/>
                                        </p:tgtEl>
                                      </p:cBhvr>
                                    </p:cmd>
                                  </p:childTnLst>
                                </p:cTn>
                              </p:par>
                              <p:par>
                                <p:cTn id="36" presetID="1" presetClass="entr" presetSubtype="0" fill="hold" grpId="0" nodeType="withEffect">
                                  <p:stCondLst>
                                    <p:cond delay="0"/>
                                  </p:stCondLst>
                                  <p:childTnLst>
                                    <p:set>
                                      <p:cBhvr>
                                        <p:cTn id="37" dur="1" fill="hold">
                                          <p:stCondLst>
                                            <p:cond delay="0"/>
                                          </p:stCondLst>
                                        </p:cTn>
                                        <p:tgtEl>
                                          <p:spTgt spid="17"/>
                                        </p:tgtEl>
                                        <p:attrNameLst>
                                          <p:attrName>style.visibility</p:attrName>
                                        </p:attrNameLst>
                                      </p:cBhvr>
                                      <p:to>
                                        <p:strVal val="visible"/>
                                      </p:to>
                                    </p:set>
                                  </p:childTnLst>
                                </p:cTn>
                              </p:par>
                            </p:childTnLst>
                          </p:cTn>
                        </p:par>
                        <p:par>
                          <p:cTn id="38" fill="hold">
                            <p:stCondLst>
                              <p:cond delay="6989"/>
                            </p:stCondLst>
                            <p:childTnLst>
                              <p:par>
                                <p:cTn id="39" presetID="47" presetClass="exit" presetSubtype="0" fill="hold" grpId="1" nodeType="afterEffect">
                                  <p:stCondLst>
                                    <p:cond delay="0"/>
                                  </p:stCondLst>
                                  <p:childTnLst>
                                    <p:animEffect transition="out" filter="fade">
                                      <p:cBhvr>
                                        <p:cTn id="40" dur="1000"/>
                                        <p:tgtEl>
                                          <p:spTgt spid="17"/>
                                        </p:tgtEl>
                                      </p:cBhvr>
                                    </p:animEffect>
                                    <p:anim calcmode="lin" valueType="num">
                                      <p:cBhvr>
                                        <p:cTn id="41" dur="1000"/>
                                        <p:tgtEl>
                                          <p:spTgt spid="17"/>
                                        </p:tgtEl>
                                        <p:attrNameLst>
                                          <p:attrName>ppt_x</p:attrName>
                                        </p:attrNameLst>
                                      </p:cBhvr>
                                      <p:tavLst>
                                        <p:tav tm="0">
                                          <p:val>
                                            <p:strVal val="ppt_x"/>
                                          </p:val>
                                        </p:tav>
                                        <p:tav tm="100000">
                                          <p:val>
                                            <p:strVal val="ppt_x"/>
                                          </p:val>
                                        </p:tav>
                                      </p:tavLst>
                                    </p:anim>
                                    <p:anim calcmode="lin" valueType="num">
                                      <p:cBhvr>
                                        <p:cTn id="42" dur="1000"/>
                                        <p:tgtEl>
                                          <p:spTgt spid="17"/>
                                        </p:tgtEl>
                                        <p:attrNameLst>
                                          <p:attrName>ppt_y</p:attrName>
                                        </p:attrNameLst>
                                      </p:cBhvr>
                                      <p:tavLst>
                                        <p:tav tm="0">
                                          <p:val>
                                            <p:strVal val="ppt_y"/>
                                          </p:val>
                                        </p:tav>
                                        <p:tav tm="100000">
                                          <p:val>
                                            <p:strVal val="ppt_y-.1"/>
                                          </p:val>
                                        </p:tav>
                                      </p:tavLst>
                                    </p:anim>
                                    <p:set>
                                      <p:cBhvr>
                                        <p:cTn id="43" dur="1" fill="hold">
                                          <p:stCondLst>
                                            <p:cond delay="999"/>
                                          </p:stCondLst>
                                        </p:cTn>
                                        <p:tgtEl>
                                          <p:spTgt spid="17"/>
                                        </p:tgtEl>
                                        <p:attrNameLst>
                                          <p:attrName>style.visibility</p:attrName>
                                        </p:attrNameLst>
                                      </p:cBhvr>
                                      <p:to>
                                        <p:strVal val="hidden"/>
                                      </p:to>
                                    </p:set>
                                  </p:childTnLst>
                                </p:cTn>
                              </p:par>
                              <p:par>
                                <p:cTn id="44" presetID="31" presetClass="exit" presetSubtype="0" fill="hold" nodeType="withEffect">
                                  <p:stCondLst>
                                    <p:cond delay="0"/>
                                  </p:stCondLst>
                                  <p:iterate type="lt">
                                    <p:tmPct val="5000"/>
                                  </p:iterate>
                                  <p:childTnLst>
                                    <p:anim calcmode="lin" valueType="num">
                                      <p:cBhvr>
                                        <p:cTn id="45" dur="1000"/>
                                        <p:tgtEl>
                                          <p:spTgt spid="20"/>
                                        </p:tgtEl>
                                        <p:attrNameLst>
                                          <p:attrName>ppt_w</p:attrName>
                                        </p:attrNameLst>
                                      </p:cBhvr>
                                      <p:tavLst>
                                        <p:tav tm="0">
                                          <p:val>
                                            <p:strVal val="ppt_w"/>
                                          </p:val>
                                        </p:tav>
                                        <p:tav tm="100000">
                                          <p:val>
                                            <p:fltVal val="0"/>
                                          </p:val>
                                        </p:tav>
                                      </p:tavLst>
                                    </p:anim>
                                    <p:anim calcmode="lin" valueType="num">
                                      <p:cBhvr>
                                        <p:cTn id="46" dur="1000"/>
                                        <p:tgtEl>
                                          <p:spTgt spid="20"/>
                                        </p:tgtEl>
                                        <p:attrNameLst>
                                          <p:attrName>ppt_h</p:attrName>
                                        </p:attrNameLst>
                                      </p:cBhvr>
                                      <p:tavLst>
                                        <p:tav tm="0">
                                          <p:val>
                                            <p:strVal val="ppt_h"/>
                                          </p:val>
                                        </p:tav>
                                        <p:tav tm="100000">
                                          <p:val>
                                            <p:fltVal val="0"/>
                                          </p:val>
                                        </p:tav>
                                      </p:tavLst>
                                    </p:anim>
                                    <p:anim calcmode="lin" valueType="num">
                                      <p:cBhvr>
                                        <p:cTn id="47" dur="1000"/>
                                        <p:tgtEl>
                                          <p:spTgt spid="20"/>
                                        </p:tgtEl>
                                        <p:attrNameLst>
                                          <p:attrName>style.rotation</p:attrName>
                                        </p:attrNameLst>
                                      </p:cBhvr>
                                      <p:tavLst>
                                        <p:tav tm="0">
                                          <p:val>
                                            <p:fltVal val="0"/>
                                          </p:val>
                                        </p:tav>
                                        <p:tav tm="100000">
                                          <p:val>
                                            <p:fltVal val="90"/>
                                          </p:val>
                                        </p:tav>
                                      </p:tavLst>
                                    </p:anim>
                                    <p:animEffect transition="out" filter="fade">
                                      <p:cBhvr>
                                        <p:cTn id="48" dur="1000"/>
                                        <p:tgtEl>
                                          <p:spTgt spid="20"/>
                                        </p:tgtEl>
                                      </p:cBhvr>
                                    </p:animEffect>
                                    <p:set>
                                      <p:cBhvr>
                                        <p:cTn id="49" dur="1" fill="hold">
                                          <p:stCondLst>
                                            <p:cond delay="999"/>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0"/>
                  </p:tgtEl>
                </p:cond>
              </p:nextCondLst>
            </p:seq>
            <p:seq concurrent="1" nextAc="seek">
              <p:cTn id="50" restart="whenNotActive" fill="hold" evtFilter="cancelBubble" nodeType="interactiveSeq">
                <p:stCondLst>
                  <p:cond evt="onClick" delay="0">
                    <p:tgtEl>
                      <p:spTgt spid="21"/>
                    </p:tgtEl>
                  </p:cond>
                </p:stCondLst>
                <p:endSync evt="end" delay="0">
                  <p:rtn val="all"/>
                </p:endSync>
                <p:childTnLst>
                  <p:par>
                    <p:cTn id="51" fill="hold">
                      <p:stCondLst>
                        <p:cond delay="0"/>
                      </p:stCondLst>
                      <p:childTnLst>
                        <p:par>
                          <p:cTn id="52" fill="hold">
                            <p:stCondLst>
                              <p:cond delay="0"/>
                            </p:stCondLst>
                            <p:childTnLst>
                              <p:par>
                                <p:cTn id="53" presetID="0" presetClass="path" presetSubtype="0" accel="50000" decel="50000" fill="hold" nodeType="withEffect">
                                  <p:stCondLst>
                                    <p:cond delay="0"/>
                                  </p:stCondLst>
                                  <p:iterate type="lt">
                                    <p:tmPct val="0"/>
                                  </p:iterate>
                                  <p:childTnLst>
                                    <p:animMotion origin="layout" path="M 0.00417 0.00324 L 0.00417 0.00324 C -0.0444 -0.00949 -0.01445 0.00347 -0.03672 -0.01204 C -0.04427 -0.01736 -0.05951 -0.02732 -0.05951 -0.02732 C -0.06211 -0.03056 -0.06419 -0.03519 -0.06706 -0.03727 C -0.07878 -0.04653 -0.08503 -0.04746 -0.09662 -0.05093 C -0.10664 -0.06111 -0.10638 -0.06019 -0.11836 -0.07778 C -0.12266 -0.08426 -0.1263 -0.09213 -0.13073 -0.09815 C -0.13333 -0.10162 -0.13672 -0.10301 -0.13932 -0.10649 C -0.14531 -0.11528 -0.15065 -0.12593 -0.15638 -0.13519 C -0.1582 -0.1382 -0.16029 -0.14051 -0.16211 -0.14375 C -0.16458 -0.14815 -0.16693 -0.15324 -0.16966 -0.15718 C -0.17448 -0.16389 -0.17995 -0.16922 -0.1849 -0.1757 C -0.18919 -0.18149 -0.18854 -0.18403 -0.19245 -0.19098 C -0.19362 -0.19283 -0.19505 -0.19422 -0.19623 -0.19607 C -0.19727 -0.19931 -0.19831 -0.20278 -0.19909 -0.20625 C -0.20078 -0.21274 -0.20143 -0.22061 -0.20391 -0.22639 L -0.20664 -0.23311 C -0.20638 -0.24051 -0.20651 -0.24792 -0.20573 -0.2551 C -0.20508 -0.26135 -0.19948 -0.27037 -0.19818 -0.27361 C -0.1957 -0.27963 -0.19362 -0.28588 -0.19154 -0.29213 C -0.18164 -0.32269 -0.19284 -0.29769 -0.17539 -0.33611 C -0.17396 -0.33912 -0.17253 -0.34236 -0.17057 -0.34445 C -0.1655 -0.35047 -0.15104 -0.35764 -0.14688 -0.35973 C -0.13958 -0.36343 -0.13242 -0.3669 -0.125 -0.36991 C -0.11485 -0.37385 -0.08854 -0.37732 -0.0832 -0.37824 C -0.08073 -0.37871 -0.07813 -0.3794 -0.07565 -0.37986 C -0.07149 -0.38102 -0.06745 -0.38287 -0.06328 -0.38334 C -0.05065 -0.38496 -0.03802 -0.38542 -0.02539 -0.38681 C -0.02149 -0.38704 -0.01771 -0.38774 -0.01393 -0.38843 C -0.00951 -0.39121 -0.00521 -0.39491 -0.00065 -0.39676 C 0.00273 -0.39838 0.00638 -0.39746 0.00976 -0.39861 C 0.02617 -0.40348 0.02526 -0.40417 0.03919 -0.41366 C 0.04297 -0.42037 0.04635 -0.42547 0.0487 -0.43403 C 0.04948 -0.43658 0.04909 -0.43982 0.04974 -0.44236 C 0.05039 -0.44537 0.05156 -0.44792 0.0526 -0.45093 C 0.05221 -0.45649 0.05234 -0.46227 0.05156 -0.46783 C 0.05078 -0.47338 0.04779 -0.48287 0.04583 -0.48797 C 0.04375 -0.49375 0.04206 -0.50024 0.03919 -0.50486 C 0.0375 -0.50787 0.03463 -0.50764 0.03255 -0.50996 C 0.03086 -0.51181 0.02969 -0.51528 0.02786 -0.51667 C 0.00911 -0.53149 0.02122 -0.51644 0.01081 -0.52848 C 0.00599 -0.53403 0.00104 -0.53936 -0.00352 -0.54537 C -0.00599 -0.54861 -0.00833 -0.55255 -0.01107 -0.55556 C -0.02422 -0.56991 -0.03815 -0.58218 -0.05091 -0.59769 C -0.10091 -0.65834 -0.04544 -0.59306 -0.08985 -0.63982 C -0.09258 -0.64283 -0.09479 -0.64723 -0.09753 -0.65 C -0.09922 -0.65186 -0.1013 -0.65186 -0.10326 -0.65324 C -0.10586 -0.65533 -0.1082 -0.65811 -0.11081 -0.66019 C -0.11406 -0.6625 -0.11693 -0.66366 -0.12031 -0.66505 C -0.12461 -0.6382 -0.12214 -0.65741 -0.12214 -0.60602 " pathEditMode="relative" ptsTypes="AAAAAAAAAAAAAAAAAAAAAAAAAAAAAAAAAAAAAAAAAAAAAAAAAAA">
                                      <p:cBhvr>
                                        <p:cTn id="54" dur="2000" fill="hold"/>
                                        <p:tgtEl>
                                          <p:spTgt spid="21"/>
                                        </p:tgtEl>
                                        <p:attrNameLst>
                                          <p:attrName>ppt_x</p:attrName>
                                          <p:attrName>ppt_y</p:attrName>
                                        </p:attrNameLst>
                                      </p:cBhvr>
                                    </p:animMotion>
                                  </p:childTnLst>
                                </p:cTn>
                              </p:par>
                              <p:par>
                                <p:cTn id="55" presetID="42" presetClass="path" presetSubtype="0" accel="50000" decel="50000" fill="hold" nodeType="withEffect">
                                  <p:stCondLst>
                                    <p:cond delay="0"/>
                                  </p:stCondLst>
                                  <p:childTnLst>
                                    <p:animMotion origin="layout" path="M 5E-6 -2.22222E-6 L 0.10222 0.00556 " pathEditMode="relative" rAng="0" ptsTypes="AA">
                                      <p:cBhvr>
                                        <p:cTn id="56" dur="2000" fill="hold"/>
                                        <p:tgtEl>
                                          <p:spTgt spid="6"/>
                                        </p:tgtEl>
                                        <p:attrNameLst>
                                          <p:attrName>ppt_x</p:attrName>
                                          <p:attrName>ppt_y</p:attrName>
                                        </p:attrNameLst>
                                      </p:cBhvr>
                                      <p:rCtr x="5104" y="278"/>
                                    </p:animMotion>
                                  </p:childTnLst>
                                </p:cTn>
                              </p:par>
                            </p:childTnLst>
                          </p:cTn>
                        </p:par>
                        <p:par>
                          <p:cTn id="57" fill="hold">
                            <p:stCondLst>
                              <p:cond delay="2000"/>
                            </p:stCondLst>
                            <p:childTnLst>
                              <p:par>
                                <p:cTn id="58" presetID="1" presetClass="mediacall" presetSubtype="0" fill="hold" nodeType="afterEffect">
                                  <p:stCondLst>
                                    <p:cond delay="0"/>
                                  </p:stCondLst>
                                  <p:childTnLst>
                                    <p:cmd type="call" cmd="playFrom(0.0)">
                                      <p:cBhvr>
                                        <p:cTn id="59" dur="4989" fill="hold"/>
                                        <p:tgtEl>
                                          <p:spTgt spid="31"/>
                                        </p:tgtEl>
                                      </p:cBhvr>
                                    </p:cmd>
                                  </p:childTnLst>
                                </p:cTn>
                              </p:par>
                              <p:par>
                                <p:cTn id="60" presetID="1" presetClass="entr" presetSubtype="0" fill="hold" grpId="0" nodeType="withEffect">
                                  <p:stCondLst>
                                    <p:cond delay="0"/>
                                  </p:stCondLst>
                                  <p:childTnLst>
                                    <p:set>
                                      <p:cBhvr>
                                        <p:cTn id="61" dur="1" fill="hold">
                                          <p:stCondLst>
                                            <p:cond delay="0"/>
                                          </p:stCondLst>
                                        </p:cTn>
                                        <p:tgtEl>
                                          <p:spTgt spid="24"/>
                                        </p:tgtEl>
                                        <p:attrNameLst>
                                          <p:attrName>style.visibility</p:attrName>
                                        </p:attrNameLst>
                                      </p:cBhvr>
                                      <p:to>
                                        <p:strVal val="visible"/>
                                      </p:to>
                                    </p:set>
                                  </p:childTnLst>
                                </p:cTn>
                              </p:par>
                            </p:childTnLst>
                          </p:cTn>
                        </p:par>
                        <p:par>
                          <p:cTn id="62" fill="hold">
                            <p:stCondLst>
                              <p:cond delay="6989"/>
                            </p:stCondLst>
                            <p:childTnLst>
                              <p:par>
                                <p:cTn id="63" presetID="47" presetClass="exit" presetSubtype="0" fill="hold" grpId="1" nodeType="afterEffect">
                                  <p:stCondLst>
                                    <p:cond delay="0"/>
                                  </p:stCondLst>
                                  <p:childTnLst>
                                    <p:animEffect transition="out" filter="fade">
                                      <p:cBhvr>
                                        <p:cTn id="64" dur="2250"/>
                                        <p:tgtEl>
                                          <p:spTgt spid="24"/>
                                        </p:tgtEl>
                                      </p:cBhvr>
                                    </p:animEffect>
                                    <p:anim calcmode="lin" valueType="num">
                                      <p:cBhvr>
                                        <p:cTn id="65" dur="2250"/>
                                        <p:tgtEl>
                                          <p:spTgt spid="24"/>
                                        </p:tgtEl>
                                        <p:attrNameLst>
                                          <p:attrName>ppt_x</p:attrName>
                                        </p:attrNameLst>
                                      </p:cBhvr>
                                      <p:tavLst>
                                        <p:tav tm="0">
                                          <p:val>
                                            <p:strVal val="ppt_x"/>
                                          </p:val>
                                        </p:tav>
                                        <p:tav tm="100000">
                                          <p:val>
                                            <p:strVal val="ppt_x"/>
                                          </p:val>
                                        </p:tav>
                                      </p:tavLst>
                                    </p:anim>
                                    <p:anim calcmode="lin" valueType="num">
                                      <p:cBhvr>
                                        <p:cTn id="66" dur="2250"/>
                                        <p:tgtEl>
                                          <p:spTgt spid="24"/>
                                        </p:tgtEl>
                                        <p:attrNameLst>
                                          <p:attrName>ppt_y</p:attrName>
                                        </p:attrNameLst>
                                      </p:cBhvr>
                                      <p:tavLst>
                                        <p:tav tm="0">
                                          <p:val>
                                            <p:strVal val="ppt_y"/>
                                          </p:val>
                                        </p:tav>
                                        <p:tav tm="100000">
                                          <p:val>
                                            <p:strVal val="ppt_y-.1"/>
                                          </p:val>
                                        </p:tav>
                                      </p:tavLst>
                                    </p:anim>
                                    <p:set>
                                      <p:cBhvr>
                                        <p:cTn id="67" dur="1" fill="hold">
                                          <p:stCondLst>
                                            <p:cond delay="2249"/>
                                          </p:stCondLst>
                                        </p:cTn>
                                        <p:tgtEl>
                                          <p:spTgt spid="24"/>
                                        </p:tgtEl>
                                        <p:attrNameLst>
                                          <p:attrName>style.visibility</p:attrName>
                                        </p:attrNameLst>
                                      </p:cBhvr>
                                      <p:to>
                                        <p:strVal val="hidden"/>
                                      </p:to>
                                    </p:set>
                                  </p:childTnLst>
                                </p:cTn>
                              </p:par>
                              <p:par>
                                <p:cTn id="68" presetID="31" presetClass="exit" presetSubtype="0" fill="hold" nodeType="withEffect">
                                  <p:stCondLst>
                                    <p:cond delay="0"/>
                                  </p:stCondLst>
                                  <p:iterate type="lt">
                                    <p:tmPct val="5000"/>
                                  </p:iterate>
                                  <p:childTnLst>
                                    <p:anim calcmode="lin" valueType="num">
                                      <p:cBhvr>
                                        <p:cTn id="69" dur="1000"/>
                                        <p:tgtEl>
                                          <p:spTgt spid="21"/>
                                        </p:tgtEl>
                                        <p:attrNameLst>
                                          <p:attrName>ppt_w</p:attrName>
                                        </p:attrNameLst>
                                      </p:cBhvr>
                                      <p:tavLst>
                                        <p:tav tm="0">
                                          <p:val>
                                            <p:strVal val="ppt_w"/>
                                          </p:val>
                                        </p:tav>
                                        <p:tav tm="100000">
                                          <p:val>
                                            <p:fltVal val="0"/>
                                          </p:val>
                                        </p:tav>
                                      </p:tavLst>
                                    </p:anim>
                                    <p:anim calcmode="lin" valueType="num">
                                      <p:cBhvr>
                                        <p:cTn id="70" dur="1000"/>
                                        <p:tgtEl>
                                          <p:spTgt spid="21"/>
                                        </p:tgtEl>
                                        <p:attrNameLst>
                                          <p:attrName>ppt_h</p:attrName>
                                        </p:attrNameLst>
                                      </p:cBhvr>
                                      <p:tavLst>
                                        <p:tav tm="0">
                                          <p:val>
                                            <p:strVal val="ppt_h"/>
                                          </p:val>
                                        </p:tav>
                                        <p:tav tm="100000">
                                          <p:val>
                                            <p:fltVal val="0"/>
                                          </p:val>
                                        </p:tav>
                                      </p:tavLst>
                                    </p:anim>
                                    <p:anim calcmode="lin" valueType="num">
                                      <p:cBhvr>
                                        <p:cTn id="71" dur="1000"/>
                                        <p:tgtEl>
                                          <p:spTgt spid="21"/>
                                        </p:tgtEl>
                                        <p:attrNameLst>
                                          <p:attrName>style.rotation</p:attrName>
                                        </p:attrNameLst>
                                      </p:cBhvr>
                                      <p:tavLst>
                                        <p:tav tm="0">
                                          <p:val>
                                            <p:fltVal val="0"/>
                                          </p:val>
                                        </p:tav>
                                        <p:tav tm="100000">
                                          <p:val>
                                            <p:fltVal val="90"/>
                                          </p:val>
                                        </p:tav>
                                      </p:tavLst>
                                    </p:anim>
                                    <p:animEffect transition="out" filter="fade">
                                      <p:cBhvr>
                                        <p:cTn id="72" dur="1000"/>
                                        <p:tgtEl>
                                          <p:spTgt spid="21"/>
                                        </p:tgtEl>
                                      </p:cBhvr>
                                    </p:animEffect>
                                    <p:set>
                                      <p:cBhvr>
                                        <p:cTn id="73" dur="1" fill="hold">
                                          <p:stCondLst>
                                            <p:cond delay="999"/>
                                          </p:stCondLst>
                                        </p:cTn>
                                        <p:tgtEl>
                                          <p:spTgt spid="21"/>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74" restart="whenNotActive" fill="hold" evtFilter="cancelBubble" nodeType="interactiveSeq">
                <p:stCondLst>
                  <p:cond evt="onClick" delay="0">
                    <p:tgtEl>
                      <p:spTgt spid="8"/>
                    </p:tgtEl>
                  </p:cond>
                </p:stCondLst>
                <p:endSync evt="end" delay="0">
                  <p:rtn val="all"/>
                </p:endSync>
                <p:childTnLst>
                  <p:par>
                    <p:cTn id="75" fill="hold">
                      <p:stCondLst>
                        <p:cond delay="0"/>
                      </p:stCondLst>
                      <p:childTnLst>
                        <p:par>
                          <p:cTn id="76" fill="hold">
                            <p:stCondLst>
                              <p:cond delay="0"/>
                            </p:stCondLst>
                            <p:childTnLst>
                              <p:par>
                                <p:cTn id="77" presetID="0" presetClass="path" presetSubtype="0" accel="50000" decel="50000" fill="hold" nodeType="withEffect">
                                  <p:stCondLst>
                                    <p:cond delay="0"/>
                                  </p:stCondLst>
                                  <p:iterate type="lt">
                                    <p:tmPct val="0"/>
                                  </p:iterate>
                                  <p:childTnLst>
                                    <p:animMotion origin="layout" path="M -1.25E-6 4.81481E-6 C -0.01953 -0.01644 -0.0388 -0.03288 -0.05482 -0.05718 C -0.0707 -0.08149 -0.08789 -0.10695 -0.09531 -0.14561 C -0.10273 -0.18403 -0.10456 -0.2375 -0.09935 -0.28889 C -0.09414 -0.34028 -0.07904 -0.39676 -0.06393 -0.45325 " pathEditMode="relative" rAng="0" ptsTypes="AAAAA">
                                      <p:cBhvr>
                                        <p:cTn id="78" dur="2000" fill="hold"/>
                                        <p:tgtEl>
                                          <p:spTgt spid="8"/>
                                        </p:tgtEl>
                                        <p:attrNameLst>
                                          <p:attrName>ppt_x</p:attrName>
                                          <p:attrName>ppt_y</p:attrName>
                                        </p:attrNameLst>
                                      </p:cBhvr>
                                      <p:rCtr x="-5117" y="-22662"/>
                                    </p:animMotion>
                                  </p:childTnLst>
                                </p:cTn>
                              </p:par>
                              <p:par>
                                <p:cTn id="79" presetID="35" presetClass="path" presetSubtype="0" accel="50000" decel="50000" fill="hold" nodeType="withEffect">
                                  <p:stCondLst>
                                    <p:cond delay="0"/>
                                  </p:stCondLst>
                                  <p:childTnLst>
                                    <p:animMotion origin="layout" path="M -3.33333E-6 -2.22222E-6 L -0.10416 0.00556 " pathEditMode="relative" rAng="0" ptsTypes="AA">
                                      <p:cBhvr>
                                        <p:cTn id="80" dur="2000" fill="hold"/>
                                        <p:tgtEl>
                                          <p:spTgt spid="6"/>
                                        </p:tgtEl>
                                        <p:attrNameLst>
                                          <p:attrName>ppt_x</p:attrName>
                                          <p:attrName>ppt_y</p:attrName>
                                        </p:attrNameLst>
                                      </p:cBhvr>
                                      <p:rCtr x="-5200" y="300"/>
                                    </p:animMotion>
                                  </p:childTnLst>
                                </p:cTn>
                              </p:par>
                            </p:childTnLst>
                          </p:cTn>
                        </p:par>
                        <p:par>
                          <p:cTn id="81" fill="hold">
                            <p:stCondLst>
                              <p:cond delay="2000"/>
                            </p:stCondLst>
                            <p:childTnLst>
                              <p:par>
                                <p:cTn id="82" presetID="1" presetClass="mediacall" presetSubtype="0" fill="hold" nodeType="afterEffect">
                                  <p:stCondLst>
                                    <p:cond delay="0"/>
                                  </p:stCondLst>
                                  <p:childTnLst>
                                    <p:cmd type="call" cmd="playFrom(0.0)">
                                      <p:cBhvr>
                                        <p:cTn id="83" dur="2843" fill="hold"/>
                                        <p:tgtEl>
                                          <p:spTgt spid="19"/>
                                        </p:tgtEl>
                                      </p:cBhvr>
                                    </p:cmd>
                                  </p:childTnLst>
                                </p:cTn>
                              </p:par>
                              <p:par>
                                <p:cTn id="84" presetID="1" presetClass="entr" presetSubtype="0" fill="hold" grpId="0" nodeType="withEffect">
                                  <p:stCondLst>
                                    <p:cond delay="0"/>
                                  </p:stCondLst>
                                  <p:iterate type="lt">
                                    <p:tmAbs val="0"/>
                                  </p:iterate>
                                  <p:childTnLst>
                                    <p:set>
                                      <p:cBhvr>
                                        <p:cTn id="85" dur="1" fill="hold">
                                          <p:stCondLst>
                                            <p:cond delay="0"/>
                                          </p:stCondLst>
                                        </p:cTn>
                                        <p:tgtEl>
                                          <p:spTgt spid="26"/>
                                        </p:tgtEl>
                                        <p:attrNameLst>
                                          <p:attrName>style.visibility</p:attrName>
                                        </p:attrNameLst>
                                      </p:cBhvr>
                                      <p:to>
                                        <p:strVal val="visible"/>
                                      </p:to>
                                    </p:set>
                                  </p:childTnLst>
                                </p:cTn>
                              </p:par>
                            </p:childTnLst>
                          </p:cTn>
                        </p:par>
                        <p:par>
                          <p:cTn id="86" fill="hold">
                            <p:stCondLst>
                              <p:cond delay="4843"/>
                            </p:stCondLst>
                            <p:childTnLst>
                              <p:par>
                                <p:cTn id="87" presetID="14" presetClass="exit" presetSubtype="10" fill="hold" grpId="1" nodeType="afterEffect">
                                  <p:stCondLst>
                                    <p:cond delay="0"/>
                                  </p:stCondLst>
                                  <p:iterate type="lt">
                                    <p:tmPct val="0"/>
                                  </p:iterate>
                                  <p:childTnLst>
                                    <p:animEffect transition="out" filter="randombar(horizontal)">
                                      <p:cBhvr>
                                        <p:cTn id="88" dur="500"/>
                                        <p:tgtEl>
                                          <p:spTgt spid="26"/>
                                        </p:tgtEl>
                                      </p:cBhvr>
                                    </p:animEffect>
                                    <p:set>
                                      <p:cBhvr>
                                        <p:cTn id="89" dur="1" fill="hold">
                                          <p:stCondLst>
                                            <p:cond delay="499"/>
                                          </p:stCondLst>
                                        </p:cTn>
                                        <p:tgtEl>
                                          <p:spTgt spid="26"/>
                                        </p:tgtEl>
                                        <p:attrNameLst>
                                          <p:attrName>style.visibility</p:attrName>
                                        </p:attrNameLst>
                                      </p:cBhvr>
                                      <p:to>
                                        <p:strVal val="hidden"/>
                                      </p:to>
                                    </p:set>
                                  </p:childTnLst>
                                </p:cTn>
                              </p:par>
                              <p:par>
                                <p:cTn id="90" presetID="31" presetClass="exit" presetSubtype="0" fill="hold" nodeType="withEffect">
                                  <p:stCondLst>
                                    <p:cond delay="0"/>
                                  </p:stCondLst>
                                  <p:iterate type="lt">
                                    <p:tmPct val="5000"/>
                                  </p:iterate>
                                  <p:childTnLst>
                                    <p:anim calcmode="lin" valueType="num">
                                      <p:cBhvr>
                                        <p:cTn id="91" dur="1000"/>
                                        <p:tgtEl>
                                          <p:spTgt spid="8"/>
                                        </p:tgtEl>
                                        <p:attrNameLst>
                                          <p:attrName>ppt_w</p:attrName>
                                        </p:attrNameLst>
                                      </p:cBhvr>
                                      <p:tavLst>
                                        <p:tav tm="0">
                                          <p:val>
                                            <p:strVal val="ppt_w"/>
                                          </p:val>
                                        </p:tav>
                                        <p:tav tm="100000">
                                          <p:val>
                                            <p:fltVal val="0"/>
                                          </p:val>
                                        </p:tav>
                                      </p:tavLst>
                                    </p:anim>
                                    <p:anim calcmode="lin" valueType="num">
                                      <p:cBhvr>
                                        <p:cTn id="92" dur="1000"/>
                                        <p:tgtEl>
                                          <p:spTgt spid="8"/>
                                        </p:tgtEl>
                                        <p:attrNameLst>
                                          <p:attrName>ppt_h</p:attrName>
                                        </p:attrNameLst>
                                      </p:cBhvr>
                                      <p:tavLst>
                                        <p:tav tm="0">
                                          <p:val>
                                            <p:strVal val="ppt_h"/>
                                          </p:val>
                                        </p:tav>
                                        <p:tav tm="100000">
                                          <p:val>
                                            <p:fltVal val="0"/>
                                          </p:val>
                                        </p:tav>
                                      </p:tavLst>
                                    </p:anim>
                                    <p:anim calcmode="lin" valueType="num">
                                      <p:cBhvr>
                                        <p:cTn id="93" dur="1000"/>
                                        <p:tgtEl>
                                          <p:spTgt spid="8"/>
                                        </p:tgtEl>
                                        <p:attrNameLst>
                                          <p:attrName>style.rotation</p:attrName>
                                        </p:attrNameLst>
                                      </p:cBhvr>
                                      <p:tavLst>
                                        <p:tav tm="0">
                                          <p:val>
                                            <p:fltVal val="0"/>
                                          </p:val>
                                        </p:tav>
                                        <p:tav tm="100000">
                                          <p:val>
                                            <p:fltVal val="90"/>
                                          </p:val>
                                        </p:tav>
                                      </p:tavLst>
                                    </p:anim>
                                    <p:animEffect transition="out" filter="fade">
                                      <p:cBhvr>
                                        <p:cTn id="94" dur="1000"/>
                                        <p:tgtEl>
                                          <p:spTgt spid="8"/>
                                        </p:tgtEl>
                                      </p:cBhvr>
                                    </p:animEffect>
                                    <p:set>
                                      <p:cBhvr>
                                        <p:cTn id="95" dur="1" fill="hold">
                                          <p:stCondLst>
                                            <p:cond delay="999"/>
                                          </p:stCondLst>
                                        </p:cTn>
                                        <p:tgtEl>
                                          <p:spTgt spid="8"/>
                                        </p:tgtEl>
                                        <p:attrNameLst>
                                          <p:attrName>style.visibility</p:attrName>
                                        </p:attrNameLst>
                                      </p:cBhvr>
                                      <p:to>
                                        <p:strVal val="hidden"/>
                                      </p:to>
                                    </p:set>
                                  </p:childTnLst>
                                </p:cTn>
                              </p:par>
                            </p:childTnLst>
                          </p:cTn>
                        </p:par>
                      </p:childTnLst>
                    </p:cTn>
                  </p:par>
                </p:childTnLst>
              </p:cTn>
              <p:nextCondLst>
                <p:cond evt="onClick" delay="0">
                  <p:tgtEl>
                    <p:spTgt spid="8"/>
                  </p:tgtEl>
                </p:cond>
              </p:nextCondLst>
            </p:seq>
            <p:audio>
              <p:cMediaNode vol="80000">
                <p:cTn id="96" fill="hold" display="0">
                  <p:stCondLst>
                    <p:cond delay="indefinite"/>
                  </p:stCondLst>
                  <p:endCondLst>
                    <p:cond evt="onStopAudio" delay="0">
                      <p:tgtEl>
                        <p:sldTgt/>
                      </p:tgtEl>
                    </p:cond>
                  </p:endCondLst>
                </p:cTn>
                <p:tgtEl>
                  <p:spTgt spid="12"/>
                </p:tgtEl>
              </p:cMediaNode>
            </p:audio>
            <p:audio>
              <p:cMediaNode vol="80000">
                <p:cTn id="97" fill="hold" display="0">
                  <p:stCondLst>
                    <p:cond delay="indefinite"/>
                  </p:stCondLst>
                  <p:endCondLst>
                    <p:cond evt="onStopAudio" delay="0">
                      <p:tgtEl>
                        <p:sldTgt/>
                      </p:tgtEl>
                    </p:cond>
                  </p:endCondLst>
                </p:cTn>
                <p:tgtEl>
                  <p:spTgt spid="19"/>
                </p:tgtEl>
              </p:cMediaNode>
            </p:audio>
            <p:audio>
              <p:cMediaNode vol="80000">
                <p:cTn id="98" fill="hold" display="0">
                  <p:stCondLst>
                    <p:cond delay="indefinite"/>
                  </p:stCondLst>
                  <p:endCondLst>
                    <p:cond evt="onStopAudio" delay="0">
                      <p:tgtEl>
                        <p:sldTgt/>
                      </p:tgtEl>
                    </p:cond>
                  </p:endCondLst>
                </p:cTn>
                <p:tgtEl>
                  <p:spTgt spid="27"/>
                </p:tgtEl>
              </p:cMediaNode>
            </p:audio>
            <p:audio>
              <p:cMediaNode vol="80000">
                <p:cTn id="99" fill="hold" display="0">
                  <p:stCondLst>
                    <p:cond delay="indefinite"/>
                  </p:stCondLst>
                  <p:endCondLst>
                    <p:cond evt="onStopAudio" delay="0">
                      <p:tgtEl>
                        <p:sldTgt/>
                      </p:tgtEl>
                    </p:cond>
                  </p:endCondLst>
                </p:cTn>
                <p:tgtEl>
                  <p:spTgt spid="29"/>
                </p:tgtEl>
              </p:cMediaNode>
            </p:audio>
            <p:audio>
              <p:cMediaNode vol="80000">
                <p:cTn id="100" fill="hold" display="0">
                  <p:stCondLst>
                    <p:cond delay="indefinite"/>
                  </p:stCondLst>
                  <p:endCondLst>
                    <p:cond evt="onStopAudio" delay="0">
                      <p:tgtEl>
                        <p:sldTgt/>
                      </p:tgtEl>
                    </p:cond>
                  </p:endCondLst>
                </p:cTn>
                <p:tgtEl>
                  <p:spTgt spid="31"/>
                </p:tgtEl>
              </p:cMediaNode>
            </p:audio>
          </p:childTnLst>
        </p:cTn>
      </p:par>
    </p:tnLst>
    <p:bldLst>
      <p:bldP spid="17" grpId="0" animBg="1"/>
      <p:bldP spid="17" grpId="1" animBg="1"/>
      <p:bldP spid="23" grpId="0" animBg="1"/>
      <p:bldP spid="23" grpId="1" animBg="1"/>
      <p:bldP spid="24" grpId="0" animBg="1"/>
      <p:bldP spid="24" grpId="1" animBg="1"/>
      <p:bldP spid="26" grpId="0" animBg="1"/>
      <p:bldP spid="26"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occer field">
            <a:extLst>
              <a:ext uri="{FF2B5EF4-FFF2-40B4-BE49-F238E27FC236}">
                <a16:creationId xmlns:a16="http://schemas.microsoft.com/office/drawing/2014/main" id="{00B076BD-5777-469E-82D9-D5009A066AFE}"/>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7707" b="7707"/>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b7f78bf619e3dbd9b85f5af43ff93159.png"/>
          <p:cNvPicPr>
            <a:picLocks noChangeAspect="1"/>
          </p:cNvPicPr>
          <p:nvPr/>
        </p:nvPicPr>
        <p:blipFill>
          <a:blip r:embed="rId3" cstate="print"/>
          <a:stretch>
            <a:fillRect/>
          </a:stretch>
        </p:blipFill>
        <p:spPr>
          <a:xfrm>
            <a:off x="5943600" y="3145930"/>
            <a:ext cx="2514600" cy="2963973"/>
          </a:xfrm>
          <a:prstGeom prst="rect">
            <a:avLst/>
          </a:prstGeom>
          <a:effectLst>
            <a:glow rad="139700">
              <a:schemeClr val="accent3">
                <a:satMod val="175000"/>
                <a:alpha val="40000"/>
              </a:schemeClr>
            </a:glow>
          </a:effectLst>
        </p:spPr>
      </p:pic>
      <p:pic>
        <p:nvPicPr>
          <p:cNvPr id="8" name="Picture 7" descr="dsad.png"/>
          <p:cNvPicPr>
            <a:picLocks noChangeAspect="1"/>
          </p:cNvPicPr>
          <p:nvPr/>
        </p:nvPicPr>
        <p:blipFill>
          <a:blip r:embed="rId4" cstate="print"/>
          <a:stretch>
            <a:fillRect/>
          </a:stretch>
        </p:blipFill>
        <p:spPr>
          <a:xfrm>
            <a:off x="3429000" y="1981201"/>
            <a:ext cx="2899668" cy="4408353"/>
          </a:xfrm>
          <a:prstGeom prst="rect">
            <a:avLst/>
          </a:prstGeom>
        </p:spPr>
      </p:pic>
      <p:pic>
        <p:nvPicPr>
          <p:cNvPr id="2" name="Picture 1" descr="Logo, company name&#10;&#10;Description automatically generated">
            <a:extLst>
              <a:ext uri="{FF2B5EF4-FFF2-40B4-BE49-F238E27FC236}">
                <a16:creationId xmlns:a16="http://schemas.microsoft.com/office/drawing/2014/main" id="{001EA4E7-FCB9-0C2D-95D9-26DA807D27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0" y="0"/>
            <a:ext cx="819388" cy="914400"/>
          </a:xfrm>
          <a:prstGeom prst="rect">
            <a:avLst/>
          </a:prstGeom>
        </p:spPr>
      </p:pic>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6"/>
        <p:cNvGrpSpPr/>
        <p:nvPr/>
      </p:nvGrpSpPr>
      <p:grpSpPr>
        <a:xfrm>
          <a:off x="0" y="0"/>
          <a:ext cx="0" cy="0"/>
          <a:chOff x="0" y="0"/>
          <a:chExt cx="0" cy="0"/>
        </a:xfrm>
      </p:grpSpPr>
      <p:grpSp>
        <p:nvGrpSpPr>
          <p:cNvPr id="2" name="Group 1">
            <a:extLst>
              <a:ext uri="{FF2B5EF4-FFF2-40B4-BE49-F238E27FC236}">
                <a16:creationId xmlns:a16="http://schemas.microsoft.com/office/drawing/2014/main" id="{3BA813F6-5D03-A906-C461-DDADDC7EF8C2}"/>
              </a:ext>
            </a:extLst>
          </p:cNvPr>
          <p:cNvGrpSpPr/>
          <p:nvPr/>
        </p:nvGrpSpPr>
        <p:grpSpPr>
          <a:xfrm>
            <a:off x="4953000" y="2667000"/>
            <a:ext cx="2736543" cy="1558939"/>
            <a:chOff x="309542" y="967667"/>
            <a:chExt cx="2878585" cy="1558939"/>
          </a:xfrm>
        </p:grpSpPr>
        <p:pic>
          <p:nvPicPr>
            <p:cNvPr id="3" name="Picture 2">
              <a:hlinkClick r:id="rId4"/>
              <a:extLst>
                <a:ext uri="{FF2B5EF4-FFF2-40B4-BE49-F238E27FC236}">
                  <a16:creationId xmlns:a16="http://schemas.microsoft.com/office/drawing/2014/main" id="{71A95C0A-D294-AF07-9E62-38A1887DEA4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D9E6F943-4843-D349-5073-DB117362A8C1}"/>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8" name="Rectangle 7">
            <a:extLst>
              <a:ext uri="{FF2B5EF4-FFF2-40B4-BE49-F238E27FC236}">
                <a16:creationId xmlns:a16="http://schemas.microsoft.com/office/drawing/2014/main" id="{38D6E4EB-9EE4-4E70-A1B1-76DC3AB8A099}"/>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sp>
        <p:nvSpPr>
          <p:cNvPr id="3" name="TextBox 2">
            <a:extLst>
              <a:ext uri="{FF2B5EF4-FFF2-40B4-BE49-F238E27FC236}">
                <a16:creationId xmlns:a16="http://schemas.microsoft.com/office/drawing/2014/main" id="{A8C133EC-326F-4B2A-BF84-E082FAF95E58}"/>
              </a:ext>
            </a:extLst>
          </p:cNvPr>
          <p:cNvSpPr txBox="1"/>
          <p:nvPr/>
        </p:nvSpPr>
        <p:spPr>
          <a:xfrm>
            <a:off x="746760" y="2597654"/>
            <a:ext cx="5501640" cy="3793859"/>
          </a:xfrm>
          <a:prstGeom prst="rect">
            <a:avLst/>
          </a:prstGeom>
          <a:noFill/>
        </p:spPr>
        <p:txBody>
          <a:bodyPr wrap="square" rtlCol="0">
            <a:spAutoFit/>
          </a:bodyPr>
          <a:lstStyle/>
          <a:p>
            <a:pPr algn="just">
              <a:lnSpc>
                <a:spcPct val="150000"/>
              </a:lnSpc>
            </a:pPr>
            <a:r>
              <a:rPr lang="en-US" sz="2333" b="1">
                <a:latin typeface="UTM Avo" panose="02040603050506020204" pitchFamily="18" charset="0"/>
                <a:cs typeface="Arial" panose="020B0604020202020204" pitchFamily="34" charset="0"/>
              </a:rPr>
              <a:t>HƯỚNG DẪN: </a:t>
            </a:r>
          </a:p>
          <a:p>
            <a:pPr marL="381019" indent="-381019" algn="just">
              <a:lnSpc>
                <a:spcPct val="150000"/>
              </a:lnSpc>
              <a:buFont typeface="Wingdings" panose="05000000000000000000" pitchFamily="2" charset="2"/>
              <a:buChar char="§"/>
            </a:pPr>
            <a:r>
              <a:rPr lang="en-US" sz="2333">
                <a:latin typeface="UTM Avo" panose="02040603050506020204" pitchFamily="18" charset="0"/>
                <a:cs typeface="Arial" panose="020B0604020202020204" pitchFamily="34" charset="0"/>
              </a:rPr>
              <a:t>Các em hãy xếp các thẻ vào hình để điền tên cho các cơ quan tiêu hoá.</a:t>
            </a:r>
          </a:p>
          <a:p>
            <a:pPr marL="381019" indent="-381019" algn="just">
              <a:lnSpc>
                <a:spcPct val="150000"/>
              </a:lnSpc>
              <a:buFont typeface="Wingdings" panose="05000000000000000000" pitchFamily="2" charset="2"/>
              <a:buChar char="§"/>
            </a:pPr>
            <a:r>
              <a:rPr lang="en-US" sz="2333">
                <a:latin typeface="UTM Avo" panose="02040603050506020204" pitchFamily="18" charset="0"/>
                <a:cs typeface="Arial" panose="020B0604020202020204" pitchFamily="34" charset="0"/>
              </a:rPr>
              <a:t>Nhóm nào ghép được nhiều và chính xác nhất sẽ là nhóm chiến thắng. </a:t>
            </a:r>
          </a:p>
        </p:txBody>
      </p:sp>
      <p:sp>
        <p:nvSpPr>
          <p:cNvPr id="4" name="TextBox 3">
            <a:extLst>
              <a:ext uri="{FF2B5EF4-FFF2-40B4-BE49-F238E27FC236}">
                <a16:creationId xmlns:a16="http://schemas.microsoft.com/office/drawing/2014/main" id="{52240073-7D69-4AF8-9DE1-BA3FF2E2B7F1}"/>
              </a:ext>
            </a:extLst>
          </p:cNvPr>
          <p:cNvSpPr txBox="1"/>
          <p:nvPr/>
        </p:nvSpPr>
        <p:spPr>
          <a:xfrm>
            <a:off x="658816" y="1472817"/>
            <a:ext cx="9144000" cy="553998"/>
          </a:xfrm>
          <a:prstGeom prst="rect">
            <a:avLst/>
          </a:prstGeom>
          <a:noFill/>
        </p:spPr>
        <p:txBody>
          <a:bodyPr wrap="square" rtlCol="0">
            <a:spAutoFit/>
          </a:bodyPr>
          <a:lstStyle/>
          <a:p>
            <a:r>
              <a:rPr lang="en-US" sz="3000">
                <a:solidFill>
                  <a:srgbClr val="C00000"/>
                </a:solidFill>
                <a:latin typeface="UTM Avo" panose="02040603050506020204" pitchFamily="18" charset="0"/>
                <a:cs typeface="Arial" panose="020B0604020202020204" pitchFamily="34" charset="0"/>
              </a:rPr>
              <a:t>HĐ 6. </a:t>
            </a:r>
            <a:r>
              <a:rPr lang="vi-VN" sz="3000">
                <a:solidFill>
                  <a:srgbClr val="C00000"/>
                </a:solidFill>
                <a:latin typeface="+mj-lt"/>
                <a:cs typeface="Arial" panose="020B0604020202020204" pitchFamily="34" charset="0"/>
              </a:rPr>
              <a:t>Chơi trò chơi “Ghép thẻ chữ vào hình”</a:t>
            </a:r>
            <a:endParaRPr lang="en-US" sz="3000">
              <a:solidFill>
                <a:srgbClr val="C00000"/>
              </a:solidFill>
              <a:latin typeface="+mj-lt"/>
              <a:cs typeface="Arial" panose="020B0604020202020204" pitchFamily="34" charset="0"/>
            </a:endParaRPr>
          </a:p>
        </p:txBody>
      </p:sp>
      <p:grpSp>
        <p:nvGrpSpPr>
          <p:cNvPr id="9" name="Group 8">
            <a:extLst>
              <a:ext uri="{FF2B5EF4-FFF2-40B4-BE49-F238E27FC236}">
                <a16:creationId xmlns:a16="http://schemas.microsoft.com/office/drawing/2014/main" id="{9F94B92D-D910-4E44-AC3C-1E28F8523631}"/>
              </a:ext>
            </a:extLst>
          </p:cNvPr>
          <p:cNvGrpSpPr/>
          <p:nvPr/>
        </p:nvGrpSpPr>
        <p:grpSpPr>
          <a:xfrm>
            <a:off x="7533641" y="2042160"/>
            <a:ext cx="4673600" cy="4777265"/>
            <a:chOff x="6350000" y="2371801"/>
            <a:chExt cx="4072491" cy="4516679"/>
          </a:xfrm>
        </p:grpSpPr>
        <p:pic>
          <p:nvPicPr>
            <p:cNvPr id="2" name="Picture 1">
              <a:extLst>
                <a:ext uri="{FF2B5EF4-FFF2-40B4-BE49-F238E27FC236}">
                  <a16:creationId xmlns:a16="http://schemas.microsoft.com/office/drawing/2014/main" id="{4B12E94B-79ED-4F62-9F39-6C5F80952BE4}"/>
                </a:ext>
              </a:extLst>
            </p:cNvPr>
            <p:cNvPicPr>
              <a:picLocks noChangeAspect="1"/>
            </p:cNvPicPr>
            <p:nvPr/>
          </p:nvPicPr>
          <p:blipFill rotWithShape="1">
            <a:blip r:embed="rId4"/>
            <a:srcRect l="13040" r="12441"/>
            <a:stretch/>
          </p:blipFill>
          <p:spPr>
            <a:xfrm>
              <a:off x="6350000" y="2371801"/>
              <a:ext cx="4064000" cy="4516679"/>
            </a:xfrm>
            <a:prstGeom prst="rect">
              <a:avLst/>
            </a:prstGeom>
          </p:spPr>
        </p:pic>
        <p:cxnSp>
          <p:nvCxnSpPr>
            <p:cNvPr id="6" name="Straight Connector 5">
              <a:extLst>
                <a:ext uri="{FF2B5EF4-FFF2-40B4-BE49-F238E27FC236}">
                  <a16:creationId xmlns:a16="http://schemas.microsoft.com/office/drawing/2014/main" id="{32AF2559-4BA1-4B96-86D8-C2ACAFE21E4B}"/>
                </a:ext>
              </a:extLst>
            </p:cNvPr>
            <p:cNvCxnSpPr>
              <a:endCxn id="7" idx="2"/>
            </p:cNvCxnSpPr>
            <p:nvPr/>
          </p:nvCxnSpPr>
          <p:spPr>
            <a:xfrm flipV="1">
              <a:off x="8720691" y="3478943"/>
              <a:ext cx="1003300" cy="1285520"/>
            </a:xfrm>
            <a:prstGeom prst="line">
              <a:avLst/>
            </a:prstGeom>
            <a:ln w="38100">
              <a:solidFill>
                <a:srgbClr val="C00000"/>
              </a:solidFill>
            </a:ln>
          </p:spPr>
          <p:style>
            <a:lnRef idx="1">
              <a:schemeClr val="accent1"/>
            </a:lnRef>
            <a:fillRef idx="0">
              <a:schemeClr val="accent1"/>
            </a:fillRef>
            <a:effectRef idx="0">
              <a:schemeClr val="accent1"/>
            </a:effectRef>
            <a:fontRef idx="minor">
              <a:schemeClr val="tx1"/>
            </a:fontRef>
          </p:style>
        </p:cxnSp>
        <p:sp>
          <p:nvSpPr>
            <p:cNvPr id="7" name="Rounded Rectangle 39">
              <a:extLst>
                <a:ext uri="{FF2B5EF4-FFF2-40B4-BE49-F238E27FC236}">
                  <a16:creationId xmlns:a16="http://schemas.microsoft.com/office/drawing/2014/main" id="{20E69128-ECE2-4E05-B9CF-0A903D614CEB}"/>
                </a:ext>
              </a:extLst>
            </p:cNvPr>
            <p:cNvSpPr/>
            <p:nvPr/>
          </p:nvSpPr>
          <p:spPr>
            <a:xfrm>
              <a:off x="9025491" y="2896994"/>
              <a:ext cx="1397000" cy="581949"/>
            </a:xfrm>
            <a:prstGeom prst="roundRect">
              <a:avLst/>
            </a:prstGeom>
            <a:solidFill>
              <a:schemeClr val="accent3">
                <a:lumMod val="60000"/>
                <a:lumOff val="40000"/>
              </a:schemeClr>
            </a:solidFill>
            <a:ln>
              <a:solidFill>
                <a:schemeClr val="accent3">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333">
                  <a:solidFill>
                    <a:schemeClr val="tx1"/>
                  </a:solidFill>
                  <a:latin typeface="UTM Avo" panose="02040603050506020204" pitchFamily="18" charset="0"/>
                  <a:cs typeface="Arial" panose="020B0604020202020204" pitchFamily="34" charset="0"/>
                </a:rPr>
                <a:t>Dạ dày </a:t>
              </a:r>
            </a:p>
          </p:txBody>
        </p:sp>
      </p:grpSp>
      <p:sp>
        <p:nvSpPr>
          <p:cNvPr id="5" name="TextBox 4">
            <a:extLst>
              <a:ext uri="{FF2B5EF4-FFF2-40B4-BE49-F238E27FC236}">
                <a16:creationId xmlns:a16="http://schemas.microsoft.com/office/drawing/2014/main" id="{EAAC0ABA-76DF-4212-9945-9C29856D51ED}"/>
              </a:ext>
            </a:extLst>
          </p:cNvPr>
          <p:cNvSpPr txBox="1"/>
          <p:nvPr/>
        </p:nvSpPr>
        <p:spPr>
          <a:xfrm>
            <a:off x="7523897" y="2281961"/>
            <a:ext cx="1270000" cy="502766"/>
          </a:xfrm>
          <a:prstGeom prst="rect">
            <a:avLst/>
          </a:prstGeom>
          <a:noFill/>
        </p:spPr>
        <p:txBody>
          <a:bodyPr wrap="square" rtlCol="0">
            <a:spAutoFit/>
          </a:bodyPr>
          <a:lstStyle/>
          <a:p>
            <a:r>
              <a:rPr lang="en-US" sz="2667" b="1" i="1">
                <a:solidFill>
                  <a:srgbClr val="002060"/>
                </a:solidFill>
                <a:latin typeface="UTM Avo" panose="02040603050506020204" pitchFamily="18" charset="0"/>
                <a:cs typeface="Arial" panose="020B0604020202020204" pitchFamily="34" charset="0"/>
              </a:rPr>
              <a:t>Ví dụ: </a:t>
            </a:r>
          </a:p>
        </p:txBody>
      </p:sp>
    </p:spTree>
    <p:extLst>
      <p:ext uri="{BB962C8B-B14F-4D97-AF65-F5344CB8AC3E}">
        <p14:creationId xmlns:p14="http://schemas.microsoft.com/office/powerpoint/2010/main" val="11527562"/>
      </p:ext>
    </p:extLst>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7" name="Rectangle 6">
            <a:extLst>
              <a:ext uri="{FF2B5EF4-FFF2-40B4-BE49-F238E27FC236}">
                <a16:creationId xmlns:a16="http://schemas.microsoft.com/office/drawing/2014/main" id="{1830EC06-F2AE-47A0-99C1-6BC1949ADF2D}"/>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pic>
        <p:nvPicPr>
          <p:cNvPr id="2" name="Picture 1">
            <a:extLst>
              <a:ext uri="{FF2B5EF4-FFF2-40B4-BE49-F238E27FC236}">
                <a16:creationId xmlns:a16="http://schemas.microsoft.com/office/drawing/2014/main" id="{EA1B9DD4-C469-4D2C-B0A3-4E950337666A}"/>
              </a:ext>
            </a:extLst>
          </p:cNvPr>
          <p:cNvPicPr>
            <a:picLocks noChangeAspect="1"/>
          </p:cNvPicPr>
          <p:nvPr/>
        </p:nvPicPr>
        <p:blipFill rotWithShape="1">
          <a:blip r:embed="rId4">
            <a:extLst>
              <a:ext uri="{28A0092B-C50C-407E-A947-70E740481C1C}">
                <a14:useLocalDpi xmlns:a14="http://schemas.microsoft.com/office/drawing/2010/main" val="0"/>
              </a:ext>
            </a:extLst>
          </a:blip>
          <a:srcRect l="69374" t="18806" r="6086" b="31763"/>
          <a:stretch/>
        </p:blipFill>
        <p:spPr>
          <a:xfrm>
            <a:off x="8686800" y="3034455"/>
            <a:ext cx="2844800" cy="3471780"/>
          </a:xfrm>
          <a:prstGeom prst="rect">
            <a:avLst/>
          </a:prstGeom>
        </p:spPr>
      </p:pic>
      <p:sp>
        <p:nvSpPr>
          <p:cNvPr id="3" name="TextBox 2">
            <a:extLst>
              <a:ext uri="{FF2B5EF4-FFF2-40B4-BE49-F238E27FC236}">
                <a16:creationId xmlns:a16="http://schemas.microsoft.com/office/drawing/2014/main" id="{1F8C7051-5DEC-48F3-AB5D-74E72329194C}"/>
              </a:ext>
            </a:extLst>
          </p:cNvPr>
          <p:cNvSpPr txBox="1"/>
          <p:nvPr/>
        </p:nvSpPr>
        <p:spPr>
          <a:xfrm>
            <a:off x="609600" y="1524000"/>
            <a:ext cx="8331200" cy="553998"/>
          </a:xfrm>
          <a:prstGeom prst="rect">
            <a:avLst/>
          </a:prstGeom>
          <a:noFill/>
        </p:spPr>
        <p:txBody>
          <a:bodyPr wrap="square" rtlCol="0">
            <a:spAutoFit/>
          </a:bodyPr>
          <a:lstStyle/>
          <a:p>
            <a:r>
              <a:rPr lang="en-US" sz="3000">
                <a:solidFill>
                  <a:srgbClr val="C00000"/>
                </a:solidFill>
                <a:latin typeface="UTM Avo" panose="02040603050506020204" pitchFamily="18" charset="0"/>
                <a:cs typeface="Arial" panose="020B0604020202020204" pitchFamily="34" charset="0"/>
              </a:rPr>
              <a:t>HĐ 7. </a:t>
            </a:r>
            <a:r>
              <a:rPr lang="vi-VN" sz="3000">
                <a:solidFill>
                  <a:srgbClr val="C00000"/>
                </a:solidFill>
                <a:latin typeface="Arial" panose="020B0604020202020204" pitchFamily="34" charset="0"/>
                <a:cs typeface="Arial" panose="020B0604020202020204" pitchFamily="34" charset="0"/>
              </a:rPr>
              <a:t>Chơi trò chơi “</a:t>
            </a:r>
            <a:r>
              <a:rPr lang="en-US" sz="3000">
                <a:solidFill>
                  <a:srgbClr val="C00000"/>
                </a:solidFill>
                <a:latin typeface="UTM Avo" panose="02040603050506020204" pitchFamily="18" charset="0"/>
                <a:cs typeface="Arial" panose="020B0604020202020204" pitchFamily="34" charset="0"/>
              </a:rPr>
              <a:t>Hỏi - đáp</a:t>
            </a:r>
            <a:r>
              <a:rPr lang="vi-VN" sz="3000">
                <a:solidFill>
                  <a:srgbClr val="C00000"/>
                </a:solidFill>
                <a:latin typeface="Arial" panose="020B0604020202020204" pitchFamily="34" charset="0"/>
                <a:cs typeface="Arial" panose="020B0604020202020204" pitchFamily="34" charset="0"/>
              </a:rPr>
              <a:t>”</a:t>
            </a:r>
            <a:endParaRPr lang="en-US" sz="3000">
              <a:solidFill>
                <a:srgbClr val="C00000"/>
              </a:solidFill>
              <a:latin typeface="UTM Avo" panose="02040603050506020204" pitchFamily="18" charset="0"/>
              <a:cs typeface="Arial" panose="020B0604020202020204" pitchFamily="34" charset="0"/>
            </a:endParaRPr>
          </a:p>
        </p:txBody>
      </p:sp>
      <p:pic>
        <p:nvPicPr>
          <p:cNvPr id="4" name="Picture 3">
            <a:extLst>
              <a:ext uri="{FF2B5EF4-FFF2-40B4-BE49-F238E27FC236}">
                <a16:creationId xmlns:a16="http://schemas.microsoft.com/office/drawing/2014/main" id="{5CD046B6-05BA-48AC-85E7-FF3E5B746727}"/>
              </a:ext>
            </a:extLst>
          </p:cNvPr>
          <p:cNvPicPr>
            <a:picLocks noChangeAspect="1"/>
          </p:cNvPicPr>
          <p:nvPr/>
        </p:nvPicPr>
        <p:blipFill rotWithShape="1">
          <a:blip r:embed="rId4">
            <a:extLst>
              <a:ext uri="{28A0092B-C50C-407E-A947-70E740481C1C}">
                <a14:useLocalDpi xmlns:a14="http://schemas.microsoft.com/office/drawing/2010/main" val="0"/>
              </a:ext>
            </a:extLst>
          </a:blip>
          <a:srcRect l="7258" t="19091" r="63954" b="31479"/>
          <a:stretch/>
        </p:blipFill>
        <p:spPr>
          <a:xfrm>
            <a:off x="495005" y="3024374"/>
            <a:ext cx="3098800" cy="3471780"/>
          </a:xfrm>
          <a:prstGeom prst="rect">
            <a:avLst/>
          </a:prstGeom>
        </p:spPr>
      </p:pic>
      <p:sp>
        <p:nvSpPr>
          <p:cNvPr id="5" name="TextBox 4">
            <a:extLst>
              <a:ext uri="{FF2B5EF4-FFF2-40B4-BE49-F238E27FC236}">
                <a16:creationId xmlns:a16="http://schemas.microsoft.com/office/drawing/2014/main" id="{66E1A2C0-11E7-4077-9F5B-8C009EA73A94}"/>
              </a:ext>
            </a:extLst>
          </p:cNvPr>
          <p:cNvSpPr txBox="1"/>
          <p:nvPr/>
        </p:nvSpPr>
        <p:spPr>
          <a:xfrm>
            <a:off x="609600" y="2134344"/>
            <a:ext cx="10575512" cy="913199"/>
          </a:xfrm>
          <a:prstGeom prst="rect">
            <a:avLst/>
          </a:prstGeom>
          <a:noFill/>
        </p:spPr>
        <p:txBody>
          <a:bodyPr wrap="square" rtlCol="0">
            <a:spAutoFit/>
          </a:bodyPr>
          <a:lstStyle/>
          <a:p>
            <a:pPr marL="381019" indent="-381019">
              <a:buFont typeface="Wingdings" panose="05000000000000000000" pitchFamily="2" charset="2"/>
              <a:buChar char="Ø"/>
            </a:pPr>
            <a:r>
              <a:rPr lang="en-US" sz="2667" i="1">
                <a:latin typeface="UTM Avo" panose="02040603050506020204" pitchFamily="18" charset="0"/>
                <a:cs typeface="Arial" panose="020B0604020202020204" pitchFamily="34" charset="0"/>
              </a:rPr>
              <a:t>Các nhóm sẽ hỏi và trả lời các câu hỏi để bảo vệ hệ tiêu hoá: </a:t>
            </a:r>
          </a:p>
        </p:txBody>
      </p:sp>
      <p:pic>
        <p:nvPicPr>
          <p:cNvPr id="6" name="Picture 5">
            <a:extLst>
              <a:ext uri="{FF2B5EF4-FFF2-40B4-BE49-F238E27FC236}">
                <a16:creationId xmlns:a16="http://schemas.microsoft.com/office/drawing/2014/main" id="{C2B2D2B2-FED7-4A71-96C0-B6C2E54296AF}"/>
              </a:ext>
            </a:extLst>
          </p:cNvPr>
          <p:cNvPicPr>
            <a:picLocks noChangeAspect="1"/>
          </p:cNvPicPr>
          <p:nvPr/>
        </p:nvPicPr>
        <p:blipFill rotWithShape="1">
          <a:blip r:embed="rId4">
            <a:extLst>
              <a:ext uri="{28A0092B-C50C-407E-A947-70E740481C1C}">
                <a14:useLocalDpi xmlns:a14="http://schemas.microsoft.com/office/drawing/2010/main" val="0"/>
              </a:ext>
            </a:extLst>
          </a:blip>
          <a:srcRect l="35395" t="19529" r="30154" b="32012"/>
          <a:stretch/>
        </p:blipFill>
        <p:spPr>
          <a:xfrm>
            <a:off x="4286102" y="3024374"/>
            <a:ext cx="3708400" cy="3477151"/>
          </a:xfrm>
          <a:prstGeom prst="rect">
            <a:avLst/>
          </a:prstGeom>
        </p:spPr>
      </p:pic>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2" name="Rectangle 1">
            <a:extLst>
              <a:ext uri="{FF2B5EF4-FFF2-40B4-BE49-F238E27FC236}">
                <a16:creationId xmlns:a16="http://schemas.microsoft.com/office/drawing/2014/main" id="{EB13A580-0124-4AF5-AD0C-B99F3B83496B}"/>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pic>
        <p:nvPicPr>
          <p:cNvPr id="3" name="Picture 2">
            <a:extLst>
              <a:ext uri="{FF2B5EF4-FFF2-40B4-BE49-F238E27FC236}">
                <a16:creationId xmlns:a16="http://schemas.microsoft.com/office/drawing/2014/main" id="{8C5B5441-5504-4233-81CC-89FE78D30D9F}"/>
              </a:ext>
            </a:extLst>
          </p:cNvPr>
          <p:cNvPicPr>
            <a:picLocks noChangeAspect="1"/>
          </p:cNvPicPr>
          <p:nvPr/>
        </p:nvPicPr>
        <p:blipFill rotWithShape="1">
          <a:blip r:embed="rId4">
            <a:extLst>
              <a:ext uri="{28A0092B-C50C-407E-A947-70E740481C1C}">
                <a14:useLocalDpi xmlns:a14="http://schemas.microsoft.com/office/drawing/2010/main" val="0"/>
              </a:ext>
            </a:extLst>
          </a:blip>
          <a:srcRect l="69374" t="18806" r="6086" b="31763"/>
          <a:stretch/>
        </p:blipFill>
        <p:spPr>
          <a:xfrm>
            <a:off x="8820299" y="1700505"/>
            <a:ext cx="2844800" cy="3471780"/>
          </a:xfrm>
          <a:prstGeom prst="rect">
            <a:avLst/>
          </a:prstGeom>
        </p:spPr>
      </p:pic>
      <p:pic>
        <p:nvPicPr>
          <p:cNvPr id="4" name="Picture 3">
            <a:extLst>
              <a:ext uri="{FF2B5EF4-FFF2-40B4-BE49-F238E27FC236}">
                <a16:creationId xmlns:a16="http://schemas.microsoft.com/office/drawing/2014/main" id="{639E5998-D2DD-43DB-997A-25797B7FAD15}"/>
              </a:ext>
            </a:extLst>
          </p:cNvPr>
          <p:cNvPicPr>
            <a:picLocks noChangeAspect="1"/>
          </p:cNvPicPr>
          <p:nvPr/>
        </p:nvPicPr>
        <p:blipFill rotWithShape="1">
          <a:blip r:embed="rId4">
            <a:extLst>
              <a:ext uri="{28A0092B-C50C-407E-A947-70E740481C1C}">
                <a14:useLocalDpi xmlns:a14="http://schemas.microsoft.com/office/drawing/2010/main" val="0"/>
              </a:ext>
            </a:extLst>
          </a:blip>
          <a:srcRect l="7258" t="19091" r="63954" b="31479"/>
          <a:stretch/>
        </p:blipFill>
        <p:spPr>
          <a:xfrm>
            <a:off x="628504" y="1690424"/>
            <a:ext cx="3098800" cy="3471780"/>
          </a:xfrm>
          <a:prstGeom prst="rect">
            <a:avLst/>
          </a:prstGeom>
        </p:spPr>
      </p:pic>
      <p:pic>
        <p:nvPicPr>
          <p:cNvPr id="5" name="Picture 4">
            <a:extLst>
              <a:ext uri="{FF2B5EF4-FFF2-40B4-BE49-F238E27FC236}">
                <a16:creationId xmlns:a16="http://schemas.microsoft.com/office/drawing/2014/main" id="{435B858A-05FF-41E0-9E5B-A965B5F520CC}"/>
              </a:ext>
            </a:extLst>
          </p:cNvPr>
          <p:cNvPicPr>
            <a:picLocks noChangeAspect="1"/>
          </p:cNvPicPr>
          <p:nvPr/>
        </p:nvPicPr>
        <p:blipFill rotWithShape="1">
          <a:blip r:embed="rId4">
            <a:extLst>
              <a:ext uri="{28A0092B-C50C-407E-A947-70E740481C1C}">
                <a14:useLocalDpi xmlns:a14="http://schemas.microsoft.com/office/drawing/2010/main" val="0"/>
              </a:ext>
            </a:extLst>
          </a:blip>
          <a:srcRect l="35395" t="19529" r="30154" b="32012"/>
          <a:stretch/>
        </p:blipFill>
        <p:spPr>
          <a:xfrm>
            <a:off x="4419601" y="1690424"/>
            <a:ext cx="3708400" cy="3477151"/>
          </a:xfrm>
          <a:prstGeom prst="rect">
            <a:avLst/>
          </a:prstGeom>
        </p:spPr>
      </p:pic>
      <p:sp>
        <p:nvSpPr>
          <p:cNvPr id="6" name="Rounded Rectangle 4">
            <a:extLst>
              <a:ext uri="{FF2B5EF4-FFF2-40B4-BE49-F238E27FC236}">
                <a16:creationId xmlns:a16="http://schemas.microsoft.com/office/drawing/2014/main" id="{1FA8C624-9EEA-474B-A7E7-165FBE993E1F}"/>
              </a:ext>
            </a:extLst>
          </p:cNvPr>
          <p:cNvSpPr/>
          <p:nvPr/>
        </p:nvSpPr>
        <p:spPr>
          <a:xfrm>
            <a:off x="4327791" y="5272452"/>
            <a:ext cx="3965608" cy="1379159"/>
          </a:xfrm>
          <a:prstGeom prst="roundRect">
            <a:avLst/>
          </a:prstGeom>
          <a:solidFill>
            <a:schemeClr val="accent1">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1900">
                <a:solidFill>
                  <a:schemeClr val="tx1"/>
                </a:solidFill>
                <a:latin typeface="UTM Avo" panose="02040603050506020204" pitchFamily="18" charset="0"/>
                <a:cs typeface="Arial" panose="020B0604020202020204" pitchFamily="34" charset="0"/>
              </a:rPr>
              <a:t>Kích thích các cơ trong ruột, làm tăng tốc độ di chuyển của thức ăn ở ruột </a:t>
            </a:r>
          </a:p>
        </p:txBody>
      </p:sp>
      <p:sp>
        <p:nvSpPr>
          <p:cNvPr id="7" name="Rounded Rectangle 13">
            <a:extLst>
              <a:ext uri="{FF2B5EF4-FFF2-40B4-BE49-F238E27FC236}">
                <a16:creationId xmlns:a16="http://schemas.microsoft.com/office/drawing/2014/main" id="{B7946951-329C-44FD-AD57-2F1E5FBF91FA}"/>
              </a:ext>
            </a:extLst>
          </p:cNvPr>
          <p:cNvSpPr/>
          <p:nvPr/>
        </p:nvSpPr>
        <p:spPr>
          <a:xfrm>
            <a:off x="8547397" y="5221055"/>
            <a:ext cx="3390605" cy="1379159"/>
          </a:xfrm>
          <a:prstGeom prst="roundRect">
            <a:avLst/>
          </a:prstGeom>
          <a:solidFill>
            <a:schemeClr val="accent2">
              <a:lumMod val="20000"/>
              <a:lumOff val="80000"/>
            </a:schemeClr>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1900">
                <a:solidFill>
                  <a:schemeClr val="tx1"/>
                </a:solidFill>
                <a:latin typeface="UTM Avo" panose="02040603050506020204" pitchFamily="18" charset="0"/>
                <a:cs typeface="Arial" panose="020B0604020202020204" pitchFamily="34" charset="0"/>
              </a:rPr>
              <a:t>Dễ bị sặc, thức ăn rơi vào khí quản rất nguy hiểm</a:t>
            </a:r>
          </a:p>
        </p:txBody>
      </p:sp>
      <p:sp>
        <p:nvSpPr>
          <p:cNvPr id="8" name="Rounded Rectangle 14">
            <a:extLst>
              <a:ext uri="{FF2B5EF4-FFF2-40B4-BE49-F238E27FC236}">
                <a16:creationId xmlns:a16="http://schemas.microsoft.com/office/drawing/2014/main" id="{D60E6952-FD58-41ED-8330-A2ECE3EBB5DE}"/>
              </a:ext>
            </a:extLst>
          </p:cNvPr>
          <p:cNvSpPr/>
          <p:nvPr/>
        </p:nvSpPr>
        <p:spPr>
          <a:xfrm>
            <a:off x="482601" y="5272452"/>
            <a:ext cx="3390605" cy="1379159"/>
          </a:xfrm>
          <a:prstGeom prst="roundRect">
            <a:avLst/>
          </a:prstGeom>
          <a:solidFill>
            <a:srgbClr val="FFFF66"/>
          </a:solidFill>
          <a:ln w="381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en-US" sz="1900">
                <a:solidFill>
                  <a:schemeClr val="tx1"/>
                </a:solidFill>
                <a:latin typeface="UTM Avo" panose="02040603050506020204" pitchFamily="18" charset="0"/>
                <a:cs typeface="Arial" panose="020B0604020202020204" pitchFamily="34" charset="0"/>
              </a:rPr>
              <a:t>Dễ bị đau bụng, làm giảm tác dụng tiêu hoá thức ăn</a:t>
            </a:r>
          </a:p>
        </p:txBody>
      </p:sp>
      <p:sp>
        <p:nvSpPr>
          <p:cNvPr id="9" name="Down Arrow 8">
            <a:extLst>
              <a:ext uri="{FF2B5EF4-FFF2-40B4-BE49-F238E27FC236}">
                <a16:creationId xmlns:a16="http://schemas.microsoft.com/office/drawing/2014/main" id="{77903894-CF5C-4C32-B455-F37B7CC6C48E}"/>
              </a:ext>
            </a:extLst>
          </p:cNvPr>
          <p:cNvSpPr/>
          <p:nvPr/>
        </p:nvSpPr>
        <p:spPr>
          <a:xfrm>
            <a:off x="2022889" y="5112035"/>
            <a:ext cx="355600" cy="34660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p>
        </p:txBody>
      </p:sp>
      <p:sp>
        <p:nvSpPr>
          <p:cNvPr id="10" name="Down Arrow 16">
            <a:extLst>
              <a:ext uri="{FF2B5EF4-FFF2-40B4-BE49-F238E27FC236}">
                <a16:creationId xmlns:a16="http://schemas.microsoft.com/office/drawing/2014/main" id="{E39D2253-E532-4F87-B6CA-6189D6292B0B}"/>
              </a:ext>
            </a:extLst>
          </p:cNvPr>
          <p:cNvSpPr/>
          <p:nvPr/>
        </p:nvSpPr>
        <p:spPr>
          <a:xfrm>
            <a:off x="6083596" y="5070887"/>
            <a:ext cx="355600" cy="34660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p>
        </p:txBody>
      </p:sp>
      <p:sp>
        <p:nvSpPr>
          <p:cNvPr id="11" name="Down Arrow 17">
            <a:extLst>
              <a:ext uri="{FF2B5EF4-FFF2-40B4-BE49-F238E27FC236}">
                <a16:creationId xmlns:a16="http://schemas.microsoft.com/office/drawing/2014/main" id="{FF0CF2F3-D543-4BA3-B3A1-04F03A8A857C}"/>
              </a:ext>
            </a:extLst>
          </p:cNvPr>
          <p:cNvSpPr/>
          <p:nvPr/>
        </p:nvSpPr>
        <p:spPr>
          <a:xfrm>
            <a:off x="10077303" y="5112035"/>
            <a:ext cx="355600" cy="34660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p>
        </p:txBody>
      </p:sp>
    </p:spTree>
    <p:extLst>
      <p:ext uri="{BB962C8B-B14F-4D97-AF65-F5344CB8AC3E}">
        <p14:creationId xmlns:p14="http://schemas.microsoft.com/office/powerpoint/2010/main" val="187551938"/>
      </p:ext>
    </p:extLst>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2" name="Rectangle 1">
            <a:extLst>
              <a:ext uri="{FF2B5EF4-FFF2-40B4-BE49-F238E27FC236}">
                <a16:creationId xmlns:a16="http://schemas.microsoft.com/office/drawing/2014/main" id="{EB13A580-0124-4AF5-AD0C-B99F3B83496B}"/>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pic>
        <p:nvPicPr>
          <p:cNvPr id="3" name="Picture 5">
            <a:extLst>
              <a:ext uri="{FF2B5EF4-FFF2-40B4-BE49-F238E27FC236}">
                <a16:creationId xmlns:a16="http://schemas.microsoft.com/office/drawing/2014/main" id="{3AE61C9A-BF1A-44F5-A6DA-207D9F9D2D0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254000" y="2911423"/>
            <a:ext cx="3941645" cy="3946577"/>
          </a:xfrm>
          <a:prstGeom prst="rect">
            <a:avLst/>
          </a:prstGeom>
        </p:spPr>
      </p:pic>
      <p:sp>
        <p:nvSpPr>
          <p:cNvPr id="4" name="TextBox 3">
            <a:extLst>
              <a:ext uri="{FF2B5EF4-FFF2-40B4-BE49-F238E27FC236}">
                <a16:creationId xmlns:a16="http://schemas.microsoft.com/office/drawing/2014/main" id="{70679FB6-D123-4E22-BD7C-70798CB2AF42}"/>
              </a:ext>
            </a:extLst>
          </p:cNvPr>
          <p:cNvSpPr txBox="1"/>
          <p:nvPr/>
        </p:nvSpPr>
        <p:spPr>
          <a:xfrm>
            <a:off x="457200" y="1565135"/>
            <a:ext cx="12235151" cy="523220"/>
          </a:xfrm>
          <a:prstGeom prst="rect">
            <a:avLst/>
          </a:prstGeom>
          <a:noFill/>
        </p:spPr>
        <p:txBody>
          <a:bodyPr wrap="square" rtlCol="0">
            <a:spAutoFit/>
          </a:bodyPr>
          <a:lstStyle/>
          <a:p>
            <a:r>
              <a:rPr lang="en-US" sz="2800">
                <a:solidFill>
                  <a:srgbClr val="C00000"/>
                </a:solidFill>
                <a:latin typeface="UTM Avo" panose="02040603050506020204" pitchFamily="18" charset="0"/>
                <a:cs typeface="Arial" panose="020B0604020202020204" pitchFamily="34" charset="0"/>
              </a:rPr>
              <a:t>HĐ 8. Chia sẻ về thay đổi thói quen để bảo vệ cơ quan tiêu hoá </a:t>
            </a:r>
          </a:p>
        </p:txBody>
      </p:sp>
      <p:grpSp>
        <p:nvGrpSpPr>
          <p:cNvPr id="5" name="Group 4">
            <a:extLst>
              <a:ext uri="{FF2B5EF4-FFF2-40B4-BE49-F238E27FC236}">
                <a16:creationId xmlns:a16="http://schemas.microsoft.com/office/drawing/2014/main" id="{F42CCE99-BE77-4082-94B3-34F2BB1B09CF}"/>
              </a:ext>
            </a:extLst>
          </p:cNvPr>
          <p:cNvGrpSpPr/>
          <p:nvPr/>
        </p:nvGrpSpPr>
        <p:grpSpPr>
          <a:xfrm>
            <a:off x="4650711" y="2438400"/>
            <a:ext cx="7287289" cy="4274415"/>
            <a:chOff x="6629400" y="3042602"/>
            <a:chExt cx="10930934" cy="6411622"/>
          </a:xfrm>
        </p:grpSpPr>
        <p:grpSp>
          <p:nvGrpSpPr>
            <p:cNvPr id="6" name="Group 5">
              <a:extLst>
                <a:ext uri="{FF2B5EF4-FFF2-40B4-BE49-F238E27FC236}">
                  <a16:creationId xmlns:a16="http://schemas.microsoft.com/office/drawing/2014/main" id="{13B3EDD7-4931-4631-9605-99E6435FD715}"/>
                </a:ext>
              </a:extLst>
            </p:cNvPr>
            <p:cNvGrpSpPr/>
            <p:nvPr/>
          </p:nvGrpSpPr>
          <p:grpSpPr>
            <a:xfrm>
              <a:off x="6629400" y="3042602"/>
              <a:ext cx="10896600" cy="6411622"/>
              <a:chOff x="6629400" y="3042602"/>
              <a:chExt cx="10896600" cy="6411622"/>
            </a:xfrm>
          </p:grpSpPr>
          <p:sp>
            <p:nvSpPr>
              <p:cNvPr id="8" name="Rounded Rectangle 1">
                <a:extLst>
                  <a:ext uri="{FF2B5EF4-FFF2-40B4-BE49-F238E27FC236}">
                    <a16:creationId xmlns:a16="http://schemas.microsoft.com/office/drawing/2014/main" id="{A5AD0580-DE19-48A2-BE30-50EDD72182D7}"/>
                  </a:ext>
                </a:extLst>
              </p:cNvPr>
              <p:cNvSpPr/>
              <p:nvPr/>
            </p:nvSpPr>
            <p:spPr>
              <a:xfrm>
                <a:off x="6629400" y="3042602"/>
                <a:ext cx="10744200" cy="6259222"/>
              </a:xfrm>
              <a:prstGeom prst="roundRect">
                <a:avLst/>
              </a:prstGeom>
              <a:solidFill>
                <a:schemeClr val="accent2">
                  <a:lumMod val="60000"/>
                  <a:lumOff val="40000"/>
                </a:schemeClr>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p>
            </p:txBody>
          </p:sp>
          <p:sp>
            <p:nvSpPr>
              <p:cNvPr id="9" name="Rounded Rectangle 25">
                <a:extLst>
                  <a:ext uri="{FF2B5EF4-FFF2-40B4-BE49-F238E27FC236}">
                    <a16:creationId xmlns:a16="http://schemas.microsoft.com/office/drawing/2014/main" id="{197B6176-913D-40E3-A778-7EB8F099D28F}"/>
                  </a:ext>
                </a:extLst>
              </p:cNvPr>
              <p:cNvSpPr/>
              <p:nvPr/>
            </p:nvSpPr>
            <p:spPr>
              <a:xfrm>
                <a:off x="6781800" y="3195002"/>
                <a:ext cx="10744200" cy="6259222"/>
              </a:xfrm>
              <a:prstGeom prst="roundRect">
                <a:avLst/>
              </a:prstGeom>
              <a:solidFill>
                <a:schemeClr val="bg1"/>
              </a:solidFill>
              <a:ln>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33"/>
              </a:p>
            </p:txBody>
          </p:sp>
        </p:grpSp>
        <p:sp>
          <p:nvSpPr>
            <p:cNvPr id="7" name="TextBox 6">
              <a:extLst>
                <a:ext uri="{FF2B5EF4-FFF2-40B4-BE49-F238E27FC236}">
                  <a16:creationId xmlns:a16="http://schemas.microsoft.com/office/drawing/2014/main" id="{9EDC88B2-15FE-48FD-964A-07E637E5FF5A}"/>
                </a:ext>
              </a:extLst>
            </p:cNvPr>
            <p:cNvSpPr txBox="1"/>
            <p:nvPr/>
          </p:nvSpPr>
          <p:spPr>
            <a:xfrm>
              <a:off x="6930434" y="3668836"/>
              <a:ext cx="10629900" cy="5006753"/>
            </a:xfrm>
            <a:prstGeom prst="rect">
              <a:avLst/>
            </a:prstGeom>
            <a:noFill/>
          </p:spPr>
          <p:txBody>
            <a:bodyPr wrap="square" rtlCol="0">
              <a:spAutoFit/>
            </a:bodyPr>
            <a:lstStyle/>
            <a:p>
              <a:pPr>
                <a:lnSpc>
                  <a:spcPct val="150000"/>
                </a:lnSpc>
              </a:pPr>
              <a:r>
                <a:rPr lang="en-US" sz="2400" b="1">
                  <a:latin typeface="UTM Avo" panose="02040603050506020204" pitchFamily="18" charset="0"/>
                  <a:cs typeface="Arial" panose="020B0604020202020204" pitchFamily="34" charset="0"/>
                </a:rPr>
                <a:t>Hướng dẫn:</a:t>
              </a:r>
            </a:p>
            <a:p>
              <a:pPr marL="381019" indent="-381019">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Hãy kể ra các thói quen chưa tốt của em làm ảnh hưởng đến cơ quan tiêu hoá.</a:t>
              </a:r>
            </a:p>
            <a:p>
              <a:pPr marL="381019" indent="-381019">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Em sẽ làm gì để thay đổi các thói quen đó?</a:t>
              </a:r>
            </a:p>
            <a:p>
              <a:pPr marL="381019" indent="-381019">
                <a:lnSpc>
                  <a:spcPct val="150000"/>
                </a:lnSpc>
                <a:buFont typeface="Wingdings" panose="05000000000000000000" pitchFamily="2" charset="2"/>
                <a:buChar char="§"/>
              </a:pPr>
              <a:r>
                <a:rPr lang="en-US" sz="2400">
                  <a:latin typeface="UTM Avo" panose="02040603050506020204" pitchFamily="18" charset="0"/>
                  <a:cs typeface="Arial" panose="020B0604020202020204" pitchFamily="34" charset="0"/>
                </a:rPr>
                <a:t>Thời gian ước tính để thay đổi thói quen đó là bao lâu? </a:t>
              </a:r>
            </a:p>
          </p:txBody>
        </p:sp>
      </p:grpSp>
    </p:spTree>
    <p:extLst>
      <p:ext uri="{BB962C8B-B14F-4D97-AF65-F5344CB8AC3E}">
        <p14:creationId xmlns:p14="http://schemas.microsoft.com/office/powerpoint/2010/main" val="181337937"/>
      </p:ext>
    </p:extLst>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2" name="Rectangle 1">
            <a:extLst>
              <a:ext uri="{FF2B5EF4-FFF2-40B4-BE49-F238E27FC236}">
                <a16:creationId xmlns:a16="http://schemas.microsoft.com/office/drawing/2014/main" id="{EB13A580-0124-4AF5-AD0C-B99F3B83496B}"/>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pic>
        <p:nvPicPr>
          <p:cNvPr id="3" name="Picture 2">
            <a:extLst>
              <a:ext uri="{FF2B5EF4-FFF2-40B4-BE49-F238E27FC236}">
                <a16:creationId xmlns:a16="http://schemas.microsoft.com/office/drawing/2014/main" id="{B258923E-BA88-41B9-AAE1-E94E7B90E97E}"/>
              </a:ext>
            </a:extLst>
          </p:cNvPr>
          <p:cNvPicPr>
            <a:picLocks noChangeAspect="1"/>
          </p:cNvPicPr>
          <p:nvPr/>
        </p:nvPicPr>
        <p:blipFill rotWithShape="1">
          <a:blip r:embed="rId4">
            <a:extLst>
              <a:ext uri="{28A0092B-C50C-407E-A947-70E740481C1C}">
                <a14:useLocalDpi xmlns:a14="http://schemas.microsoft.com/office/drawing/2010/main" val="0"/>
              </a:ext>
            </a:extLst>
          </a:blip>
          <a:srcRect l="34091" t="25753" r="30303" b="9738"/>
          <a:stretch/>
        </p:blipFill>
        <p:spPr>
          <a:xfrm>
            <a:off x="630651" y="3279399"/>
            <a:ext cx="4368800" cy="3439268"/>
          </a:xfrm>
          <a:prstGeom prst="rect">
            <a:avLst/>
          </a:prstGeom>
        </p:spPr>
      </p:pic>
      <p:sp>
        <p:nvSpPr>
          <p:cNvPr id="4" name="TextBox 3">
            <a:extLst>
              <a:ext uri="{FF2B5EF4-FFF2-40B4-BE49-F238E27FC236}">
                <a16:creationId xmlns:a16="http://schemas.microsoft.com/office/drawing/2014/main" id="{CE929379-A637-4DBF-9FF8-265AE0FC9301}"/>
              </a:ext>
            </a:extLst>
          </p:cNvPr>
          <p:cNvSpPr txBox="1"/>
          <p:nvPr/>
        </p:nvSpPr>
        <p:spPr>
          <a:xfrm>
            <a:off x="828398" y="1504180"/>
            <a:ext cx="11734912" cy="553998"/>
          </a:xfrm>
          <a:prstGeom prst="rect">
            <a:avLst/>
          </a:prstGeom>
          <a:noFill/>
        </p:spPr>
        <p:txBody>
          <a:bodyPr wrap="square" rtlCol="0">
            <a:spAutoFit/>
          </a:bodyPr>
          <a:lstStyle/>
          <a:p>
            <a:r>
              <a:rPr lang="en-US" sz="3000">
                <a:solidFill>
                  <a:srgbClr val="C00000"/>
                </a:solidFill>
                <a:latin typeface="UTM Avo" panose="02040603050506020204" pitchFamily="18" charset="0"/>
                <a:cs typeface="Arial" panose="020B0604020202020204" pitchFamily="34" charset="0"/>
              </a:rPr>
              <a:t>HĐ 9. Xử lí tình huống</a:t>
            </a:r>
          </a:p>
        </p:txBody>
      </p:sp>
      <p:sp>
        <p:nvSpPr>
          <p:cNvPr id="5" name="TextBox 4">
            <a:extLst>
              <a:ext uri="{FF2B5EF4-FFF2-40B4-BE49-F238E27FC236}">
                <a16:creationId xmlns:a16="http://schemas.microsoft.com/office/drawing/2014/main" id="{4BDB480D-4896-4363-BF5F-BA23E8428359}"/>
              </a:ext>
            </a:extLst>
          </p:cNvPr>
          <p:cNvSpPr txBox="1"/>
          <p:nvPr/>
        </p:nvSpPr>
        <p:spPr>
          <a:xfrm>
            <a:off x="441848" y="2033274"/>
            <a:ext cx="11060003" cy="1247649"/>
          </a:xfrm>
          <a:prstGeom prst="rect">
            <a:avLst/>
          </a:prstGeom>
          <a:noFill/>
        </p:spPr>
        <p:txBody>
          <a:bodyPr wrap="square" rtlCol="0">
            <a:spAutoFit/>
          </a:bodyPr>
          <a:lstStyle/>
          <a:p>
            <a:pPr marL="381019" indent="-381019">
              <a:lnSpc>
                <a:spcPct val="150000"/>
              </a:lnSpc>
              <a:buFont typeface="Wingdings" panose="05000000000000000000" pitchFamily="2" charset="2"/>
              <a:buChar char="Ø"/>
            </a:pPr>
            <a:r>
              <a:rPr lang="en-US" sz="2667">
                <a:latin typeface="UTM Avo" panose="02040603050506020204" pitchFamily="18" charset="0"/>
                <a:cs typeface="Arial" panose="020B0604020202020204" pitchFamily="34" charset="0"/>
              </a:rPr>
              <a:t>Xem xét tình huống và trả lời câu hỏi: Em sẽ khuyên bạn thế nào nếu các bạn cười đùa trong khi ăn? </a:t>
            </a:r>
          </a:p>
        </p:txBody>
      </p:sp>
      <p:pic>
        <p:nvPicPr>
          <p:cNvPr id="6" name="Picture 5">
            <a:extLst>
              <a:ext uri="{FF2B5EF4-FFF2-40B4-BE49-F238E27FC236}">
                <a16:creationId xmlns:a16="http://schemas.microsoft.com/office/drawing/2014/main" id="{9C0A589A-BA82-44AC-B464-FCDD1B6897B8}"/>
              </a:ext>
            </a:extLst>
          </p:cNvPr>
          <p:cNvPicPr>
            <a:picLocks noChangeAspect="1"/>
          </p:cNvPicPr>
          <p:nvPr/>
        </p:nvPicPr>
        <p:blipFill rotWithShape="1">
          <a:blip r:embed="rId5">
            <a:extLst>
              <a:ext uri="{28A0092B-C50C-407E-A947-70E740481C1C}">
                <a14:useLocalDpi xmlns:a14="http://schemas.microsoft.com/office/drawing/2010/main" val="0"/>
              </a:ext>
            </a:extLst>
          </a:blip>
          <a:srcRect l="7144" t="26403" r="17656" b="23997"/>
          <a:stretch/>
        </p:blipFill>
        <p:spPr>
          <a:xfrm>
            <a:off x="4941441" y="4407253"/>
            <a:ext cx="1625601" cy="858157"/>
          </a:xfrm>
          <a:prstGeom prst="rect">
            <a:avLst/>
          </a:prstGeom>
        </p:spPr>
      </p:pic>
    </p:spTree>
    <p:extLst>
      <p:ext uri="{BB962C8B-B14F-4D97-AF65-F5344CB8AC3E}">
        <p14:creationId xmlns:p14="http://schemas.microsoft.com/office/powerpoint/2010/main" val="447711583"/>
      </p:ext>
    </p:extLst>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0"/>
        <p:cNvGrpSpPr/>
        <p:nvPr/>
      </p:nvGrpSpPr>
      <p:grpSpPr>
        <a:xfrm>
          <a:off x="0" y="0"/>
          <a:ext cx="0" cy="0"/>
          <a:chOff x="0" y="0"/>
          <a:chExt cx="0" cy="0"/>
        </a:xfrm>
      </p:grpSpPr>
      <p:sp>
        <p:nvSpPr>
          <p:cNvPr id="2" name="Rectangle 1">
            <a:extLst>
              <a:ext uri="{FF2B5EF4-FFF2-40B4-BE49-F238E27FC236}">
                <a16:creationId xmlns:a16="http://schemas.microsoft.com/office/drawing/2014/main" id="{EB13A580-0124-4AF5-AD0C-B99F3B83496B}"/>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lang="en-US" sz="1400" b="0" i="0" u="none" strike="noStrike" kern="0" cap="none" spc="0" normalizeH="0" baseline="0" noProof="0">
              <a:ln>
                <a:noFill/>
              </a:ln>
              <a:solidFill>
                <a:srgbClr val="FFFAF7"/>
              </a:solidFill>
              <a:effectLst/>
              <a:uLnTx/>
              <a:uFillTx/>
              <a:latin typeface="UTM Avo"/>
              <a:ea typeface="+mn-ea"/>
              <a:cs typeface="+mn-cs"/>
              <a:sym typeface="Arial"/>
            </a:endParaRPr>
          </a:p>
        </p:txBody>
      </p:sp>
      <p:pic>
        <p:nvPicPr>
          <p:cNvPr id="3" name="Picture 2">
            <a:extLst>
              <a:ext uri="{FF2B5EF4-FFF2-40B4-BE49-F238E27FC236}">
                <a16:creationId xmlns:a16="http://schemas.microsoft.com/office/drawing/2014/main" id="{B258923E-BA88-41B9-AAE1-E94E7B90E97E}"/>
              </a:ext>
            </a:extLst>
          </p:cNvPr>
          <p:cNvPicPr>
            <a:picLocks noChangeAspect="1"/>
          </p:cNvPicPr>
          <p:nvPr/>
        </p:nvPicPr>
        <p:blipFill rotWithShape="1">
          <a:blip r:embed="rId4">
            <a:extLst>
              <a:ext uri="{28A0092B-C50C-407E-A947-70E740481C1C}">
                <a14:useLocalDpi xmlns:a14="http://schemas.microsoft.com/office/drawing/2010/main" val="0"/>
              </a:ext>
            </a:extLst>
          </a:blip>
          <a:srcRect l="34091" t="25753" r="30303" b="9738"/>
          <a:stretch/>
        </p:blipFill>
        <p:spPr>
          <a:xfrm>
            <a:off x="630651" y="3279399"/>
            <a:ext cx="4368800" cy="3439268"/>
          </a:xfrm>
          <a:prstGeom prst="rect">
            <a:avLst/>
          </a:prstGeom>
        </p:spPr>
      </p:pic>
      <p:sp>
        <p:nvSpPr>
          <p:cNvPr id="4" name="TextBox 3">
            <a:extLst>
              <a:ext uri="{FF2B5EF4-FFF2-40B4-BE49-F238E27FC236}">
                <a16:creationId xmlns:a16="http://schemas.microsoft.com/office/drawing/2014/main" id="{CE929379-A637-4DBF-9FF8-265AE0FC9301}"/>
              </a:ext>
            </a:extLst>
          </p:cNvPr>
          <p:cNvSpPr txBox="1"/>
          <p:nvPr/>
        </p:nvSpPr>
        <p:spPr>
          <a:xfrm>
            <a:off x="828398" y="1504180"/>
            <a:ext cx="11734912"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000" b="0" i="0" u="none" strike="noStrike" kern="0" cap="none" spc="0" normalizeH="0" baseline="0" noProof="0">
                <a:ln>
                  <a:noFill/>
                </a:ln>
                <a:solidFill>
                  <a:srgbClr val="C00000"/>
                </a:solidFill>
                <a:effectLst/>
                <a:uLnTx/>
                <a:uFillTx/>
                <a:latin typeface="UTM Avo" panose="02040603050506020204" pitchFamily="18" charset="0"/>
                <a:cs typeface="Arial" panose="020B0604020202020204" pitchFamily="34" charset="0"/>
                <a:sym typeface="Arial"/>
              </a:rPr>
              <a:t>HĐ 9. Xử lí tình huống</a:t>
            </a:r>
          </a:p>
        </p:txBody>
      </p:sp>
      <p:sp>
        <p:nvSpPr>
          <p:cNvPr id="5" name="TextBox 4">
            <a:extLst>
              <a:ext uri="{FF2B5EF4-FFF2-40B4-BE49-F238E27FC236}">
                <a16:creationId xmlns:a16="http://schemas.microsoft.com/office/drawing/2014/main" id="{4BDB480D-4896-4363-BF5F-BA23E8428359}"/>
              </a:ext>
            </a:extLst>
          </p:cNvPr>
          <p:cNvSpPr txBox="1"/>
          <p:nvPr/>
        </p:nvSpPr>
        <p:spPr>
          <a:xfrm>
            <a:off x="441848" y="2033274"/>
            <a:ext cx="11060003" cy="1247649"/>
          </a:xfrm>
          <a:prstGeom prst="rect">
            <a:avLst/>
          </a:prstGeom>
          <a:noFill/>
        </p:spPr>
        <p:txBody>
          <a:bodyPr wrap="square" rtlCol="0">
            <a:spAutoFit/>
          </a:bodyPr>
          <a:lstStyle/>
          <a:p>
            <a:pPr marL="381019" marR="0" lvl="0" indent="-381019" algn="l" defTabSz="914400" rtl="0" eaLnBrk="1" fontAlgn="auto" latinLnBrk="0" hangingPunct="1">
              <a:lnSpc>
                <a:spcPct val="150000"/>
              </a:lnSpc>
              <a:spcBef>
                <a:spcPts val="0"/>
              </a:spcBef>
              <a:spcAft>
                <a:spcPts val="0"/>
              </a:spcAft>
              <a:buClr>
                <a:srgbClr val="000000"/>
              </a:buClr>
              <a:buSzTx/>
              <a:buFont typeface="Wingdings" panose="05000000000000000000" pitchFamily="2" charset="2"/>
              <a:buChar char="Ø"/>
              <a:tabLst/>
              <a:defRPr/>
            </a:pPr>
            <a:r>
              <a:rPr kumimoji="0" lang="en-US" sz="2667" b="0" i="0" u="none" strike="noStrike" kern="0" cap="none" spc="0" normalizeH="0" baseline="0" noProof="0">
                <a:ln>
                  <a:noFill/>
                </a:ln>
                <a:solidFill>
                  <a:srgbClr val="000000"/>
                </a:solidFill>
                <a:effectLst/>
                <a:uLnTx/>
                <a:uFillTx/>
                <a:latin typeface="UTM Avo" panose="02040603050506020204" pitchFamily="18" charset="0"/>
                <a:cs typeface="Arial" panose="020B0604020202020204" pitchFamily="34" charset="0"/>
                <a:sym typeface="Arial"/>
              </a:rPr>
              <a:t>Xem xét tình huống và trả lời câu hỏi: Em sẽ khuyên bạn thế nào nếu các bạn cười đùa trong khi ăn? </a:t>
            </a:r>
          </a:p>
        </p:txBody>
      </p:sp>
      <p:pic>
        <p:nvPicPr>
          <p:cNvPr id="6" name="Picture 5">
            <a:extLst>
              <a:ext uri="{FF2B5EF4-FFF2-40B4-BE49-F238E27FC236}">
                <a16:creationId xmlns:a16="http://schemas.microsoft.com/office/drawing/2014/main" id="{9C0A589A-BA82-44AC-B464-FCDD1B6897B8}"/>
              </a:ext>
            </a:extLst>
          </p:cNvPr>
          <p:cNvPicPr>
            <a:picLocks noChangeAspect="1"/>
          </p:cNvPicPr>
          <p:nvPr/>
        </p:nvPicPr>
        <p:blipFill rotWithShape="1">
          <a:blip r:embed="rId5">
            <a:extLst>
              <a:ext uri="{28A0092B-C50C-407E-A947-70E740481C1C}">
                <a14:useLocalDpi xmlns:a14="http://schemas.microsoft.com/office/drawing/2010/main" val="0"/>
              </a:ext>
            </a:extLst>
          </a:blip>
          <a:srcRect l="7144" t="26403" r="17656" b="23997"/>
          <a:stretch/>
        </p:blipFill>
        <p:spPr>
          <a:xfrm>
            <a:off x="4941441" y="4407253"/>
            <a:ext cx="1625601" cy="858157"/>
          </a:xfrm>
          <a:prstGeom prst="rect">
            <a:avLst/>
          </a:prstGeom>
        </p:spPr>
      </p:pic>
      <p:sp>
        <p:nvSpPr>
          <p:cNvPr id="7" name="Rounded Rectangle 10">
            <a:extLst>
              <a:ext uri="{FF2B5EF4-FFF2-40B4-BE49-F238E27FC236}">
                <a16:creationId xmlns:a16="http://schemas.microsoft.com/office/drawing/2014/main" id="{7CEE5030-8950-4A13-B428-28FDE5DA2CED}"/>
              </a:ext>
            </a:extLst>
          </p:cNvPr>
          <p:cNvSpPr/>
          <p:nvPr/>
        </p:nvSpPr>
        <p:spPr>
          <a:xfrm>
            <a:off x="6695854" y="3311522"/>
            <a:ext cx="4648831" cy="3180303"/>
          </a:xfrm>
          <a:prstGeom prst="roundRect">
            <a:avLst/>
          </a:prstGeom>
          <a:solidFill>
            <a:schemeClr val="accent2">
              <a:lumMod val="20000"/>
              <a:lumOff val="80000"/>
            </a:schemeClr>
          </a:solidFill>
          <a:ln w="5715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just" defTabSz="914400" rtl="0" eaLnBrk="1" fontAlgn="auto" latinLnBrk="0" hangingPunct="1">
              <a:lnSpc>
                <a:spcPct val="150000"/>
              </a:lnSpc>
              <a:spcBef>
                <a:spcPts val="0"/>
              </a:spcBef>
              <a:spcAft>
                <a:spcPts val="0"/>
              </a:spcAft>
              <a:buClr>
                <a:srgbClr val="000000"/>
              </a:buClr>
              <a:buSzTx/>
              <a:buFont typeface="Arial"/>
              <a:buNone/>
              <a:tabLst/>
              <a:defRPr/>
            </a:pP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Em</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sẽ</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khuyên</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bạn</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không</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nên</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cười</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đùa</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khi</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ăn</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Vì</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như</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vậy</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có</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thể</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làm</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vương</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thức</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ăn</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ra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ngoài</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bị</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sặc</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nghẹn</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rất</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nguy</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r>
              <a:rPr kumimoji="0" lang="en-US" sz="2400" b="0" i="0" u="none" strike="noStrike" kern="0" cap="none" spc="0" normalizeH="0" baseline="0" noProof="0" dirty="0" err="1">
                <a:ln>
                  <a:noFill/>
                </a:ln>
                <a:solidFill>
                  <a:srgbClr val="000000"/>
                </a:solidFill>
                <a:effectLst/>
                <a:uLnTx/>
                <a:uFillTx/>
                <a:latin typeface="UTM Avo" panose="02040603050506020204" pitchFamily="18" charset="0"/>
                <a:ea typeface="+mn-ea"/>
                <a:cs typeface="Arial" panose="020B0604020202020204" pitchFamily="34" charset="0"/>
                <a:sym typeface="Arial"/>
              </a:rPr>
              <a:t>hiểm</a:t>
            </a:r>
            <a:r>
              <a:rPr kumimoji="0" lang="en-US" sz="2400" b="0" i="0" u="none" strike="noStrike" kern="0" cap="none" spc="0" normalizeH="0" baseline="0" noProof="0" dirty="0">
                <a:ln>
                  <a:noFill/>
                </a:ln>
                <a:solidFill>
                  <a:srgbClr val="000000"/>
                </a:solidFill>
                <a:effectLst/>
                <a:uLnTx/>
                <a:uFillTx/>
                <a:latin typeface="UTM Avo" panose="02040603050506020204" pitchFamily="18" charset="0"/>
                <a:ea typeface="+mn-ea"/>
                <a:cs typeface="Arial" panose="020B0604020202020204" pitchFamily="34" charset="0"/>
                <a:sym typeface="Arial"/>
              </a:rPr>
              <a:t>. </a:t>
            </a:r>
          </a:p>
        </p:txBody>
      </p:sp>
    </p:spTree>
    <p:extLst>
      <p:ext uri="{BB962C8B-B14F-4D97-AF65-F5344CB8AC3E}">
        <p14:creationId xmlns:p14="http://schemas.microsoft.com/office/powerpoint/2010/main" val="325341602"/>
      </p:ext>
    </p:extLst>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14"/>
        <p:cNvGrpSpPr/>
        <p:nvPr/>
      </p:nvGrpSpPr>
      <p:grpSpPr>
        <a:xfrm>
          <a:off x="0" y="0"/>
          <a:ext cx="0" cy="0"/>
          <a:chOff x="0" y="0"/>
          <a:chExt cx="0" cy="0"/>
        </a:xfrm>
      </p:grpSpPr>
      <p:pic>
        <p:nvPicPr>
          <p:cNvPr id="1026" name="Picture 2">
            <a:extLst>
              <a:ext uri="{FF2B5EF4-FFF2-40B4-BE49-F238E27FC236}">
                <a16:creationId xmlns:a16="http://schemas.microsoft.com/office/drawing/2014/main" id="{75A46F61-523D-24B5-DF70-C53D619DA73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30000"/>
                    </a14:imgEffect>
                    <a14:imgEffect>
                      <a14:brightnessContrast bright="2000"/>
                    </a14:imgEffect>
                  </a14:imgLayer>
                </a14:imgProps>
              </a:ext>
              <a:ext uri="{28A0092B-C50C-407E-A947-70E740481C1C}">
                <a14:useLocalDpi xmlns:a14="http://schemas.microsoft.com/office/drawing/2010/main" val="0"/>
              </a:ext>
            </a:extLst>
          </a:blip>
          <a:srcRect/>
          <a:stretch>
            <a:fillRect/>
          </a:stretch>
        </p:blipFill>
        <p:spPr bwMode="auto">
          <a:xfrm>
            <a:off x="533400" y="1752600"/>
            <a:ext cx="11001375" cy="20574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5">
            <a:alphaModFix/>
          </a:blip>
          <a:stretch>
            <a:fillRect/>
          </a:stretch>
        </a:blipFill>
        <a:effectLst/>
      </p:bgPr>
    </p:bg>
    <p:spTree>
      <p:nvGrpSpPr>
        <p:cNvPr id="1" name="Shape 94"/>
        <p:cNvGrpSpPr/>
        <p:nvPr/>
      </p:nvGrpSpPr>
      <p:grpSpPr>
        <a:xfrm>
          <a:off x="0" y="0"/>
          <a:ext cx="0" cy="0"/>
          <a:chOff x="0" y="0"/>
          <a:chExt cx="0" cy="0"/>
        </a:xfrm>
      </p:grpSpPr>
      <p:pic>
        <p:nvPicPr>
          <p:cNvPr id="2" name="chiec-bung-doi-tien-cookie-ft-thanh-ngan-official-lyric-video">
            <a:hlinkClick r:id="" action="ppaction://media"/>
            <a:extLst>
              <a:ext uri="{FF2B5EF4-FFF2-40B4-BE49-F238E27FC236}">
                <a16:creationId xmlns:a16="http://schemas.microsoft.com/office/drawing/2014/main" id="{9997C9B3-FAAA-4CDD-9AA7-C34B0329C6FE}"/>
              </a:ext>
            </a:extLst>
          </p:cNvPr>
          <p:cNvPicPr>
            <a:picLocks noChangeAspect="1"/>
          </p:cNvPicPr>
          <p:nvPr>
            <a:videoFile r:link="rId2"/>
            <p:extLst>
              <p:ext uri="{DAA4B4D4-6D71-4841-9C94-3DE7FCFB9230}">
                <p14:media xmlns:p14="http://schemas.microsoft.com/office/powerpoint/2010/main" r:embed="rId1"/>
              </p:ext>
            </p:extLst>
          </p:nvPr>
        </p:nvPicPr>
        <p:blipFill>
          <a:blip r:embed="rId6"/>
          <a:stretch>
            <a:fillRect/>
          </a:stretch>
        </p:blipFill>
        <p:spPr>
          <a:xfrm>
            <a:off x="0" y="685800"/>
            <a:ext cx="12192000" cy="6172200"/>
          </a:xfrm>
          <a:prstGeom prst="rect">
            <a:avLst/>
          </a:prstGeom>
        </p:spPr>
      </p:pic>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0200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2"/>
        <p:cNvGrpSpPr/>
        <p:nvPr/>
      </p:nvGrpSpPr>
      <p:grpSpPr>
        <a:xfrm>
          <a:off x="0" y="0"/>
          <a:ext cx="0" cy="0"/>
          <a:chOff x="0" y="0"/>
          <a:chExt cx="0" cy="0"/>
        </a:xfrm>
      </p:grpSpPr>
      <p:sp>
        <p:nvSpPr>
          <p:cNvPr id="11" name="Rectangle 10">
            <a:extLst>
              <a:ext uri="{FF2B5EF4-FFF2-40B4-BE49-F238E27FC236}">
                <a16:creationId xmlns:a16="http://schemas.microsoft.com/office/drawing/2014/main" id="{F862430C-BD18-426B-AC24-1F24C7CE0E30}"/>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pic>
        <p:nvPicPr>
          <p:cNvPr id="3" name="Picture 3">
            <a:extLst>
              <a:ext uri="{FF2B5EF4-FFF2-40B4-BE49-F238E27FC236}">
                <a16:creationId xmlns:a16="http://schemas.microsoft.com/office/drawing/2014/main" id="{30DED9AF-8204-45AA-A921-8F73ED04091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l="2821" r="56483" b="56933"/>
          <a:stretch>
            <a:fillRect/>
          </a:stretch>
        </p:blipFill>
        <p:spPr>
          <a:xfrm rot="-5400000">
            <a:off x="8335755" y="868888"/>
            <a:ext cx="4819325" cy="2893165"/>
          </a:xfrm>
          <a:prstGeom prst="rect">
            <a:avLst/>
          </a:prstGeom>
        </p:spPr>
      </p:pic>
      <p:pic>
        <p:nvPicPr>
          <p:cNvPr id="4" name="Picture 5">
            <a:extLst>
              <a:ext uri="{FF2B5EF4-FFF2-40B4-BE49-F238E27FC236}">
                <a16:creationId xmlns:a16="http://schemas.microsoft.com/office/drawing/2014/main" id="{61D94018-A18A-4790-94AE-BD428B0E628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rot="1717947" flipH="1">
            <a:off x="10271141" y="399429"/>
            <a:ext cx="1374098" cy="1181725"/>
          </a:xfrm>
          <a:prstGeom prst="rect">
            <a:avLst/>
          </a:prstGeom>
        </p:spPr>
      </p:pic>
      <p:pic>
        <p:nvPicPr>
          <p:cNvPr id="8" name="Picture 11">
            <a:extLst>
              <a:ext uri="{FF2B5EF4-FFF2-40B4-BE49-F238E27FC236}">
                <a16:creationId xmlns:a16="http://schemas.microsoft.com/office/drawing/2014/main" id="{D3E7F533-9F4E-4335-924A-6806B82BAD67}"/>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8991601" y="3773618"/>
            <a:ext cx="3413172" cy="3264235"/>
          </a:xfrm>
          <a:prstGeom prst="rect">
            <a:avLst/>
          </a:prstGeom>
        </p:spPr>
      </p:pic>
      <p:sp>
        <p:nvSpPr>
          <p:cNvPr id="9" name="TextBox 8">
            <a:extLst>
              <a:ext uri="{FF2B5EF4-FFF2-40B4-BE49-F238E27FC236}">
                <a16:creationId xmlns:a16="http://schemas.microsoft.com/office/drawing/2014/main" id="{300ADD84-7F50-4AD2-AE78-D9F47576F26B}"/>
              </a:ext>
            </a:extLst>
          </p:cNvPr>
          <p:cNvSpPr txBox="1"/>
          <p:nvPr/>
        </p:nvSpPr>
        <p:spPr>
          <a:xfrm>
            <a:off x="2970582" y="1486536"/>
            <a:ext cx="6250835" cy="646331"/>
          </a:xfrm>
          <a:prstGeom prst="rect">
            <a:avLst/>
          </a:prstGeom>
          <a:noFill/>
        </p:spPr>
        <p:txBody>
          <a:bodyPr wrap="square" rtlCol="0">
            <a:spAutoFit/>
          </a:bodyPr>
          <a:lstStyle/>
          <a:p>
            <a:pPr algn="ctr"/>
            <a:r>
              <a:rPr lang="en-US" sz="3600" b="1" dirty="0">
                <a:solidFill>
                  <a:schemeClr val="accent2">
                    <a:lumMod val="50000"/>
                  </a:schemeClr>
                </a:solidFill>
                <a:latin typeface="UTM Avo" panose="02040603050506020204" pitchFamily="18" charset="0"/>
                <a:cs typeface="Arial" panose="020B0604020202020204" pitchFamily="34" charset="0"/>
              </a:rPr>
              <a:t>HƯỚNG DẪN VỀ NHÀ </a:t>
            </a:r>
          </a:p>
        </p:txBody>
      </p:sp>
      <p:sp>
        <p:nvSpPr>
          <p:cNvPr id="10" name="TextBox 9">
            <a:extLst>
              <a:ext uri="{FF2B5EF4-FFF2-40B4-BE49-F238E27FC236}">
                <a16:creationId xmlns:a16="http://schemas.microsoft.com/office/drawing/2014/main" id="{9E4BF6F7-578F-40EB-8EBA-085E586BCB15}"/>
              </a:ext>
            </a:extLst>
          </p:cNvPr>
          <p:cNvSpPr txBox="1"/>
          <p:nvPr/>
        </p:nvSpPr>
        <p:spPr>
          <a:xfrm>
            <a:off x="0" y="2319694"/>
            <a:ext cx="11534192" cy="1951240"/>
          </a:xfrm>
          <a:prstGeom prst="rect">
            <a:avLst/>
          </a:prstGeom>
          <a:noFill/>
        </p:spPr>
        <p:txBody>
          <a:bodyPr wrap="square" rtlCol="0">
            <a:spAutoFit/>
          </a:bodyPr>
          <a:lstStyle/>
          <a:p>
            <a:pPr marL="457223" indent="-457223">
              <a:lnSpc>
                <a:spcPct val="150000"/>
              </a:lnSpc>
              <a:buFont typeface="Arial" panose="020B0604020202020204" pitchFamily="34" charset="0"/>
              <a:buChar char="•"/>
            </a:pPr>
            <a:r>
              <a:rPr lang="en-US" sz="2800" dirty="0" err="1">
                <a:latin typeface="UTM Avo" panose="02040603050506020204" pitchFamily="18" charset="0"/>
                <a:cs typeface="Arial" panose="020B0604020202020204" pitchFamily="34" charset="0"/>
              </a:rPr>
              <a:t>Ôn</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tập</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lại</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kiến</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thức</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đã</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được</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học</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trong</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bài</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ngày</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hôm</a:t>
            </a:r>
            <a:r>
              <a:rPr lang="en-US" sz="2800" dirty="0">
                <a:latin typeface="UTM Avo" panose="02040603050506020204" pitchFamily="18" charset="0"/>
                <a:cs typeface="Arial" panose="020B0604020202020204" pitchFamily="34" charset="0"/>
              </a:rPr>
              <a:t> nay</a:t>
            </a:r>
          </a:p>
          <a:p>
            <a:pPr marL="457223" indent="-457223">
              <a:lnSpc>
                <a:spcPct val="150000"/>
              </a:lnSpc>
              <a:buFont typeface="Arial" panose="020B0604020202020204" pitchFamily="34" charset="0"/>
              <a:buChar char="•"/>
            </a:pPr>
            <a:r>
              <a:rPr lang="en-US" sz="2800" dirty="0" err="1">
                <a:latin typeface="UTM Avo" panose="02040603050506020204" pitchFamily="18" charset="0"/>
                <a:cs typeface="Arial" panose="020B0604020202020204" pitchFamily="34" charset="0"/>
              </a:rPr>
              <a:t>Làm</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đầy</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đủ</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các</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bài</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tập</a:t>
            </a:r>
            <a:r>
              <a:rPr lang="en-US" sz="2800" dirty="0">
                <a:latin typeface="UTM Avo" panose="02040603050506020204" pitchFamily="18" charset="0"/>
                <a:cs typeface="Arial" panose="020B0604020202020204" pitchFamily="34" charset="0"/>
              </a:rPr>
              <a:t> về </a:t>
            </a:r>
            <a:r>
              <a:rPr lang="en-US" sz="2800" dirty="0" err="1">
                <a:latin typeface="UTM Avo" panose="02040603050506020204" pitchFamily="18" charset="0"/>
                <a:cs typeface="Arial" panose="020B0604020202020204" pitchFamily="34" charset="0"/>
              </a:rPr>
              <a:t>nhà</a:t>
            </a:r>
            <a:r>
              <a:rPr lang="en-US" sz="2800" dirty="0">
                <a:latin typeface="UTM Avo" panose="02040603050506020204" pitchFamily="18" charset="0"/>
                <a:cs typeface="Arial" panose="020B0604020202020204" pitchFamily="34" charset="0"/>
              </a:rPr>
              <a:t> </a:t>
            </a:r>
          </a:p>
          <a:p>
            <a:pPr marL="457223" indent="-457223">
              <a:lnSpc>
                <a:spcPct val="150000"/>
              </a:lnSpc>
              <a:buFont typeface="Arial" panose="020B0604020202020204" pitchFamily="34" charset="0"/>
              <a:buChar char="•"/>
            </a:pPr>
            <a:r>
              <a:rPr lang="en-US" sz="2800" dirty="0" err="1">
                <a:latin typeface="UTM Avo" panose="02040603050506020204" pitchFamily="18" charset="0"/>
                <a:cs typeface="Arial" panose="020B0604020202020204" pitchFamily="34" charset="0"/>
              </a:rPr>
              <a:t>Đọc</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trước</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và</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chuẩn</a:t>
            </a:r>
            <a:r>
              <a:rPr lang="en-US" sz="2800" dirty="0">
                <a:latin typeface="UTM Avo" panose="02040603050506020204" pitchFamily="18" charset="0"/>
                <a:cs typeface="Arial" panose="020B0604020202020204" pitchFamily="34" charset="0"/>
              </a:rPr>
              <a:t> </a:t>
            </a:r>
            <a:r>
              <a:rPr lang="en-US" sz="2800" dirty="0" err="1">
                <a:latin typeface="UTM Avo" panose="02040603050506020204" pitchFamily="18" charset="0"/>
                <a:cs typeface="Arial" panose="020B0604020202020204" pitchFamily="34" charset="0"/>
              </a:rPr>
              <a:t>bị</a:t>
            </a:r>
            <a:r>
              <a:rPr lang="en-US" sz="2800" dirty="0">
                <a:latin typeface="UTM Avo" panose="02040603050506020204" pitchFamily="18" charset="0"/>
                <a:cs typeface="Arial" panose="020B0604020202020204" pitchFamily="34" charset="0"/>
              </a:rPr>
              <a:t> </a:t>
            </a:r>
            <a:r>
              <a:rPr lang="en-US" sz="2800" b="1" i="1" dirty="0" err="1">
                <a:latin typeface="UTM Avo" panose="02040603050506020204" pitchFamily="18" charset="0"/>
                <a:cs typeface="Arial" panose="020B0604020202020204" pitchFamily="34" charset="0"/>
              </a:rPr>
              <a:t>Bài</a:t>
            </a:r>
            <a:r>
              <a:rPr lang="en-US" sz="2800" b="1" i="1" dirty="0">
                <a:latin typeface="UTM Avo" panose="02040603050506020204" pitchFamily="18" charset="0"/>
                <a:cs typeface="Arial" panose="020B0604020202020204" pitchFamily="34" charset="0"/>
              </a:rPr>
              <a:t> 16. </a:t>
            </a:r>
            <a:r>
              <a:rPr lang="en-US" sz="2800" b="1" i="1" dirty="0" err="1">
                <a:latin typeface="UTM Avo" panose="02040603050506020204" pitchFamily="18" charset="0"/>
                <a:cs typeface="Arial" panose="020B0604020202020204" pitchFamily="34" charset="0"/>
              </a:rPr>
              <a:t>Cơ</a:t>
            </a:r>
            <a:r>
              <a:rPr lang="en-US" sz="2800" b="1" i="1" dirty="0">
                <a:latin typeface="UTM Avo" panose="02040603050506020204" pitchFamily="18" charset="0"/>
                <a:cs typeface="Arial" panose="020B0604020202020204" pitchFamily="34" charset="0"/>
              </a:rPr>
              <a:t> </a:t>
            </a:r>
            <a:r>
              <a:rPr lang="en-US" sz="2800" b="1" i="1" dirty="0" err="1">
                <a:latin typeface="UTM Avo" panose="02040603050506020204" pitchFamily="18" charset="0"/>
                <a:cs typeface="Arial" panose="020B0604020202020204" pitchFamily="34" charset="0"/>
              </a:rPr>
              <a:t>quan</a:t>
            </a:r>
            <a:r>
              <a:rPr lang="en-US" sz="2800" b="1" i="1" dirty="0">
                <a:latin typeface="UTM Avo" panose="02040603050506020204" pitchFamily="18" charset="0"/>
                <a:cs typeface="Arial" panose="020B0604020202020204" pitchFamily="34" charset="0"/>
              </a:rPr>
              <a:t> </a:t>
            </a:r>
            <a:r>
              <a:rPr lang="en-US" sz="2800" b="1" i="1" dirty="0" err="1">
                <a:latin typeface="UTM Avo" panose="02040603050506020204" pitchFamily="18" charset="0"/>
                <a:cs typeface="Arial" panose="020B0604020202020204" pitchFamily="34" charset="0"/>
              </a:rPr>
              <a:t>tuần</a:t>
            </a:r>
            <a:r>
              <a:rPr lang="en-US" sz="2800" b="1" i="1" dirty="0">
                <a:latin typeface="UTM Avo" panose="02040603050506020204" pitchFamily="18" charset="0"/>
                <a:cs typeface="Arial" panose="020B0604020202020204" pitchFamily="34" charset="0"/>
              </a:rPr>
              <a:t> </a:t>
            </a:r>
            <a:r>
              <a:rPr lang="en-US" sz="2800" b="1" i="1" dirty="0" err="1">
                <a:latin typeface="UTM Avo" panose="02040603050506020204" pitchFamily="18" charset="0"/>
                <a:cs typeface="Arial" panose="020B0604020202020204" pitchFamily="34" charset="0"/>
              </a:rPr>
              <a:t>hoàn</a:t>
            </a:r>
            <a:r>
              <a:rPr lang="en-US" sz="2800" b="1" i="1" dirty="0">
                <a:latin typeface="UTM Avo" panose="02040603050506020204" pitchFamily="18" charset="0"/>
                <a:cs typeface="Arial" panose="020B0604020202020204" pitchFamily="34" charset="0"/>
              </a:rPr>
              <a:t> </a:t>
            </a:r>
          </a:p>
        </p:txBody>
      </p:sp>
    </p:spTree>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barn(inVertical)">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barn(inVertical)">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6" presetClass="entr" presetSubtype="2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barn(inVertical)">
                                      <p:cBhvr>
                                        <p:cTn id="22"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6"/>
        <p:cNvGrpSpPr/>
        <p:nvPr/>
      </p:nvGrpSpPr>
      <p:grpSpPr>
        <a:xfrm>
          <a:off x="0" y="0"/>
          <a:ext cx="0" cy="0"/>
          <a:chOff x="0" y="0"/>
          <a:chExt cx="0" cy="0"/>
        </a:xfrm>
      </p:grpSpPr>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a16="http://schemas.microsoft.com/office/drawing/2014/main" id="{ACB027CB-33A2-DB8E-FDCD-11D3E26EE0D0}"/>
              </a:ext>
            </a:extLst>
          </p:cNvPr>
          <p:cNvSpPr/>
          <p:nvPr/>
        </p:nvSpPr>
        <p:spPr>
          <a:xfrm>
            <a:off x="4775418" y="3585180"/>
            <a:ext cx="2944537" cy="2958470"/>
          </a:xfrm>
          <a:prstGeom prst="roundRect">
            <a:avLst/>
          </a:prstGeom>
          <a:solidFill>
            <a:schemeClr val="accent2"/>
          </a:solidFill>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597F0D54-B65E-6BA3-06C1-B63951AD2BD6}"/>
              </a:ext>
            </a:extLst>
          </p:cNvPr>
          <p:cNvPicPr>
            <a:picLocks noChangeAspect="1"/>
          </p:cNvPicPr>
          <p:nvPr/>
        </p:nvPicPr>
        <p:blipFill>
          <a:blip r:embed="rId3"/>
          <a:stretch>
            <a:fillRect/>
          </a:stretch>
        </p:blipFill>
        <p:spPr>
          <a:xfrm>
            <a:off x="4936417" y="3753145"/>
            <a:ext cx="2622541" cy="2622541"/>
          </a:xfrm>
          <a:prstGeom prst="roundRect">
            <a:avLst>
              <a:gd name="adj" fmla="val 16667"/>
            </a:avLst>
          </a:prstGeom>
          <a:ln>
            <a:noFill/>
          </a:ln>
          <a:effectLst>
            <a:outerShdw blurRad="76200" dist="38100" dir="7800000" algn="tl" rotWithShape="0">
              <a:srgbClr val="000000">
                <a:alpha val="40000"/>
              </a:srgbClr>
            </a:outerShdw>
          </a:effectLst>
          <a:scene3d>
            <a:camera prst="orthographicFront"/>
            <a:lightRig rig="contrasting" dir="t">
              <a:rot lat="0" lon="0" rev="4200000"/>
            </a:lightRig>
          </a:scene3d>
          <a:sp3d prstMaterial="plastic">
            <a:bevelT w="381000" h="114300" prst="relaxedInset"/>
            <a:contourClr>
              <a:srgbClr val="969696"/>
            </a:contourClr>
          </a:sp3d>
        </p:spPr>
      </p:pic>
      <p:sp>
        <p:nvSpPr>
          <p:cNvPr id="8" name="TextBox 7">
            <a:extLst>
              <a:ext uri="{FF2B5EF4-FFF2-40B4-BE49-F238E27FC236}">
                <a16:creationId xmlns:a16="http://schemas.microsoft.com/office/drawing/2014/main" id="{E3EB4BD1-2902-EC4A-0F38-79BCCA9B2602}"/>
              </a:ext>
            </a:extLst>
          </p:cNvPr>
          <p:cNvSpPr txBox="1"/>
          <p:nvPr/>
        </p:nvSpPr>
        <p:spPr>
          <a:xfrm>
            <a:off x="454403" y="574846"/>
            <a:ext cx="11367083" cy="141199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1"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Để kết nối cộng đồng giáo viên và nhận thêm nhiều tài liệu giảng dạy, </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mời quý thầy cô tham gia Group Facebook</a:t>
            </a:r>
          </a:p>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theo đường link:  </a:t>
            </a:r>
          </a:p>
        </p:txBody>
      </p:sp>
      <p:sp>
        <p:nvSpPr>
          <p:cNvPr id="11" name="Rectangle: Rounded Corners 10">
            <a:extLst>
              <a:ext uri="{FF2B5EF4-FFF2-40B4-BE49-F238E27FC236}">
                <a16:creationId xmlns:a16="http://schemas.microsoft.com/office/drawing/2014/main" id="{277F7C17-E574-9332-676F-7B4FC88CD262}"/>
              </a:ext>
            </a:extLst>
          </p:cNvPr>
          <p:cNvSpPr/>
          <p:nvPr/>
        </p:nvSpPr>
        <p:spPr>
          <a:xfrm>
            <a:off x="2441908" y="2000034"/>
            <a:ext cx="7407478" cy="461665"/>
          </a:xfrm>
          <a:prstGeom prst="roundRect">
            <a:avLst/>
          </a:prstGeom>
          <a:solidFill>
            <a:schemeClr val="accent2">
              <a:lumMod val="20000"/>
              <a:lumOff val="80000"/>
            </a:schemeClr>
          </a:solidFill>
          <a:ln>
            <a:solidFill>
              <a:schemeClr val="accent2">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10" name="TextBox 9">
            <a:hlinkClick r:id="rId4"/>
            <a:extLst>
              <a:ext uri="{FF2B5EF4-FFF2-40B4-BE49-F238E27FC236}">
                <a16:creationId xmlns:a16="http://schemas.microsoft.com/office/drawing/2014/main" id="{EEDCC7DA-65BA-6B5F-4904-487E49566583}"/>
              </a:ext>
            </a:extLst>
          </p:cNvPr>
          <p:cNvSpPr txBox="1"/>
          <p:nvPr/>
        </p:nvSpPr>
        <p:spPr>
          <a:xfrm>
            <a:off x="2644617" y="2000034"/>
            <a:ext cx="7122253"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sng"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Hoc10 – Đồng hành cùng giáo viên tiểu học</a:t>
            </a:r>
          </a:p>
        </p:txBody>
      </p:sp>
      <p:sp>
        <p:nvSpPr>
          <p:cNvPr id="15" name="TextBox 14">
            <a:extLst>
              <a:ext uri="{FF2B5EF4-FFF2-40B4-BE49-F238E27FC236}">
                <a16:creationId xmlns:a16="http://schemas.microsoft.com/office/drawing/2014/main" id="{27B892AE-66B0-F635-0B83-4AD3E5525730}"/>
              </a:ext>
            </a:extLst>
          </p:cNvPr>
          <p:cNvSpPr txBox="1"/>
          <p:nvPr/>
        </p:nvSpPr>
        <p:spPr>
          <a:xfrm>
            <a:off x="4011326" y="2381351"/>
            <a:ext cx="4321723" cy="488660"/>
          </a:xfrm>
          <a:prstGeom prst="rect">
            <a:avLst/>
          </a:prstGeom>
          <a:noFill/>
        </p:spPr>
        <p:txBody>
          <a:bodyPr wrap="square" rtlCol="0">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2000" b="0" i="0" u="none" strike="noStrike" kern="1200" cap="none" spc="0" normalizeH="0" baseline="0" noProof="0">
                <a:ln>
                  <a:noFill/>
                </a:ln>
                <a:solidFill>
                  <a:srgbClr val="ED7D31">
                    <a:lumMod val="50000"/>
                  </a:srgbClr>
                </a:solidFill>
                <a:effectLst/>
                <a:uLnTx/>
                <a:uFillTx/>
                <a:latin typeface="UTM Avo" panose="02040603050506020204" pitchFamily="18" charset="0"/>
                <a:ea typeface="+mn-ea"/>
                <a:cs typeface="+mn-cs"/>
              </a:rPr>
              <a:t>Hoặc truy cập qua QR code</a:t>
            </a:r>
          </a:p>
        </p:txBody>
      </p:sp>
      <p:pic>
        <p:nvPicPr>
          <p:cNvPr id="1026" name="Picture 2" descr="Ngón Trỏ, ngón tay, Máy tính Biểu tượng Tay - tay png tải về - Miễn phí  trong suốt Tay png Tải về.">
            <a:extLst>
              <a:ext uri="{FF2B5EF4-FFF2-40B4-BE49-F238E27FC236}">
                <a16:creationId xmlns:a16="http://schemas.microsoft.com/office/drawing/2014/main" id="{7E39AE3B-04ED-AC20-C486-F5B9A97F621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16200000">
            <a:off x="5679086" y="2851979"/>
            <a:ext cx="1053311" cy="74902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53356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1" presetClass="emph" presetSubtype="0" repeatCount="indefinite" fill="hold" grpId="0" nodeType="withEffect">
                                  <p:stCondLst>
                                    <p:cond delay="0"/>
                                  </p:stCondLst>
                                  <p:childTnLst>
                                    <p:animClr clrSpc="hsl" dir="cw">
                                      <p:cBhvr override="childStyle">
                                        <p:cTn id="6" dur="1000" fill="hold"/>
                                        <p:tgtEl>
                                          <p:spTgt spid="10"/>
                                        </p:tgtEl>
                                        <p:attrNameLst>
                                          <p:attrName>style.color</p:attrName>
                                        </p:attrNameLst>
                                      </p:cBhvr>
                                      <p:by>
                                        <p:hsl h="7200000" s="0" l="0"/>
                                      </p:by>
                                    </p:animClr>
                                    <p:animClr clrSpc="hsl" dir="cw">
                                      <p:cBhvr>
                                        <p:cTn id="7" dur="1000" fill="hold"/>
                                        <p:tgtEl>
                                          <p:spTgt spid="10"/>
                                        </p:tgtEl>
                                        <p:attrNameLst>
                                          <p:attrName>fillcolor</p:attrName>
                                        </p:attrNameLst>
                                      </p:cBhvr>
                                      <p:by>
                                        <p:hsl h="7200000" s="0" l="0"/>
                                      </p:by>
                                    </p:animClr>
                                    <p:animClr clrSpc="hsl" dir="cw">
                                      <p:cBhvr>
                                        <p:cTn id="8" dur="1000" fill="hold"/>
                                        <p:tgtEl>
                                          <p:spTgt spid="10"/>
                                        </p:tgtEl>
                                        <p:attrNameLst>
                                          <p:attrName>stroke.color</p:attrName>
                                        </p:attrNameLst>
                                      </p:cBhvr>
                                      <p:by>
                                        <p:hsl h="7200000" s="0" l="0"/>
                                      </p:by>
                                    </p:animClr>
                                    <p:set>
                                      <p:cBhvr>
                                        <p:cTn id="9" dur="1000" fill="hold"/>
                                        <p:tgtEl>
                                          <p:spTgt spid="10"/>
                                        </p:tgtEl>
                                        <p:attrNameLst>
                                          <p:attrName>fill.type</p:attrName>
                                        </p:attrNameLst>
                                      </p:cBhvr>
                                      <p:to>
                                        <p:strVal val="solid"/>
                                      </p:to>
                                    </p:set>
                                  </p:childTnLst>
                                </p:cTn>
                              </p:par>
                              <p:par>
                                <p:cTn id="10" presetID="1" presetClass="emph" presetSubtype="2" repeatCount="indefinite" fill="hold" nodeType="withEffect">
                                  <p:stCondLst>
                                    <p:cond delay="0"/>
                                  </p:stCondLst>
                                  <p:childTnLst>
                                    <p:animClr clrSpc="rgb" dir="cw">
                                      <p:cBhvr>
                                        <p:cTn id="11" dur="1000" fill="hold"/>
                                        <p:tgtEl>
                                          <p:spTgt spid="11"/>
                                        </p:tgtEl>
                                        <p:attrNameLst>
                                          <p:attrName>fillcolor</p:attrName>
                                        </p:attrNameLst>
                                      </p:cBhvr>
                                      <p:to>
                                        <a:srgbClr val="C5E0B3"/>
                                      </p:to>
                                    </p:animClr>
                                    <p:set>
                                      <p:cBhvr>
                                        <p:cTn id="12" dur="1000" fill="hold"/>
                                        <p:tgtEl>
                                          <p:spTgt spid="11"/>
                                        </p:tgtEl>
                                        <p:attrNameLst>
                                          <p:attrName>fill.type</p:attrName>
                                        </p:attrNameLst>
                                      </p:cBhvr>
                                      <p:to>
                                        <p:strVal val="solid"/>
                                      </p:to>
                                    </p:set>
                                    <p:set>
                                      <p:cBhvr>
                                        <p:cTn id="13" dur="1000" fill="hold"/>
                                        <p:tgtEl>
                                          <p:spTgt spid="11"/>
                                        </p:tgtEl>
                                        <p:attrNameLst>
                                          <p:attrName>fill.on</p:attrName>
                                        </p:attrNameLst>
                                      </p:cBhvr>
                                      <p:to>
                                        <p:strVal val="true"/>
                                      </p:to>
                                    </p:set>
                                  </p:childTnLst>
                                </p:cTn>
                              </p:par>
                              <p:par>
                                <p:cTn id="14" presetID="21" presetClass="emph" presetSubtype="0" repeatCount="indefinite" fill="hold" grpId="0" nodeType="withEffect">
                                  <p:stCondLst>
                                    <p:cond delay="0"/>
                                  </p:stCondLst>
                                  <p:childTnLst>
                                    <p:animClr clrSpc="hsl" dir="cw">
                                      <p:cBhvr override="childStyle">
                                        <p:cTn id="15" dur="1000" fill="hold"/>
                                        <p:tgtEl>
                                          <p:spTgt spid="6"/>
                                        </p:tgtEl>
                                        <p:attrNameLst>
                                          <p:attrName>style.color</p:attrName>
                                        </p:attrNameLst>
                                      </p:cBhvr>
                                      <p:by>
                                        <p:hsl h="7200000" s="0" l="0"/>
                                      </p:by>
                                    </p:animClr>
                                    <p:animClr clrSpc="hsl" dir="cw">
                                      <p:cBhvr>
                                        <p:cTn id="16" dur="1000" fill="hold"/>
                                        <p:tgtEl>
                                          <p:spTgt spid="6"/>
                                        </p:tgtEl>
                                        <p:attrNameLst>
                                          <p:attrName>fillcolor</p:attrName>
                                        </p:attrNameLst>
                                      </p:cBhvr>
                                      <p:by>
                                        <p:hsl h="7200000" s="0" l="0"/>
                                      </p:by>
                                    </p:animClr>
                                    <p:animClr clrSpc="hsl" dir="cw">
                                      <p:cBhvr>
                                        <p:cTn id="17" dur="1000" fill="hold"/>
                                        <p:tgtEl>
                                          <p:spTgt spid="6"/>
                                        </p:tgtEl>
                                        <p:attrNameLst>
                                          <p:attrName>stroke.color</p:attrName>
                                        </p:attrNameLst>
                                      </p:cBhvr>
                                      <p:by>
                                        <p:hsl h="7200000" s="0" l="0"/>
                                      </p:by>
                                    </p:animClr>
                                    <p:set>
                                      <p:cBhvr>
                                        <p:cTn id="18" dur="1000" fill="hold"/>
                                        <p:tgtEl>
                                          <p:spTgt spid="6"/>
                                        </p:tgtEl>
                                        <p:attrNameLst>
                                          <p:attrName>fill.type</p:attrName>
                                        </p:attrNameLst>
                                      </p:cBhvr>
                                      <p:to>
                                        <p:strVal val="solid"/>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4"/>
        <p:cNvGrpSpPr/>
        <p:nvPr/>
      </p:nvGrpSpPr>
      <p:grpSpPr>
        <a:xfrm>
          <a:off x="0" y="0"/>
          <a:ext cx="0" cy="0"/>
          <a:chOff x="0" y="0"/>
          <a:chExt cx="0" cy="0"/>
        </a:xfrm>
      </p:grpSpPr>
      <p:grpSp>
        <p:nvGrpSpPr>
          <p:cNvPr id="2" name="Group 3">
            <a:extLst>
              <a:ext uri="{FF2B5EF4-FFF2-40B4-BE49-F238E27FC236}">
                <a16:creationId xmlns:a16="http://schemas.microsoft.com/office/drawing/2014/main" id="{27865F3E-A44D-48CB-A09B-D5C9D42FF84B}"/>
              </a:ext>
            </a:extLst>
          </p:cNvPr>
          <p:cNvGrpSpPr/>
          <p:nvPr/>
        </p:nvGrpSpPr>
        <p:grpSpPr>
          <a:xfrm>
            <a:off x="-33086" y="5892431"/>
            <a:ext cx="12258171" cy="1931138"/>
            <a:chOff x="458689" y="725617"/>
            <a:chExt cx="5969243" cy="1134008"/>
          </a:xfrm>
        </p:grpSpPr>
        <p:sp>
          <p:nvSpPr>
            <p:cNvPr id="3" name="Freeform 4">
              <a:extLst>
                <a:ext uri="{FF2B5EF4-FFF2-40B4-BE49-F238E27FC236}">
                  <a16:creationId xmlns:a16="http://schemas.microsoft.com/office/drawing/2014/main" id="{E4DEAB2A-CBF2-4B80-9FC0-FDCEF26AD581}"/>
                </a:ext>
              </a:extLst>
            </p:cNvPr>
            <p:cNvSpPr/>
            <p:nvPr/>
          </p:nvSpPr>
          <p:spPr>
            <a:xfrm>
              <a:off x="458689" y="725617"/>
              <a:ext cx="5969243" cy="1134008"/>
            </a:xfrm>
            <a:custGeom>
              <a:avLst/>
              <a:gdLst/>
              <a:ahLst/>
              <a:cxnLst/>
              <a:rect l="l" t="t" r="r" b="b"/>
              <a:pathLst>
                <a:path w="6350000" h="1134008">
                  <a:moveTo>
                    <a:pt x="5877560" y="149860"/>
                  </a:moveTo>
                  <a:cubicBezTo>
                    <a:pt x="5786120" y="208280"/>
                    <a:pt x="5713730" y="255270"/>
                    <a:pt x="5556250" y="255270"/>
                  </a:cubicBezTo>
                  <a:cubicBezTo>
                    <a:pt x="5398770" y="255270"/>
                    <a:pt x="5326380" y="209550"/>
                    <a:pt x="5234940" y="149860"/>
                  </a:cubicBezTo>
                  <a:cubicBezTo>
                    <a:pt x="5130800" y="82550"/>
                    <a:pt x="5001260" y="0"/>
                    <a:pt x="4762500" y="0"/>
                  </a:cubicBezTo>
                  <a:cubicBezTo>
                    <a:pt x="4523740" y="0"/>
                    <a:pt x="4394200" y="82550"/>
                    <a:pt x="4290060" y="148590"/>
                  </a:cubicBezTo>
                  <a:cubicBezTo>
                    <a:pt x="4198620" y="207010"/>
                    <a:pt x="4126230" y="254000"/>
                    <a:pt x="3968750" y="254000"/>
                  </a:cubicBezTo>
                  <a:cubicBezTo>
                    <a:pt x="3811270" y="254000"/>
                    <a:pt x="3738880" y="208280"/>
                    <a:pt x="3647440" y="148590"/>
                  </a:cubicBezTo>
                  <a:cubicBezTo>
                    <a:pt x="3543300" y="82550"/>
                    <a:pt x="3413760" y="0"/>
                    <a:pt x="3175000" y="0"/>
                  </a:cubicBezTo>
                  <a:cubicBezTo>
                    <a:pt x="2936240" y="0"/>
                    <a:pt x="2806700" y="82550"/>
                    <a:pt x="2702560" y="148590"/>
                  </a:cubicBezTo>
                  <a:cubicBezTo>
                    <a:pt x="2611120" y="207010"/>
                    <a:pt x="2538730" y="254000"/>
                    <a:pt x="2381250" y="254000"/>
                  </a:cubicBezTo>
                  <a:cubicBezTo>
                    <a:pt x="2223770" y="254000"/>
                    <a:pt x="2151380" y="208280"/>
                    <a:pt x="2059940" y="148590"/>
                  </a:cubicBezTo>
                  <a:cubicBezTo>
                    <a:pt x="1955800" y="82550"/>
                    <a:pt x="1826260" y="0"/>
                    <a:pt x="1587500" y="0"/>
                  </a:cubicBezTo>
                  <a:cubicBezTo>
                    <a:pt x="1348740" y="0"/>
                    <a:pt x="1219200" y="82550"/>
                    <a:pt x="1115060" y="148590"/>
                  </a:cubicBezTo>
                  <a:cubicBezTo>
                    <a:pt x="1023620" y="207010"/>
                    <a:pt x="951230" y="254000"/>
                    <a:pt x="793750" y="254000"/>
                  </a:cubicBezTo>
                  <a:cubicBezTo>
                    <a:pt x="636270" y="254000"/>
                    <a:pt x="563880" y="208280"/>
                    <a:pt x="472440" y="148590"/>
                  </a:cubicBezTo>
                  <a:cubicBezTo>
                    <a:pt x="368300" y="82550"/>
                    <a:pt x="238760" y="0"/>
                    <a:pt x="0" y="0"/>
                  </a:cubicBezTo>
                  <a:lnTo>
                    <a:pt x="0" y="1134008"/>
                  </a:lnTo>
                  <a:lnTo>
                    <a:pt x="6350000" y="1134008"/>
                  </a:lnTo>
                  <a:lnTo>
                    <a:pt x="6350000" y="0"/>
                  </a:lnTo>
                  <a:cubicBezTo>
                    <a:pt x="6111240" y="0"/>
                    <a:pt x="5981700" y="82550"/>
                    <a:pt x="5877560" y="149860"/>
                  </a:cubicBezTo>
                  <a:close/>
                </a:path>
              </a:pathLst>
            </a:custGeom>
            <a:solidFill>
              <a:srgbClr val="58A268">
                <a:alpha val="80000"/>
              </a:srgbClr>
            </a:solidFill>
          </p:spPr>
        </p:sp>
      </p:grpSp>
      <p:sp>
        <p:nvSpPr>
          <p:cNvPr id="6" name="TextBox 5">
            <a:extLst>
              <a:ext uri="{FF2B5EF4-FFF2-40B4-BE49-F238E27FC236}">
                <a16:creationId xmlns:a16="http://schemas.microsoft.com/office/drawing/2014/main" id="{F1E77B81-9292-4DAF-9B41-AC64B5332C7F}"/>
              </a:ext>
            </a:extLst>
          </p:cNvPr>
          <p:cNvSpPr txBox="1"/>
          <p:nvPr/>
        </p:nvSpPr>
        <p:spPr>
          <a:xfrm>
            <a:off x="63107" y="1641569"/>
            <a:ext cx="12452032" cy="607539"/>
          </a:xfrm>
          <a:prstGeom prst="rect">
            <a:avLst/>
          </a:prstGeom>
          <a:noFill/>
        </p:spPr>
        <p:txBody>
          <a:bodyPr wrap="square" rtlCol="0">
            <a:spAutoFit/>
          </a:bodyPr>
          <a:lstStyle/>
          <a:p>
            <a:pPr marL="571500" indent="-571500">
              <a:lnSpc>
                <a:spcPct val="150000"/>
              </a:lnSpc>
              <a:buFont typeface="Wingdings" panose="05000000000000000000" pitchFamily="2" charset="2"/>
              <a:buChar char="Ø"/>
            </a:pPr>
            <a:r>
              <a:rPr lang="en-US" sz="2500" i="1">
                <a:latin typeface="UTM Avo" panose="02040603050506020204" pitchFamily="18" charset="0"/>
                <a:cs typeface="Arial" panose="020B0604020202020204" pitchFamily="34" charset="0"/>
              </a:rPr>
              <a:t>Các em theo dõi và đọc lời nhắn gửi của chú ong trong SGK trang 83: </a:t>
            </a:r>
          </a:p>
        </p:txBody>
      </p:sp>
      <p:grpSp>
        <p:nvGrpSpPr>
          <p:cNvPr id="7" name="Group 6">
            <a:extLst>
              <a:ext uri="{FF2B5EF4-FFF2-40B4-BE49-F238E27FC236}">
                <a16:creationId xmlns:a16="http://schemas.microsoft.com/office/drawing/2014/main" id="{EABA554B-B799-4D74-93DA-DFCE8CA7DE18}"/>
              </a:ext>
            </a:extLst>
          </p:cNvPr>
          <p:cNvGrpSpPr/>
          <p:nvPr/>
        </p:nvGrpSpPr>
        <p:grpSpPr>
          <a:xfrm>
            <a:off x="457200" y="2249108"/>
            <a:ext cx="10912196" cy="1885345"/>
            <a:chOff x="1719447" y="5112705"/>
            <a:chExt cx="12387286" cy="3210997"/>
          </a:xfrm>
        </p:grpSpPr>
        <p:sp>
          <p:nvSpPr>
            <p:cNvPr id="8" name="Rounded Rectangle 6">
              <a:extLst>
                <a:ext uri="{FF2B5EF4-FFF2-40B4-BE49-F238E27FC236}">
                  <a16:creationId xmlns:a16="http://schemas.microsoft.com/office/drawing/2014/main" id="{3F23C2D1-973F-43B0-90BC-D76662F140CA}"/>
                </a:ext>
              </a:extLst>
            </p:cNvPr>
            <p:cNvSpPr/>
            <p:nvPr/>
          </p:nvSpPr>
          <p:spPr>
            <a:xfrm>
              <a:off x="2329046" y="6113901"/>
              <a:ext cx="11777687" cy="2209801"/>
            </a:xfrm>
            <a:prstGeom prst="roundRect">
              <a:avLst/>
            </a:prstGeom>
            <a:solidFill>
              <a:srgbClr val="FFFAB2"/>
            </a:solid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nSpc>
                  <a:spcPct val="150000"/>
                </a:lnSpc>
              </a:pPr>
              <a:r>
                <a:rPr lang="en-US" sz="2600">
                  <a:solidFill>
                    <a:schemeClr val="tx1"/>
                  </a:solidFill>
                  <a:latin typeface="UTM Avo" panose="02040603050506020204" pitchFamily="18" charset="0"/>
                  <a:cs typeface="Arial" panose="020B0604020202020204" pitchFamily="34" charset="0"/>
                </a:rPr>
                <a:t>Cùng đoán xem, thức ăn chúng ta ăn hằng ngày qua miệng sẽ đi đâu trong cơ thể.  </a:t>
              </a:r>
            </a:p>
          </p:txBody>
        </p:sp>
        <p:pic>
          <p:nvPicPr>
            <p:cNvPr id="9" name="Picture 2" descr="Bee ">
              <a:extLst>
                <a:ext uri="{FF2B5EF4-FFF2-40B4-BE49-F238E27FC236}">
                  <a16:creationId xmlns:a16="http://schemas.microsoft.com/office/drawing/2014/main" id="{BA4CFC39-25B8-4DAB-984A-550D8CD535F4}"/>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19447" y="5112705"/>
              <a:ext cx="1219199" cy="1610796"/>
            </a:xfrm>
            <a:prstGeom prst="rect">
              <a:avLst/>
            </a:prstGeom>
            <a:noFill/>
            <a:extLst>
              <a:ext uri="{909E8E84-426E-40DD-AFC4-6F175D3DCCD1}">
                <a14:hiddenFill xmlns:a14="http://schemas.microsoft.com/office/drawing/2010/main">
                  <a:solidFill>
                    <a:srgbClr val="FFFFFF"/>
                  </a:solidFill>
                </a14:hiddenFill>
              </a:ext>
            </a:extLst>
          </p:spPr>
        </p:pic>
      </p:grpSp>
      <p:pic>
        <p:nvPicPr>
          <p:cNvPr id="10" name="Picture 7">
            <a:extLst>
              <a:ext uri="{FF2B5EF4-FFF2-40B4-BE49-F238E27FC236}">
                <a16:creationId xmlns:a16="http://schemas.microsoft.com/office/drawing/2014/main" id="{7230FF3A-2338-4895-8A1E-2A968440D757}"/>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2667000" y="4642240"/>
            <a:ext cx="5987617" cy="2215760"/>
          </a:xfrm>
          <a:prstGeom prst="rect">
            <a:avLst/>
          </a:prstGeom>
        </p:spPr>
      </p:pic>
    </p:spTree>
    <p:extLst>
      <p:ext uri="{BB962C8B-B14F-4D97-AF65-F5344CB8AC3E}">
        <p14:creationId xmlns:p14="http://schemas.microsoft.com/office/powerpoint/2010/main" val="3671367800"/>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98"/>
        <p:cNvGrpSpPr/>
        <p:nvPr/>
      </p:nvGrpSpPr>
      <p:grpSpPr>
        <a:xfrm>
          <a:off x="0" y="0"/>
          <a:ext cx="0" cy="0"/>
          <a:chOff x="0" y="0"/>
          <a:chExt cx="0" cy="0"/>
        </a:xfrm>
      </p:grpSpPr>
      <p:grpSp>
        <p:nvGrpSpPr>
          <p:cNvPr id="2" name="Group 1">
            <a:extLst>
              <a:ext uri="{FF2B5EF4-FFF2-40B4-BE49-F238E27FC236}">
                <a16:creationId xmlns:a16="http://schemas.microsoft.com/office/drawing/2014/main" id="{3BA813F6-5D03-A906-C461-DDADDC7EF8C2}"/>
              </a:ext>
            </a:extLst>
          </p:cNvPr>
          <p:cNvGrpSpPr/>
          <p:nvPr/>
        </p:nvGrpSpPr>
        <p:grpSpPr>
          <a:xfrm>
            <a:off x="4953000" y="2667000"/>
            <a:ext cx="2736543" cy="1558939"/>
            <a:chOff x="309542" y="967667"/>
            <a:chExt cx="2878585" cy="1558939"/>
          </a:xfrm>
        </p:grpSpPr>
        <p:pic>
          <p:nvPicPr>
            <p:cNvPr id="3" name="Picture 2">
              <a:hlinkClick r:id="rId4"/>
              <a:extLst>
                <a:ext uri="{FF2B5EF4-FFF2-40B4-BE49-F238E27FC236}">
                  <a16:creationId xmlns:a16="http://schemas.microsoft.com/office/drawing/2014/main" id="{71A95C0A-D294-AF07-9E62-38A1887DEA4D}"/>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10000" b="90000" l="10000" r="90000"/>
                      </a14:imgEffect>
                    </a14:imgLayer>
                  </a14:imgProps>
                </a:ext>
              </a:extLst>
            </a:blip>
            <a:srcRect l="7499" t="15368" r="7236" b="7264"/>
            <a:stretch/>
          </p:blipFill>
          <p:spPr>
            <a:xfrm>
              <a:off x="905522" y="1221589"/>
              <a:ext cx="1438182" cy="1305017"/>
            </a:xfrm>
            <a:prstGeom prst="rect">
              <a:avLst/>
            </a:prstGeom>
          </p:spPr>
        </p:pic>
        <p:sp>
          <p:nvSpPr>
            <p:cNvPr id="4" name="TextBox 3">
              <a:extLst>
                <a:ext uri="{FF2B5EF4-FFF2-40B4-BE49-F238E27FC236}">
                  <a16:creationId xmlns:a16="http://schemas.microsoft.com/office/drawing/2014/main" id="{D9E6F943-4843-D349-5073-DB117362A8C1}"/>
                </a:ext>
              </a:extLst>
            </p:cNvPr>
            <p:cNvSpPr txBox="1"/>
            <p:nvPr/>
          </p:nvSpPr>
          <p:spPr>
            <a:xfrm>
              <a:off x="309542" y="967667"/>
              <a:ext cx="2878585" cy="369332"/>
            </a:xfrm>
            <a:prstGeom prst="rect">
              <a:avLst/>
            </a:prstGeom>
            <a:noFill/>
          </p:spPr>
          <p:txBody>
            <a:bodyPr wrap="square" rtlCol="0">
              <a:spAutoFit/>
            </a:bodyPr>
            <a:lstStyle/>
            <a:p>
              <a:r>
                <a:rPr lang="en-US" sz="1800" b="1">
                  <a:solidFill>
                    <a:schemeClr val="accent2"/>
                  </a:solidFill>
                  <a:latin typeface="UTM Avo" panose="02040603050506020204" pitchFamily="18" charset="0"/>
                </a:rPr>
                <a:t>Ấn để đến trang sách</a:t>
              </a:r>
            </a:p>
          </p:txBody>
        </p:sp>
      </p:gr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pic>
        <p:nvPicPr>
          <p:cNvPr id="2" name="Picture 5">
            <a:extLst>
              <a:ext uri="{FF2B5EF4-FFF2-40B4-BE49-F238E27FC236}">
                <a16:creationId xmlns:a16="http://schemas.microsoft.com/office/drawing/2014/main" id="{19463BAC-54A0-4686-BD55-F3BCCF151746}"/>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3810000" y="4224512"/>
            <a:ext cx="2761575" cy="2693670"/>
          </a:xfrm>
          <a:prstGeom prst="rect">
            <a:avLst/>
          </a:prstGeom>
        </p:spPr>
      </p:pic>
      <p:pic>
        <p:nvPicPr>
          <p:cNvPr id="3" name="Picture 2">
            <a:extLst>
              <a:ext uri="{FF2B5EF4-FFF2-40B4-BE49-F238E27FC236}">
                <a16:creationId xmlns:a16="http://schemas.microsoft.com/office/drawing/2014/main" id="{8AD79A40-7AE2-42A9-A909-2AB26E6E1494}"/>
              </a:ext>
            </a:extLst>
          </p:cNvPr>
          <p:cNvPicPr>
            <a:picLocks noChangeAspect="1"/>
          </p:cNvPicPr>
          <p:nvPr/>
        </p:nvPicPr>
        <p:blipFill rotWithShape="1">
          <a:blip r:embed="rId6">
            <a:extLst>
              <a:ext uri="{28A0092B-C50C-407E-A947-70E740481C1C}">
                <a14:useLocalDpi xmlns:a14="http://schemas.microsoft.com/office/drawing/2010/main" val="0"/>
              </a:ext>
            </a:extLst>
          </a:blip>
          <a:srcRect l="18693" t="20588" r="9431"/>
          <a:stretch/>
        </p:blipFill>
        <p:spPr>
          <a:xfrm>
            <a:off x="6536503" y="2066175"/>
            <a:ext cx="5655498" cy="4852008"/>
          </a:xfrm>
          <a:prstGeom prst="rect">
            <a:avLst/>
          </a:prstGeom>
        </p:spPr>
      </p:pic>
      <p:sp>
        <p:nvSpPr>
          <p:cNvPr id="4" name="TextBox 3">
            <a:extLst>
              <a:ext uri="{FF2B5EF4-FFF2-40B4-BE49-F238E27FC236}">
                <a16:creationId xmlns:a16="http://schemas.microsoft.com/office/drawing/2014/main" id="{61DFA14A-83E0-4770-B912-A224EFBC578C}"/>
              </a:ext>
            </a:extLst>
          </p:cNvPr>
          <p:cNvSpPr txBox="1"/>
          <p:nvPr/>
        </p:nvSpPr>
        <p:spPr>
          <a:xfrm>
            <a:off x="489132" y="1447800"/>
            <a:ext cx="11213736" cy="618374"/>
          </a:xfrm>
          <a:prstGeom prst="rect">
            <a:avLst/>
          </a:prstGeom>
          <a:noFill/>
        </p:spPr>
        <p:txBody>
          <a:bodyPr wrap="square" rtlCol="0">
            <a:spAutoFit/>
          </a:bodyPr>
          <a:lstStyle/>
          <a:p>
            <a:pPr>
              <a:lnSpc>
                <a:spcPct val="150000"/>
              </a:lnSpc>
            </a:pPr>
            <a:r>
              <a:rPr lang="en-US" sz="2600">
                <a:solidFill>
                  <a:srgbClr val="C00000"/>
                </a:solidFill>
                <a:latin typeface="UTM Avo" panose="02040603050506020204" pitchFamily="18" charset="0"/>
                <a:cs typeface="Arial" panose="020B0604020202020204" pitchFamily="34" charset="0"/>
              </a:rPr>
              <a:t>HĐ 1. Các bộ phận chính của cơ quan tiêu hoá </a:t>
            </a:r>
          </a:p>
        </p:txBody>
      </p:sp>
      <p:sp>
        <p:nvSpPr>
          <p:cNvPr id="5" name="TextBox 4">
            <a:extLst>
              <a:ext uri="{FF2B5EF4-FFF2-40B4-BE49-F238E27FC236}">
                <a16:creationId xmlns:a16="http://schemas.microsoft.com/office/drawing/2014/main" id="{9B85F9C3-F6AF-42AE-A326-36ECE8FE3F78}"/>
              </a:ext>
            </a:extLst>
          </p:cNvPr>
          <p:cNvSpPr txBox="1"/>
          <p:nvPr/>
        </p:nvSpPr>
        <p:spPr>
          <a:xfrm>
            <a:off x="609600" y="2219566"/>
            <a:ext cx="5045900" cy="2418867"/>
          </a:xfrm>
          <a:prstGeom prst="rect">
            <a:avLst/>
          </a:prstGeom>
          <a:noFill/>
        </p:spPr>
        <p:txBody>
          <a:bodyPr wrap="square" rtlCol="0">
            <a:spAutoFit/>
          </a:bodyPr>
          <a:lstStyle/>
          <a:p>
            <a:pPr algn="just">
              <a:lnSpc>
                <a:spcPct val="150000"/>
              </a:lnSpc>
            </a:pPr>
            <a:r>
              <a:rPr lang="en-US" sz="2600" b="1">
                <a:latin typeface="UTM Avo" panose="02040603050506020204" pitchFamily="18" charset="0"/>
                <a:cs typeface="Arial" panose="020B0604020202020204" pitchFamily="34" charset="0"/>
              </a:rPr>
              <a:t>Làm việc nhóm đôi: </a:t>
            </a:r>
            <a:r>
              <a:rPr lang="en-US" sz="2600">
                <a:latin typeface="UTM Avo" panose="02040603050506020204" pitchFamily="18" charset="0"/>
                <a:cs typeface="Arial" panose="020B0604020202020204" pitchFamily="34" charset="0"/>
              </a:rPr>
              <a:t>Quan sát sơ đồ trong trang 83 SGK, chỉ tay và nói tên các bộ phận của cơ quan tiêu hoá.</a:t>
            </a:r>
          </a:p>
        </p:txBody>
      </p:sp>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30" name="Rectangle 29">
            <a:extLst>
              <a:ext uri="{FF2B5EF4-FFF2-40B4-BE49-F238E27FC236}">
                <a16:creationId xmlns:a16="http://schemas.microsoft.com/office/drawing/2014/main" id="{97EF6E87-6C5F-41F5-8049-8FF1C5EAF932}"/>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sp>
        <p:nvSpPr>
          <p:cNvPr id="3" name="TextBox 2">
            <a:extLst>
              <a:ext uri="{FF2B5EF4-FFF2-40B4-BE49-F238E27FC236}">
                <a16:creationId xmlns:a16="http://schemas.microsoft.com/office/drawing/2014/main" id="{A11F55F5-F1B5-4824-8B9E-2D87DDF8925F}"/>
              </a:ext>
            </a:extLst>
          </p:cNvPr>
          <p:cNvSpPr txBox="1"/>
          <p:nvPr/>
        </p:nvSpPr>
        <p:spPr>
          <a:xfrm>
            <a:off x="4419600" y="893980"/>
            <a:ext cx="12525662" cy="528286"/>
          </a:xfrm>
          <a:prstGeom prst="rect">
            <a:avLst/>
          </a:prstGeom>
          <a:noFill/>
        </p:spPr>
        <p:txBody>
          <a:bodyPr wrap="square" rtlCol="0">
            <a:spAutoFit/>
          </a:bodyPr>
          <a:lstStyle/>
          <a:p>
            <a:pPr marL="571500" indent="-571500">
              <a:lnSpc>
                <a:spcPct val="150000"/>
              </a:lnSpc>
              <a:buFont typeface="Wingdings" panose="05000000000000000000" pitchFamily="2" charset="2"/>
              <a:buChar char="Ø"/>
            </a:pPr>
            <a:r>
              <a:rPr lang="en-US" sz="2200" i="1">
                <a:latin typeface="UTM Avo" panose="02040603050506020204" pitchFamily="18" charset="0"/>
                <a:cs typeface="Arial" panose="020B0604020202020204" pitchFamily="34" charset="0"/>
              </a:rPr>
              <a:t>Các bộ phận của cơ quan tiêu hoá bao gồm: </a:t>
            </a:r>
          </a:p>
        </p:txBody>
      </p:sp>
      <p:grpSp>
        <p:nvGrpSpPr>
          <p:cNvPr id="28" name="Group 27">
            <a:extLst>
              <a:ext uri="{FF2B5EF4-FFF2-40B4-BE49-F238E27FC236}">
                <a16:creationId xmlns:a16="http://schemas.microsoft.com/office/drawing/2014/main" id="{1A5DC72C-86CB-9E3B-410F-7FD0F4700AD7}"/>
              </a:ext>
            </a:extLst>
          </p:cNvPr>
          <p:cNvGrpSpPr/>
          <p:nvPr/>
        </p:nvGrpSpPr>
        <p:grpSpPr>
          <a:xfrm>
            <a:off x="419100" y="1422266"/>
            <a:ext cx="11353800" cy="5435734"/>
            <a:chOff x="228600" y="1452202"/>
            <a:chExt cx="11606491" cy="5445944"/>
          </a:xfrm>
        </p:grpSpPr>
        <p:pic>
          <p:nvPicPr>
            <p:cNvPr id="2" name="Picture 1">
              <a:extLst>
                <a:ext uri="{FF2B5EF4-FFF2-40B4-BE49-F238E27FC236}">
                  <a16:creationId xmlns:a16="http://schemas.microsoft.com/office/drawing/2014/main" id="{C60C4E07-ACE3-4B6A-BC88-BB698203865B}"/>
                </a:ext>
              </a:extLst>
            </p:cNvPr>
            <p:cNvPicPr>
              <a:picLocks noChangeAspect="1"/>
            </p:cNvPicPr>
            <p:nvPr/>
          </p:nvPicPr>
          <p:blipFill>
            <a:blip r:embed="rId4"/>
            <a:stretch>
              <a:fillRect/>
            </a:stretch>
          </p:blipFill>
          <p:spPr>
            <a:xfrm>
              <a:off x="2758170" y="1578904"/>
              <a:ext cx="6365626" cy="5319242"/>
            </a:xfrm>
            <a:prstGeom prst="rect">
              <a:avLst/>
            </a:prstGeom>
          </p:spPr>
        </p:pic>
        <p:sp>
          <p:nvSpPr>
            <p:cNvPr id="4" name="Rounded Rectangle 6">
              <a:extLst>
                <a:ext uri="{FF2B5EF4-FFF2-40B4-BE49-F238E27FC236}">
                  <a16:creationId xmlns:a16="http://schemas.microsoft.com/office/drawing/2014/main" id="{8ED9D41A-CC1C-4ABF-9C60-43E535B9AD8D}"/>
                </a:ext>
              </a:extLst>
            </p:cNvPr>
            <p:cNvSpPr/>
            <p:nvPr/>
          </p:nvSpPr>
          <p:spPr>
            <a:xfrm>
              <a:off x="228600" y="1524681"/>
              <a:ext cx="2252807" cy="5319242"/>
            </a:xfrm>
            <a:prstGeom prst="roundRect">
              <a:avLst/>
            </a:prstGeom>
            <a:solidFill>
              <a:srgbClr val="F9C8D7"/>
            </a:solidFill>
            <a:ln>
              <a:solidFill>
                <a:srgbClr val="F9C8D7"/>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sp>
          <p:nvSpPr>
            <p:cNvPr id="5" name="Rounded Rectangle 15">
              <a:extLst>
                <a:ext uri="{FF2B5EF4-FFF2-40B4-BE49-F238E27FC236}">
                  <a16:creationId xmlns:a16="http://schemas.microsoft.com/office/drawing/2014/main" id="{0ECAD6CB-C386-40ED-8733-CF9DF3CD12A9}"/>
                </a:ext>
              </a:extLst>
            </p:cNvPr>
            <p:cNvSpPr/>
            <p:nvPr/>
          </p:nvSpPr>
          <p:spPr>
            <a:xfrm>
              <a:off x="9582284" y="1452202"/>
              <a:ext cx="2252807" cy="5445944"/>
            </a:xfrm>
            <a:prstGeom prst="roundRect">
              <a:avLst/>
            </a:prstGeom>
            <a:solidFill>
              <a:srgbClr val="BEE2F9"/>
            </a:solidFill>
            <a:ln>
              <a:solidFill>
                <a:srgbClr val="BEE2F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p>
          </p:txBody>
        </p:sp>
        <p:cxnSp>
          <p:nvCxnSpPr>
            <p:cNvPr id="6" name="Straight Connector 5">
              <a:extLst>
                <a:ext uri="{FF2B5EF4-FFF2-40B4-BE49-F238E27FC236}">
                  <a16:creationId xmlns:a16="http://schemas.microsoft.com/office/drawing/2014/main" id="{B9D863C1-8662-4D5A-8EC1-6AB111DA9FFE}"/>
                </a:ext>
              </a:extLst>
            </p:cNvPr>
            <p:cNvCxnSpPr/>
            <p:nvPr/>
          </p:nvCxnSpPr>
          <p:spPr>
            <a:xfrm flipH="1">
              <a:off x="1795070" y="2446753"/>
              <a:ext cx="3546078"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613BBA75-DBC9-4F97-9159-A0B67DA19737}"/>
                </a:ext>
              </a:extLst>
            </p:cNvPr>
            <p:cNvSpPr txBox="1"/>
            <p:nvPr/>
          </p:nvSpPr>
          <p:spPr>
            <a:xfrm>
              <a:off x="698228" y="2152218"/>
              <a:ext cx="1601455"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Miệng</a:t>
              </a:r>
            </a:p>
          </p:txBody>
        </p:sp>
        <p:cxnSp>
          <p:nvCxnSpPr>
            <p:cNvPr id="8" name="Straight Connector 7">
              <a:extLst>
                <a:ext uri="{FF2B5EF4-FFF2-40B4-BE49-F238E27FC236}">
                  <a16:creationId xmlns:a16="http://schemas.microsoft.com/office/drawing/2014/main" id="{8D5F76A0-4704-4E8B-85FE-C683B92A55AA}"/>
                </a:ext>
              </a:extLst>
            </p:cNvPr>
            <p:cNvCxnSpPr/>
            <p:nvPr/>
          </p:nvCxnSpPr>
          <p:spPr>
            <a:xfrm flipH="1">
              <a:off x="2185580" y="3234858"/>
              <a:ext cx="36831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5D4D3BD0-005B-44BB-BD69-2A534F066396}"/>
                </a:ext>
              </a:extLst>
            </p:cNvPr>
            <p:cNvSpPr txBox="1"/>
            <p:nvPr/>
          </p:nvSpPr>
          <p:spPr>
            <a:xfrm>
              <a:off x="414456" y="2987155"/>
              <a:ext cx="2198810" cy="462532"/>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Thực quản</a:t>
              </a:r>
            </a:p>
          </p:txBody>
        </p:sp>
        <p:cxnSp>
          <p:nvCxnSpPr>
            <p:cNvPr id="10" name="Straight Connector 9">
              <a:extLst>
                <a:ext uri="{FF2B5EF4-FFF2-40B4-BE49-F238E27FC236}">
                  <a16:creationId xmlns:a16="http://schemas.microsoft.com/office/drawing/2014/main" id="{9152FA9A-1510-4DF2-84BA-2EA54AB33BB6}"/>
                </a:ext>
              </a:extLst>
            </p:cNvPr>
            <p:cNvCxnSpPr/>
            <p:nvPr/>
          </p:nvCxnSpPr>
          <p:spPr>
            <a:xfrm flipH="1">
              <a:off x="2023849" y="4311003"/>
              <a:ext cx="441745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8C502FF4-1239-4B5D-88B0-FBB9C42F95DD}"/>
                </a:ext>
              </a:extLst>
            </p:cNvPr>
            <p:cNvSpPr txBox="1"/>
            <p:nvPr/>
          </p:nvSpPr>
          <p:spPr>
            <a:xfrm>
              <a:off x="601655" y="4046276"/>
              <a:ext cx="1380156"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Dạ dày</a:t>
              </a:r>
            </a:p>
          </p:txBody>
        </p:sp>
        <p:cxnSp>
          <p:nvCxnSpPr>
            <p:cNvPr id="12" name="Straight Connector 11">
              <a:extLst>
                <a:ext uri="{FF2B5EF4-FFF2-40B4-BE49-F238E27FC236}">
                  <a16:creationId xmlns:a16="http://schemas.microsoft.com/office/drawing/2014/main" id="{F3C5B77F-8781-4BAD-AC39-A9FD427E9AB7}"/>
                </a:ext>
              </a:extLst>
            </p:cNvPr>
            <p:cNvCxnSpPr/>
            <p:nvPr/>
          </p:nvCxnSpPr>
          <p:spPr>
            <a:xfrm flipH="1">
              <a:off x="2203299" y="5423464"/>
              <a:ext cx="33437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BC91CFCB-C616-4BAF-BF8B-FBE777BEBBE1}"/>
                </a:ext>
              </a:extLst>
            </p:cNvPr>
            <p:cNvCxnSpPr/>
            <p:nvPr/>
          </p:nvCxnSpPr>
          <p:spPr>
            <a:xfrm flipH="1">
              <a:off x="2023849" y="5942939"/>
              <a:ext cx="331729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75D607-9065-4439-A8EB-CDC15AC496F1}"/>
                </a:ext>
              </a:extLst>
            </p:cNvPr>
            <p:cNvCxnSpPr/>
            <p:nvPr/>
          </p:nvCxnSpPr>
          <p:spPr>
            <a:xfrm flipH="1">
              <a:off x="2203299" y="6577852"/>
              <a:ext cx="37703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DFFDCE6E-1758-400A-B394-BA3FE56CF833}"/>
                </a:ext>
              </a:extLst>
            </p:cNvPr>
            <p:cNvSpPr txBox="1"/>
            <p:nvPr/>
          </p:nvSpPr>
          <p:spPr>
            <a:xfrm>
              <a:off x="565758" y="5068952"/>
              <a:ext cx="1578490"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Ruột non</a:t>
              </a:r>
            </a:p>
          </p:txBody>
        </p:sp>
        <p:sp>
          <p:nvSpPr>
            <p:cNvPr id="16" name="TextBox 15">
              <a:extLst>
                <a:ext uri="{FF2B5EF4-FFF2-40B4-BE49-F238E27FC236}">
                  <a16:creationId xmlns:a16="http://schemas.microsoft.com/office/drawing/2014/main" id="{EBD5A0AF-CD65-4F98-B61F-3ACF9FF4DC80}"/>
                </a:ext>
              </a:extLst>
            </p:cNvPr>
            <p:cNvSpPr txBox="1"/>
            <p:nvPr/>
          </p:nvSpPr>
          <p:spPr>
            <a:xfrm>
              <a:off x="526057" y="5703979"/>
              <a:ext cx="1578490"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Ruột già</a:t>
              </a:r>
            </a:p>
          </p:txBody>
        </p:sp>
        <p:sp>
          <p:nvSpPr>
            <p:cNvPr id="17" name="TextBox 16">
              <a:extLst>
                <a:ext uri="{FF2B5EF4-FFF2-40B4-BE49-F238E27FC236}">
                  <a16:creationId xmlns:a16="http://schemas.microsoft.com/office/drawing/2014/main" id="{332EF2FF-54D4-4E54-9672-1EE093D29FF1}"/>
                </a:ext>
              </a:extLst>
            </p:cNvPr>
            <p:cNvSpPr txBox="1"/>
            <p:nvPr/>
          </p:nvSpPr>
          <p:spPr>
            <a:xfrm>
              <a:off x="519632" y="6320266"/>
              <a:ext cx="1578490"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Hậu môn</a:t>
              </a:r>
            </a:p>
          </p:txBody>
        </p:sp>
        <p:grpSp>
          <p:nvGrpSpPr>
            <p:cNvPr id="18" name="Group 17">
              <a:extLst>
                <a:ext uri="{FF2B5EF4-FFF2-40B4-BE49-F238E27FC236}">
                  <a16:creationId xmlns:a16="http://schemas.microsoft.com/office/drawing/2014/main" id="{8100041A-CB93-49EE-9105-C35AB137A652}"/>
                </a:ext>
              </a:extLst>
            </p:cNvPr>
            <p:cNvGrpSpPr/>
            <p:nvPr/>
          </p:nvGrpSpPr>
          <p:grpSpPr>
            <a:xfrm>
              <a:off x="5811976" y="2341160"/>
              <a:ext cx="4043010" cy="288979"/>
              <a:chOff x="8780680" y="3588900"/>
              <a:chExt cx="5386457" cy="381504"/>
            </a:xfrm>
          </p:grpSpPr>
          <p:cxnSp>
            <p:nvCxnSpPr>
              <p:cNvPr id="19" name="Straight Connector 18">
                <a:extLst>
                  <a:ext uri="{FF2B5EF4-FFF2-40B4-BE49-F238E27FC236}">
                    <a16:creationId xmlns:a16="http://schemas.microsoft.com/office/drawing/2014/main" id="{35060F4B-1A84-441D-9968-87C0500A6EB1}"/>
                  </a:ext>
                </a:extLst>
              </p:cNvPr>
              <p:cNvCxnSpPr/>
              <p:nvPr/>
            </p:nvCxnSpPr>
            <p:spPr>
              <a:xfrm flipH="1">
                <a:off x="8780680" y="3970404"/>
                <a:ext cx="538645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6000A49C-0596-4A2A-9BE8-F7BF362FB56C}"/>
                  </a:ext>
                </a:extLst>
              </p:cNvPr>
              <p:cNvCxnSpPr/>
              <p:nvPr/>
            </p:nvCxnSpPr>
            <p:spPr>
              <a:xfrm>
                <a:off x="8968991" y="3588900"/>
                <a:ext cx="1833438" cy="38150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21" name="Straight Connector 20">
              <a:extLst>
                <a:ext uri="{FF2B5EF4-FFF2-40B4-BE49-F238E27FC236}">
                  <a16:creationId xmlns:a16="http://schemas.microsoft.com/office/drawing/2014/main" id="{9A736315-E016-4CC2-B1AB-F68BA90262B2}"/>
                </a:ext>
              </a:extLst>
            </p:cNvPr>
            <p:cNvCxnSpPr/>
            <p:nvPr/>
          </p:nvCxnSpPr>
          <p:spPr>
            <a:xfrm flipH="1">
              <a:off x="6084679" y="4524197"/>
              <a:ext cx="3770307"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6D47276-2097-4132-8796-A2AABB810A37}"/>
                </a:ext>
              </a:extLst>
            </p:cNvPr>
            <p:cNvCxnSpPr/>
            <p:nvPr/>
          </p:nvCxnSpPr>
          <p:spPr>
            <a:xfrm flipH="1" flipV="1">
              <a:off x="5642139" y="4846271"/>
              <a:ext cx="4443256" cy="5771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DFB2606-B506-4A9A-A9B6-6BF649488291}"/>
                </a:ext>
              </a:extLst>
            </p:cNvPr>
            <p:cNvCxnSpPr/>
            <p:nvPr/>
          </p:nvCxnSpPr>
          <p:spPr>
            <a:xfrm flipH="1" flipV="1">
              <a:off x="6160817" y="5068161"/>
              <a:ext cx="3847310" cy="113689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F1A0234D-9F4A-4E75-B807-FFB3BA341A40}"/>
                </a:ext>
              </a:extLst>
            </p:cNvPr>
            <p:cNvSpPr txBox="1"/>
            <p:nvPr/>
          </p:nvSpPr>
          <p:spPr>
            <a:xfrm>
              <a:off x="9986846" y="1980560"/>
              <a:ext cx="1240367" cy="1678991"/>
            </a:xfrm>
            <a:prstGeom prst="rect">
              <a:avLst/>
            </a:prstGeom>
            <a:noFill/>
          </p:spPr>
          <p:txBody>
            <a:bodyPr wrap="square" rtlCol="0">
              <a:spAutoFit/>
            </a:bodyPr>
            <a:lstStyle/>
            <a:p>
              <a:pPr>
                <a:lnSpc>
                  <a:spcPct val="150000"/>
                </a:lnSpc>
              </a:pPr>
              <a:r>
                <a:rPr lang="en-US" sz="2400">
                  <a:latin typeface="UTM Avo" panose="02040603050506020204" pitchFamily="18" charset="0"/>
                  <a:cs typeface="Arial" panose="020B0604020202020204" pitchFamily="34" charset="0"/>
                </a:rPr>
                <a:t>Tuyến nước bọt </a:t>
              </a:r>
            </a:p>
          </p:txBody>
        </p:sp>
        <p:sp>
          <p:nvSpPr>
            <p:cNvPr id="25" name="TextBox 24">
              <a:extLst>
                <a:ext uri="{FF2B5EF4-FFF2-40B4-BE49-F238E27FC236}">
                  <a16:creationId xmlns:a16="http://schemas.microsoft.com/office/drawing/2014/main" id="{DBFB9AE4-2D8D-47BF-BF8D-F44E20FC920C}"/>
                </a:ext>
              </a:extLst>
            </p:cNvPr>
            <p:cNvSpPr txBox="1"/>
            <p:nvPr/>
          </p:nvSpPr>
          <p:spPr>
            <a:xfrm>
              <a:off x="10008127" y="4314397"/>
              <a:ext cx="1381393"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Gan </a:t>
              </a:r>
            </a:p>
          </p:txBody>
        </p:sp>
        <p:sp>
          <p:nvSpPr>
            <p:cNvPr id="26" name="TextBox 25">
              <a:extLst>
                <a:ext uri="{FF2B5EF4-FFF2-40B4-BE49-F238E27FC236}">
                  <a16:creationId xmlns:a16="http://schemas.microsoft.com/office/drawing/2014/main" id="{C91F655D-5835-47AD-B0DA-E3468A96C41F}"/>
                </a:ext>
              </a:extLst>
            </p:cNvPr>
            <p:cNvSpPr txBox="1"/>
            <p:nvPr/>
          </p:nvSpPr>
          <p:spPr>
            <a:xfrm>
              <a:off x="10203862" y="5184504"/>
              <a:ext cx="1381393"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Túi mật</a:t>
              </a:r>
            </a:p>
          </p:txBody>
        </p:sp>
        <p:sp>
          <p:nvSpPr>
            <p:cNvPr id="27" name="TextBox 26">
              <a:extLst>
                <a:ext uri="{FF2B5EF4-FFF2-40B4-BE49-F238E27FC236}">
                  <a16:creationId xmlns:a16="http://schemas.microsoft.com/office/drawing/2014/main" id="{69018A46-D8F4-4F2C-A29B-3FA3D66873E1}"/>
                </a:ext>
              </a:extLst>
            </p:cNvPr>
            <p:cNvSpPr txBox="1"/>
            <p:nvPr/>
          </p:nvSpPr>
          <p:spPr>
            <a:xfrm>
              <a:off x="10037864" y="5980508"/>
              <a:ext cx="1713389" cy="461665"/>
            </a:xfrm>
            <a:prstGeom prst="rect">
              <a:avLst/>
            </a:prstGeom>
            <a:noFill/>
          </p:spPr>
          <p:txBody>
            <a:bodyPr wrap="square" rtlCol="0">
              <a:spAutoFit/>
            </a:bodyPr>
            <a:lstStyle/>
            <a:p>
              <a:r>
                <a:rPr lang="en-US" sz="2400">
                  <a:latin typeface="UTM Avo" panose="02040603050506020204" pitchFamily="18" charset="0"/>
                  <a:cs typeface="Arial" panose="020B0604020202020204" pitchFamily="34" charset="0"/>
                </a:rPr>
                <a:t>Tuyến tuỵ</a:t>
              </a:r>
            </a:p>
          </p:txBody>
        </p:sp>
      </p:grpSp>
    </p:spTree>
    <p:extLst>
      <p:ext uri="{BB962C8B-B14F-4D97-AF65-F5344CB8AC3E}">
        <p14:creationId xmlns:p14="http://schemas.microsoft.com/office/powerpoint/2010/main" val="1425115765"/>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11" name="Rectangle 10">
            <a:extLst>
              <a:ext uri="{FF2B5EF4-FFF2-40B4-BE49-F238E27FC236}">
                <a16:creationId xmlns:a16="http://schemas.microsoft.com/office/drawing/2014/main" id="{330EAE15-6DA5-4F25-97D1-E5F8C3183816}"/>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FAF7"/>
              </a:solidFill>
            </a:endParaRPr>
          </a:p>
        </p:txBody>
      </p:sp>
      <p:sp>
        <p:nvSpPr>
          <p:cNvPr id="2" name="TextBox 1">
            <a:extLst>
              <a:ext uri="{FF2B5EF4-FFF2-40B4-BE49-F238E27FC236}">
                <a16:creationId xmlns:a16="http://schemas.microsoft.com/office/drawing/2014/main" id="{5D0BCF76-1EA2-4949-9A0E-192E25E59252}"/>
              </a:ext>
            </a:extLst>
          </p:cNvPr>
          <p:cNvSpPr txBox="1"/>
          <p:nvPr/>
        </p:nvSpPr>
        <p:spPr>
          <a:xfrm>
            <a:off x="457200" y="990600"/>
            <a:ext cx="11465443" cy="492443"/>
          </a:xfrm>
          <a:prstGeom prst="rect">
            <a:avLst/>
          </a:prstGeom>
          <a:noFill/>
        </p:spPr>
        <p:txBody>
          <a:bodyPr wrap="square" rtlCol="0">
            <a:spAutoFit/>
          </a:bodyPr>
          <a:lstStyle/>
          <a:p>
            <a:pPr algn="ctr"/>
            <a:r>
              <a:rPr lang="en-US" sz="2600" b="1">
                <a:latin typeface="UTM Avo" panose="02040603050506020204" pitchFamily="18" charset="0"/>
                <a:cs typeface="Arial" panose="020B0604020202020204" pitchFamily="34" charset="0"/>
              </a:rPr>
              <a:t>KẾT LUẬN</a:t>
            </a:r>
          </a:p>
        </p:txBody>
      </p:sp>
      <p:grpSp>
        <p:nvGrpSpPr>
          <p:cNvPr id="3" name="Group 2">
            <a:extLst>
              <a:ext uri="{FF2B5EF4-FFF2-40B4-BE49-F238E27FC236}">
                <a16:creationId xmlns:a16="http://schemas.microsoft.com/office/drawing/2014/main" id="{9B9C1580-D4D3-42E5-A4F8-BDC3ACBBC201}"/>
              </a:ext>
            </a:extLst>
          </p:cNvPr>
          <p:cNvGrpSpPr/>
          <p:nvPr/>
        </p:nvGrpSpPr>
        <p:grpSpPr>
          <a:xfrm>
            <a:off x="1157124" y="1704500"/>
            <a:ext cx="10065594" cy="3869618"/>
            <a:chOff x="1142999" y="2589097"/>
            <a:chExt cx="16055165" cy="6372528"/>
          </a:xfrm>
        </p:grpSpPr>
        <p:sp>
          <p:nvSpPr>
            <p:cNvPr id="4" name="Rounded Rectangle 1">
              <a:extLst>
                <a:ext uri="{FF2B5EF4-FFF2-40B4-BE49-F238E27FC236}">
                  <a16:creationId xmlns:a16="http://schemas.microsoft.com/office/drawing/2014/main" id="{3D23F62C-7274-4BBC-8ACC-D02D846BACA0}"/>
                </a:ext>
              </a:extLst>
            </p:cNvPr>
            <p:cNvSpPr/>
            <p:nvPr/>
          </p:nvSpPr>
          <p:spPr>
            <a:xfrm>
              <a:off x="1142999" y="3201075"/>
              <a:ext cx="16055165" cy="5760550"/>
            </a:xfrm>
            <a:prstGeom prst="roundRect">
              <a:avLst/>
            </a:prstGeom>
            <a:solidFill>
              <a:srgbClr val="FFFAB2"/>
            </a:solidFill>
            <a:ln w="38100">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lnSpc>
                  <a:spcPct val="150000"/>
                </a:lnSpc>
              </a:pPr>
              <a:r>
                <a:rPr lang="vi-VN" sz="2600">
                  <a:solidFill>
                    <a:schemeClr val="tx1"/>
                  </a:solidFill>
                </a:rPr>
                <a:t>Cơ quan tiêu hóa gồm ống tiêu hóa</a:t>
              </a:r>
              <a:r>
                <a:rPr lang="en-US" sz="2600">
                  <a:solidFill>
                    <a:schemeClr val="tx1"/>
                  </a:solidFill>
                </a:rPr>
                <a:t> </a:t>
              </a:r>
              <a:r>
                <a:rPr lang="en-US" sz="2600">
                  <a:solidFill>
                    <a:schemeClr val="tx1"/>
                  </a:solidFill>
                  <a:latin typeface="UTM Avo" panose="02040603050506020204" pitchFamily="18" charset="0"/>
                  <a:cs typeface="Arial" panose="020B0604020202020204" pitchFamily="34" charset="0"/>
                </a:rPr>
                <a:t>và tuyến tiêu hoá.</a:t>
              </a:r>
              <a:r>
                <a:rPr lang="vi-VN" sz="2600">
                  <a:solidFill>
                    <a:schemeClr val="tx1"/>
                  </a:solidFill>
                  <a:latin typeface="Arial" panose="020B0604020202020204" pitchFamily="34" charset="0"/>
                  <a:cs typeface="Arial" panose="020B0604020202020204" pitchFamily="34" charset="0"/>
                </a:rPr>
                <a:t> </a:t>
              </a:r>
              <a:endParaRPr lang="en-US" sz="2600">
                <a:solidFill>
                  <a:schemeClr val="tx1"/>
                </a:solidFill>
                <a:latin typeface="UTM Avo" panose="02040603050506020204" pitchFamily="18" charset="0"/>
                <a:cs typeface="Arial" panose="020B0604020202020204" pitchFamily="34" charset="0"/>
              </a:endParaRPr>
            </a:p>
            <a:p>
              <a:pPr marL="571500" indent="-571500" algn="just">
                <a:lnSpc>
                  <a:spcPct val="150000"/>
                </a:lnSpc>
                <a:buFont typeface="Wingdings" panose="05000000000000000000" pitchFamily="2" charset="2"/>
                <a:buChar char="§"/>
              </a:pPr>
              <a:r>
                <a:rPr lang="en-US" sz="2600" b="1">
                  <a:solidFill>
                    <a:schemeClr val="tx1"/>
                  </a:solidFill>
                  <a:latin typeface="UTM Avo" panose="02040603050506020204" pitchFamily="18" charset="0"/>
                  <a:cs typeface="Arial" panose="020B0604020202020204" pitchFamily="34" charset="0"/>
                </a:rPr>
                <a:t>Ống tiêu hoá: </a:t>
              </a:r>
              <a:r>
                <a:rPr lang="vi-VN" sz="2600">
                  <a:solidFill>
                    <a:schemeClr val="tx1"/>
                  </a:solidFill>
                </a:rPr>
                <a:t>miệng, thực quản, dạ dày, ruột non, ruột già và hậu môn</a:t>
              </a:r>
              <a:endParaRPr lang="en-US" sz="2600">
                <a:solidFill>
                  <a:schemeClr val="tx1"/>
                </a:solidFill>
              </a:endParaRPr>
            </a:p>
            <a:p>
              <a:pPr marL="571500" indent="-571500" algn="just">
                <a:lnSpc>
                  <a:spcPct val="150000"/>
                </a:lnSpc>
                <a:buFont typeface="Wingdings" panose="05000000000000000000" pitchFamily="2" charset="2"/>
                <a:buChar char="§"/>
              </a:pPr>
              <a:r>
                <a:rPr lang="vi-VN" sz="2600" b="1">
                  <a:solidFill>
                    <a:schemeClr val="tx1"/>
                  </a:solidFill>
                </a:rPr>
                <a:t>Tuyến tiêu hóa</a:t>
              </a:r>
              <a:r>
                <a:rPr lang="en-US" sz="2600" b="1">
                  <a:solidFill>
                    <a:schemeClr val="tx1"/>
                  </a:solidFill>
                </a:rPr>
                <a:t>: </a:t>
              </a:r>
              <a:r>
                <a:rPr lang="vi-VN" sz="2600">
                  <a:solidFill>
                    <a:schemeClr val="tx1"/>
                  </a:solidFill>
                </a:rPr>
                <a:t>tuyến nước bọt, gan tiết ra mật được chứa trong túi mật và tuyến tụy</a:t>
              </a:r>
              <a:r>
                <a:rPr lang="en-US" sz="2600">
                  <a:solidFill>
                    <a:schemeClr val="tx1"/>
                  </a:solidFill>
                </a:rPr>
                <a:t>.</a:t>
              </a:r>
            </a:p>
          </p:txBody>
        </p:sp>
        <p:pic>
          <p:nvPicPr>
            <p:cNvPr id="5" name="Picture 2" descr="Open book">
              <a:extLst>
                <a:ext uri="{FF2B5EF4-FFF2-40B4-BE49-F238E27FC236}">
                  <a16:creationId xmlns:a16="http://schemas.microsoft.com/office/drawing/2014/main" id="{C7CE597C-B93B-4B5D-9EB1-6778B894BA18}"/>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43000" y="2589097"/>
              <a:ext cx="1219200" cy="1219201"/>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1829003279"/>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2"/>
        <p:cNvGrpSpPr/>
        <p:nvPr/>
      </p:nvGrpSpPr>
      <p:grpSpPr>
        <a:xfrm>
          <a:off x="0" y="0"/>
          <a:ext cx="0" cy="0"/>
          <a:chOff x="0" y="0"/>
          <a:chExt cx="0" cy="0"/>
        </a:xfrm>
      </p:grpSpPr>
      <p:sp>
        <p:nvSpPr>
          <p:cNvPr id="9" name="Rectangle 8">
            <a:extLst>
              <a:ext uri="{FF2B5EF4-FFF2-40B4-BE49-F238E27FC236}">
                <a16:creationId xmlns:a16="http://schemas.microsoft.com/office/drawing/2014/main" id="{03143518-2DE9-4DAD-939A-ECFEFA7F43B7}"/>
              </a:ext>
            </a:extLst>
          </p:cNvPr>
          <p:cNvSpPr/>
          <p:nvPr/>
        </p:nvSpPr>
        <p:spPr>
          <a:xfrm>
            <a:off x="7772400" y="2971800"/>
            <a:ext cx="4419600" cy="3886200"/>
          </a:xfrm>
          <a:prstGeom prst="rect">
            <a:avLst/>
          </a:prstGeom>
          <a:solidFill>
            <a:srgbClr val="FFFAF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a:solidFill>
                <a:srgbClr val="FFFAF7"/>
              </a:solidFill>
            </a:endParaRPr>
          </a:p>
        </p:txBody>
      </p:sp>
      <p:sp>
        <p:nvSpPr>
          <p:cNvPr id="2" name="TextBox 1">
            <a:extLst>
              <a:ext uri="{FF2B5EF4-FFF2-40B4-BE49-F238E27FC236}">
                <a16:creationId xmlns:a16="http://schemas.microsoft.com/office/drawing/2014/main" id="{1F74B7AB-0208-4B74-8762-ACCC2E99A3FA}"/>
              </a:ext>
            </a:extLst>
          </p:cNvPr>
          <p:cNvSpPr txBox="1"/>
          <p:nvPr/>
        </p:nvSpPr>
        <p:spPr>
          <a:xfrm>
            <a:off x="304800" y="1371600"/>
            <a:ext cx="12090400" cy="607539"/>
          </a:xfrm>
          <a:prstGeom prst="rect">
            <a:avLst/>
          </a:prstGeom>
          <a:noFill/>
        </p:spPr>
        <p:txBody>
          <a:bodyPr wrap="square" rtlCol="0">
            <a:spAutoFit/>
          </a:bodyPr>
          <a:lstStyle/>
          <a:p>
            <a:pPr>
              <a:lnSpc>
                <a:spcPct val="150000"/>
              </a:lnSpc>
            </a:pPr>
            <a:r>
              <a:rPr lang="en-US" sz="2600">
                <a:solidFill>
                  <a:srgbClr val="C00000"/>
                </a:solidFill>
                <a:latin typeface="UTM Avo" panose="02040603050506020204" pitchFamily="18" charset="0"/>
                <a:cs typeface="Arial" panose="020B0604020202020204" pitchFamily="34" charset="0"/>
              </a:rPr>
              <a:t>HĐ 2. Thực hành khám phá sự tiêu hóa thức ăn ở khoang miệng</a:t>
            </a:r>
          </a:p>
        </p:txBody>
      </p:sp>
      <p:pic>
        <p:nvPicPr>
          <p:cNvPr id="3" name="Picture 5">
            <a:extLst>
              <a:ext uri="{FF2B5EF4-FFF2-40B4-BE49-F238E27FC236}">
                <a16:creationId xmlns:a16="http://schemas.microsoft.com/office/drawing/2014/main" id="{A887D89D-CBB2-49A8-84E7-97BE6938DF92}"/>
              </a:ext>
            </a:extLst>
          </p:cNvPr>
          <p:cNvPicPr>
            <a:picLocks noChangeAspect="1"/>
          </p:cNvPicPr>
          <p:nvPr/>
        </p:nvPicPr>
        <p:blipFill>
          <a:blip r:embed="rId4"/>
          <a:srcRect/>
          <a:stretch>
            <a:fillRect/>
          </a:stretch>
        </p:blipFill>
        <p:spPr>
          <a:xfrm>
            <a:off x="7399856" y="3326659"/>
            <a:ext cx="4410553" cy="3776537"/>
          </a:xfrm>
          <a:prstGeom prst="rect">
            <a:avLst/>
          </a:prstGeom>
        </p:spPr>
      </p:pic>
      <p:sp>
        <p:nvSpPr>
          <p:cNvPr id="4" name="TextBox 3">
            <a:extLst>
              <a:ext uri="{FF2B5EF4-FFF2-40B4-BE49-F238E27FC236}">
                <a16:creationId xmlns:a16="http://schemas.microsoft.com/office/drawing/2014/main" id="{14609230-9FB6-40DE-8C31-F5AC2EB00F8A}"/>
              </a:ext>
            </a:extLst>
          </p:cNvPr>
          <p:cNvSpPr txBox="1"/>
          <p:nvPr/>
        </p:nvSpPr>
        <p:spPr>
          <a:xfrm>
            <a:off x="304800" y="3402347"/>
            <a:ext cx="4267200" cy="502766"/>
          </a:xfrm>
          <a:prstGeom prst="rect">
            <a:avLst/>
          </a:prstGeom>
          <a:noFill/>
        </p:spPr>
        <p:txBody>
          <a:bodyPr wrap="square" rtlCol="0">
            <a:spAutoFit/>
          </a:bodyPr>
          <a:lstStyle/>
          <a:p>
            <a:pPr marL="381019" indent="-381019">
              <a:buFont typeface="Wingdings" panose="05000000000000000000" pitchFamily="2" charset="2"/>
              <a:buChar char="Ø"/>
            </a:pPr>
            <a:r>
              <a:rPr lang="en-US" sz="2600" b="1">
                <a:latin typeface="UTM Avo" panose="02040603050506020204" pitchFamily="18" charset="0"/>
                <a:cs typeface="Arial" panose="020B0604020202020204" pitchFamily="34" charset="0"/>
              </a:rPr>
              <a:t>Các bước tiến hành: </a:t>
            </a:r>
          </a:p>
        </p:txBody>
      </p:sp>
      <p:sp>
        <p:nvSpPr>
          <p:cNvPr id="5" name="TextBox 4">
            <a:extLst>
              <a:ext uri="{FF2B5EF4-FFF2-40B4-BE49-F238E27FC236}">
                <a16:creationId xmlns:a16="http://schemas.microsoft.com/office/drawing/2014/main" id="{9FBD13BD-E386-400B-A604-A564ED1B96C3}"/>
              </a:ext>
            </a:extLst>
          </p:cNvPr>
          <p:cNvSpPr txBox="1"/>
          <p:nvPr/>
        </p:nvSpPr>
        <p:spPr>
          <a:xfrm>
            <a:off x="314251" y="2044648"/>
            <a:ext cx="11587019" cy="1247649"/>
          </a:xfrm>
          <a:prstGeom prst="rect">
            <a:avLst/>
          </a:prstGeom>
          <a:noFill/>
        </p:spPr>
        <p:txBody>
          <a:bodyPr wrap="square" rtlCol="0">
            <a:spAutoFit/>
          </a:bodyPr>
          <a:lstStyle/>
          <a:p>
            <a:pPr>
              <a:lnSpc>
                <a:spcPct val="150000"/>
              </a:lnSpc>
            </a:pPr>
            <a:r>
              <a:rPr lang="en-US" sz="2600" b="1" i="1" dirty="0" err="1">
                <a:latin typeface="UTM Avo" panose="02040603050506020204" pitchFamily="18" charset="0"/>
                <a:cs typeface="Arial" panose="020B0604020202020204" pitchFamily="34" charset="0"/>
              </a:rPr>
              <a:t>Làm</a:t>
            </a:r>
            <a:r>
              <a:rPr lang="en-US" sz="2600" b="1" i="1" dirty="0">
                <a:latin typeface="UTM Avo" panose="02040603050506020204" pitchFamily="18" charset="0"/>
                <a:cs typeface="Arial" panose="020B0604020202020204" pitchFamily="34" charset="0"/>
              </a:rPr>
              <a:t> </a:t>
            </a:r>
            <a:r>
              <a:rPr lang="en-US" sz="2600" b="1" i="1" dirty="0" err="1">
                <a:latin typeface="UTM Avo" panose="02040603050506020204" pitchFamily="18" charset="0"/>
                <a:cs typeface="Arial" panose="020B0604020202020204" pitchFamily="34" charset="0"/>
              </a:rPr>
              <a:t>việc</a:t>
            </a:r>
            <a:r>
              <a:rPr lang="en-US" sz="2600" b="1" i="1" dirty="0">
                <a:latin typeface="UTM Avo" panose="02040603050506020204" pitchFamily="18" charset="0"/>
                <a:cs typeface="Arial" panose="020B0604020202020204" pitchFamily="34" charset="0"/>
              </a:rPr>
              <a:t> </a:t>
            </a:r>
            <a:r>
              <a:rPr lang="en-US" sz="2600" b="1" i="1" dirty="0" err="1">
                <a:latin typeface="UTM Avo" panose="02040603050506020204" pitchFamily="18" charset="0"/>
                <a:cs typeface="Arial" panose="020B0604020202020204" pitchFamily="34" charset="0"/>
              </a:rPr>
              <a:t>nhóm</a:t>
            </a:r>
            <a:r>
              <a:rPr lang="en-US" sz="2600" b="1"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Khám</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phá</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vai</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trò</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của</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răng</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lưỡi</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nước</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bọt</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trong</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quá</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trình</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tiêu</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hoá</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ở</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khoang</a:t>
            </a:r>
            <a:r>
              <a:rPr lang="en-US" sz="2600" i="1" dirty="0">
                <a:latin typeface="UTM Avo" panose="02040603050506020204" pitchFamily="18" charset="0"/>
                <a:cs typeface="Arial" panose="020B0604020202020204" pitchFamily="34" charset="0"/>
              </a:rPr>
              <a:t> </a:t>
            </a:r>
            <a:r>
              <a:rPr lang="en-US" sz="2600" i="1" dirty="0" err="1">
                <a:latin typeface="UTM Avo" panose="02040603050506020204" pitchFamily="18" charset="0"/>
                <a:cs typeface="Arial" panose="020B0604020202020204" pitchFamily="34" charset="0"/>
              </a:rPr>
              <a:t>miệng</a:t>
            </a:r>
            <a:r>
              <a:rPr lang="en-US" sz="2600" i="1" dirty="0">
                <a:latin typeface="UTM Avo" panose="02040603050506020204" pitchFamily="18" charset="0"/>
                <a:cs typeface="Arial" panose="020B0604020202020204" pitchFamily="34" charset="0"/>
              </a:rPr>
              <a:t>.</a:t>
            </a:r>
          </a:p>
        </p:txBody>
      </p:sp>
      <p:sp>
        <p:nvSpPr>
          <p:cNvPr id="6" name="Rounded Rectangle 9">
            <a:extLst>
              <a:ext uri="{FF2B5EF4-FFF2-40B4-BE49-F238E27FC236}">
                <a16:creationId xmlns:a16="http://schemas.microsoft.com/office/drawing/2014/main" id="{087ABF02-C64A-49DF-9F75-A99CC9D08A0A}"/>
              </a:ext>
            </a:extLst>
          </p:cNvPr>
          <p:cNvSpPr/>
          <p:nvPr/>
        </p:nvSpPr>
        <p:spPr>
          <a:xfrm>
            <a:off x="533400" y="4061836"/>
            <a:ext cx="6298935" cy="629351"/>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600">
                <a:solidFill>
                  <a:schemeClr val="tx1"/>
                </a:solidFill>
                <a:latin typeface="UTM Avo" panose="02040603050506020204" pitchFamily="18" charset="0"/>
                <a:cs typeface="Arial" panose="020B0604020202020204" pitchFamily="34" charset="0"/>
              </a:rPr>
              <a:t>Nhận phần cơm của nhóm</a:t>
            </a:r>
          </a:p>
        </p:txBody>
      </p:sp>
      <p:sp>
        <p:nvSpPr>
          <p:cNvPr id="7" name="Rounded Rectangle 13">
            <a:extLst>
              <a:ext uri="{FF2B5EF4-FFF2-40B4-BE49-F238E27FC236}">
                <a16:creationId xmlns:a16="http://schemas.microsoft.com/office/drawing/2014/main" id="{8A46D6D0-27FD-4E2E-8983-63FFA0D2BD60}"/>
              </a:ext>
            </a:extLst>
          </p:cNvPr>
          <p:cNvSpPr/>
          <p:nvPr/>
        </p:nvSpPr>
        <p:spPr>
          <a:xfrm>
            <a:off x="533400" y="4911231"/>
            <a:ext cx="6298935" cy="648251"/>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600">
                <a:solidFill>
                  <a:schemeClr val="tx1"/>
                </a:solidFill>
                <a:latin typeface="UTM Avo" panose="02040603050506020204" pitchFamily="18" charset="0"/>
                <a:cs typeface="Arial" panose="020B0604020202020204" pitchFamily="34" charset="0"/>
              </a:rPr>
              <a:t>Nhai kĩ trong khoảng 1 phút </a:t>
            </a:r>
          </a:p>
        </p:txBody>
      </p:sp>
      <p:sp>
        <p:nvSpPr>
          <p:cNvPr id="8" name="Rounded Rectangle 14">
            <a:extLst>
              <a:ext uri="{FF2B5EF4-FFF2-40B4-BE49-F238E27FC236}">
                <a16:creationId xmlns:a16="http://schemas.microsoft.com/office/drawing/2014/main" id="{C15AC915-D450-4B3D-A023-F839BFD472E3}"/>
              </a:ext>
            </a:extLst>
          </p:cNvPr>
          <p:cNvSpPr/>
          <p:nvPr/>
        </p:nvSpPr>
        <p:spPr>
          <a:xfrm>
            <a:off x="533400" y="5785540"/>
            <a:ext cx="6298935" cy="648251"/>
          </a:xfrm>
          <a:prstGeom prst="roundRect">
            <a:avLst/>
          </a:prstGeom>
          <a:ln w="38100"/>
        </p:spPr>
        <p:style>
          <a:lnRef idx="2">
            <a:schemeClr val="accent6"/>
          </a:lnRef>
          <a:fillRef idx="1">
            <a:schemeClr val="lt1"/>
          </a:fillRef>
          <a:effectRef idx="0">
            <a:schemeClr val="accent6"/>
          </a:effectRef>
          <a:fontRef idx="minor">
            <a:schemeClr val="dk1"/>
          </a:fontRef>
        </p:style>
        <p:txBody>
          <a:bodyPr rtlCol="0" anchor="ctr"/>
          <a:lstStyle/>
          <a:p>
            <a:pPr algn="ctr"/>
            <a:r>
              <a:rPr lang="en-US" sz="2600">
                <a:solidFill>
                  <a:schemeClr val="tx1"/>
                </a:solidFill>
                <a:latin typeface="UTM Avo" panose="02040603050506020204" pitchFamily="18" charset="0"/>
                <a:cs typeface="Arial" panose="020B0604020202020204" pitchFamily="34" charset="0"/>
                <a:sym typeface="Wingdings" panose="05000000000000000000" pitchFamily="2" charset="2"/>
              </a:rPr>
              <a:t> Vai trò của lưỡi, răng và nước bọt </a:t>
            </a:r>
            <a:endParaRPr lang="en-US" sz="2600">
              <a:solidFill>
                <a:schemeClr val="tx1"/>
              </a:solidFill>
              <a:latin typeface="UTM Avo" panose="02040603050506020204" pitchFamily="18" charset="0"/>
              <a:cs typeface="Arial" panose="020B0604020202020204" pitchFamily="34" charset="0"/>
            </a:endParaRPr>
          </a:p>
        </p:txBody>
      </p:sp>
    </p:spTree>
    <p:extLst>
      <p:ext uri="{BB962C8B-B14F-4D97-AF65-F5344CB8AC3E}">
        <p14:creationId xmlns:p14="http://schemas.microsoft.com/office/powerpoint/2010/main" val="956453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2" presetClass="entr" presetSubtype="4"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p:tgtEl>
                                          <p:spTgt spid="5"/>
                                        </p:tgtEl>
                                        <p:attrNameLst>
                                          <p:attrName>ppt_y</p:attrName>
                                        </p:attrNameLst>
                                      </p:cBhvr>
                                      <p:tavLst>
                                        <p:tav tm="0">
                                          <p:val>
                                            <p:strVal val="#ppt_y+#ppt_h*1.125000"/>
                                          </p:val>
                                        </p:tav>
                                        <p:tav tm="100000">
                                          <p:val>
                                            <p:strVal val="#ppt_y"/>
                                          </p:val>
                                        </p:tav>
                                      </p:tavLst>
                                    </p:anim>
                                    <p:animEffect transition="in" filter="wipe(up)">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1" fill="hold" grpId="0" nodeType="clickEffect">
                                  <p:stCondLst>
                                    <p:cond delay="0"/>
                                  </p:stCondLst>
                                  <p:childTnLst>
                                    <p:set>
                                      <p:cBhvr>
                                        <p:cTn id="17" dur="1" fill="hold">
                                          <p:stCondLst>
                                            <p:cond delay="0"/>
                                          </p:stCondLst>
                                        </p:cTn>
                                        <p:tgtEl>
                                          <p:spTgt spid="4">
                                            <p:txEl>
                                              <p:pRg st="0" end="0"/>
                                            </p:txEl>
                                          </p:spTgt>
                                        </p:tgtEl>
                                        <p:attrNameLst>
                                          <p:attrName>style.visibility</p:attrName>
                                        </p:attrNameLst>
                                      </p:cBhvr>
                                      <p:to>
                                        <p:strVal val="visible"/>
                                      </p:to>
                                    </p:set>
                                    <p:animEffect transition="in" filter="wipe(up)">
                                      <p:cBhvr>
                                        <p:cTn id="18" dur="500"/>
                                        <p:tgtEl>
                                          <p:spTgt spid="4">
                                            <p:txEl>
                                              <p:pRg st="0" end="0"/>
                                            </p:txEl>
                                          </p:spTgt>
                                        </p:tgtEl>
                                      </p:cBhvr>
                                    </p:animEffect>
                                  </p:childTnLst>
                                </p:cTn>
                              </p:par>
                              <p:par>
                                <p:cTn id="19" presetID="22" presetClass="entr" presetSubtype="1" fill="hold" grpId="0" nodeType="withEffect">
                                  <p:stCondLst>
                                    <p:cond delay="0"/>
                                  </p:stCondLst>
                                  <p:childTnLst>
                                    <p:set>
                                      <p:cBhvr>
                                        <p:cTn id="20" dur="1" fill="hold">
                                          <p:stCondLst>
                                            <p:cond delay="0"/>
                                          </p:stCondLst>
                                        </p:cTn>
                                        <p:tgtEl>
                                          <p:spTgt spid="6">
                                            <p:bg/>
                                          </p:spTgt>
                                        </p:tgtEl>
                                        <p:attrNameLst>
                                          <p:attrName>style.visibility</p:attrName>
                                        </p:attrNameLst>
                                      </p:cBhvr>
                                      <p:to>
                                        <p:strVal val="visible"/>
                                      </p:to>
                                    </p:set>
                                    <p:animEffect transition="in" filter="wipe(up)">
                                      <p:cBhvr>
                                        <p:cTn id="21" dur="500"/>
                                        <p:tgtEl>
                                          <p:spTgt spid="6">
                                            <p:bg/>
                                          </p:spTgt>
                                        </p:tgtEl>
                                      </p:cBhvr>
                                    </p:animEffect>
                                  </p:childTnLst>
                                </p:cTn>
                              </p:par>
                              <p:par>
                                <p:cTn id="22" presetID="22" presetClass="entr" presetSubtype="1" fill="hold" grpId="0" nodeType="withEffect">
                                  <p:stCondLst>
                                    <p:cond delay="0"/>
                                  </p:stCondLst>
                                  <p:childTnLst>
                                    <p:set>
                                      <p:cBhvr>
                                        <p:cTn id="23" dur="1" fill="hold">
                                          <p:stCondLst>
                                            <p:cond delay="0"/>
                                          </p:stCondLst>
                                        </p:cTn>
                                        <p:tgtEl>
                                          <p:spTgt spid="6">
                                            <p:txEl>
                                              <p:pRg st="0" end="0"/>
                                            </p:txEl>
                                          </p:spTgt>
                                        </p:tgtEl>
                                        <p:attrNameLst>
                                          <p:attrName>style.visibility</p:attrName>
                                        </p:attrNameLst>
                                      </p:cBhvr>
                                      <p:to>
                                        <p:strVal val="visible"/>
                                      </p:to>
                                    </p:set>
                                    <p:animEffect transition="in" filter="wipe(up)">
                                      <p:cBhvr>
                                        <p:cTn id="24" dur="500"/>
                                        <p:tgtEl>
                                          <p:spTgt spid="6">
                                            <p:txEl>
                                              <p:pRg st="0" end="0"/>
                                            </p:txEl>
                                          </p:spTgt>
                                        </p:tgtEl>
                                      </p:cBhvr>
                                    </p:animEffect>
                                  </p:childTnLst>
                                </p:cTn>
                              </p:par>
                              <p:par>
                                <p:cTn id="25" presetID="22" presetClass="entr" presetSubtype="1" fill="hold" grpId="0" nodeType="withEffect">
                                  <p:stCondLst>
                                    <p:cond delay="0"/>
                                  </p:stCondLst>
                                  <p:childTnLst>
                                    <p:set>
                                      <p:cBhvr>
                                        <p:cTn id="26" dur="1" fill="hold">
                                          <p:stCondLst>
                                            <p:cond delay="0"/>
                                          </p:stCondLst>
                                        </p:cTn>
                                        <p:tgtEl>
                                          <p:spTgt spid="7">
                                            <p:bg/>
                                          </p:spTgt>
                                        </p:tgtEl>
                                        <p:attrNameLst>
                                          <p:attrName>style.visibility</p:attrName>
                                        </p:attrNameLst>
                                      </p:cBhvr>
                                      <p:to>
                                        <p:strVal val="visible"/>
                                      </p:to>
                                    </p:set>
                                    <p:animEffect transition="in" filter="wipe(up)">
                                      <p:cBhvr>
                                        <p:cTn id="27" dur="500"/>
                                        <p:tgtEl>
                                          <p:spTgt spid="7">
                                            <p:bg/>
                                          </p:spTgt>
                                        </p:tgtEl>
                                      </p:cBhvr>
                                    </p:animEffect>
                                  </p:childTnLst>
                                </p:cTn>
                              </p:par>
                              <p:par>
                                <p:cTn id="28" presetID="22" presetClass="entr" presetSubtype="1" fill="hold" grpId="0" nodeType="withEffect">
                                  <p:stCondLst>
                                    <p:cond delay="0"/>
                                  </p:stCondLst>
                                  <p:childTnLst>
                                    <p:set>
                                      <p:cBhvr>
                                        <p:cTn id="29" dur="1" fill="hold">
                                          <p:stCondLst>
                                            <p:cond delay="0"/>
                                          </p:stCondLst>
                                        </p:cTn>
                                        <p:tgtEl>
                                          <p:spTgt spid="7">
                                            <p:txEl>
                                              <p:pRg st="0" end="0"/>
                                            </p:txEl>
                                          </p:spTgt>
                                        </p:tgtEl>
                                        <p:attrNameLst>
                                          <p:attrName>style.visibility</p:attrName>
                                        </p:attrNameLst>
                                      </p:cBhvr>
                                      <p:to>
                                        <p:strVal val="visible"/>
                                      </p:to>
                                    </p:set>
                                    <p:animEffect transition="in" filter="wipe(up)">
                                      <p:cBhvr>
                                        <p:cTn id="30" dur="500"/>
                                        <p:tgtEl>
                                          <p:spTgt spid="7">
                                            <p:txEl>
                                              <p:pRg st="0" end="0"/>
                                            </p:txEl>
                                          </p:spTgt>
                                        </p:tgtEl>
                                      </p:cBhvr>
                                    </p:animEffect>
                                  </p:childTnLst>
                                </p:cTn>
                              </p:par>
                              <p:par>
                                <p:cTn id="31" presetID="22" presetClass="entr" presetSubtype="1" fill="hold" grpId="0" nodeType="withEffect">
                                  <p:stCondLst>
                                    <p:cond delay="0"/>
                                  </p:stCondLst>
                                  <p:childTnLst>
                                    <p:set>
                                      <p:cBhvr>
                                        <p:cTn id="32" dur="1" fill="hold">
                                          <p:stCondLst>
                                            <p:cond delay="0"/>
                                          </p:stCondLst>
                                        </p:cTn>
                                        <p:tgtEl>
                                          <p:spTgt spid="8">
                                            <p:bg/>
                                          </p:spTgt>
                                        </p:tgtEl>
                                        <p:attrNameLst>
                                          <p:attrName>style.visibility</p:attrName>
                                        </p:attrNameLst>
                                      </p:cBhvr>
                                      <p:to>
                                        <p:strVal val="visible"/>
                                      </p:to>
                                    </p:set>
                                    <p:animEffect transition="in" filter="wipe(up)">
                                      <p:cBhvr>
                                        <p:cTn id="33" dur="500"/>
                                        <p:tgtEl>
                                          <p:spTgt spid="8">
                                            <p:bg/>
                                          </p:spTgt>
                                        </p:tgtEl>
                                      </p:cBhvr>
                                    </p:animEffect>
                                  </p:childTnLst>
                                </p:cTn>
                              </p:par>
                              <p:par>
                                <p:cTn id="34" presetID="22" presetClass="entr" presetSubtype="1" fill="hold" grpId="0" nodeType="withEffect">
                                  <p:stCondLst>
                                    <p:cond delay="0"/>
                                  </p:stCondLst>
                                  <p:childTnLst>
                                    <p:set>
                                      <p:cBhvr>
                                        <p:cTn id="35" dur="1" fill="hold">
                                          <p:stCondLst>
                                            <p:cond delay="0"/>
                                          </p:stCondLst>
                                        </p:cTn>
                                        <p:tgtEl>
                                          <p:spTgt spid="8">
                                            <p:txEl>
                                              <p:pRg st="0" end="0"/>
                                            </p:txEl>
                                          </p:spTgt>
                                        </p:tgtEl>
                                        <p:attrNameLst>
                                          <p:attrName>style.visibility</p:attrName>
                                        </p:attrNameLst>
                                      </p:cBhvr>
                                      <p:to>
                                        <p:strVal val="visible"/>
                                      </p:to>
                                    </p:set>
                                    <p:animEffect transition="in" filter="wipe(up)">
                                      <p:cBhvr>
                                        <p:cTn id="36" dur="500"/>
                                        <p:tgtEl>
                                          <p:spTgt spid="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build="allAtOnce"/>
      <p:bldP spid="5" grpId="0"/>
      <p:bldP spid="6" grpId="0" build="allAtOnce" animBg="1"/>
      <p:bldP spid="7" grpId="0" uiExpand="1" build="allAtOnce" animBg="1"/>
      <p:bldP spid="8" grpId="0" build="allAtOnce" animBg="1"/>
    </p:bldLst>
  </p:timing>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Custom 1">
      <a:majorFont>
        <a:latin typeface="UTM Avo"/>
        <a:ea typeface=""/>
        <a:cs typeface=""/>
      </a:majorFont>
      <a:minorFont>
        <a:latin typeface="UTM Av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9Slide.vn</Template>
  <TotalTime>482</TotalTime>
  <Words>1171</Words>
  <Application>Microsoft Office PowerPoint</Application>
  <PresentationFormat>Widescreen</PresentationFormat>
  <Paragraphs>118</Paragraphs>
  <Slides>32</Slides>
  <Notes>30</Notes>
  <HiddenSlides>0</HiddenSlides>
  <MMClips>11</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32</vt:i4>
      </vt:variant>
    </vt:vector>
  </HeadingPairs>
  <TitlesOfParts>
    <vt:vector size="41" baseType="lpstr">
      <vt:lpstr>UD Digi Kyokasho N-B</vt:lpstr>
      <vt:lpstr>Arial</vt:lpstr>
      <vt:lpstr>Calibri</vt:lpstr>
      <vt:lpstr>Calibri Light</vt:lpstr>
      <vt:lpstr>Times New Roman</vt:lpstr>
      <vt:lpstr>UTM Avo</vt:lpstr>
      <vt:lpstr>Wingdings</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Manager>9Slide.vn</Manager>
  <Company>9Slide.vn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9Slide.vn</dc:title>
  <dc:subject>9Slide.vn</dc:subject>
  <dc:creator>lamqu</dc:creator>
  <dc:description>9Slide.vn</dc:description>
  <cp:lastModifiedBy>Administrator</cp:lastModifiedBy>
  <cp:revision>12</cp:revision>
  <dcterms:created xsi:type="dcterms:W3CDTF">2023-04-10T09:01:57Z</dcterms:created>
  <dcterms:modified xsi:type="dcterms:W3CDTF">2024-02-22T07:39:56Z</dcterms:modified>
  <cp:category>9Slide.vn</cp:category>
</cp:coreProperties>
</file>