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  <p:sldMasterId id="2147483677" r:id="rId3"/>
  </p:sldMasterIdLst>
  <p:notesMasterIdLst>
    <p:notesMasterId r:id="rId22"/>
  </p:notesMasterIdLst>
  <p:sldIdLst>
    <p:sldId id="320" r:id="rId4"/>
    <p:sldId id="317" r:id="rId5"/>
    <p:sldId id="288" r:id="rId6"/>
    <p:sldId id="289" r:id="rId7"/>
    <p:sldId id="290" r:id="rId8"/>
    <p:sldId id="291" r:id="rId9"/>
    <p:sldId id="292" r:id="rId10"/>
    <p:sldId id="293" r:id="rId11"/>
    <p:sldId id="312" r:id="rId12"/>
    <p:sldId id="264" r:id="rId13"/>
    <p:sldId id="279" r:id="rId14"/>
    <p:sldId id="280" r:id="rId15"/>
    <p:sldId id="319" r:id="rId16"/>
    <p:sldId id="318" r:id="rId17"/>
    <p:sldId id="281" r:id="rId18"/>
    <p:sldId id="282" r:id="rId19"/>
    <p:sldId id="269" r:id="rId20"/>
    <p:sldId id="31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5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19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5.GIF"/><Relationship Id="rId12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8.xml"/><Relationship Id="rId11" Type="http://schemas.openxmlformats.org/officeDocument/2006/relationships/slide" Target="slide5.xml"/><Relationship Id="rId5" Type="http://schemas.openxmlformats.org/officeDocument/2006/relationships/image" Target="../media/image21.jpeg"/><Relationship Id="rId10" Type="http://schemas.openxmlformats.org/officeDocument/2006/relationships/image" Target="../media/image23.GIF"/><Relationship Id="rId4" Type="http://schemas.openxmlformats.org/officeDocument/2006/relationships/audio" Target="../media/audio1.wav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eg"/><Relationship Id="rId5" Type="http://schemas.openxmlformats.org/officeDocument/2006/relationships/audio" Target="../media/audio3.wav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eg"/><Relationship Id="rId5" Type="http://schemas.openxmlformats.org/officeDocument/2006/relationships/audio" Target="../media/audio3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eg"/><Relationship Id="rId5" Type="http://schemas.openxmlformats.org/officeDocument/2006/relationships/audio" Target="../media/audio3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eg"/><Relationship Id="rId5" Type="http://schemas.openxmlformats.org/officeDocument/2006/relationships/audio" Target="../media/audio3.wav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081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57048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788395" y="3798772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72168" y="3797330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2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55941" y="3797329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086074" y="3747414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599980" y="3761322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6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325377" y="3745611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7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050774" y="3662443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39283" y="3675040"/>
            <a:ext cx="577733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9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579910" y="5291607"/>
            <a:ext cx="848412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91043" y="5931044"/>
            <a:ext cx="86390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10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202837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128349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12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780148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31947" y="1732859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083746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15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457582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17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179619" y="1732858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831418" y="1727076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19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135016" y="1727076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21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744180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86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431947" y="3115835"/>
            <a:ext cx="651800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90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467916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93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179619" y="3115835"/>
            <a:ext cx="65179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94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1114423" y="3146415"/>
            <a:ext cx="791631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100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736568" y="4859121"/>
            <a:ext cx="88971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15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357241" y="5570030"/>
            <a:ext cx="1148277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86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>
            <a:fillRect/>
          </a:stretch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>
            <a:fillRect/>
          </a:stretch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ớp Chúng Ta Đoàn Kết - Nhạc Thiếu Nhi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0"/>
            <a:ext cx="12126012" cy="643850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496367" y="3514987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31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80702" y="4499481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67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80702" y="5468994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98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585862" y="5434182"/>
            <a:ext cx="1148277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100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83"/>
            <a:ext cx="12192000" cy="64296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20792" y="5550488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&lt;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493394" y="5563429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&gt;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363326" y="5550486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&gt;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335928" y="5550487"/>
            <a:ext cx="664143" cy="683393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&lt;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26" y="97065"/>
            <a:ext cx="12051874" cy="4239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737" y="2611713"/>
            <a:ext cx="1244338" cy="12242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45" y="2835442"/>
            <a:ext cx="1158368" cy="948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364" y="2773679"/>
            <a:ext cx="1280916" cy="1048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9610" y="2854840"/>
            <a:ext cx="1104266" cy="9409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409" y="3670780"/>
            <a:ext cx="1160277" cy="9228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465" y="3601000"/>
            <a:ext cx="1166268" cy="9926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523" y="3670780"/>
            <a:ext cx="1166790" cy="9471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0065" y="3619094"/>
            <a:ext cx="1123356" cy="998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 panose="02040603050506020204"/>
              </a:rPr>
              <a:t>HẸN GẶP LẠI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8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Microsoft YaHei" panose="020B0503020204020204" charset="-122"/>
              <a:cs typeface="+mn-cs"/>
              <a:sym typeface="Microsoft YaHei" panose="020B0503020204020204" charset="-122"/>
            </a:endParaRP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rId9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 = 40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68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C.94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92 = ? + 2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798897" y="762000"/>
            <a:ext cx="1080917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.VnAvant" panose="020B7200000000000000" pitchFamily="34" charset="0"/>
              </a:rPr>
              <a:t>Thứ</a:t>
            </a:r>
            <a:r>
              <a:rPr lang="en-US" sz="4000" dirty="0" smtClean="0">
                <a:latin typeface=".VnAvant" panose="020B7200000000000000" pitchFamily="34" charset="0"/>
              </a:rPr>
              <a:t> </a:t>
            </a:r>
            <a:r>
              <a:rPr lang="en-US" sz="4000" dirty="0" err="1" smtClean="0">
                <a:latin typeface=".VnAvant" panose="020B7200000000000000" pitchFamily="34" charset="0"/>
              </a:rPr>
              <a:t>năm</a:t>
            </a:r>
            <a:r>
              <a:rPr lang="en-US" sz="4000" dirty="0" smtClean="0">
                <a:latin typeface=".VnAvant" panose="020B7200000000000000" pitchFamily="34" charset="0"/>
              </a:rPr>
              <a:t> </a:t>
            </a:r>
            <a:r>
              <a:rPr lang="en-US" sz="4000" dirty="0" err="1" smtClean="0">
                <a:latin typeface=".VnAvant" panose="020B7200000000000000" pitchFamily="34" charset="0"/>
              </a:rPr>
              <a:t>ngày</a:t>
            </a:r>
            <a:r>
              <a:rPr lang="en-US" sz="4000" dirty="0" smtClean="0">
                <a:latin typeface=".VnAvant" panose="020B7200000000000000" pitchFamily="34" charset="0"/>
              </a:rPr>
              <a:t> 9 </a:t>
            </a:r>
            <a:r>
              <a:rPr lang="en-US" sz="4000" dirty="0" err="1" smtClean="0">
                <a:latin typeface=".VnAvant" panose="020B7200000000000000" pitchFamily="34" charset="0"/>
              </a:rPr>
              <a:t>tháng</a:t>
            </a:r>
            <a:r>
              <a:rPr lang="en-US" sz="4000" dirty="0" smtClean="0">
                <a:latin typeface=".VnAvant" panose="020B7200000000000000" pitchFamily="34" charset="0"/>
              </a:rPr>
              <a:t> 9 </a:t>
            </a:r>
            <a:r>
              <a:rPr lang="en-US" sz="4000" dirty="0" err="1" smtClean="0">
                <a:latin typeface=".VnAvant" panose="020B7200000000000000" pitchFamily="34" charset="0"/>
              </a:rPr>
              <a:t>năm</a:t>
            </a:r>
            <a:r>
              <a:rPr lang="en-US" sz="4000" dirty="0" smtClean="0">
                <a:latin typeface=".VnAvant" panose="020B7200000000000000" pitchFamily="34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.VnAvant" panose="020B7200000000000000" pitchFamily="34" charset="0"/>
              </a:rPr>
              <a:t>Toán</a:t>
            </a:r>
            <a:endParaRPr lang="en-US" sz="4000" dirty="0">
              <a:latin typeface=".VnAvant" panose="020B7200000000000000" pitchFamily="34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615482" y="2368549"/>
            <a:ext cx="11176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3: Tia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liền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trước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liền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sau</a:t>
            </a:r>
            <a:r>
              <a:rPr lang="en-US" sz="4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157</Words>
  <Application>Microsoft Office PowerPoint</Application>
  <PresentationFormat>Widescreen</PresentationFormat>
  <Paragraphs>88</Paragraphs>
  <Slides>18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Microsoft YaHei</vt:lpstr>
      <vt:lpstr>SimSun</vt:lpstr>
      <vt:lpstr>SimSun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3_Office Theme</vt:lpstr>
      <vt:lpstr>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HP</cp:lastModifiedBy>
  <cp:revision>26</cp:revision>
  <dcterms:created xsi:type="dcterms:W3CDTF">2021-05-04T09:55:00Z</dcterms:created>
  <dcterms:modified xsi:type="dcterms:W3CDTF">2021-09-08T15:14:43Z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1033-11.2.0.10152</vt:lpwstr>
  </property>
</Properties>
</file>