
<file path=[Content_Types].xml><?xml version="1.0" encoding="utf-8"?>
<Types xmlns="http://schemas.openxmlformats.org/package/2006/content-types">
  <Default Extension="png" ContentType="image/png"/>
  <Default Extension="mp3" ContentType="audio/mpe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mp4" ContentType="video/mp4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  <p:sldMasterId id="2147483722" r:id="rId2"/>
  </p:sldMasterIdLst>
  <p:sldIdLst>
    <p:sldId id="644" r:id="rId3"/>
    <p:sldId id="645" r:id="rId4"/>
    <p:sldId id="261" r:id="rId5"/>
    <p:sldId id="636" r:id="rId6"/>
    <p:sldId id="641" r:id="rId7"/>
    <p:sldId id="494" r:id="rId8"/>
    <p:sldId id="642" r:id="rId9"/>
    <p:sldId id="291" r:id="rId10"/>
    <p:sldId id="647" r:id="rId11"/>
    <p:sldId id="648" r:id="rId12"/>
    <p:sldId id="646" r:id="rId13"/>
    <p:sldId id="651" r:id="rId14"/>
    <p:sldId id="649" r:id="rId15"/>
    <p:sldId id="652" r:id="rId16"/>
    <p:sldId id="653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69" autoAdjust="0"/>
    <p:restoredTop sz="94660"/>
  </p:normalViewPr>
  <p:slideViewPr>
    <p:cSldViewPr snapToGrid="0">
      <p:cViewPr varScale="1">
        <p:scale>
          <a:sx n="73" d="100"/>
          <a:sy n="73" d="100"/>
        </p:scale>
        <p:origin x="58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420283"/>
            <a:ext cx="5181600" cy="98001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2590800"/>
            <a:ext cx="426720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286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572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858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914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1430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3716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6002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828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57223">
              <a:defRPr/>
            </a:pPr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  <a:sym typeface="Arial" panose="020B0604020202020204" pitchFamily="34" charset="0"/>
              </a:rPr>
              <a:pPr defTabSz="457223">
                <a:defRPr/>
              </a:pPr>
              <a:t>10/12/2024</a:t>
            </a:fld>
            <a:endParaRPr lang="en-US">
              <a:solidFill>
                <a:prstClr val="black">
                  <a:tint val="75000"/>
                </a:prstClr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23">
              <a:defRPr/>
            </a:pPr>
            <a:endParaRPr lang="en-US">
              <a:solidFill>
                <a:prstClr val="black">
                  <a:tint val="75000"/>
                </a:prstClr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23">
              <a:defRPr/>
            </a:pPr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  <a:sym typeface="Arial" panose="020B0604020202020204" pitchFamily="34" charset="0"/>
              </a:rPr>
              <a:pPr defTabSz="457223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89998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57223">
              <a:defRPr/>
            </a:pPr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  <a:sym typeface="Arial" panose="020B0604020202020204" pitchFamily="34" charset="0"/>
              </a:rPr>
              <a:pPr defTabSz="457223">
                <a:defRPr/>
              </a:pPr>
              <a:t>10/12/2024</a:t>
            </a:fld>
            <a:endParaRPr lang="en-US">
              <a:solidFill>
                <a:prstClr val="black">
                  <a:tint val="75000"/>
                </a:prstClr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23">
              <a:defRPr/>
            </a:pPr>
            <a:endParaRPr lang="en-US">
              <a:solidFill>
                <a:prstClr val="black">
                  <a:tint val="75000"/>
                </a:prstClr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23">
              <a:defRPr/>
            </a:pPr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  <a:sym typeface="Arial" panose="020B0604020202020204" pitchFamily="34" charset="0"/>
              </a:rPr>
              <a:pPr defTabSz="457223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75038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419600" y="183094"/>
            <a:ext cx="1371600" cy="39010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183094"/>
            <a:ext cx="4013200" cy="39010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57223">
              <a:defRPr/>
            </a:pPr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  <a:sym typeface="Arial" panose="020B0604020202020204" pitchFamily="34" charset="0"/>
              </a:rPr>
              <a:pPr defTabSz="457223">
                <a:defRPr/>
              </a:pPr>
              <a:t>10/12/2024</a:t>
            </a:fld>
            <a:endParaRPr lang="en-US">
              <a:solidFill>
                <a:prstClr val="black">
                  <a:tint val="75000"/>
                </a:prstClr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23">
              <a:defRPr/>
            </a:pPr>
            <a:endParaRPr lang="en-US">
              <a:solidFill>
                <a:prstClr val="black">
                  <a:tint val="75000"/>
                </a:prstClr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23">
              <a:defRPr/>
            </a:pPr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  <a:sym typeface="Arial" panose="020B0604020202020204" pitchFamily="34" charset="0"/>
              </a:rPr>
              <a:pPr defTabSz="457223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31427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420283"/>
            <a:ext cx="5181600" cy="98001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2590800"/>
            <a:ext cx="426720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048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096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14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19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24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288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1337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438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68481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64767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542" y="2937934"/>
            <a:ext cx="5181600" cy="908050"/>
          </a:xfrm>
        </p:spPr>
        <p:txBody>
          <a:bodyPr anchor="t"/>
          <a:lstStyle>
            <a:lvl1pPr algn="l">
              <a:defRPr sz="2667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1542" y="1937809"/>
            <a:ext cx="5181600" cy="1000125"/>
          </a:xfrm>
        </p:spPr>
        <p:txBody>
          <a:bodyPr anchor="b"/>
          <a:lstStyle>
            <a:lvl1pPr marL="0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1pPr>
            <a:lvl2pPr marL="30481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609630" indent="0">
              <a:buNone/>
              <a:defRPr sz="1067">
                <a:solidFill>
                  <a:schemeClr val="tx1">
                    <a:tint val="75000"/>
                  </a:schemeClr>
                </a:solidFill>
              </a:defRPr>
            </a:lvl3pPr>
            <a:lvl4pPr marL="91444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4pPr>
            <a:lvl5pPr marL="121926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5pPr>
            <a:lvl6pPr marL="152407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6pPr>
            <a:lvl7pPr marL="182889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7pPr>
            <a:lvl8pPr marL="2133707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8pPr>
            <a:lvl9pPr marL="2438522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19235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98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9588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23409"/>
            <a:ext cx="2693459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800" y="1449917"/>
            <a:ext cx="2693459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096684" y="1023409"/>
            <a:ext cx="2694517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096684" y="1449917"/>
            <a:ext cx="2694517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10/12/2024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759151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10/12/2024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737206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10/12/2024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383274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2033"/>
            <a:ext cx="2005542" cy="774700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83367" y="182034"/>
            <a:ext cx="3407833" cy="3902075"/>
          </a:xfrm>
        </p:spPr>
        <p:txBody>
          <a:bodyPr/>
          <a:lstStyle>
            <a:lvl1pPr>
              <a:defRPr sz="2133"/>
            </a:lvl1pPr>
            <a:lvl2pPr>
              <a:defRPr sz="1867"/>
            </a:lvl2pPr>
            <a:lvl3pPr>
              <a:defRPr sz="1600"/>
            </a:lvl3pPr>
            <a:lvl4pPr>
              <a:defRPr sz="1333"/>
            </a:lvl4pPr>
            <a:lvl5pPr>
              <a:defRPr sz="1333"/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800" y="956734"/>
            <a:ext cx="2005542" cy="31273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36904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57223">
              <a:defRPr/>
            </a:pPr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  <a:sym typeface="Arial" panose="020B0604020202020204" pitchFamily="34" charset="0"/>
              </a:rPr>
              <a:pPr defTabSz="457223">
                <a:defRPr/>
              </a:pPr>
              <a:t>10/12/2024</a:t>
            </a:fld>
            <a:endParaRPr lang="en-US">
              <a:solidFill>
                <a:prstClr val="black">
                  <a:tint val="75000"/>
                </a:prstClr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23">
              <a:defRPr/>
            </a:pPr>
            <a:endParaRPr lang="en-US">
              <a:solidFill>
                <a:prstClr val="black">
                  <a:tint val="75000"/>
                </a:prstClr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23">
              <a:defRPr/>
            </a:pPr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  <a:sym typeface="Arial" panose="020B0604020202020204" pitchFamily="34" charset="0"/>
              </a:rPr>
              <a:pPr defTabSz="457223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082371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4859" y="3200400"/>
            <a:ext cx="3657600" cy="377825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94859" y="408517"/>
            <a:ext cx="3657600" cy="2743200"/>
          </a:xfrm>
        </p:spPr>
        <p:txBody>
          <a:bodyPr/>
          <a:lstStyle>
            <a:lvl1pPr marL="0" indent="0">
              <a:buNone/>
              <a:defRPr sz="2133"/>
            </a:lvl1pPr>
            <a:lvl2pPr marL="304815" indent="0">
              <a:buNone/>
              <a:defRPr sz="1867"/>
            </a:lvl2pPr>
            <a:lvl3pPr marL="609630" indent="0">
              <a:buNone/>
              <a:defRPr sz="1600"/>
            </a:lvl3pPr>
            <a:lvl4pPr marL="914446" indent="0">
              <a:buNone/>
              <a:defRPr sz="1333"/>
            </a:lvl4pPr>
            <a:lvl5pPr marL="1219261" indent="0">
              <a:buNone/>
              <a:defRPr sz="1333"/>
            </a:lvl5pPr>
            <a:lvl6pPr marL="1524076" indent="0">
              <a:buNone/>
              <a:defRPr sz="1333"/>
            </a:lvl6pPr>
            <a:lvl7pPr marL="1828891" indent="0">
              <a:buNone/>
              <a:defRPr sz="1333"/>
            </a:lvl7pPr>
            <a:lvl8pPr marL="2133707" indent="0">
              <a:buNone/>
              <a:defRPr sz="1333"/>
            </a:lvl8pPr>
            <a:lvl9pPr marL="2438522" indent="0">
              <a:buNone/>
              <a:defRPr sz="1333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94859" y="3578225"/>
            <a:ext cx="3657600" cy="5365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846306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096644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419600" y="183092"/>
            <a:ext cx="1371600" cy="39010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183092"/>
            <a:ext cx="4013200" cy="39010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02080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543" y="2937934"/>
            <a:ext cx="5181600" cy="908050"/>
          </a:xfrm>
        </p:spPr>
        <p:txBody>
          <a:bodyPr anchor="t"/>
          <a:lstStyle>
            <a:lvl1pPr algn="l">
              <a:defRPr sz="2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1543" y="1937811"/>
            <a:ext cx="5181600" cy="1000125"/>
          </a:xfrm>
        </p:spPr>
        <p:txBody>
          <a:bodyPr anchor="b"/>
          <a:lstStyle>
            <a:lvl1pPr marL="0" indent="0">
              <a:buNone/>
              <a:defRPr sz="1000">
                <a:solidFill>
                  <a:schemeClr val="tx1">
                    <a:tint val="75000"/>
                  </a:schemeClr>
                </a:solidFill>
              </a:defRPr>
            </a:lvl1pPr>
            <a:lvl2pPr marL="228611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2pPr>
            <a:lvl3pPr marL="457223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3pPr>
            <a:lvl4pPr marL="685835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4pPr>
            <a:lvl5pPr marL="914446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5pPr>
            <a:lvl6pPr marL="1143057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6pPr>
            <a:lvl7pPr marL="1371668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7pPr>
            <a:lvl8pPr marL="1600280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8pPr>
            <a:lvl9pPr marL="1828892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57223">
              <a:defRPr/>
            </a:pPr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  <a:sym typeface="Arial" panose="020B0604020202020204" pitchFamily="34" charset="0"/>
              </a:rPr>
              <a:pPr defTabSz="457223">
                <a:defRPr/>
              </a:pPr>
              <a:t>10/12/2024</a:t>
            </a:fld>
            <a:endParaRPr lang="en-US">
              <a:solidFill>
                <a:prstClr val="black">
                  <a:tint val="75000"/>
                </a:prstClr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23">
              <a:defRPr/>
            </a:pPr>
            <a:endParaRPr lang="en-US">
              <a:solidFill>
                <a:prstClr val="black">
                  <a:tint val="75000"/>
                </a:prstClr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23">
              <a:defRPr/>
            </a:pPr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  <a:sym typeface="Arial" panose="020B0604020202020204" pitchFamily="34" charset="0"/>
              </a:rPr>
              <a:pPr defTabSz="457223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9870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066802"/>
            <a:ext cx="2692400" cy="3017309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98800" y="1066802"/>
            <a:ext cx="2692400" cy="3017309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57223">
              <a:defRPr/>
            </a:pPr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  <a:sym typeface="Arial" panose="020B0604020202020204" pitchFamily="34" charset="0"/>
              </a:rPr>
              <a:pPr defTabSz="457223">
                <a:defRPr/>
              </a:pPr>
              <a:t>10/12/2024</a:t>
            </a:fld>
            <a:endParaRPr lang="en-US">
              <a:solidFill>
                <a:prstClr val="black">
                  <a:tint val="75000"/>
                </a:prstClr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23">
              <a:defRPr/>
            </a:pPr>
            <a:endParaRPr lang="en-US">
              <a:solidFill>
                <a:prstClr val="black">
                  <a:tint val="75000"/>
                </a:prstClr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23">
              <a:defRPr/>
            </a:pPr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  <a:sym typeface="Arial" panose="020B0604020202020204" pitchFamily="34" charset="0"/>
              </a:rPr>
              <a:pPr defTabSz="457223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31290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1" y="1023409"/>
            <a:ext cx="2693459" cy="426508"/>
          </a:xfrm>
        </p:spPr>
        <p:txBody>
          <a:bodyPr anchor="b"/>
          <a:lstStyle>
            <a:lvl1pPr marL="0" indent="0">
              <a:buNone/>
              <a:defRPr sz="1200" b="1"/>
            </a:lvl1pPr>
            <a:lvl2pPr marL="228611" indent="0">
              <a:buNone/>
              <a:defRPr sz="1000" b="1"/>
            </a:lvl2pPr>
            <a:lvl3pPr marL="457223" indent="0">
              <a:buNone/>
              <a:defRPr sz="900" b="1"/>
            </a:lvl3pPr>
            <a:lvl4pPr marL="685835" indent="0">
              <a:buNone/>
              <a:defRPr sz="800" b="1"/>
            </a:lvl4pPr>
            <a:lvl5pPr marL="914446" indent="0">
              <a:buNone/>
              <a:defRPr sz="800" b="1"/>
            </a:lvl5pPr>
            <a:lvl6pPr marL="1143057" indent="0">
              <a:buNone/>
              <a:defRPr sz="800" b="1"/>
            </a:lvl6pPr>
            <a:lvl7pPr marL="1371668" indent="0">
              <a:buNone/>
              <a:defRPr sz="800" b="1"/>
            </a:lvl7pPr>
            <a:lvl8pPr marL="1600280" indent="0">
              <a:buNone/>
              <a:defRPr sz="800" b="1"/>
            </a:lvl8pPr>
            <a:lvl9pPr marL="1828892" indent="0">
              <a:buNone/>
              <a:defRPr sz="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801" y="1449917"/>
            <a:ext cx="2693459" cy="2634192"/>
          </a:xfrm>
        </p:spPr>
        <p:txBody>
          <a:bodyPr/>
          <a:lstStyle>
            <a:lvl1pPr>
              <a:defRPr sz="1200"/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  <a:lvl6pPr>
              <a:defRPr sz="800"/>
            </a:lvl6pPr>
            <a:lvl7pPr>
              <a:defRPr sz="800"/>
            </a:lvl7pPr>
            <a:lvl8pPr>
              <a:defRPr sz="800"/>
            </a:lvl8pPr>
            <a:lvl9pPr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096684" y="1023409"/>
            <a:ext cx="2694517" cy="426508"/>
          </a:xfrm>
        </p:spPr>
        <p:txBody>
          <a:bodyPr anchor="b"/>
          <a:lstStyle>
            <a:lvl1pPr marL="0" indent="0">
              <a:buNone/>
              <a:defRPr sz="1200" b="1"/>
            </a:lvl1pPr>
            <a:lvl2pPr marL="228611" indent="0">
              <a:buNone/>
              <a:defRPr sz="1000" b="1"/>
            </a:lvl2pPr>
            <a:lvl3pPr marL="457223" indent="0">
              <a:buNone/>
              <a:defRPr sz="900" b="1"/>
            </a:lvl3pPr>
            <a:lvl4pPr marL="685835" indent="0">
              <a:buNone/>
              <a:defRPr sz="800" b="1"/>
            </a:lvl4pPr>
            <a:lvl5pPr marL="914446" indent="0">
              <a:buNone/>
              <a:defRPr sz="800" b="1"/>
            </a:lvl5pPr>
            <a:lvl6pPr marL="1143057" indent="0">
              <a:buNone/>
              <a:defRPr sz="800" b="1"/>
            </a:lvl6pPr>
            <a:lvl7pPr marL="1371668" indent="0">
              <a:buNone/>
              <a:defRPr sz="800" b="1"/>
            </a:lvl7pPr>
            <a:lvl8pPr marL="1600280" indent="0">
              <a:buNone/>
              <a:defRPr sz="800" b="1"/>
            </a:lvl8pPr>
            <a:lvl9pPr marL="1828892" indent="0">
              <a:buNone/>
              <a:defRPr sz="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096684" y="1449917"/>
            <a:ext cx="2694517" cy="2634192"/>
          </a:xfrm>
        </p:spPr>
        <p:txBody>
          <a:bodyPr/>
          <a:lstStyle>
            <a:lvl1pPr>
              <a:defRPr sz="1200"/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  <a:lvl6pPr>
              <a:defRPr sz="800"/>
            </a:lvl6pPr>
            <a:lvl7pPr>
              <a:defRPr sz="800"/>
            </a:lvl7pPr>
            <a:lvl8pPr>
              <a:defRPr sz="800"/>
            </a:lvl8pPr>
            <a:lvl9pPr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57223">
              <a:defRPr/>
            </a:pPr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  <a:sym typeface="Arial" panose="020B0604020202020204" pitchFamily="34" charset="0"/>
              </a:rPr>
              <a:pPr defTabSz="457223">
                <a:defRPr/>
              </a:pPr>
              <a:t>10/12/2024</a:t>
            </a:fld>
            <a:endParaRPr lang="en-US">
              <a:solidFill>
                <a:prstClr val="black">
                  <a:tint val="75000"/>
                </a:prstClr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23">
              <a:defRPr/>
            </a:pPr>
            <a:endParaRPr lang="en-US">
              <a:solidFill>
                <a:prstClr val="black">
                  <a:tint val="75000"/>
                </a:prstClr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23">
              <a:defRPr/>
            </a:pPr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  <a:sym typeface="Arial" panose="020B0604020202020204" pitchFamily="34" charset="0"/>
              </a:rPr>
              <a:pPr defTabSz="457223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24660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57223">
              <a:defRPr/>
            </a:pPr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  <a:sym typeface="Arial" panose="020B0604020202020204" pitchFamily="34" charset="0"/>
              </a:rPr>
              <a:pPr defTabSz="457223">
                <a:defRPr/>
              </a:pPr>
              <a:t>10/12/2024</a:t>
            </a:fld>
            <a:endParaRPr lang="en-US">
              <a:solidFill>
                <a:prstClr val="black">
                  <a:tint val="75000"/>
                </a:prstClr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23">
              <a:defRPr/>
            </a:pPr>
            <a:endParaRPr lang="en-US">
              <a:solidFill>
                <a:prstClr val="black">
                  <a:tint val="75000"/>
                </a:prstClr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23">
              <a:defRPr/>
            </a:pPr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  <a:sym typeface="Arial" panose="020B0604020202020204" pitchFamily="34" charset="0"/>
              </a:rPr>
              <a:pPr defTabSz="457223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49135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57223">
              <a:defRPr/>
            </a:pPr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  <a:sym typeface="Arial" panose="020B0604020202020204" pitchFamily="34" charset="0"/>
              </a:rPr>
              <a:pPr defTabSz="457223">
                <a:defRPr/>
              </a:pPr>
              <a:t>10/12/2024</a:t>
            </a:fld>
            <a:endParaRPr lang="en-US">
              <a:solidFill>
                <a:prstClr val="black">
                  <a:tint val="75000"/>
                </a:prstClr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23">
              <a:defRPr/>
            </a:pPr>
            <a:endParaRPr lang="en-US">
              <a:solidFill>
                <a:prstClr val="black">
                  <a:tint val="75000"/>
                </a:prstClr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23">
              <a:defRPr/>
            </a:pPr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  <a:sym typeface="Arial" panose="020B0604020202020204" pitchFamily="34" charset="0"/>
              </a:rPr>
              <a:pPr defTabSz="457223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74253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182033"/>
            <a:ext cx="2005543" cy="774700"/>
          </a:xfrm>
        </p:spPr>
        <p:txBody>
          <a:bodyPr anchor="b"/>
          <a:lstStyle>
            <a:lvl1pPr algn="l">
              <a:defRPr sz="1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83369" y="182036"/>
            <a:ext cx="3407833" cy="3902075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000"/>
            </a:lvl4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801" y="956736"/>
            <a:ext cx="2005543" cy="3127375"/>
          </a:xfrm>
        </p:spPr>
        <p:txBody>
          <a:bodyPr/>
          <a:lstStyle>
            <a:lvl1pPr marL="0" indent="0">
              <a:buNone/>
              <a:defRPr sz="700"/>
            </a:lvl1pPr>
            <a:lvl2pPr marL="228611" indent="0">
              <a:buNone/>
              <a:defRPr sz="600"/>
            </a:lvl2pPr>
            <a:lvl3pPr marL="457223" indent="0">
              <a:buNone/>
              <a:defRPr sz="500"/>
            </a:lvl3pPr>
            <a:lvl4pPr marL="685835" indent="0">
              <a:buNone/>
              <a:defRPr sz="450"/>
            </a:lvl4pPr>
            <a:lvl5pPr marL="914446" indent="0">
              <a:buNone/>
              <a:defRPr sz="450"/>
            </a:lvl5pPr>
            <a:lvl6pPr marL="1143057" indent="0">
              <a:buNone/>
              <a:defRPr sz="450"/>
            </a:lvl6pPr>
            <a:lvl7pPr marL="1371668" indent="0">
              <a:buNone/>
              <a:defRPr sz="450"/>
            </a:lvl7pPr>
            <a:lvl8pPr marL="1600280" indent="0">
              <a:buNone/>
              <a:defRPr sz="450"/>
            </a:lvl8pPr>
            <a:lvl9pPr marL="1828892" indent="0">
              <a:buNone/>
              <a:defRPr sz="4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57223">
              <a:defRPr/>
            </a:pPr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  <a:sym typeface="Arial" panose="020B0604020202020204" pitchFamily="34" charset="0"/>
              </a:rPr>
              <a:pPr defTabSz="457223">
                <a:defRPr/>
              </a:pPr>
              <a:t>10/12/2024</a:t>
            </a:fld>
            <a:endParaRPr lang="en-US">
              <a:solidFill>
                <a:prstClr val="black">
                  <a:tint val="75000"/>
                </a:prstClr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23">
              <a:defRPr/>
            </a:pPr>
            <a:endParaRPr lang="en-US">
              <a:solidFill>
                <a:prstClr val="black">
                  <a:tint val="75000"/>
                </a:prstClr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23">
              <a:defRPr/>
            </a:pPr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  <a:sym typeface="Arial" panose="020B0604020202020204" pitchFamily="34" charset="0"/>
              </a:rPr>
              <a:pPr defTabSz="457223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91435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4859" y="3200402"/>
            <a:ext cx="3657600" cy="377825"/>
          </a:xfrm>
        </p:spPr>
        <p:txBody>
          <a:bodyPr anchor="b"/>
          <a:lstStyle>
            <a:lvl1pPr algn="l">
              <a:defRPr sz="1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94859" y="408517"/>
            <a:ext cx="3657600" cy="2743200"/>
          </a:xfrm>
        </p:spPr>
        <p:txBody>
          <a:bodyPr/>
          <a:lstStyle>
            <a:lvl1pPr marL="0" indent="0">
              <a:buNone/>
              <a:defRPr sz="1600"/>
            </a:lvl1pPr>
            <a:lvl2pPr marL="228611" indent="0">
              <a:buNone/>
              <a:defRPr sz="1400"/>
            </a:lvl2pPr>
            <a:lvl3pPr marL="457223" indent="0">
              <a:buNone/>
              <a:defRPr sz="1200"/>
            </a:lvl3pPr>
            <a:lvl4pPr marL="685835" indent="0">
              <a:buNone/>
              <a:defRPr sz="1000"/>
            </a:lvl4pPr>
            <a:lvl5pPr marL="914446" indent="0">
              <a:buNone/>
              <a:defRPr sz="1000"/>
            </a:lvl5pPr>
            <a:lvl6pPr marL="1143057" indent="0">
              <a:buNone/>
              <a:defRPr sz="1000"/>
            </a:lvl6pPr>
            <a:lvl7pPr marL="1371668" indent="0">
              <a:buNone/>
              <a:defRPr sz="1000"/>
            </a:lvl7pPr>
            <a:lvl8pPr marL="1600280" indent="0">
              <a:buNone/>
              <a:defRPr sz="1000"/>
            </a:lvl8pPr>
            <a:lvl9pPr marL="1828892" indent="0">
              <a:buNone/>
              <a:defRPr sz="1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94859" y="3578227"/>
            <a:ext cx="3657600" cy="536575"/>
          </a:xfrm>
        </p:spPr>
        <p:txBody>
          <a:bodyPr/>
          <a:lstStyle>
            <a:lvl1pPr marL="0" indent="0">
              <a:buNone/>
              <a:defRPr sz="700"/>
            </a:lvl1pPr>
            <a:lvl2pPr marL="228611" indent="0">
              <a:buNone/>
              <a:defRPr sz="600"/>
            </a:lvl2pPr>
            <a:lvl3pPr marL="457223" indent="0">
              <a:buNone/>
              <a:defRPr sz="500"/>
            </a:lvl3pPr>
            <a:lvl4pPr marL="685835" indent="0">
              <a:buNone/>
              <a:defRPr sz="450"/>
            </a:lvl4pPr>
            <a:lvl5pPr marL="914446" indent="0">
              <a:buNone/>
              <a:defRPr sz="450"/>
            </a:lvl5pPr>
            <a:lvl6pPr marL="1143057" indent="0">
              <a:buNone/>
              <a:defRPr sz="450"/>
            </a:lvl6pPr>
            <a:lvl7pPr marL="1371668" indent="0">
              <a:buNone/>
              <a:defRPr sz="450"/>
            </a:lvl7pPr>
            <a:lvl8pPr marL="1600280" indent="0">
              <a:buNone/>
              <a:defRPr sz="450"/>
            </a:lvl8pPr>
            <a:lvl9pPr marL="1828892" indent="0">
              <a:buNone/>
              <a:defRPr sz="4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57223">
              <a:defRPr/>
            </a:pPr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  <a:sym typeface="Arial" panose="020B0604020202020204" pitchFamily="34" charset="0"/>
              </a:rPr>
              <a:pPr defTabSz="457223">
                <a:defRPr/>
              </a:pPr>
              <a:t>10/12/2024</a:t>
            </a:fld>
            <a:endParaRPr lang="en-US">
              <a:solidFill>
                <a:prstClr val="black">
                  <a:tint val="75000"/>
                </a:prstClr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23">
              <a:defRPr/>
            </a:pPr>
            <a:endParaRPr lang="en-US">
              <a:solidFill>
                <a:prstClr val="black">
                  <a:tint val="75000"/>
                </a:prstClr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23">
              <a:defRPr/>
            </a:pPr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  <a:sym typeface="Arial" panose="020B0604020202020204" pitchFamily="34" charset="0"/>
              </a:rPr>
              <a:pPr defTabSz="457223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914830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66802"/>
            <a:ext cx="5486400" cy="3017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4800" y="4237569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23">
              <a:defRPr/>
            </a:pPr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  <a:sym typeface="Arial" panose="020B0604020202020204" pitchFamily="34" charset="0"/>
              </a:rPr>
              <a:pPr defTabSz="457223">
                <a:defRPr/>
              </a:pPr>
              <a:t>10/12/2024</a:t>
            </a:fld>
            <a:endParaRPr lang="en-US">
              <a:solidFill>
                <a:prstClr val="black">
                  <a:tint val="75000"/>
                </a:prstClr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82800" y="4237569"/>
            <a:ext cx="1930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23">
              <a:defRPr/>
            </a:pPr>
            <a:endParaRPr lang="en-US">
              <a:solidFill>
                <a:prstClr val="black">
                  <a:tint val="75000"/>
                </a:prstClr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68800" y="4237569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23">
              <a:defRPr/>
            </a:pPr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  <a:sym typeface="Arial" panose="020B0604020202020204" pitchFamily="34" charset="0"/>
              </a:rPr>
              <a:pPr defTabSz="457223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79103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457223" rtl="0" eaLnBrk="1" latinLnBrk="0" hangingPunct="1">
        <a:spcBef>
          <a:spcPct val="0"/>
        </a:spcBef>
        <a:buNone/>
        <a:defRPr sz="2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8" indent="-171458" algn="l" defTabSz="457223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371494" indent="-142883" algn="l" defTabSz="457223" rtl="0" eaLnBrk="1" latinLnBrk="0" hangingPunct="1">
        <a:spcBef>
          <a:spcPct val="20000"/>
        </a:spcBef>
        <a:buFont typeface="Arial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571529" indent="-114306" algn="l" defTabSz="457223" rtl="0" eaLnBrk="1" latinLnBrk="0" hangingPunct="1">
        <a:spcBef>
          <a:spcPct val="20000"/>
        </a:spcBef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800140" indent="-114306" algn="l" defTabSz="457223" rtl="0" eaLnBrk="1" latinLnBrk="0" hangingPunct="1">
        <a:spcBef>
          <a:spcPct val="20000"/>
        </a:spcBef>
        <a:buFont typeface="Arial" pitchFamily="34" charset="0"/>
        <a:buChar char="–"/>
        <a:defRPr sz="1000" kern="1200">
          <a:solidFill>
            <a:schemeClr val="tx1"/>
          </a:solidFill>
          <a:latin typeface="+mn-lt"/>
          <a:ea typeface="+mn-ea"/>
          <a:cs typeface="+mn-cs"/>
        </a:defRPr>
      </a:lvl4pPr>
      <a:lvl5pPr marL="1028752" indent="-114306" algn="l" defTabSz="457223" rtl="0" eaLnBrk="1" latinLnBrk="0" hangingPunct="1">
        <a:spcBef>
          <a:spcPct val="20000"/>
        </a:spcBef>
        <a:buFont typeface="Arial" pitchFamily="34" charset="0"/>
        <a:buChar char="»"/>
        <a:defRPr sz="1000" kern="1200">
          <a:solidFill>
            <a:schemeClr val="tx1"/>
          </a:solidFill>
          <a:latin typeface="+mn-lt"/>
          <a:ea typeface="+mn-ea"/>
          <a:cs typeface="+mn-cs"/>
        </a:defRPr>
      </a:lvl5pPr>
      <a:lvl6pPr marL="1257363" indent="-114306" algn="l" defTabSz="457223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6pPr>
      <a:lvl7pPr marL="1485974" indent="-114306" algn="l" defTabSz="457223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7pPr>
      <a:lvl8pPr marL="1714586" indent="-114306" algn="l" defTabSz="457223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8pPr>
      <a:lvl9pPr marL="1943198" indent="-114306" algn="l" defTabSz="457223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23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1pPr>
      <a:lvl2pPr marL="228611" algn="l" defTabSz="457223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2pPr>
      <a:lvl3pPr marL="457223" algn="l" defTabSz="457223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3pPr>
      <a:lvl4pPr marL="685835" algn="l" defTabSz="457223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4pPr>
      <a:lvl5pPr marL="914446" algn="l" defTabSz="457223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5pPr>
      <a:lvl6pPr marL="1143057" algn="l" defTabSz="457223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6pPr>
      <a:lvl7pPr marL="1371668" algn="l" defTabSz="457223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7pPr>
      <a:lvl8pPr marL="1600280" algn="l" defTabSz="457223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8pPr>
      <a:lvl9pPr marL="1828892" algn="l" defTabSz="457223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66800"/>
            <a:ext cx="5486400" cy="3017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4248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  <p:sldLayoutId id="2147483724" r:id="rId2"/>
    <p:sldLayoutId id="2147483725" r:id="rId3"/>
    <p:sldLayoutId id="2147483726" r:id="rId4"/>
    <p:sldLayoutId id="2147483727" r:id="rId5"/>
    <p:sldLayoutId id="2147483728" r:id="rId6"/>
    <p:sldLayoutId id="2147483729" r:id="rId7"/>
    <p:sldLayoutId id="2147483730" r:id="rId8"/>
    <p:sldLayoutId id="2147483731" r:id="rId9"/>
    <p:sldLayoutId id="2147483732" r:id="rId10"/>
    <p:sldLayoutId id="2147483733" r:id="rId11"/>
  </p:sldLayoutIdLst>
  <p:txStyles>
    <p:titleStyle>
      <a:lvl1pPr algn="ctr" defTabSz="609630" rtl="0" eaLnBrk="1" latinLnBrk="0" hangingPunct="1">
        <a:spcBef>
          <a:spcPct val="0"/>
        </a:spcBef>
        <a:buNone/>
        <a:defRPr sz="293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11" indent="-228611" algn="l" defTabSz="609630" rtl="0" eaLnBrk="1" latinLnBrk="0" hangingPunct="1">
        <a:spcBef>
          <a:spcPct val="20000"/>
        </a:spcBef>
        <a:buFont typeface="Arial" pitchFamily="34" charset="0"/>
        <a:buChar char="•"/>
        <a:defRPr sz="2133" kern="1200">
          <a:solidFill>
            <a:schemeClr val="tx1"/>
          </a:solidFill>
          <a:latin typeface="+mn-lt"/>
          <a:ea typeface="+mn-ea"/>
          <a:cs typeface="+mn-cs"/>
        </a:defRPr>
      </a:lvl1pPr>
      <a:lvl2pPr marL="495325" indent="-190510" algn="l" defTabSz="609630" rtl="0" eaLnBrk="1" latinLnBrk="0" hangingPunct="1">
        <a:spcBef>
          <a:spcPct val="20000"/>
        </a:spcBef>
        <a:buFont typeface="Arial" pitchFamily="34" charset="0"/>
        <a:buChar char="–"/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762038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66853" indent="-152408" algn="l" defTabSz="609630" rtl="0" eaLnBrk="1" latinLnBrk="0" hangingPunct="1">
        <a:spcBef>
          <a:spcPct val="20000"/>
        </a:spcBef>
        <a:buFont typeface="Arial" pitchFamily="34" charset="0"/>
        <a:buChar char="–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71669" indent="-152408" algn="l" defTabSz="609630" rtl="0" eaLnBrk="1" latinLnBrk="0" hangingPunct="1">
        <a:spcBef>
          <a:spcPct val="20000"/>
        </a:spcBef>
        <a:buFont typeface="Arial" pitchFamily="34" charset="0"/>
        <a:buChar char="»"/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167648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6pPr>
      <a:lvl7pPr marL="1981299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7pPr>
      <a:lvl8pPr marL="228611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8pPr>
      <a:lvl9pPr marL="2590930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304815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60963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4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1926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52407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9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33707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38522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7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25.png"/><Relationship Id="rId9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7.png"/><Relationship Id="rId7" Type="http://schemas.openxmlformats.org/officeDocument/2006/relationships/image" Target="../media/image26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4.png"/><Relationship Id="rId10" Type="http://schemas.openxmlformats.org/officeDocument/2006/relationships/image" Target="../media/image29.png"/><Relationship Id="rId4" Type="http://schemas.openxmlformats.org/officeDocument/2006/relationships/image" Target="../media/image10.svg"/><Relationship Id="rId9" Type="http://schemas.openxmlformats.org/officeDocument/2006/relationships/image" Target="../media/image28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7.png"/><Relationship Id="rId7" Type="http://schemas.openxmlformats.org/officeDocument/2006/relationships/image" Target="../media/image26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4.png"/><Relationship Id="rId4" Type="http://schemas.openxmlformats.org/officeDocument/2006/relationships/image" Target="../media/image10.svg"/><Relationship Id="rId9" Type="http://schemas.openxmlformats.org/officeDocument/2006/relationships/image" Target="../media/image31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10.svg"/><Relationship Id="rId7" Type="http://schemas.openxmlformats.org/officeDocument/2006/relationships/image" Target="../media/image6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microsoft.com/office/2007/relationships/hdphoto" Target="../media/hdphoto1.wdp"/><Relationship Id="rId4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6.sv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0.svg"/><Relationship Id="rId12" Type="http://schemas.openxmlformats.org/officeDocument/2006/relationships/image" Target="../media/image33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7.png"/><Relationship Id="rId11" Type="http://schemas.microsoft.com/office/2007/relationships/hdphoto" Target="../media/hdphoto1.wdp"/><Relationship Id="rId5" Type="http://schemas.openxmlformats.org/officeDocument/2006/relationships/image" Target="../media/image12.png"/><Relationship Id="rId10" Type="http://schemas.openxmlformats.org/officeDocument/2006/relationships/image" Target="../media/image9.png"/><Relationship Id="rId4" Type="http://schemas.openxmlformats.org/officeDocument/2006/relationships/image" Target="../media/image11.png"/><Relationship Id="rId9" Type="http://schemas.openxmlformats.org/officeDocument/2006/relationships/image" Target="../media/image32.png"/><Relationship Id="rId14" Type="http://schemas.openxmlformats.org/officeDocument/2006/relationships/image" Target="../media/image3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6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5.png"/><Relationship Id="rId4" Type="http://schemas.openxmlformats.org/officeDocument/2006/relationships/image" Target="../media/image6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7.png"/><Relationship Id="rId7" Type="http://schemas.microsoft.com/office/2007/relationships/hdphoto" Target="../media/hdphoto1.wdp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10.svg"/><Relationship Id="rId9" Type="http://schemas.openxmlformats.org/officeDocument/2006/relationships/image" Target="../media/image6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7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Relationship Id="rId9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8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10" Type="http://schemas.microsoft.com/office/2007/relationships/hdphoto" Target="../media/hdphoto2.wdp"/><Relationship Id="rId4" Type="http://schemas.openxmlformats.org/officeDocument/2006/relationships/image" Target="../media/image14.png"/><Relationship Id="rId9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7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Relationship Id="rId9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0.png"/><Relationship Id="rId12" Type="http://schemas.openxmlformats.org/officeDocument/2006/relationships/image" Target="../media/image22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23.svg"/><Relationship Id="rId11" Type="http://schemas.openxmlformats.org/officeDocument/2006/relationships/image" Target="../media/image13.png"/><Relationship Id="rId5" Type="http://schemas.openxmlformats.org/officeDocument/2006/relationships/image" Target="../media/image19.png"/><Relationship Id="rId10" Type="http://schemas.openxmlformats.org/officeDocument/2006/relationships/image" Target="../media/image8.png"/><Relationship Id="rId4" Type="http://schemas.openxmlformats.org/officeDocument/2006/relationships/image" Target="../media/image18.png"/><Relationship Id="rId9" Type="http://schemas.openxmlformats.org/officeDocument/2006/relationships/image" Target="../media/image25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19.png"/><Relationship Id="rId7" Type="http://schemas.openxmlformats.org/officeDocument/2006/relationships/image" Target="../media/image25.sv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11" Type="http://schemas.openxmlformats.org/officeDocument/2006/relationships/image" Target="../media/image22.png"/><Relationship Id="rId5" Type="http://schemas.openxmlformats.org/officeDocument/2006/relationships/image" Target="../media/image20.png"/><Relationship Id="rId10" Type="http://schemas.openxmlformats.org/officeDocument/2006/relationships/image" Target="../media/image24.png"/><Relationship Id="rId4" Type="http://schemas.openxmlformats.org/officeDocument/2006/relationships/image" Target="../media/image23.svg"/><Relationship Id="rId9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34">
            <a:extLst>
              <a:ext uri="{FF2B5EF4-FFF2-40B4-BE49-F238E27FC236}">
                <a16:creationId xmlns:a16="http://schemas.microsoft.com/office/drawing/2014/main" id="{D2CB7DC7-D768-7B25-2DE3-027BD77E506A}"/>
              </a:ext>
            </a:extLst>
          </p:cNvPr>
          <p:cNvGrpSpPr/>
          <p:nvPr/>
        </p:nvGrpSpPr>
        <p:grpSpPr bwMode="auto">
          <a:xfrm>
            <a:off x="-97790" y="6258271"/>
            <a:ext cx="12489180" cy="574955"/>
            <a:chOff x="0" y="4105"/>
            <a:chExt cx="5511" cy="215"/>
          </a:xfrm>
        </p:grpSpPr>
        <p:sp>
          <p:nvSpPr>
            <p:cNvPr id="12" name="Freeform 37">
              <a:extLst>
                <a:ext uri="{FF2B5EF4-FFF2-40B4-BE49-F238E27FC236}">
                  <a16:creationId xmlns:a16="http://schemas.microsoft.com/office/drawing/2014/main" id="{6BBC78F9-8A87-06F7-56E4-99D5F06A38EE}"/>
                </a:ext>
              </a:extLst>
            </p:cNvPr>
            <p:cNvSpPr/>
            <p:nvPr/>
          </p:nvSpPr>
          <p:spPr bwMode="auto">
            <a:xfrm>
              <a:off x="1050" y="4238"/>
              <a:ext cx="236" cy="75"/>
            </a:xfrm>
            <a:custGeom>
              <a:avLst/>
              <a:gdLst>
                <a:gd name="T0" fmla="*/ 102 w 236"/>
                <a:gd name="T1" fmla="*/ 2 h 75"/>
                <a:gd name="T2" fmla="*/ 78 w 236"/>
                <a:gd name="T3" fmla="*/ 0 h 75"/>
                <a:gd name="T4" fmla="*/ 57 w 236"/>
                <a:gd name="T5" fmla="*/ 3 h 75"/>
                <a:gd name="T6" fmla="*/ 37 w 236"/>
                <a:gd name="T7" fmla="*/ 6 h 75"/>
                <a:gd name="T8" fmla="*/ 20 w 236"/>
                <a:gd name="T9" fmla="*/ 13 h 75"/>
                <a:gd name="T10" fmla="*/ 8 w 236"/>
                <a:gd name="T11" fmla="*/ 22 h 75"/>
                <a:gd name="T12" fmla="*/ 0 w 236"/>
                <a:gd name="T13" fmla="*/ 32 h 75"/>
                <a:gd name="T14" fmla="*/ 0 w 236"/>
                <a:gd name="T15" fmla="*/ 45 h 75"/>
                <a:gd name="T16" fmla="*/ 6 w 236"/>
                <a:gd name="T17" fmla="*/ 61 h 75"/>
                <a:gd name="T18" fmla="*/ 40 w 236"/>
                <a:gd name="T19" fmla="*/ 68 h 75"/>
                <a:gd name="T20" fmla="*/ 69 w 236"/>
                <a:gd name="T21" fmla="*/ 73 h 75"/>
                <a:gd name="T22" fmla="*/ 95 w 236"/>
                <a:gd name="T23" fmla="*/ 75 h 75"/>
                <a:gd name="T24" fmla="*/ 116 w 236"/>
                <a:gd name="T25" fmla="*/ 75 h 75"/>
                <a:gd name="T26" fmla="*/ 136 w 236"/>
                <a:gd name="T27" fmla="*/ 75 h 75"/>
                <a:gd name="T28" fmla="*/ 156 w 236"/>
                <a:gd name="T29" fmla="*/ 73 h 75"/>
                <a:gd name="T30" fmla="*/ 175 w 236"/>
                <a:gd name="T31" fmla="*/ 69 h 75"/>
                <a:gd name="T32" fmla="*/ 195 w 236"/>
                <a:gd name="T33" fmla="*/ 65 h 75"/>
                <a:gd name="T34" fmla="*/ 214 w 236"/>
                <a:gd name="T35" fmla="*/ 60 h 75"/>
                <a:gd name="T36" fmla="*/ 226 w 236"/>
                <a:gd name="T37" fmla="*/ 54 h 75"/>
                <a:gd name="T38" fmla="*/ 232 w 236"/>
                <a:gd name="T39" fmla="*/ 47 h 75"/>
                <a:gd name="T40" fmla="*/ 236 w 236"/>
                <a:gd name="T41" fmla="*/ 38 h 75"/>
                <a:gd name="T42" fmla="*/ 236 w 236"/>
                <a:gd name="T43" fmla="*/ 31 h 75"/>
                <a:gd name="T44" fmla="*/ 233 w 236"/>
                <a:gd name="T45" fmla="*/ 24 h 75"/>
                <a:gd name="T46" fmla="*/ 230 w 236"/>
                <a:gd name="T47" fmla="*/ 17 h 75"/>
                <a:gd name="T48" fmla="*/ 224 w 236"/>
                <a:gd name="T49" fmla="*/ 12 h 75"/>
                <a:gd name="T50" fmla="*/ 217 w 236"/>
                <a:gd name="T51" fmla="*/ 9 h 75"/>
                <a:gd name="T52" fmla="*/ 209 w 236"/>
                <a:gd name="T53" fmla="*/ 6 h 75"/>
                <a:gd name="T54" fmla="*/ 200 w 236"/>
                <a:gd name="T55" fmla="*/ 5 h 75"/>
                <a:gd name="T56" fmla="*/ 189 w 236"/>
                <a:gd name="T57" fmla="*/ 5 h 75"/>
                <a:gd name="T58" fmla="*/ 180 w 236"/>
                <a:gd name="T59" fmla="*/ 8 h 75"/>
                <a:gd name="T60" fmla="*/ 171 w 236"/>
                <a:gd name="T61" fmla="*/ 9 h 75"/>
                <a:gd name="T62" fmla="*/ 163 w 236"/>
                <a:gd name="T63" fmla="*/ 11 h 75"/>
                <a:gd name="T64" fmla="*/ 157 w 236"/>
                <a:gd name="T65" fmla="*/ 13 h 75"/>
                <a:gd name="T66" fmla="*/ 153 w 236"/>
                <a:gd name="T67" fmla="*/ 15 h 75"/>
                <a:gd name="T68" fmla="*/ 146 w 236"/>
                <a:gd name="T69" fmla="*/ 15 h 75"/>
                <a:gd name="T70" fmla="*/ 140 w 236"/>
                <a:gd name="T71" fmla="*/ 13 h 75"/>
                <a:gd name="T72" fmla="*/ 134 w 236"/>
                <a:gd name="T73" fmla="*/ 11 h 75"/>
                <a:gd name="T74" fmla="*/ 127 w 236"/>
                <a:gd name="T75" fmla="*/ 9 h 75"/>
                <a:gd name="T76" fmla="*/ 119 w 236"/>
                <a:gd name="T77" fmla="*/ 5 h 75"/>
                <a:gd name="T78" fmla="*/ 111 w 236"/>
                <a:gd name="T79" fmla="*/ 3 h 75"/>
                <a:gd name="T80" fmla="*/ 102 w 236"/>
                <a:gd name="T81" fmla="*/ 2 h 75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0" t="0" r="r" b="b"/>
              <a:pathLst>
                <a:path w="236" h="75">
                  <a:moveTo>
                    <a:pt x="102" y="2"/>
                  </a:moveTo>
                  <a:lnTo>
                    <a:pt x="78" y="0"/>
                  </a:lnTo>
                  <a:lnTo>
                    <a:pt x="57" y="3"/>
                  </a:lnTo>
                  <a:lnTo>
                    <a:pt x="37" y="6"/>
                  </a:lnTo>
                  <a:lnTo>
                    <a:pt x="20" y="13"/>
                  </a:lnTo>
                  <a:lnTo>
                    <a:pt x="8" y="22"/>
                  </a:lnTo>
                  <a:lnTo>
                    <a:pt x="0" y="32"/>
                  </a:lnTo>
                  <a:lnTo>
                    <a:pt x="0" y="45"/>
                  </a:lnTo>
                  <a:lnTo>
                    <a:pt x="6" y="61"/>
                  </a:lnTo>
                  <a:lnTo>
                    <a:pt x="40" y="68"/>
                  </a:lnTo>
                  <a:lnTo>
                    <a:pt x="69" y="73"/>
                  </a:lnTo>
                  <a:lnTo>
                    <a:pt x="95" y="75"/>
                  </a:lnTo>
                  <a:lnTo>
                    <a:pt x="116" y="75"/>
                  </a:lnTo>
                  <a:lnTo>
                    <a:pt x="136" y="75"/>
                  </a:lnTo>
                  <a:lnTo>
                    <a:pt x="156" y="73"/>
                  </a:lnTo>
                  <a:lnTo>
                    <a:pt x="175" y="69"/>
                  </a:lnTo>
                  <a:lnTo>
                    <a:pt x="195" y="65"/>
                  </a:lnTo>
                  <a:lnTo>
                    <a:pt x="214" y="60"/>
                  </a:lnTo>
                  <a:lnTo>
                    <a:pt x="226" y="54"/>
                  </a:lnTo>
                  <a:lnTo>
                    <a:pt x="232" y="47"/>
                  </a:lnTo>
                  <a:lnTo>
                    <a:pt x="236" y="38"/>
                  </a:lnTo>
                  <a:lnTo>
                    <a:pt x="236" y="31"/>
                  </a:lnTo>
                  <a:lnTo>
                    <a:pt x="233" y="24"/>
                  </a:lnTo>
                  <a:lnTo>
                    <a:pt x="230" y="17"/>
                  </a:lnTo>
                  <a:lnTo>
                    <a:pt x="224" y="12"/>
                  </a:lnTo>
                  <a:lnTo>
                    <a:pt x="217" y="9"/>
                  </a:lnTo>
                  <a:lnTo>
                    <a:pt x="209" y="6"/>
                  </a:lnTo>
                  <a:lnTo>
                    <a:pt x="200" y="5"/>
                  </a:lnTo>
                  <a:lnTo>
                    <a:pt x="189" y="5"/>
                  </a:lnTo>
                  <a:lnTo>
                    <a:pt x="180" y="8"/>
                  </a:lnTo>
                  <a:lnTo>
                    <a:pt x="171" y="9"/>
                  </a:lnTo>
                  <a:lnTo>
                    <a:pt x="163" y="11"/>
                  </a:lnTo>
                  <a:lnTo>
                    <a:pt x="157" y="13"/>
                  </a:lnTo>
                  <a:lnTo>
                    <a:pt x="153" y="15"/>
                  </a:lnTo>
                  <a:lnTo>
                    <a:pt x="146" y="15"/>
                  </a:lnTo>
                  <a:lnTo>
                    <a:pt x="140" y="13"/>
                  </a:lnTo>
                  <a:lnTo>
                    <a:pt x="134" y="11"/>
                  </a:lnTo>
                  <a:lnTo>
                    <a:pt x="127" y="9"/>
                  </a:lnTo>
                  <a:lnTo>
                    <a:pt x="119" y="5"/>
                  </a:lnTo>
                  <a:lnTo>
                    <a:pt x="111" y="3"/>
                  </a:lnTo>
                  <a:lnTo>
                    <a:pt x="102" y="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13" name="Group 38">
              <a:extLst>
                <a:ext uri="{FF2B5EF4-FFF2-40B4-BE49-F238E27FC236}">
                  <a16:creationId xmlns:a16="http://schemas.microsoft.com/office/drawing/2014/main" id="{0029FF1E-67A4-9DDE-6966-B33216139013}"/>
                </a:ext>
              </a:extLst>
            </p:cNvPr>
            <p:cNvGrpSpPr/>
            <p:nvPr/>
          </p:nvGrpSpPr>
          <p:grpSpPr bwMode="auto">
            <a:xfrm>
              <a:off x="0" y="4105"/>
              <a:ext cx="1479" cy="215"/>
              <a:chOff x="3452" y="4125"/>
              <a:chExt cx="1479" cy="215"/>
            </a:xfrm>
          </p:grpSpPr>
          <p:sp>
            <p:nvSpPr>
              <p:cNvPr id="116" name="Freeform 39">
                <a:extLst>
                  <a:ext uri="{FF2B5EF4-FFF2-40B4-BE49-F238E27FC236}">
                    <a16:creationId xmlns:a16="http://schemas.microsoft.com/office/drawing/2014/main" id="{20D92793-1E1D-F7DC-A927-FF2C54A10D67}"/>
                  </a:ext>
                </a:extLst>
              </p:cNvPr>
              <p:cNvSpPr/>
              <p:nvPr/>
            </p:nvSpPr>
            <p:spPr bwMode="auto">
              <a:xfrm>
                <a:off x="3592" y="4158"/>
                <a:ext cx="17" cy="16"/>
              </a:xfrm>
              <a:custGeom>
                <a:avLst/>
                <a:gdLst>
                  <a:gd name="T0" fmla="*/ 1 w 34"/>
                  <a:gd name="T1" fmla="*/ 1 h 32"/>
                  <a:gd name="T2" fmla="*/ 1 w 34"/>
                  <a:gd name="T3" fmla="*/ 1 h 32"/>
                  <a:gd name="T4" fmla="*/ 1 w 34"/>
                  <a:gd name="T5" fmla="*/ 1 h 32"/>
                  <a:gd name="T6" fmla="*/ 1 w 34"/>
                  <a:gd name="T7" fmla="*/ 1 h 32"/>
                  <a:gd name="T8" fmla="*/ 1 w 34"/>
                  <a:gd name="T9" fmla="*/ 0 h 32"/>
                  <a:gd name="T10" fmla="*/ 1 w 34"/>
                  <a:gd name="T11" fmla="*/ 0 h 32"/>
                  <a:gd name="T12" fmla="*/ 1 w 34"/>
                  <a:gd name="T13" fmla="*/ 1 h 32"/>
                  <a:gd name="T14" fmla="*/ 1 w 34"/>
                  <a:gd name="T15" fmla="*/ 1 h 32"/>
                  <a:gd name="T16" fmla="*/ 0 w 34"/>
                  <a:gd name="T17" fmla="*/ 1 h 32"/>
                  <a:gd name="T18" fmla="*/ 0 w 34"/>
                  <a:gd name="T19" fmla="*/ 1 h 32"/>
                  <a:gd name="T20" fmla="*/ 1 w 34"/>
                  <a:gd name="T21" fmla="*/ 1 h 32"/>
                  <a:gd name="T22" fmla="*/ 1 w 34"/>
                  <a:gd name="T23" fmla="*/ 1 h 32"/>
                  <a:gd name="T24" fmla="*/ 1 w 34"/>
                  <a:gd name="T25" fmla="*/ 1 h 32"/>
                  <a:gd name="T26" fmla="*/ 1 w 34"/>
                  <a:gd name="T27" fmla="*/ 1 h 32"/>
                  <a:gd name="T28" fmla="*/ 1 w 34"/>
                  <a:gd name="T29" fmla="*/ 1 h 32"/>
                  <a:gd name="T30" fmla="*/ 1 w 34"/>
                  <a:gd name="T31" fmla="*/ 1 h 32"/>
                  <a:gd name="T32" fmla="*/ 1 w 34"/>
                  <a:gd name="T33" fmla="*/ 1 h 3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4" h="32">
                    <a:moveTo>
                      <a:pt x="34" y="20"/>
                    </a:moveTo>
                    <a:lnTo>
                      <a:pt x="34" y="14"/>
                    </a:lnTo>
                    <a:lnTo>
                      <a:pt x="32" y="8"/>
                    </a:lnTo>
                    <a:lnTo>
                      <a:pt x="27" y="4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9" y="1"/>
                    </a:lnTo>
                    <a:lnTo>
                      <a:pt x="4" y="6"/>
                    </a:lnTo>
                    <a:lnTo>
                      <a:pt x="0" y="12"/>
                    </a:lnTo>
                    <a:lnTo>
                      <a:pt x="0" y="19"/>
                    </a:lnTo>
                    <a:lnTo>
                      <a:pt x="3" y="24"/>
                    </a:lnTo>
                    <a:lnTo>
                      <a:pt x="7" y="29"/>
                    </a:lnTo>
                    <a:lnTo>
                      <a:pt x="13" y="32"/>
                    </a:lnTo>
                    <a:lnTo>
                      <a:pt x="20" y="32"/>
                    </a:lnTo>
                    <a:lnTo>
                      <a:pt x="26" y="30"/>
                    </a:lnTo>
                    <a:lnTo>
                      <a:pt x="30" y="26"/>
                    </a:lnTo>
                    <a:lnTo>
                      <a:pt x="34" y="2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17" name="Freeform 40">
                <a:extLst>
                  <a:ext uri="{FF2B5EF4-FFF2-40B4-BE49-F238E27FC236}">
                    <a16:creationId xmlns:a16="http://schemas.microsoft.com/office/drawing/2014/main" id="{1EBFEA6C-F533-2CA2-F7CE-7959C023A720}"/>
                  </a:ext>
                </a:extLst>
              </p:cNvPr>
              <p:cNvSpPr/>
              <p:nvPr/>
            </p:nvSpPr>
            <p:spPr bwMode="auto">
              <a:xfrm>
                <a:off x="3668" y="4235"/>
                <a:ext cx="16" cy="16"/>
              </a:xfrm>
              <a:custGeom>
                <a:avLst/>
                <a:gdLst>
                  <a:gd name="T0" fmla="*/ 0 w 34"/>
                  <a:gd name="T1" fmla="*/ 1 h 32"/>
                  <a:gd name="T2" fmla="*/ 0 w 34"/>
                  <a:gd name="T3" fmla="*/ 1 h 32"/>
                  <a:gd name="T4" fmla="*/ 0 w 34"/>
                  <a:gd name="T5" fmla="*/ 1 h 32"/>
                  <a:gd name="T6" fmla="*/ 0 w 34"/>
                  <a:gd name="T7" fmla="*/ 1 h 32"/>
                  <a:gd name="T8" fmla="*/ 0 w 34"/>
                  <a:gd name="T9" fmla="*/ 0 h 32"/>
                  <a:gd name="T10" fmla="*/ 0 w 34"/>
                  <a:gd name="T11" fmla="*/ 0 h 32"/>
                  <a:gd name="T12" fmla="*/ 0 w 34"/>
                  <a:gd name="T13" fmla="*/ 1 h 32"/>
                  <a:gd name="T14" fmla="*/ 0 w 34"/>
                  <a:gd name="T15" fmla="*/ 1 h 32"/>
                  <a:gd name="T16" fmla="*/ 0 w 34"/>
                  <a:gd name="T17" fmla="*/ 1 h 32"/>
                  <a:gd name="T18" fmla="*/ 0 w 34"/>
                  <a:gd name="T19" fmla="*/ 1 h 32"/>
                  <a:gd name="T20" fmla="*/ 0 w 34"/>
                  <a:gd name="T21" fmla="*/ 1 h 32"/>
                  <a:gd name="T22" fmla="*/ 0 w 34"/>
                  <a:gd name="T23" fmla="*/ 1 h 32"/>
                  <a:gd name="T24" fmla="*/ 0 w 34"/>
                  <a:gd name="T25" fmla="*/ 1 h 32"/>
                  <a:gd name="T26" fmla="*/ 0 w 34"/>
                  <a:gd name="T27" fmla="*/ 1 h 32"/>
                  <a:gd name="T28" fmla="*/ 0 w 34"/>
                  <a:gd name="T29" fmla="*/ 1 h 32"/>
                  <a:gd name="T30" fmla="*/ 0 w 34"/>
                  <a:gd name="T31" fmla="*/ 1 h 32"/>
                  <a:gd name="T32" fmla="*/ 0 w 34"/>
                  <a:gd name="T33" fmla="*/ 1 h 3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4" h="32">
                    <a:moveTo>
                      <a:pt x="34" y="20"/>
                    </a:moveTo>
                    <a:lnTo>
                      <a:pt x="34" y="13"/>
                    </a:lnTo>
                    <a:lnTo>
                      <a:pt x="31" y="8"/>
                    </a:lnTo>
                    <a:lnTo>
                      <a:pt x="27" y="3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8" y="2"/>
                    </a:lnTo>
                    <a:lnTo>
                      <a:pt x="4" y="6"/>
                    </a:lnTo>
                    <a:lnTo>
                      <a:pt x="0" y="12"/>
                    </a:lnTo>
                    <a:lnTo>
                      <a:pt x="0" y="18"/>
                    </a:lnTo>
                    <a:lnTo>
                      <a:pt x="3" y="24"/>
                    </a:lnTo>
                    <a:lnTo>
                      <a:pt x="7" y="28"/>
                    </a:lnTo>
                    <a:lnTo>
                      <a:pt x="13" y="32"/>
                    </a:lnTo>
                    <a:lnTo>
                      <a:pt x="20" y="32"/>
                    </a:lnTo>
                    <a:lnTo>
                      <a:pt x="26" y="31"/>
                    </a:lnTo>
                    <a:lnTo>
                      <a:pt x="30" y="26"/>
                    </a:lnTo>
                    <a:lnTo>
                      <a:pt x="34" y="2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18" name="Freeform 41">
                <a:extLst>
                  <a:ext uri="{FF2B5EF4-FFF2-40B4-BE49-F238E27FC236}">
                    <a16:creationId xmlns:a16="http://schemas.microsoft.com/office/drawing/2014/main" id="{EF584784-3618-89E1-20F1-E1BA1B838BEC}"/>
                  </a:ext>
                </a:extLst>
              </p:cNvPr>
              <p:cNvSpPr/>
              <p:nvPr/>
            </p:nvSpPr>
            <p:spPr bwMode="auto">
              <a:xfrm>
                <a:off x="3668" y="4194"/>
                <a:ext cx="16" cy="17"/>
              </a:xfrm>
              <a:custGeom>
                <a:avLst/>
                <a:gdLst>
                  <a:gd name="T0" fmla="*/ 0 w 33"/>
                  <a:gd name="T1" fmla="*/ 1 h 32"/>
                  <a:gd name="T2" fmla="*/ 0 w 33"/>
                  <a:gd name="T3" fmla="*/ 1 h 32"/>
                  <a:gd name="T4" fmla="*/ 0 w 33"/>
                  <a:gd name="T5" fmla="*/ 1 h 32"/>
                  <a:gd name="T6" fmla="*/ 0 w 33"/>
                  <a:gd name="T7" fmla="*/ 1 h 32"/>
                  <a:gd name="T8" fmla="*/ 0 w 33"/>
                  <a:gd name="T9" fmla="*/ 0 h 32"/>
                  <a:gd name="T10" fmla="*/ 0 w 33"/>
                  <a:gd name="T11" fmla="*/ 0 h 32"/>
                  <a:gd name="T12" fmla="*/ 0 w 33"/>
                  <a:gd name="T13" fmla="*/ 1 h 32"/>
                  <a:gd name="T14" fmla="*/ 0 w 33"/>
                  <a:gd name="T15" fmla="*/ 1 h 32"/>
                  <a:gd name="T16" fmla="*/ 0 w 33"/>
                  <a:gd name="T17" fmla="*/ 1 h 32"/>
                  <a:gd name="T18" fmla="*/ 0 w 33"/>
                  <a:gd name="T19" fmla="*/ 1 h 32"/>
                  <a:gd name="T20" fmla="*/ 0 w 33"/>
                  <a:gd name="T21" fmla="*/ 1 h 32"/>
                  <a:gd name="T22" fmla="*/ 0 w 33"/>
                  <a:gd name="T23" fmla="*/ 1 h 32"/>
                  <a:gd name="T24" fmla="*/ 0 w 33"/>
                  <a:gd name="T25" fmla="*/ 1 h 32"/>
                  <a:gd name="T26" fmla="*/ 0 w 33"/>
                  <a:gd name="T27" fmla="*/ 1 h 32"/>
                  <a:gd name="T28" fmla="*/ 0 w 33"/>
                  <a:gd name="T29" fmla="*/ 1 h 32"/>
                  <a:gd name="T30" fmla="*/ 0 w 33"/>
                  <a:gd name="T31" fmla="*/ 1 h 32"/>
                  <a:gd name="T32" fmla="*/ 0 w 33"/>
                  <a:gd name="T33" fmla="*/ 1 h 3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3" h="32">
                    <a:moveTo>
                      <a:pt x="33" y="19"/>
                    </a:moveTo>
                    <a:lnTo>
                      <a:pt x="33" y="13"/>
                    </a:lnTo>
                    <a:lnTo>
                      <a:pt x="30" y="7"/>
                    </a:lnTo>
                    <a:lnTo>
                      <a:pt x="26" y="2"/>
                    </a:lnTo>
                    <a:lnTo>
                      <a:pt x="20" y="0"/>
                    </a:lnTo>
                    <a:lnTo>
                      <a:pt x="13" y="0"/>
                    </a:lnTo>
                    <a:lnTo>
                      <a:pt x="7" y="1"/>
                    </a:lnTo>
                    <a:lnTo>
                      <a:pt x="3" y="6"/>
                    </a:lnTo>
                    <a:lnTo>
                      <a:pt x="0" y="11"/>
                    </a:lnTo>
                    <a:lnTo>
                      <a:pt x="0" y="18"/>
                    </a:lnTo>
                    <a:lnTo>
                      <a:pt x="1" y="24"/>
                    </a:lnTo>
                    <a:lnTo>
                      <a:pt x="6" y="29"/>
                    </a:lnTo>
                    <a:lnTo>
                      <a:pt x="12" y="32"/>
                    </a:lnTo>
                    <a:lnTo>
                      <a:pt x="19" y="32"/>
                    </a:lnTo>
                    <a:lnTo>
                      <a:pt x="25" y="30"/>
                    </a:lnTo>
                    <a:lnTo>
                      <a:pt x="29" y="25"/>
                    </a:lnTo>
                    <a:lnTo>
                      <a:pt x="33" y="19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19" name="Freeform 42">
                <a:extLst>
                  <a:ext uri="{FF2B5EF4-FFF2-40B4-BE49-F238E27FC236}">
                    <a16:creationId xmlns:a16="http://schemas.microsoft.com/office/drawing/2014/main" id="{2921C379-F6C3-3A60-E657-F56FBBB1CECE}"/>
                  </a:ext>
                </a:extLst>
              </p:cNvPr>
              <p:cNvSpPr/>
              <p:nvPr/>
            </p:nvSpPr>
            <p:spPr bwMode="auto">
              <a:xfrm>
                <a:off x="3671" y="4153"/>
                <a:ext cx="16" cy="17"/>
              </a:xfrm>
              <a:custGeom>
                <a:avLst/>
                <a:gdLst>
                  <a:gd name="T0" fmla="*/ 1 w 32"/>
                  <a:gd name="T1" fmla="*/ 1 h 32"/>
                  <a:gd name="T2" fmla="*/ 1 w 32"/>
                  <a:gd name="T3" fmla="*/ 1 h 32"/>
                  <a:gd name="T4" fmla="*/ 1 w 32"/>
                  <a:gd name="T5" fmla="*/ 1 h 32"/>
                  <a:gd name="T6" fmla="*/ 1 w 32"/>
                  <a:gd name="T7" fmla="*/ 1 h 32"/>
                  <a:gd name="T8" fmla="*/ 1 w 32"/>
                  <a:gd name="T9" fmla="*/ 0 h 32"/>
                  <a:gd name="T10" fmla="*/ 1 w 32"/>
                  <a:gd name="T11" fmla="*/ 0 h 32"/>
                  <a:gd name="T12" fmla="*/ 1 w 32"/>
                  <a:gd name="T13" fmla="*/ 1 h 32"/>
                  <a:gd name="T14" fmla="*/ 1 w 32"/>
                  <a:gd name="T15" fmla="*/ 1 h 32"/>
                  <a:gd name="T16" fmla="*/ 0 w 32"/>
                  <a:gd name="T17" fmla="*/ 1 h 32"/>
                  <a:gd name="T18" fmla="*/ 0 w 32"/>
                  <a:gd name="T19" fmla="*/ 1 h 32"/>
                  <a:gd name="T20" fmla="*/ 1 w 32"/>
                  <a:gd name="T21" fmla="*/ 1 h 32"/>
                  <a:gd name="T22" fmla="*/ 1 w 32"/>
                  <a:gd name="T23" fmla="*/ 1 h 32"/>
                  <a:gd name="T24" fmla="*/ 1 w 32"/>
                  <a:gd name="T25" fmla="*/ 1 h 32"/>
                  <a:gd name="T26" fmla="*/ 1 w 32"/>
                  <a:gd name="T27" fmla="*/ 1 h 32"/>
                  <a:gd name="T28" fmla="*/ 1 w 32"/>
                  <a:gd name="T29" fmla="*/ 1 h 32"/>
                  <a:gd name="T30" fmla="*/ 1 w 32"/>
                  <a:gd name="T31" fmla="*/ 1 h 32"/>
                  <a:gd name="T32" fmla="*/ 1 w 32"/>
                  <a:gd name="T33" fmla="*/ 1 h 3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2" h="32">
                    <a:moveTo>
                      <a:pt x="32" y="20"/>
                    </a:moveTo>
                    <a:lnTo>
                      <a:pt x="32" y="14"/>
                    </a:lnTo>
                    <a:lnTo>
                      <a:pt x="30" y="8"/>
                    </a:lnTo>
                    <a:lnTo>
                      <a:pt x="26" y="3"/>
                    </a:lnTo>
                    <a:lnTo>
                      <a:pt x="20" y="0"/>
                    </a:lnTo>
                    <a:lnTo>
                      <a:pt x="14" y="0"/>
                    </a:lnTo>
                    <a:lnTo>
                      <a:pt x="8" y="1"/>
                    </a:lnTo>
                    <a:lnTo>
                      <a:pt x="4" y="6"/>
                    </a:lnTo>
                    <a:lnTo>
                      <a:pt x="0" y="11"/>
                    </a:lnTo>
                    <a:lnTo>
                      <a:pt x="0" y="18"/>
                    </a:lnTo>
                    <a:lnTo>
                      <a:pt x="1" y="24"/>
                    </a:lnTo>
                    <a:lnTo>
                      <a:pt x="6" y="29"/>
                    </a:lnTo>
                    <a:lnTo>
                      <a:pt x="12" y="32"/>
                    </a:lnTo>
                    <a:lnTo>
                      <a:pt x="19" y="32"/>
                    </a:lnTo>
                    <a:lnTo>
                      <a:pt x="24" y="30"/>
                    </a:lnTo>
                    <a:lnTo>
                      <a:pt x="29" y="25"/>
                    </a:lnTo>
                    <a:lnTo>
                      <a:pt x="32" y="2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20" name="Freeform 43">
                <a:extLst>
                  <a:ext uri="{FF2B5EF4-FFF2-40B4-BE49-F238E27FC236}">
                    <a16:creationId xmlns:a16="http://schemas.microsoft.com/office/drawing/2014/main" id="{439E828C-17F6-A136-6F1A-020C9F180169}"/>
                  </a:ext>
                </a:extLst>
              </p:cNvPr>
              <p:cNvSpPr/>
              <p:nvPr/>
            </p:nvSpPr>
            <p:spPr bwMode="auto">
              <a:xfrm>
                <a:off x="3772" y="4256"/>
                <a:ext cx="17" cy="16"/>
              </a:xfrm>
              <a:custGeom>
                <a:avLst/>
                <a:gdLst>
                  <a:gd name="T0" fmla="*/ 1 w 33"/>
                  <a:gd name="T1" fmla="*/ 1 h 32"/>
                  <a:gd name="T2" fmla="*/ 1 w 33"/>
                  <a:gd name="T3" fmla="*/ 1 h 32"/>
                  <a:gd name="T4" fmla="*/ 1 w 33"/>
                  <a:gd name="T5" fmla="*/ 1 h 32"/>
                  <a:gd name="T6" fmla="*/ 1 w 33"/>
                  <a:gd name="T7" fmla="*/ 1 h 32"/>
                  <a:gd name="T8" fmla="*/ 1 w 33"/>
                  <a:gd name="T9" fmla="*/ 0 h 32"/>
                  <a:gd name="T10" fmla="*/ 1 w 33"/>
                  <a:gd name="T11" fmla="*/ 0 h 32"/>
                  <a:gd name="T12" fmla="*/ 1 w 33"/>
                  <a:gd name="T13" fmla="*/ 1 h 32"/>
                  <a:gd name="T14" fmla="*/ 1 w 33"/>
                  <a:gd name="T15" fmla="*/ 1 h 32"/>
                  <a:gd name="T16" fmla="*/ 0 w 33"/>
                  <a:gd name="T17" fmla="*/ 1 h 32"/>
                  <a:gd name="T18" fmla="*/ 0 w 33"/>
                  <a:gd name="T19" fmla="*/ 1 h 32"/>
                  <a:gd name="T20" fmla="*/ 1 w 33"/>
                  <a:gd name="T21" fmla="*/ 1 h 32"/>
                  <a:gd name="T22" fmla="*/ 1 w 33"/>
                  <a:gd name="T23" fmla="*/ 1 h 32"/>
                  <a:gd name="T24" fmla="*/ 1 w 33"/>
                  <a:gd name="T25" fmla="*/ 1 h 32"/>
                  <a:gd name="T26" fmla="*/ 1 w 33"/>
                  <a:gd name="T27" fmla="*/ 1 h 32"/>
                  <a:gd name="T28" fmla="*/ 1 w 33"/>
                  <a:gd name="T29" fmla="*/ 1 h 32"/>
                  <a:gd name="T30" fmla="*/ 1 w 33"/>
                  <a:gd name="T31" fmla="*/ 1 h 32"/>
                  <a:gd name="T32" fmla="*/ 1 w 33"/>
                  <a:gd name="T33" fmla="*/ 1 h 3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3" h="32">
                    <a:moveTo>
                      <a:pt x="33" y="20"/>
                    </a:moveTo>
                    <a:lnTo>
                      <a:pt x="33" y="14"/>
                    </a:lnTo>
                    <a:lnTo>
                      <a:pt x="31" y="8"/>
                    </a:lnTo>
                    <a:lnTo>
                      <a:pt x="26" y="4"/>
                    </a:lnTo>
                    <a:lnTo>
                      <a:pt x="20" y="0"/>
                    </a:lnTo>
                    <a:lnTo>
                      <a:pt x="14" y="0"/>
                    </a:lnTo>
                    <a:lnTo>
                      <a:pt x="8" y="1"/>
                    </a:lnTo>
                    <a:lnTo>
                      <a:pt x="3" y="6"/>
                    </a:lnTo>
                    <a:lnTo>
                      <a:pt x="0" y="12"/>
                    </a:lnTo>
                    <a:lnTo>
                      <a:pt x="0" y="19"/>
                    </a:lnTo>
                    <a:lnTo>
                      <a:pt x="2" y="24"/>
                    </a:lnTo>
                    <a:lnTo>
                      <a:pt x="7" y="29"/>
                    </a:lnTo>
                    <a:lnTo>
                      <a:pt x="12" y="32"/>
                    </a:lnTo>
                    <a:lnTo>
                      <a:pt x="19" y="32"/>
                    </a:lnTo>
                    <a:lnTo>
                      <a:pt x="25" y="30"/>
                    </a:lnTo>
                    <a:lnTo>
                      <a:pt x="30" y="26"/>
                    </a:lnTo>
                    <a:lnTo>
                      <a:pt x="33" y="2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21" name="Freeform 44">
                <a:extLst>
                  <a:ext uri="{FF2B5EF4-FFF2-40B4-BE49-F238E27FC236}">
                    <a16:creationId xmlns:a16="http://schemas.microsoft.com/office/drawing/2014/main" id="{782F0B34-E9BC-9862-F682-B2AFD174F285}"/>
                  </a:ext>
                </a:extLst>
              </p:cNvPr>
              <p:cNvSpPr/>
              <p:nvPr/>
            </p:nvSpPr>
            <p:spPr bwMode="auto">
              <a:xfrm>
                <a:off x="3768" y="4216"/>
                <a:ext cx="17" cy="16"/>
              </a:xfrm>
              <a:custGeom>
                <a:avLst/>
                <a:gdLst>
                  <a:gd name="T0" fmla="*/ 1 w 32"/>
                  <a:gd name="T1" fmla="*/ 0 h 33"/>
                  <a:gd name="T2" fmla="*/ 1 w 32"/>
                  <a:gd name="T3" fmla="*/ 0 h 33"/>
                  <a:gd name="T4" fmla="*/ 1 w 32"/>
                  <a:gd name="T5" fmla="*/ 0 h 33"/>
                  <a:gd name="T6" fmla="*/ 1 w 32"/>
                  <a:gd name="T7" fmla="*/ 0 h 33"/>
                  <a:gd name="T8" fmla="*/ 1 w 32"/>
                  <a:gd name="T9" fmla="*/ 0 h 33"/>
                  <a:gd name="T10" fmla="*/ 1 w 32"/>
                  <a:gd name="T11" fmla="*/ 0 h 33"/>
                  <a:gd name="T12" fmla="*/ 1 w 32"/>
                  <a:gd name="T13" fmla="*/ 0 h 33"/>
                  <a:gd name="T14" fmla="*/ 1 w 32"/>
                  <a:gd name="T15" fmla="*/ 0 h 33"/>
                  <a:gd name="T16" fmla="*/ 0 w 32"/>
                  <a:gd name="T17" fmla="*/ 0 h 33"/>
                  <a:gd name="T18" fmla="*/ 0 w 32"/>
                  <a:gd name="T19" fmla="*/ 0 h 33"/>
                  <a:gd name="T20" fmla="*/ 1 w 32"/>
                  <a:gd name="T21" fmla="*/ 0 h 33"/>
                  <a:gd name="T22" fmla="*/ 1 w 32"/>
                  <a:gd name="T23" fmla="*/ 0 h 33"/>
                  <a:gd name="T24" fmla="*/ 1 w 32"/>
                  <a:gd name="T25" fmla="*/ 0 h 33"/>
                  <a:gd name="T26" fmla="*/ 1 w 32"/>
                  <a:gd name="T27" fmla="*/ 0 h 33"/>
                  <a:gd name="T28" fmla="*/ 1 w 32"/>
                  <a:gd name="T29" fmla="*/ 0 h 33"/>
                  <a:gd name="T30" fmla="*/ 1 w 32"/>
                  <a:gd name="T31" fmla="*/ 0 h 33"/>
                  <a:gd name="T32" fmla="*/ 1 w 32"/>
                  <a:gd name="T33" fmla="*/ 0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2" h="33">
                    <a:moveTo>
                      <a:pt x="32" y="21"/>
                    </a:moveTo>
                    <a:lnTo>
                      <a:pt x="32" y="14"/>
                    </a:lnTo>
                    <a:lnTo>
                      <a:pt x="31" y="9"/>
                    </a:lnTo>
                    <a:lnTo>
                      <a:pt x="26" y="4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8" y="3"/>
                    </a:lnTo>
                    <a:lnTo>
                      <a:pt x="3" y="7"/>
                    </a:lnTo>
                    <a:lnTo>
                      <a:pt x="0" y="13"/>
                    </a:lnTo>
                    <a:lnTo>
                      <a:pt x="0" y="20"/>
                    </a:lnTo>
                    <a:lnTo>
                      <a:pt x="2" y="26"/>
                    </a:lnTo>
                    <a:lnTo>
                      <a:pt x="7" y="30"/>
                    </a:lnTo>
                    <a:lnTo>
                      <a:pt x="13" y="33"/>
                    </a:lnTo>
                    <a:lnTo>
                      <a:pt x="18" y="33"/>
                    </a:lnTo>
                    <a:lnTo>
                      <a:pt x="24" y="32"/>
                    </a:lnTo>
                    <a:lnTo>
                      <a:pt x="29" y="27"/>
                    </a:lnTo>
                    <a:lnTo>
                      <a:pt x="32" y="2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22" name="Freeform 45">
                <a:extLst>
                  <a:ext uri="{FF2B5EF4-FFF2-40B4-BE49-F238E27FC236}">
                    <a16:creationId xmlns:a16="http://schemas.microsoft.com/office/drawing/2014/main" id="{07C2A145-D3F1-DF17-0C16-899843331B79}"/>
                  </a:ext>
                </a:extLst>
              </p:cNvPr>
              <p:cNvSpPr/>
              <p:nvPr/>
            </p:nvSpPr>
            <p:spPr bwMode="auto">
              <a:xfrm>
                <a:off x="3774" y="4175"/>
                <a:ext cx="16" cy="17"/>
              </a:xfrm>
              <a:custGeom>
                <a:avLst/>
                <a:gdLst>
                  <a:gd name="T0" fmla="*/ 0 w 33"/>
                  <a:gd name="T1" fmla="*/ 1 h 33"/>
                  <a:gd name="T2" fmla="*/ 0 w 33"/>
                  <a:gd name="T3" fmla="*/ 1 h 33"/>
                  <a:gd name="T4" fmla="*/ 0 w 33"/>
                  <a:gd name="T5" fmla="*/ 1 h 33"/>
                  <a:gd name="T6" fmla="*/ 0 w 33"/>
                  <a:gd name="T7" fmla="*/ 1 h 33"/>
                  <a:gd name="T8" fmla="*/ 0 w 33"/>
                  <a:gd name="T9" fmla="*/ 0 h 33"/>
                  <a:gd name="T10" fmla="*/ 0 w 33"/>
                  <a:gd name="T11" fmla="*/ 0 h 33"/>
                  <a:gd name="T12" fmla="*/ 0 w 33"/>
                  <a:gd name="T13" fmla="*/ 1 h 33"/>
                  <a:gd name="T14" fmla="*/ 0 w 33"/>
                  <a:gd name="T15" fmla="*/ 1 h 33"/>
                  <a:gd name="T16" fmla="*/ 0 w 33"/>
                  <a:gd name="T17" fmla="*/ 1 h 33"/>
                  <a:gd name="T18" fmla="*/ 0 w 33"/>
                  <a:gd name="T19" fmla="*/ 1 h 33"/>
                  <a:gd name="T20" fmla="*/ 0 w 33"/>
                  <a:gd name="T21" fmla="*/ 1 h 33"/>
                  <a:gd name="T22" fmla="*/ 0 w 33"/>
                  <a:gd name="T23" fmla="*/ 1 h 33"/>
                  <a:gd name="T24" fmla="*/ 0 w 33"/>
                  <a:gd name="T25" fmla="*/ 1 h 33"/>
                  <a:gd name="T26" fmla="*/ 0 w 33"/>
                  <a:gd name="T27" fmla="*/ 1 h 33"/>
                  <a:gd name="T28" fmla="*/ 0 w 33"/>
                  <a:gd name="T29" fmla="*/ 1 h 33"/>
                  <a:gd name="T30" fmla="*/ 0 w 33"/>
                  <a:gd name="T31" fmla="*/ 1 h 33"/>
                  <a:gd name="T32" fmla="*/ 0 w 33"/>
                  <a:gd name="T33" fmla="*/ 1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3" h="33">
                    <a:moveTo>
                      <a:pt x="33" y="21"/>
                    </a:moveTo>
                    <a:lnTo>
                      <a:pt x="33" y="14"/>
                    </a:lnTo>
                    <a:lnTo>
                      <a:pt x="30" y="8"/>
                    </a:lnTo>
                    <a:lnTo>
                      <a:pt x="27" y="3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8" y="2"/>
                    </a:lnTo>
                    <a:lnTo>
                      <a:pt x="4" y="7"/>
                    </a:lnTo>
                    <a:lnTo>
                      <a:pt x="0" y="12"/>
                    </a:lnTo>
                    <a:lnTo>
                      <a:pt x="0" y="19"/>
                    </a:lnTo>
                    <a:lnTo>
                      <a:pt x="3" y="25"/>
                    </a:lnTo>
                    <a:lnTo>
                      <a:pt x="6" y="30"/>
                    </a:lnTo>
                    <a:lnTo>
                      <a:pt x="12" y="33"/>
                    </a:lnTo>
                    <a:lnTo>
                      <a:pt x="19" y="33"/>
                    </a:lnTo>
                    <a:lnTo>
                      <a:pt x="25" y="31"/>
                    </a:lnTo>
                    <a:lnTo>
                      <a:pt x="29" y="26"/>
                    </a:lnTo>
                    <a:lnTo>
                      <a:pt x="33" y="2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23" name="Freeform 46">
                <a:extLst>
                  <a:ext uri="{FF2B5EF4-FFF2-40B4-BE49-F238E27FC236}">
                    <a16:creationId xmlns:a16="http://schemas.microsoft.com/office/drawing/2014/main" id="{024756EF-3478-EEAF-1BA4-94744FF92EC8}"/>
                  </a:ext>
                </a:extLst>
              </p:cNvPr>
              <p:cNvSpPr/>
              <p:nvPr/>
            </p:nvSpPr>
            <p:spPr bwMode="auto">
              <a:xfrm>
                <a:off x="3789" y="4136"/>
                <a:ext cx="16" cy="17"/>
              </a:xfrm>
              <a:custGeom>
                <a:avLst/>
                <a:gdLst>
                  <a:gd name="T0" fmla="*/ 1 w 32"/>
                  <a:gd name="T1" fmla="*/ 1 h 34"/>
                  <a:gd name="T2" fmla="*/ 1 w 32"/>
                  <a:gd name="T3" fmla="*/ 1 h 34"/>
                  <a:gd name="T4" fmla="*/ 1 w 32"/>
                  <a:gd name="T5" fmla="*/ 1 h 34"/>
                  <a:gd name="T6" fmla="*/ 1 w 32"/>
                  <a:gd name="T7" fmla="*/ 1 h 34"/>
                  <a:gd name="T8" fmla="*/ 1 w 32"/>
                  <a:gd name="T9" fmla="*/ 0 h 34"/>
                  <a:gd name="T10" fmla="*/ 1 w 32"/>
                  <a:gd name="T11" fmla="*/ 0 h 34"/>
                  <a:gd name="T12" fmla="*/ 1 w 32"/>
                  <a:gd name="T13" fmla="*/ 1 h 34"/>
                  <a:gd name="T14" fmla="*/ 1 w 32"/>
                  <a:gd name="T15" fmla="*/ 1 h 34"/>
                  <a:gd name="T16" fmla="*/ 0 w 32"/>
                  <a:gd name="T17" fmla="*/ 1 h 34"/>
                  <a:gd name="T18" fmla="*/ 0 w 32"/>
                  <a:gd name="T19" fmla="*/ 1 h 34"/>
                  <a:gd name="T20" fmla="*/ 1 w 32"/>
                  <a:gd name="T21" fmla="*/ 1 h 34"/>
                  <a:gd name="T22" fmla="*/ 1 w 32"/>
                  <a:gd name="T23" fmla="*/ 1 h 34"/>
                  <a:gd name="T24" fmla="*/ 1 w 32"/>
                  <a:gd name="T25" fmla="*/ 1 h 34"/>
                  <a:gd name="T26" fmla="*/ 1 w 32"/>
                  <a:gd name="T27" fmla="*/ 1 h 34"/>
                  <a:gd name="T28" fmla="*/ 1 w 32"/>
                  <a:gd name="T29" fmla="*/ 1 h 34"/>
                  <a:gd name="T30" fmla="*/ 1 w 32"/>
                  <a:gd name="T31" fmla="*/ 1 h 34"/>
                  <a:gd name="T32" fmla="*/ 1 w 32"/>
                  <a:gd name="T33" fmla="*/ 1 h 3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2" h="34">
                    <a:moveTo>
                      <a:pt x="32" y="21"/>
                    </a:moveTo>
                    <a:lnTo>
                      <a:pt x="32" y="14"/>
                    </a:lnTo>
                    <a:lnTo>
                      <a:pt x="31" y="8"/>
                    </a:lnTo>
                    <a:lnTo>
                      <a:pt x="27" y="4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8" y="3"/>
                    </a:lnTo>
                    <a:lnTo>
                      <a:pt x="4" y="7"/>
                    </a:lnTo>
                    <a:lnTo>
                      <a:pt x="0" y="13"/>
                    </a:lnTo>
                    <a:lnTo>
                      <a:pt x="0" y="20"/>
                    </a:lnTo>
                    <a:lnTo>
                      <a:pt x="2" y="26"/>
                    </a:lnTo>
                    <a:lnTo>
                      <a:pt x="7" y="30"/>
                    </a:lnTo>
                    <a:lnTo>
                      <a:pt x="13" y="34"/>
                    </a:lnTo>
                    <a:lnTo>
                      <a:pt x="20" y="34"/>
                    </a:lnTo>
                    <a:lnTo>
                      <a:pt x="25" y="32"/>
                    </a:lnTo>
                    <a:lnTo>
                      <a:pt x="30" y="27"/>
                    </a:lnTo>
                    <a:lnTo>
                      <a:pt x="32" y="2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24" name="Freeform 47">
                <a:extLst>
                  <a:ext uri="{FF2B5EF4-FFF2-40B4-BE49-F238E27FC236}">
                    <a16:creationId xmlns:a16="http://schemas.microsoft.com/office/drawing/2014/main" id="{4E5AAA5E-DFFE-8D33-FE6B-80823D5EA31C}"/>
                  </a:ext>
                </a:extLst>
              </p:cNvPr>
              <p:cNvSpPr/>
              <p:nvPr/>
            </p:nvSpPr>
            <p:spPr bwMode="auto">
              <a:xfrm>
                <a:off x="3842" y="4235"/>
                <a:ext cx="17" cy="16"/>
              </a:xfrm>
              <a:custGeom>
                <a:avLst/>
                <a:gdLst>
                  <a:gd name="T0" fmla="*/ 1 w 34"/>
                  <a:gd name="T1" fmla="*/ 1 h 32"/>
                  <a:gd name="T2" fmla="*/ 1 w 34"/>
                  <a:gd name="T3" fmla="*/ 1 h 32"/>
                  <a:gd name="T4" fmla="*/ 1 w 34"/>
                  <a:gd name="T5" fmla="*/ 1 h 32"/>
                  <a:gd name="T6" fmla="*/ 1 w 34"/>
                  <a:gd name="T7" fmla="*/ 1 h 32"/>
                  <a:gd name="T8" fmla="*/ 1 w 34"/>
                  <a:gd name="T9" fmla="*/ 0 h 32"/>
                  <a:gd name="T10" fmla="*/ 1 w 34"/>
                  <a:gd name="T11" fmla="*/ 0 h 32"/>
                  <a:gd name="T12" fmla="*/ 1 w 34"/>
                  <a:gd name="T13" fmla="*/ 1 h 32"/>
                  <a:gd name="T14" fmla="*/ 1 w 34"/>
                  <a:gd name="T15" fmla="*/ 1 h 32"/>
                  <a:gd name="T16" fmla="*/ 0 w 34"/>
                  <a:gd name="T17" fmla="*/ 1 h 32"/>
                  <a:gd name="T18" fmla="*/ 0 w 34"/>
                  <a:gd name="T19" fmla="*/ 1 h 32"/>
                  <a:gd name="T20" fmla="*/ 1 w 34"/>
                  <a:gd name="T21" fmla="*/ 1 h 32"/>
                  <a:gd name="T22" fmla="*/ 1 w 34"/>
                  <a:gd name="T23" fmla="*/ 1 h 32"/>
                  <a:gd name="T24" fmla="*/ 1 w 34"/>
                  <a:gd name="T25" fmla="*/ 1 h 32"/>
                  <a:gd name="T26" fmla="*/ 1 w 34"/>
                  <a:gd name="T27" fmla="*/ 1 h 32"/>
                  <a:gd name="T28" fmla="*/ 1 w 34"/>
                  <a:gd name="T29" fmla="*/ 1 h 32"/>
                  <a:gd name="T30" fmla="*/ 1 w 34"/>
                  <a:gd name="T31" fmla="*/ 1 h 32"/>
                  <a:gd name="T32" fmla="*/ 1 w 34"/>
                  <a:gd name="T33" fmla="*/ 1 h 3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4" h="32">
                    <a:moveTo>
                      <a:pt x="34" y="20"/>
                    </a:moveTo>
                    <a:lnTo>
                      <a:pt x="34" y="14"/>
                    </a:lnTo>
                    <a:lnTo>
                      <a:pt x="31" y="8"/>
                    </a:lnTo>
                    <a:lnTo>
                      <a:pt x="27" y="3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8" y="2"/>
                    </a:lnTo>
                    <a:lnTo>
                      <a:pt x="4" y="7"/>
                    </a:lnTo>
                    <a:lnTo>
                      <a:pt x="0" y="12"/>
                    </a:lnTo>
                    <a:lnTo>
                      <a:pt x="0" y="18"/>
                    </a:lnTo>
                    <a:lnTo>
                      <a:pt x="3" y="24"/>
                    </a:lnTo>
                    <a:lnTo>
                      <a:pt x="7" y="29"/>
                    </a:lnTo>
                    <a:lnTo>
                      <a:pt x="13" y="32"/>
                    </a:lnTo>
                    <a:lnTo>
                      <a:pt x="20" y="32"/>
                    </a:lnTo>
                    <a:lnTo>
                      <a:pt x="26" y="31"/>
                    </a:lnTo>
                    <a:lnTo>
                      <a:pt x="30" y="26"/>
                    </a:lnTo>
                    <a:lnTo>
                      <a:pt x="34" y="2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25" name="Freeform 48">
                <a:extLst>
                  <a:ext uri="{FF2B5EF4-FFF2-40B4-BE49-F238E27FC236}">
                    <a16:creationId xmlns:a16="http://schemas.microsoft.com/office/drawing/2014/main" id="{8529F96C-A169-1D1B-C33D-E3B692E1AA1B}"/>
                  </a:ext>
                </a:extLst>
              </p:cNvPr>
              <p:cNvSpPr/>
              <p:nvPr/>
            </p:nvSpPr>
            <p:spPr bwMode="auto">
              <a:xfrm>
                <a:off x="3857" y="4201"/>
                <a:ext cx="16" cy="16"/>
              </a:xfrm>
              <a:custGeom>
                <a:avLst/>
                <a:gdLst>
                  <a:gd name="T0" fmla="*/ 1 w 32"/>
                  <a:gd name="T1" fmla="*/ 1 h 32"/>
                  <a:gd name="T2" fmla="*/ 1 w 32"/>
                  <a:gd name="T3" fmla="*/ 1 h 32"/>
                  <a:gd name="T4" fmla="*/ 1 w 32"/>
                  <a:gd name="T5" fmla="*/ 1 h 32"/>
                  <a:gd name="T6" fmla="*/ 1 w 32"/>
                  <a:gd name="T7" fmla="*/ 1 h 32"/>
                  <a:gd name="T8" fmla="*/ 1 w 32"/>
                  <a:gd name="T9" fmla="*/ 0 h 32"/>
                  <a:gd name="T10" fmla="*/ 1 w 32"/>
                  <a:gd name="T11" fmla="*/ 0 h 32"/>
                  <a:gd name="T12" fmla="*/ 1 w 32"/>
                  <a:gd name="T13" fmla="*/ 1 h 32"/>
                  <a:gd name="T14" fmla="*/ 1 w 32"/>
                  <a:gd name="T15" fmla="*/ 1 h 32"/>
                  <a:gd name="T16" fmla="*/ 0 w 32"/>
                  <a:gd name="T17" fmla="*/ 1 h 32"/>
                  <a:gd name="T18" fmla="*/ 0 w 32"/>
                  <a:gd name="T19" fmla="*/ 1 h 32"/>
                  <a:gd name="T20" fmla="*/ 1 w 32"/>
                  <a:gd name="T21" fmla="*/ 1 h 32"/>
                  <a:gd name="T22" fmla="*/ 1 w 32"/>
                  <a:gd name="T23" fmla="*/ 1 h 32"/>
                  <a:gd name="T24" fmla="*/ 1 w 32"/>
                  <a:gd name="T25" fmla="*/ 1 h 32"/>
                  <a:gd name="T26" fmla="*/ 1 w 32"/>
                  <a:gd name="T27" fmla="*/ 1 h 32"/>
                  <a:gd name="T28" fmla="*/ 1 w 32"/>
                  <a:gd name="T29" fmla="*/ 1 h 32"/>
                  <a:gd name="T30" fmla="*/ 1 w 32"/>
                  <a:gd name="T31" fmla="*/ 1 h 32"/>
                  <a:gd name="T32" fmla="*/ 1 w 32"/>
                  <a:gd name="T33" fmla="*/ 1 h 3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2" h="32">
                    <a:moveTo>
                      <a:pt x="32" y="20"/>
                    </a:moveTo>
                    <a:lnTo>
                      <a:pt x="32" y="14"/>
                    </a:lnTo>
                    <a:lnTo>
                      <a:pt x="30" y="8"/>
                    </a:lnTo>
                    <a:lnTo>
                      <a:pt x="27" y="3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8" y="2"/>
                    </a:lnTo>
                    <a:lnTo>
                      <a:pt x="4" y="7"/>
                    </a:lnTo>
                    <a:lnTo>
                      <a:pt x="0" y="12"/>
                    </a:lnTo>
                    <a:lnTo>
                      <a:pt x="0" y="18"/>
                    </a:lnTo>
                    <a:lnTo>
                      <a:pt x="2" y="24"/>
                    </a:lnTo>
                    <a:lnTo>
                      <a:pt x="6" y="28"/>
                    </a:lnTo>
                    <a:lnTo>
                      <a:pt x="12" y="32"/>
                    </a:lnTo>
                    <a:lnTo>
                      <a:pt x="18" y="32"/>
                    </a:lnTo>
                    <a:lnTo>
                      <a:pt x="24" y="31"/>
                    </a:lnTo>
                    <a:lnTo>
                      <a:pt x="29" y="26"/>
                    </a:lnTo>
                    <a:lnTo>
                      <a:pt x="32" y="2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26" name="Freeform 49">
                <a:extLst>
                  <a:ext uri="{FF2B5EF4-FFF2-40B4-BE49-F238E27FC236}">
                    <a16:creationId xmlns:a16="http://schemas.microsoft.com/office/drawing/2014/main" id="{FE240382-3281-1AB5-A56F-8C7197203102}"/>
                  </a:ext>
                </a:extLst>
              </p:cNvPr>
              <p:cNvSpPr/>
              <p:nvPr/>
            </p:nvSpPr>
            <p:spPr bwMode="auto">
              <a:xfrm>
                <a:off x="3861" y="4164"/>
                <a:ext cx="16" cy="17"/>
              </a:xfrm>
              <a:custGeom>
                <a:avLst/>
                <a:gdLst>
                  <a:gd name="T0" fmla="*/ 1 w 32"/>
                  <a:gd name="T1" fmla="*/ 1 h 33"/>
                  <a:gd name="T2" fmla="*/ 1 w 32"/>
                  <a:gd name="T3" fmla="*/ 1 h 33"/>
                  <a:gd name="T4" fmla="*/ 1 w 32"/>
                  <a:gd name="T5" fmla="*/ 1 h 33"/>
                  <a:gd name="T6" fmla="*/ 1 w 32"/>
                  <a:gd name="T7" fmla="*/ 1 h 33"/>
                  <a:gd name="T8" fmla="*/ 1 w 32"/>
                  <a:gd name="T9" fmla="*/ 0 h 33"/>
                  <a:gd name="T10" fmla="*/ 1 w 32"/>
                  <a:gd name="T11" fmla="*/ 0 h 33"/>
                  <a:gd name="T12" fmla="*/ 1 w 32"/>
                  <a:gd name="T13" fmla="*/ 1 h 33"/>
                  <a:gd name="T14" fmla="*/ 1 w 32"/>
                  <a:gd name="T15" fmla="*/ 1 h 33"/>
                  <a:gd name="T16" fmla="*/ 0 w 32"/>
                  <a:gd name="T17" fmla="*/ 1 h 33"/>
                  <a:gd name="T18" fmla="*/ 0 w 32"/>
                  <a:gd name="T19" fmla="*/ 1 h 33"/>
                  <a:gd name="T20" fmla="*/ 1 w 32"/>
                  <a:gd name="T21" fmla="*/ 1 h 33"/>
                  <a:gd name="T22" fmla="*/ 1 w 32"/>
                  <a:gd name="T23" fmla="*/ 1 h 33"/>
                  <a:gd name="T24" fmla="*/ 1 w 32"/>
                  <a:gd name="T25" fmla="*/ 1 h 33"/>
                  <a:gd name="T26" fmla="*/ 1 w 32"/>
                  <a:gd name="T27" fmla="*/ 1 h 33"/>
                  <a:gd name="T28" fmla="*/ 1 w 32"/>
                  <a:gd name="T29" fmla="*/ 1 h 33"/>
                  <a:gd name="T30" fmla="*/ 1 w 32"/>
                  <a:gd name="T31" fmla="*/ 1 h 33"/>
                  <a:gd name="T32" fmla="*/ 1 w 32"/>
                  <a:gd name="T33" fmla="*/ 1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2" h="33">
                    <a:moveTo>
                      <a:pt x="32" y="21"/>
                    </a:moveTo>
                    <a:lnTo>
                      <a:pt x="32" y="14"/>
                    </a:lnTo>
                    <a:lnTo>
                      <a:pt x="30" y="8"/>
                    </a:lnTo>
                    <a:lnTo>
                      <a:pt x="27" y="3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8" y="2"/>
                    </a:lnTo>
                    <a:lnTo>
                      <a:pt x="4" y="7"/>
                    </a:lnTo>
                    <a:lnTo>
                      <a:pt x="0" y="13"/>
                    </a:lnTo>
                    <a:lnTo>
                      <a:pt x="0" y="19"/>
                    </a:lnTo>
                    <a:lnTo>
                      <a:pt x="2" y="25"/>
                    </a:lnTo>
                    <a:lnTo>
                      <a:pt x="6" y="30"/>
                    </a:lnTo>
                    <a:lnTo>
                      <a:pt x="12" y="33"/>
                    </a:lnTo>
                    <a:lnTo>
                      <a:pt x="19" y="33"/>
                    </a:lnTo>
                    <a:lnTo>
                      <a:pt x="24" y="31"/>
                    </a:lnTo>
                    <a:lnTo>
                      <a:pt x="29" y="26"/>
                    </a:lnTo>
                    <a:lnTo>
                      <a:pt x="32" y="2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27" name="Freeform 50">
                <a:extLst>
                  <a:ext uri="{FF2B5EF4-FFF2-40B4-BE49-F238E27FC236}">
                    <a16:creationId xmlns:a16="http://schemas.microsoft.com/office/drawing/2014/main" id="{8DDF9675-DF62-6FC9-92E9-779E323B511D}"/>
                  </a:ext>
                </a:extLst>
              </p:cNvPr>
              <p:cNvSpPr/>
              <p:nvPr/>
            </p:nvSpPr>
            <p:spPr bwMode="auto">
              <a:xfrm>
                <a:off x="4066" y="4265"/>
                <a:ext cx="40" cy="40"/>
              </a:xfrm>
              <a:custGeom>
                <a:avLst/>
                <a:gdLst>
                  <a:gd name="T0" fmla="*/ 1 w 80"/>
                  <a:gd name="T1" fmla="*/ 0 h 80"/>
                  <a:gd name="T2" fmla="*/ 1 w 80"/>
                  <a:gd name="T3" fmla="*/ 0 h 80"/>
                  <a:gd name="T4" fmla="*/ 1 w 80"/>
                  <a:gd name="T5" fmla="*/ 1 h 80"/>
                  <a:gd name="T6" fmla="*/ 1 w 80"/>
                  <a:gd name="T7" fmla="*/ 1 h 80"/>
                  <a:gd name="T8" fmla="*/ 1 w 80"/>
                  <a:gd name="T9" fmla="*/ 1 h 80"/>
                  <a:gd name="T10" fmla="*/ 1 w 80"/>
                  <a:gd name="T11" fmla="*/ 1 h 80"/>
                  <a:gd name="T12" fmla="*/ 1 w 80"/>
                  <a:gd name="T13" fmla="*/ 1 h 80"/>
                  <a:gd name="T14" fmla="*/ 1 w 80"/>
                  <a:gd name="T15" fmla="*/ 1 h 80"/>
                  <a:gd name="T16" fmla="*/ 0 w 80"/>
                  <a:gd name="T17" fmla="*/ 1 h 80"/>
                  <a:gd name="T18" fmla="*/ 0 w 80"/>
                  <a:gd name="T19" fmla="*/ 1 h 80"/>
                  <a:gd name="T20" fmla="*/ 0 w 80"/>
                  <a:gd name="T21" fmla="*/ 1 h 80"/>
                  <a:gd name="T22" fmla="*/ 1 w 80"/>
                  <a:gd name="T23" fmla="*/ 1 h 80"/>
                  <a:gd name="T24" fmla="*/ 1 w 80"/>
                  <a:gd name="T25" fmla="*/ 1 h 80"/>
                  <a:gd name="T26" fmla="*/ 1 w 80"/>
                  <a:gd name="T27" fmla="*/ 1 h 80"/>
                  <a:gd name="T28" fmla="*/ 1 w 80"/>
                  <a:gd name="T29" fmla="*/ 1 h 80"/>
                  <a:gd name="T30" fmla="*/ 1 w 80"/>
                  <a:gd name="T31" fmla="*/ 1 h 80"/>
                  <a:gd name="T32" fmla="*/ 1 w 80"/>
                  <a:gd name="T33" fmla="*/ 1 h 80"/>
                  <a:gd name="T34" fmla="*/ 1 w 80"/>
                  <a:gd name="T35" fmla="*/ 1 h 80"/>
                  <a:gd name="T36" fmla="*/ 1 w 80"/>
                  <a:gd name="T37" fmla="*/ 1 h 80"/>
                  <a:gd name="T38" fmla="*/ 1 w 80"/>
                  <a:gd name="T39" fmla="*/ 1 h 80"/>
                  <a:gd name="T40" fmla="*/ 1 w 80"/>
                  <a:gd name="T41" fmla="*/ 1 h 80"/>
                  <a:gd name="T42" fmla="*/ 1 w 80"/>
                  <a:gd name="T43" fmla="*/ 1 h 80"/>
                  <a:gd name="T44" fmla="*/ 1 w 80"/>
                  <a:gd name="T45" fmla="*/ 1 h 80"/>
                  <a:gd name="T46" fmla="*/ 1 w 80"/>
                  <a:gd name="T47" fmla="*/ 1 h 80"/>
                  <a:gd name="T48" fmla="*/ 1 w 80"/>
                  <a:gd name="T49" fmla="*/ 1 h 80"/>
                  <a:gd name="T50" fmla="*/ 1 w 80"/>
                  <a:gd name="T51" fmla="*/ 1 h 80"/>
                  <a:gd name="T52" fmla="*/ 1 w 80"/>
                  <a:gd name="T53" fmla="*/ 1 h 80"/>
                  <a:gd name="T54" fmla="*/ 1 w 80"/>
                  <a:gd name="T55" fmla="*/ 1 h 80"/>
                  <a:gd name="T56" fmla="*/ 1 w 80"/>
                  <a:gd name="T57" fmla="*/ 1 h 80"/>
                  <a:gd name="T58" fmla="*/ 1 w 80"/>
                  <a:gd name="T59" fmla="*/ 1 h 80"/>
                  <a:gd name="T60" fmla="*/ 1 w 80"/>
                  <a:gd name="T61" fmla="*/ 1 h 80"/>
                  <a:gd name="T62" fmla="*/ 1 w 80"/>
                  <a:gd name="T63" fmla="*/ 1 h 80"/>
                  <a:gd name="T64" fmla="*/ 1 w 80"/>
                  <a:gd name="T65" fmla="*/ 0 h 80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80" h="80">
                    <a:moveTo>
                      <a:pt x="46" y="0"/>
                    </a:moveTo>
                    <a:lnTo>
                      <a:pt x="38" y="0"/>
                    </a:lnTo>
                    <a:lnTo>
                      <a:pt x="30" y="2"/>
                    </a:lnTo>
                    <a:lnTo>
                      <a:pt x="23" y="4"/>
                    </a:lnTo>
                    <a:lnTo>
                      <a:pt x="16" y="7"/>
                    </a:lnTo>
                    <a:lnTo>
                      <a:pt x="11" y="12"/>
                    </a:lnTo>
                    <a:lnTo>
                      <a:pt x="6" y="19"/>
                    </a:lnTo>
                    <a:lnTo>
                      <a:pt x="3" y="26"/>
                    </a:lnTo>
                    <a:lnTo>
                      <a:pt x="0" y="33"/>
                    </a:lnTo>
                    <a:lnTo>
                      <a:pt x="0" y="41"/>
                    </a:lnTo>
                    <a:lnTo>
                      <a:pt x="0" y="49"/>
                    </a:lnTo>
                    <a:lnTo>
                      <a:pt x="4" y="56"/>
                    </a:lnTo>
                    <a:lnTo>
                      <a:pt x="7" y="63"/>
                    </a:lnTo>
                    <a:lnTo>
                      <a:pt x="12" y="69"/>
                    </a:lnTo>
                    <a:lnTo>
                      <a:pt x="18" y="74"/>
                    </a:lnTo>
                    <a:lnTo>
                      <a:pt x="24" y="78"/>
                    </a:lnTo>
                    <a:lnTo>
                      <a:pt x="32" y="80"/>
                    </a:lnTo>
                    <a:lnTo>
                      <a:pt x="41" y="80"/>
                    </a:lnTo>
                    <a:lnTo>
                      <a:pt x="49" y="79"/>
                    </a:lnTo>
                    <a:lnTo>
                      <a:pt x="56" y="77"/>
                    </a:lnTo>
                    <a:lnTo>
                      <a:pt x="62" y="73"/>
                    </a:lnTo>
                    <a:lnTo>
                      <a:pt x="68" y="67"/>
                    </a:lnTo>
                    <a:lnTo>
                      <a:pt x="73" y="62"/>
                    </a:lnTo>
                    <a:lnTo>
                      <a:pt x="76" y="55"/>
                    </a:lnTo>
                    <a:lnTo>
                      <a:pt x="79" y="47"/>
                    </a:lnTo>
                    <a:lnTo>
                      <a:pt x="80" y="39"/>
                    </a:lnTo>
                    <a:lnTo>
                      <a:pt x="79" y="30"/>
                    </a:lnTo>
                    <a:lnTo>
                      <a:pt x="76" y="24"/>
                    </a:lnTo>
                    <a:lnTo>
                      <a:pt x="73" y="17"/>
                    </a:lnTo>
                    <a:lnTo>
                      <a:pt x="67" y="11"/>
                    </a:lnTo>
                    <a:lnTo>
                      <a:pt x="61" y="6"/>
                    </a:lnTo>
                    <a:lnTo>
                      <a:pt x="54" y="3"/>
                    </a:lnTo>
                    <a:lnTo>
                      <a:pt x="46" y="0"/>
                    </a:lnTo>
                    <a:close/>
                  </a:path>
                </a:pathLst>
              </a:custGeom>
              <a:solidFill>
                <a:srgbClr val="EF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28" name="Freeform 51">
                <a:extLst>
                  <a:ext uri="{FF2B5EF4-FFF2-40B4-BE49-F238E27FC236}">
                    <a16:creationId xmlns:a16="http://schemas.microsoft.com/office/drawing/2014/main" id="{588EFA91-3AFD-19B6-182C-4AA6606A770D}"/>
                  </a:ext>
                </a:extLst>
              </p:cNvPr>
              <p:cNvSpPr/>
              <p:nvPr/>
            </p:nvSpPr>
            <p:spPr bwMode="auto">
              <a:xfrm>
                <a:off x="4136" y="4223"/>
                <a:ext cx="40" cy="39"/>
              </a:xfrm>
              <a:custGeom>
                <a:avLst/>
                <a:gdLst>
                  <a:gd name="T0" fmla="*/ 1 w 79"/>
                  <a:gd name="T1" fmla="*/ 0 h 80"/>
                  <a:gd name="T2" fmla="*/ 1 w 79"/>
                  <a:gd name="T3" fmla="*/ 0 h 80"/>
                  <a:gd name="T4" fmla="*/ 1 w 79"/>
                  <a:gd name="T5" fmla="*/ 0 h 80"/>
                  <a:gd name="T6" fmla="*/ 1 w 79"/>
                  <a:gd name="T7" fmla="*/ 0 h 80"/>
                  <a:gd name="T8" fmla="*/ 1 w 79"/>
                  <a:gd name="T9" fmla="*/ 0 h 80"/>
                  <a:gd name="T10" fmla="*/ 1 w 79"/>
                  <a:gd name="T11" fmla="*/ 0 h 80"/>
                  <a:gd name="T12" fmla="*/ 1 w 79"/>
                  <a:gd name="T13" fmla="*/ 0 h 80"/>
                  <a:gd name="T14" fmla="*/ 1 w 79"/>
                  <a:gd name="T15" fmla="*/ 0 h 80"/>
                  <a:gd name="T16" fmla="*/ 0 w 79"/>
                  <a:gd name="T17" fmla="*/ 0 h 80"/>
                  <a:gd name="T18" fmla="*/ 0 w 79"/>
                  <a:gd name="T19" fmla="*/ 0 h 80"/>
                  <a:gd name="T20" fmla="*/ 1 w 79"/>
                  <a:gd name="T21" fmla="*/ 0 h 80"/>
                  <a:gd name="T22" fmla="*/ 1 w 79"/>
                  <a:gd name="T23" fmla="*/ 0 h 80"/>
                  <a:gd name="T24" fmla="*/ 1 w 79"/>
                  <a:gd name="T25" fmla="*/ 0 h 80"/>
                  <a:gd name="T26" fmla="*/ 1 w 79"/>
                  <a:gd name="T27" fmla="*/ 0 h 80"/>
                  <a:gd name="T28" fmla="*/ 1 w 79"/>
                  <a:gd name="T29" fmla="*/ 0 h 80"/>
                  <a:gd name="T30" fmla="*/ 1 w 79"/>
                  <a:gd name="T31" fmla="*/ 0 h 80"/>
                  <a:gd name="T32" fmla="*/ 1 w 79"/>
                  <a:gd name="T33" fmla="*/ 0 h 80"/>
                  <a:gd name="T34" fmla="*/ 1 w 79"/>
                  <a:gd name="T35" fmla="*/ 0 h 80"/>
                  <a:gd name="T36" fmla="*/ 1 w 79"/>
                  <a:gd name="T37" fmla="*/ 0 h 80"/>
                  <a:gd name="T38" fmla="*/ 1 w 79"/>
                  <a:gd name="T39" fmla="*/ 0 h 80"/>
                  <a:gd name="T40" fmla="*/ 1 w 79"/>
                  <a:gd name="T41" fmla="*/ 0 h 80"/>
                  <a:gd name="T42" fmla="*/ 1 w 79"/>
                  <a:gd name="T43" fmla="*/ 0 h 80"/>
                  <a:gd name="T44" fmla="*/ 1 w 79"/>
                  <a:gd name="T45" fmla="*/ 0 h 80"/>
                  <a:gd name="T46" fmla="*/ 1 w 79"/>
                  <a:gd name="T47" fmla="*/ 0 h 80"/>
                  <a:gd name="T48" fmla="*/ 1 w 79"/>
                  <a:gd name="T49" fmla="*/ 0 h 80"/>
                  <a:gd name="T50" fmla="*/ 1 w 79"/>
                  <a:gd name="T51" fmla="*/ 0 h 80"/>
                  <a:gd name="T52" fmla="*/ 1 w 79"/>
                  <a:gd name="T53" fmla="*/ 0 h 80"/>
                  <a:gd name="T54" fmla="*/ 1 w 79"/>
                  <a:gd name="T55" fmla="*/ 0 h 80"/>
                  <a:gd name="T56" fmla="*/ 1 w 79"/>
                  <a:gd name="T57" fmla="*/ 0 h 80"/>
                  <a:gd name="T58" fmla="*/ 1 w 79"/>
                  <a:gd name="T59" fmla="*/ 0 h 80"/>
                  <a:gd name="T60" fmla="*/ 1 w 79"/>
                  <a:gd name="T61" fmla="*/ 0 h 80"/>
                  <a:gd name="T62" fmla="*/ 1 w 79"/>
                  <a:gd name="T63" fmla="*/ 0 h 80"/>
                  <a:gd name="T64" fmla="*/ 1 w 79"/>
                  <a:gd name="T65" fmla="*/ 0 h 80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79" h="80">
                    <a:moveTo>
                      <a:pt x="47" y="0"/>
                    </a:moveTo>
                    <a:lnTo>
                      <a:pt x="39" y="0"/>
                    </a:lnTo>
                    <a:lnTo>
                      <a:pt x="31" y="1"/>
                    </a:lnTo>
                    <a:lnTo>
                      <a:pt x="24" y="4"/>
                    </a:lnTo>
                    <a:lnTo>
                      <a:pt x="17" y="7"/>
                    </a:lnTo>
                    <a:lnTo>
                      <a:pt x="11" y="13"/>
                    </a:lnTo>
                    <a:lnTo>
                      <a:pt x="5" y="19"/>
                    </a:lnTo>
                    <a:lnTo>
                      <a:pt x="2" y="26"/>
                    </a:lnTo>
                    <a:lnTo>
                      <a:pt x="0" y="34"/>
                    </a:lnTo>
                    <a:lnTo>
                      <a:pt x="0" y="42"/>
                    </a:lnTo>
                    <a:lnTo>
                      <a:pt x="1" y="49"/>
                    </a:lnTo>
                    <a:lnTo>
                      <a:pt x="3" y="57"/>
                    </a:lnTo>
                    <a:lnTo>
                      <a:pt x="7" y="63"/>
                    </a:lnTo>
                    <a:lnTo>
                      <a:pt x="12" y="68"/>
                    </a:lnTo>
                    <a:lnTo>
                      <a:pt x="18" y="74"/>
                    </a:lnTo>
                    <a:lnTo>
                      <a:pt x="25" y="78"/>
                    </a:lnTo>
                    <a:lnTo>
                      <a:pt x="33" y="80"/>
                    </a:lnTo>
                    <a:lnTo>
                      <a:pt x="41" y="80"/>
                    </a:lnTo>
                    <a:lnTo>
                      <a:pt x="49" y="79"/>
                    </a:lnTo>
                    <a:lnTo>
                      <a:pt x="56" y="76"/>
                    </a:lnTo>
                    <a:lnTo>
                      <a:pt x="63" y="73"/>
                    </a:lnTo>
                    <a:lnTo>
                      <a:pt x="69" y="67"/>
                    </a:lnTo>
                    <a:lnTo>
                      <a:pt x="73" y="61"/>
                    </a:lnTo>
                    <a:lnTo>
                      <a:pt x="77" y="55"/>
                    </a:lnTo>
                    <a:lnTo>
                      <a:pt x="79" y="46"/>
                    </a:lnTo>
                    <a:lnTo>
                      <a:pt x="79" y="38"/>
                    </a:lnTo>
                    <a:lnTo>
                      <a:pt x="78" y="31"/>
                    </a:lnTo>
                    <a:lnTo>
                      <a:pt x="76" y="23"/>
                    </a:lnTo>
                    <a:lnTo>
                      <a:pt x="72" y="18"/>
                    </a:lnTo>
                    <a:lnTo>
                      <a:pt x="68" y="12"/>
                    </a:lnTo>
                    <a:lnTo>
                      <a:pt x="61" y="6"/>
                    </a:lnTo>
                    <a:lnTo>
                      <a:pt x="54" y="3"/>
                    </a:lnTo>
                    <a:lnTo>
                      <a:pt x="47" y="0"/>
                    </a:lnTo>
                    <a:close/>
                  </a:path>
                </a:pathLst>
              </a:custGeom>
              <a:solidFill>
                <a:srgbClr val="EF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29" name="Freeform 52">
                <a:extLst>
                  <a:ext uri="{FF2B5EF4-FFF2-40B4-BE49-F238E27FC236}">
                    <a16:creationId xmlns:a16="http://schemas.microsoft.com/office/drawing/2014/main" id="{D794F5A5-F912-4CAB-8178-DC0BDA4CB269}"/>
                  </a:ext>
                </a:extLst>
              </p:cNvPr>
              <p:cNvSpPr/>
              <p:nvPr/>
            </p:nvSpPr>
            <p:spPr bwMode="auto">
              <a:xfrm>
                <a:off x="4059" y="4190"/>
                <a:ext cx="40" cy="40"/>
              </a:xfrm>
              <a:custGeom>
                <a:avLst/>
                <a:gdLst>
                  <a:gd name="T0" fmla="*/ 1 w 80"/>
                  <a:gd name="T1" fmla="*/ 0 h 78"/>
                  <a:gd name="T2" fmla="*/ 1 w 80"/>
                  <a:gd name="T3" fmla="*/ 0 h 78"/>
                  <a:gd name="T4" fmla="*/ 1 w 80"/>
                  <a:gd name="T5" fmla="*/ 0 h 78"/>
                  <a:gd name="T6" fmla="*/ 1 w 80"/>
                  <a:gd name="T7" fmla="*/ 1 h 78"/>
                  <a:gd name="T8" fmla="*/ 1 w 80"/>
                  <a:gd name="T9" fmla="*/ 1 h 78"/>
                  <a:gd name="T10" fmla="*/ 1 w 80"/>
                  <a:gd name="T11" fmla="*/ 1 h 78"/>
                  <a:gd name="T12" fmla="*/ 1 w 80"/>
                  <a:gd name="T13" fmla="*/ 1 h 78"/>
                  <a:gd name="T14" fmla="*/ 1 w 80"/>
                  <a:gd name="T15" fmla="*/ 1 h 78"/>
                  <a:gd name="T16" fmla="*/ 1 w 80"/>
                  <a:gd name="T17" fmla="*/ 1 h 78"/>
                  <a:gd name="T18" fmla="*/ 0 w 80"/>
                  <a:gd name="T19" fmla="*/ 1 h 78"/>
                  <a:gd name="T20" fmla="*/ 1 w 80"/>
                  <a:gd name="T21" fmla="*/ 1 h 78"/>
                  <a:gd name="T22" fmla="*/ 1 w 80"/>
                  <a:gd name="T23" fmla="*/ 1 h 78"/>
                  <a:gd name="T24" fmla="*/ 1 w 80"/>
                  <a:gd name="T25" fmla="*/ 1 h 78"/>
                  <a:gd name="T26" fmla="*/ 1 w 80"/>
                  <a:gd name="T27" fmla="*/ 1 h 78"/>
                  <a:gd name="T28" fmla="*/ 1 w 80"/>
                  <a:gd name="T29" fmla="*/ 1 h 78"/>
                  <a:gd name="T30" fmla="*/ 1 w 80"/>
                  <a:gd name="T31" fmla="*/ 1 h 78"/>
                  <a:gd name="T32" fmla="*/ 1 w 80"/>
                  <a:gd name="T33" fmla="*/ 1 h 78"/>
                  <a:gd name="T34" fmla="*/ 1 w 80"/>
                  <a:gd name="T35" fmla="*/ 1 h 78"/>
                  <a:gd name="T36" fmla="*/ 1 w 80"/>
                  <a:gd name="T37" fmla="*/ 1 h 78"/>
                  <a:gd name="T38" fmla="*/ 1 w 80"/>
                  <a:gd name="T39" fmla="*/ 1 h 78"/>
                  <a:gd name="T40" fmla="*/ 1 w 80"/>
                  <a:gd name="T41" fmla="*/ 1 h 78"/>
                  <a:gd name="T42" fmla="*/ 1 w 80"/>
                  <a:gd name="T43" fmla="*/ 1 h 78"/>
                  <a:gd name="T44" fmla="*/ 1 w 80"/>
                  <a:gd name="T45" fmla="*/ 1 h 78"/>
                  <a:gd name="T46" fmla="*/ 1 w 80"/>
                  <a:gd name="T47" fmla="*/ 1 h 78"/>
                  <a:gd name="T48" fmla="*/ 1 w 80"/>
                  <a:gd name="T49" fmla="*/ 1 h 78"/>
                  <a:gd name="T50" fmla="*/ 1 w 80"/>
                  <a:gd name="T51" fmla="*/ 1 h 78"/>
                  <a:gd name="T52" fmla="*/ 1 w 80"/>
                  <a:gd name="T53" fmla="*/ 1 h 78"/>
                  <a:gd name="T54" fmla="*/ 1 w 80"/>
                  <a:gd name="T55" fmla="*/ 1 h 78"/>
                  <a:gd name="T56" fmla="*/ 1 w 80"/>
                  <a:gd name="T57" fmla="*/ 1 h 78"/>
                  <a:gd name="T58" fmla="*/ 1 w 80"/>
                  <a:gd name="T59" fmla="*/ 1 h 78"/>
                  <a:gd name="T60" fmla="*/ 1 w 80"/>
                  <a:gd name="T61" fmla="*/ 1 h 78"/>
                  <a:gd name="T62" fmla="*/ 1 w 80"/>
                  <a:gd name="T63" fmla="*/ 1 h 78"/>
                  <a:gd name="T64" fmla="*/ 1 w 80"/>
                  <a:gd name="T65" fmla="*/ 0 h 78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80" h="78">
                    <a:moveTo>
                      <a:pt x="48" y="0"/>
                    </a:moveTo>
                    <a:lnTo>
                      <a:pt x="40" y="0"/>
                    </a:lnTo>
                    <a:lnTo>
                      <a:pt x="32" y="0"/>
                    </a:lnTo>
                    <a:lnTo>
                      <a:pt x="25" y="3"/>
                    </a:lnTo>
                    <a:lnTo>
                      <a:pt x="18" y="7"/>
                    </a:lnTo>
                    <a:lnTo>
                      <a:pt x="12" y="11"/>
                    </a:lnTo>
                    <a:lnTo>
                      <a:pt x="7" y="17"/>
                    </a:lnTo>
                    <a:lnTo>
                      <a:pt x="4" y="24"/>
                    </a:lnTo>
                    <a:lnTo>
                      <a:pt x="2" y="32"/>
                    </a:lnTo>
                    <a:lnTo>
                      <a:pt x="0" y="40"/>
                    </a:lnTo>
                    <a:lnTo>
                      <a:pt x="2" y="47"/>
                    </a:lnTo>
                    <a:lnTo>
                      <a:pt x="4" y="55"/>
                    </a:lnTo>
                    <a:lnTo>
                      <a:pt x="7" y="61"/>
                    </a:lnTo>
                    <a:lnTo>
                      <a:pt x="13" y="67"/>
                    </a:lnTo>
                    <a:lnTo>
                      <a:pt x="19" y="72"/>
                    </a:lnTo>
                    <a:lnTo>
                      <a:pt x="26" y="76"/>
                    </a:lnTo>
                    <a:lnTo>
                      <a:pt x="34" y="78"/>
                    </a:lnTo>
                    <a:lnTo>
                      <a:pt x="42" y="78"/>
                    </a:lnTo>
                    <a:lnTo>
                      <a:pt x="50" y="77"/>
                    </a:lnTo>
                    <a:lnTo>
                      <a:pt x="57" y="75"/>
                    </a:lnTo>
                    <a:lnTo>
                      <a:pt x="64" y="71"/>
                    </a:lnTo>
                    <a:lnTo>
                      <a:pt x="70" y="65"/>
                    </a:lnTo>
                    <a:lnTo>
                      <a:pt x="74" y="60"/>
                    </a:lnTo>
                    <a:lnTo>
                      <a:pt x="78" y="53"/>
                    </a:lnTo>
                    <a:lnTo>
                      <a:pt x="80" y="45"/>
                    </a:lnTo>
                    <a:lnTo>
                      <a:pt x="80" y="37"/>
                    </a:lnTo>
                    <a:lnTo>
                      <a:pt x="80" y="30"/>
                    </a:lnTo>
                    <a:lnTo>
                      <a:pt x="76" y="23"/>
                    </a:lnTo>
                    <a:lnTo>
                      <a:pt x="73" y="16"/>
                    </a:lnTo>
                    <a:lnTo>
                      <a:pt x="68" y="10"/>
                    </a:lnTo>
                    <a:lnTo>
                      <a:pt x="63" y="6"/>
                    </a:lnTo>
                    <a:lnTo>
                      <a:pt x="56" y="2"/>
                    </a:lnTo>
                    <a:lnTo>
                      <a:pt x="48" y="0"/>
                    </a:lnTo>
                    <a:close/>
                  </a:path>
                </a:pathLst>
              </a:custGeom>
              <a:solidFill>
                <a:srgbClr val="EF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30" name="Freeform 53">
                <a:extLst>
                  <a:ext uri="{FF2B5EF4-FFF2-40B4-BE49-F238E27FC236}">
                    <a16:creationId xmlns:a16="http://schemas.microsoft.com/office/drawing/2014/main" id="{3F109401-AD2B-9F1B-8554-01BB09DFFA90}"/>
                  </a:ext>
                </a:extLst>
              </p:cNvPr>
              <p:cNvSpPr/>
              <p:nvPr/>
            </p:nvSpPr>
            <p:spPr bwMode="auto">
              <a:xfrm>
                <a:off x="3990" y="4195"/>
                <a:ext cx="39" cy="39"/>
              </a:xfrm>
              <a:custGeom>
                <a:avLst/>
                <a:gdLst>
                  <a:gd name="T0" fmla="*/ 0 w 80"/>
                  <a:gd name="T1" fmla="*/ 1 h 78"/>
                  <a:gd name="T2" fmla="*/ 0 w 80"/>
                  <a:gd name="T3" fmla="*/ 0 h 78"/>
                  <a:gd name="T4" fmla="*/ 0 w 80"/>
                  <a:gd name="T5" fmla="*/ 1 h 78"/>
                  <a:gd name="T6" fmla="*/ 0 w 80"/>
                  <a:gd name="T7" fmla="*/ 1 h 78"/>
                  <a:gd name="T8" fmla="*/ 0 w 80"/>
                  <a:gd name="T9" fmla="*/ 1 h 78"/>
                  <a:gd name="T10" fmla="*/ 0 w 80"/>
                  <a:gd name="T11" fmla="*/ 1 h 78"/>
                  <a:gd name="T12" fmla="*/ 0 w 80"/>
                  <a:gd name="T13" fmla="*/ 1 h 78"/>
                  <a:gd name="T14" fmla="*/ 0 w 80"/>
                  <a:gd name="T15" fmla="*/ 1 h 78"/>
                  <a:gd name="T16" fmla="*/ 0 w 80"/>
                  <a:gd name="T17" fmla="*/ 1 h 78"/>
                  <a:gd name="T18" fmla="*/ 0 w 80"/>
                  <a:gd name="T19" fmla="*/ 1 h 78"/>
                  <a:gd name="T20" fmla="*/ 0 w 80"/>
                  <a:gd name="T21" fmla="*/ 1 h 78"/>
                  <a:gd name="T22" fmla="*/ 0 w 80"/>
                  <a:gd name="T23" fmla="*/ 1 h 78"/>
                  <a:gd name="T24" fmla="*/ 0 w 80"/>
                  <a:gd name="T25" fmla="*/ 1 h 78"/>
                  <a:gd name="T26" fmla="*/ 0 w 80"/>
                  <a:gd name="T27" fmla="*/ 1 h 78"/>
                  <a:gd name="T28" fmla="*/ 0 w 80"/>
                  <a:gd name="T29" fmla="*/ 1 h 78"/>
                  <a:gd name="T30" fmla="*/ 0 w 80"/>
                  <a:gd name="T31" fmla="*/ 1 h 78"/>
                  <a:gd name="T32" fmla="*/ 0 w 80"/>
                  <a:gd name="T33" fmla="*/ 1 h 78"/>
                  <a:gd name="T34" fmla="*/ 0 w 80"/>
                  <a:gd name="T35" fmla="*/ 1 h 78"/>
                  <a:gd name="T36" fmla="*/ 0 w 80"/>
                  <a:gd name="T37" fmla="*/ 1 h 78"/>
                  <a:gd name="T38" fmla="*/ 0 w 80"/>
                  <a:gd name="T39" fmla="*/ 1 h 78"/>
                  <a:gd name="T40" fmla="*/ 0 w 80"/>
                  <a:gd name="T41" fmla="*/ 1 h 78"/>
                  <a:gd name="T42" fmla="*/ 0 w 80"/>
                  <a:gd name="T43" fmla="*/ 1 h 78"/>
                  <a:gd name="T44" fmla="*/ 0 w 80"/>
                  <a:gd name="T45" fmla="*/ 1 h 78"/>
                  <a:gd name="T46" fmla="*/ 0 w 80"/>
                  <a:gd name="T47" fmla="*/ 1 h 78"/>
                  <a:gd name="T48" fmla="*/ 0 w 80"/>
                  <a:gd name="T49" fmla="*/ 1 h 78"/>
                  <a:gd name="T50" fmla="*/ 0 w 80"/>
                  <a:gd name="T51" fmla="*/ 1 h 78"/>
                  <a:gd name="T52" fmla="*/ 0 w 80"/>
                  <a:gd name="T53" fmla="*/ 1 h 78"/>
                  <a:gd name="T54" fmla="*/ 0 w 80"/>
                  <a:gd name="T55" fmla="*/ 1 h 78"/>
                  <a:gd name="T56" fmla="*/ 0 w 80"/>
                  <a:gd name="T57" fmla="*/ 1 h 78"/>
                  <a:gd name="T58" fmla="*/ 0 w 80"/>
                  <a:gd name="T59" fmla="*/ 1 h 78"/>
                  <a:gd name="T60" fmla="*/ 0 w 80"/>
                  <a:gd name="T61" fmla="*/ 1 h 78"/>
                  <a:gd name="T62" fmla="*/ 0 w 80"/>
                  <a:gd name="T63" fmla="*/ 1 h 78"/>
                  <a:gd name="T64" fmla="*/ 0 w 80"/>
                  <a:gd name="T65" fmla="*/ 1 h 78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80" h="78">
                    <a:moveTo>
                      <a:pt x="47" y="1"/>
                    </a:moveTo>
                    <a:lnTo>
                      <a:pt x="39" y="0"/>
                    </a:lnTo>
                    <a:lnTo>
                      <a:pt x="31" y="1"/>
                    </a:lnTo>
                    <a:lnTo>
                      <a:pt x="24" y="3"/>
                    </a:lnTo>
                    <a:lnTo>
                      <a:pt x="17" y="7"/>
                    </a:lnTo>
                    <a:lnTo>
                      <a:pt x="12" y="12"/>
                    </a:lnTo>
                    <a:lnTo>
                      <a:pt x="7" y="17"/>
                    </a:lnTo>
                    <a:lnTo>
                      <a:pt x="4" y="24"/>
                    </a:lnTo>
                    <a:lnTo>
                      <a:pt x="1" y="32"/>
                    </a:lnTo>
                    <a:lnTo>
                      <a:pt x="0" y="40"/>
                    </a:lnTo>
                    <a:lnTo>
                      <a:pt x="1" y="48"/>
                    </a:lnTo>
                    <a:lnTo>
                      <a:pt x="4" y="55"/>
                    </a:lnTo>
                    <a:lnTo>
                      <a:pt x="7" y="62"/>
                    </a:lnTo>
                    <a:lnTo>
                      <a:pt x="13" y="68"/>
                    </a:lnTo>
                    <a:lnTo>
                      <a:pt x="19" y="73"/>
                    </a:lnTo>
                    <a:lnTo>
                      <a:pt x="25" y="76"/>
                    </a:lnTo>
                    <a:lnTo>
                      <a:pt x="33" y="78"/>
                    </a:lnTo>
                    <a:lnTo>
                      <a:pt x="42" y="78"/>
                    </a:lnTo>
                    <a:lnTo>
                      <a:pt x="50" y="78"/>
                    </a:lnTo>
                    <a:lnTo>
                      <a:pt x="57" y="75"/>
                    </a:lnTo>
                    <a:lnTo>
                      <a:pt x="63" y="71"/>
                    </a:lnTo>
                    <a:lnTo>
                      <a:pt x="69" y="67"/>
                    </a:lnTo>
                    <a:lnTo>
                      <a:pt x="74" y="61"/>
                    </a:lnTo>
                    <a:lnTo>
                      <a:pt x="77" y="54"/>
                    </a:lnTo>
                    <a:lnTo>
                      <a:pt x="80" y="46"/>
                    </a:lnTo>
                    <a:lnTo>
                      <a:pt x="80" y="38"/>
                    </a:lnTo>
                    <a:lnTo>
                      <a:pt x="80" y="30"/>
                    </a:lnTo>
                    <a:lnTo>
                      <a:pt x="76" y="23"/>
                    </a:lnTo>
                    <a:lnTo>
                      <a:pt x="73" y="16"/>
                    </a:lnTo>
                    <a:lnTo>
                      <a:pt x="68" y="10"/>
                    </a:lnTo>
                    <a:lnTo>
                      <a:pt x="62" y="6"/>
                    </a:lnTo>
                    <a:lnTo>
                      <a:pt x="55" y="2"/>
                    </a:lnTo>
                    <a:lnTo>
                      <a:pt x="47" y="1"/>
                    </a:lnTo>
                    <a:close/>
                  </a:path>
                </a:pathLst>
              </a:custGeom>
              <a:solidFill>
                <a:srgbClr val="EF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31" name="Freeform 54">
                <a:extLst>
                  <a:ext uri="{FF2B5EF4-FFF2-40B4-BE49-F238E27FC236}">
                    <a16:creationId xmlns:a16="http://schemas.microsoft.com/office/drawing/2014/main" id="{918CAE95-FA0D-842F-1B93-71103497DDE5}"/>
                  </a:ext>
                </a:extLst>
              </p:cNvPr>
              <p:cNvSpPr/>
              <p:nvPr/>
            </p:nvSpPr>
            <p:spPr bwMode="auto">
              <a:xfrm>
                <a:off x="4127" y="4147"/>
                <a:ext cx="39" cy="39"/>
              </a:xfrm>
              <a:custGeom>
                <a:avLst/>
                <a:gdLst>
                  <a:gd name="T0" fmla="*/ 0 w 80"/>
                  <a:gd name="T1" fmla="*/ 0 h 79"/>
                  <a:gd name="T2" fmla="*/ 0 w 80"/>
                  <a:gd name="T3" fmla="*/ 0 h 79"/>
                  <a:gd name="T4" fmla="*/ 0 w 80"/>
                  <a:gd name="T5" fmla="*/ 0 h 79"/>
                  <a:gd name="T6" fmla="*/ 0 w 80"/>
                  <a:gd name="T7" fmla="*/ 0 h 79"/>
                  <a:gd name="T8" fmla="*/ 0 w 80"/>
                  <a:gd name="T9" fmla="*/ 0 h 79"/>
                  <a:gd name="T10" fmla="*/ 0 w 80"/>
                  <a:gd name="T11" fmla="*/ 0 h 79"/>
                  <a:gd name="T12" fmla="*/ 0 w 80"/>
                  <a:gd name="T13" fmla="*/ 0 h 79"/>
                  <a:gd name="T14" fmla="*/ 0 w 80"/>
                  <a:gd name="T15" fmla="*/ 0 h 79"/>
                  <a:gd name="T16" fmla="*/ 0 w 80"/>
                  <a:gd name="T17" fmla="*/ 0 h 79"/>
                  <a:gd name="T18" fmla="*/ 0 w 80"/>
                  <a:gd name="T19" fmla="*/ 0 h 79"/>
                  <a:gd name="T20" fmla="*/ 0 w 80"/>
                  <a:gd name="T21" fmla="*/ 0 h 79"/>
                  <a:gd name="T22" fmla="*/ 0 w 80"/>
                  <a:gd name="T23" fmla="*/ 0 h 79"/>
                  <a:gd name="T24" fmla="*/ 0 w 80"/>
                  <a:gd name="T25" fmla="*/ 0 h 79"/>
                  <a:gd name="T26" fmla="*/ 0 w 80"/>
                  <a:gd name="T27" fmla="*/ 0 h 79"/>
                  <a:gd name="T28" fmla="*/ 0 w 80"/>
                  <a:gd name="T29" fmla="*/ 0 h 79"/>
                  <a:gd name="T30" fmla="*/ 0 w 80"/>
                  <a:gd name="T31" fmla="*/ 0 h 79"/>
                  <a:gd name="T32" fmla="*/ 0 w 80"/>
                  <a:gd name="T33" fmla="*/ 0 h 79"/>
                  <a:gd name="T34" fmla="*/ 0 w 80"/>
                  <a:gd name="T35" fmla="*/ 0 h 79"/>
                  <a:gd name="T36" fmla="*/ 0 w 80"/>
                  <a:gd name="T37" fmla="*/ 0 h 79"/>
                  <a:gd name="T38" fmla="*/ 0 w 80"/>
                  <a:gd name="T39" fmla="*/ 0 h 79"/>
                  <a:gd name="T40" fmla="*/ 0 w 80"/>
                  <a:gd name="T41" fmla="*/ 0 h 79"/>
                  <a:gd name="T42" fmla="*/ 0 w 80"/>
                  <a:gd name="T43" fmla="*/ 0 h 79"/>
                  <a:gd name="T44" fmla="*/ 0 w 80"/>
                  <a:gd name="T45" fmla="*/ 0 h 79"/>
                  <a:gd name="T46" fmla="*/ 0 w 80"/>
                  <a:gd name="T47" fmla="*/ 0 h 79"/>
                  <a:gd name="T48" fmla="*/ 0 w 80"/>
                  <a:gd name="T49" fmla="*/ 0 h 79"/>
                  <a:gd name="T50" fmla="*/ 0 w 80"/>
                  <a:gd name="T51" fmla="*/ 0 h 79"/>
                  <a:gd name="T52" fmla="*/ 0 w 80"/>
                  <a:gd name="T53" fmla="*/ 0 h 79"/>
                  <a:gd name="T54" fmla="*/ 0 w 80"/>
                  <a:gd name="T55" fmla="*/ 0 h 79"/>
                  <a:gd name="T56" fmla="*/ 0 w 80"/>
                  <a:gd name="T57" fmla="*/ 0 h 79"/>
                  <a:gd name="T58" fmla="*/ 0 w 80"/>
                  <a:gd name="T59" fmla="*/ 0 h 79"/>
                  <a:gd name="T60" fmla="*/ 0 w 80"/>
                  <a:gd name="T61" fmla="*/ 0 h 79"/>
                  <a:gd name="T62" fmla="*/ 0 w 80"/>
                  <a:gd name="T63" fmla="*/ 0 h 79"/>
                  <a:gd name="T64" fmla="*/ 0 w 80"/>
                  <a:gd name="T65" fmla="*/ 0 h 79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80" h="79">
                    <a:moveTo>
                      <a:pt x="46" y="0"/>
                    </a:moveTo>
                    <a:lnTo>
                      <a:pt x="38" y="0"/>
                    </a:lnTo>
                    <a:lnTo>
                      <a:pt x="30" y="0"/>
                    </a:lnTo>
                    <a:lnTo>
                      <a:pt x="23" y="4"/>
                    </a:lnTo>
                    <a:lnTo>
                      <a:pt x="16" y="7"/>
                    </a:lnTo>
                    <a:lnTo>
                      <a:pt x="11" y="12"/>
                    </a:lnTo>
                    <a:lnTo>
                      <a:pt x="6" y="18"/>
                    </a:lnTo>
                    <a:lnTo>
                      <a:pt x="2" y="24"/>
                    </a:lnTo>
                    <a:lnTo>
                      <a:pt x="0" y="33"/>
                    </a:lnTo>
                    <a:lnTo>
                      <a:pt x="0" y="41"/>
                    </a:lnTo>
                    <a:lnTo>
                      <a:pt x="0" y="49"/>
                    </a:lnTo>
                    <a:lnTo>
                      <a:pt x="4" y="56"/>
                    </a:lnTo>
                    <a:lnTo>
                      <a:pt x="7" y="63"/>
                    </a:lnTo>
                    <a:lnTo>
                      <a:pt x="12" y="68"/>
                    </a:lnTo>
                    <a:lnTo>
                      <a:pt x="17" y="73"/>
                    </a:lnTo>
                    <a:lnTo>
                      <a:pt x="24" y="76"/>
                    </a:lnTo>
                    <a:lnTo>
                      <a:pt x="32" y="79"/>
                    </a:lnTo>
                    <a:lnTo>
                      <a:pt x="40" y="79"/>
                    </a:lnTo>
                    <a:lnTo>
                      <a:pt x="49" y="79"/>
                    </a:lnTo>
                    <a:lnTo>
                      <a:pt x="55" y="75"/>
                    </a:lnTo>
                    <a:lnTo>
                      <a:pt x="62" y="72"/>
                    </a:lnTo>
                    <a:lnTo>
                      <a:pt x="68" y="67"/>
                    </a:lnTo>
                    <a:lnTo>
                      <a:pt x="73" y="61"/>
                    </a:lnTo>
                    <a:lnTo>
                      <a:pt x="76" y="54"/>
                    </a:lnTo>
                    <a:lnTo>
                      <a:pt x="78" y="46"/>
                    </a:lnTo>
                    <a:lnTo>
                      <a:pt x="80" y="38"/>
                    </a:lnTo>
                    <a:lnTo>
                      <a:pt x="78" y="30"/>
                    </a:lnTo>
                    <a:lnTo>
                      <a:pt x="76" y="23"/>
                    </a:lnTo>
                    <a:lnTo>
                      <a:pt x="73" y="16"/>
                    </a:lnTo>
                    <a:lnTo>
                      <a:pt x="67" y="11"/>
                    </a:lnTo>
                    <a:lnTo>
                      <a:pt x="61" y="6"/>
                    </a:lnTo>
                    <a:lnTo>
                      <a:pt x="54" y="3"/>
                    </a:lnTo>
                    <a:lnTo>
                      <a:pt x="46" y="0"/>
                    </a:lnTo>
                    <a:close/>
                  </a:path>
                </a:pathLst>
              </a:custGeom>
              <a:solidFill>
                <a:srgbClr val="EF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32" name="Freeform 55">
                <a:extLst>
                  <a:ext uri="{FF2B5EF4-FFF2-40B4-BE49-F238E27FC236}">
                    <a16:creationId xmlns:a16="http://schemas.microsoft.com/office/drawing/2014/main" id="{771FFAB0-3975-D90A-528D-3FC9F9FD0F16}"/>
                  </a:ext>
                </a:extLst>
              </p:cNvPr>
              <p:cNvSpPr/>
              <p:nvPr/>
            </p:nvSpPr>
            <p:spPr bwMode="auto">
              <a:xfrm>
                <a:off x="4216" y="4162"/>
                <a:ext cx="37" cy="39"/>
              </a:xfrm>
              <a:custGeom>
                <a:avLst/>
                <a:gdLst>
                  <a:gd name="T0" fmla="*/ 1 w 73"/>
                  <a:gd name="T1" fmla="*/ 0 h 79"/>
                  <a:gd name="T2" fmla="*/ 1 w 73"/>
                  <a:gd name="T3" fmla="*/ 0 h 79"/>
                  <a:gd name="T4" fmla="*/ 1 w 73"/>
                  <a:gd name="T5" fmla="*/ 0 h 79"/>
                  <a:gd name="T6" fmla="*/ 1 w 73"/>
                  <a:gd name="T7" fmla="*/ 0 h 79"/>
                  <a:gd name="T8" fmla="*/ 1 w 73"/>
                  <a:gd name="T9" fmla="*/ 0 h 79"/>
                  <a:gd name="T10" fmla="*/ 1 w 73"/>
                  <a:gd name="T11" fmla="*/ 0 h 79"/>
                  <a:gd name="T12" fmla="*/ 1 w 73"/>
                  <a:gd name="T13" fmla="*/ 0 h 79"/>
                  <a:gd name="T14" fmla="*/ 1 w 73"/>
                  <a:gd name="T15" fmla="*/ 0 h 79"/>
                  <a:gd name="T16" fmla="*/ 1 w 73"/>
                  <a:gd name="T17" fmla="*/ 0 h 79"/>
                  <a:gd name="T18" fmla="*/ 1 w 73"/>
                  <a:gd name="T19" fmla="*/ 0 h 79"/>
                  <a:gd name="T20" fmla="*/ 1 w 73"/>
                  <a:gd name="T21" fmla="*/ 0 h 79"/>
                  <a:gd name="T22" fmla="*/ 1 w 73"/>
                  <a:gd name="T23" fmla="*/ 0 h 79"/>
                  <a:gd name="T24" fmla="*/ 0 w 73"/>
                  <a:gd name="T25" fmla="*/ 0 h 79"/>
                  <a:gd name="T26" fmla="*/ 0 w 73"/>
                  <a:gd name="T27" fmla="*/ 0 h 79"/>
                  <a:gd name="T28" fmla="*/ 0 w 73"/>
                  <a:gd name="T29" fmla="*/ 0 h 79"/>
                  <a:gd name="T30" fmla="*/ 1 w 73"/>
                  <a:gd name="T31" fmla="*/ 0 h 79"/>
                  <a:gd name="T32" fmla="*/ 1 w 73"/>
                  <a:gd name="T33" fmla="*/ 0 h 79"/>
                  <a:gd name="T34" fmla="*/ 1 w 73"/>
                  <a:gd name="T35" fmla="*/ 0 h 79"/>
                  <a:gd name="T36" fmla="*/ 1 w 73"/>
                  <a:gd name="T37" fmla="*/ 0 h 79"/>
                  <a:gd name="T38" fmla="*/ 1 w 73"/>
                  <a:gd name="T39" fmla="*/ 0 h 79"/>
                  <a:gd name="T40" fmla="*/ 1 w 73"/>
                  <a:gd name="T41" fmla="*/ 0 h 79"/>
                  <a:gd name="T42" fmla="*/ 1 w 73"/>
                  <a:gd name="T43" fmla="*/ 0 h 79"/>
                  <a:gd name="T44" fmla="*/ 1 w 73"/>
                  <a:gd name="T45" fmla="*/ 0 h 79"/>
                  <a:gd name="T46" fmla="*/ 1 w 73"/>
                  <a:gd name="T47" fmla="*/ 0 h 79"/>
                  <a:gd name="T48" fmla="*/ 1 w 73"/>
                  <a:gd name="T49" fmla="*/ 0 h 79"/>
                  <a:gd name="T50" fmla="*/ 1 w 73"/>
                  <a:gd name="T51" fmla="*/ 0 h 79"/>
                  <a:gd name="T52" fmla="*/ 1 w 73"/>
                  <a:gd name="T53" fmla="*/ 0 h 79"/>
                  <a:gd name="T54" fmla="*/ 1 w 73"/>
                  <a:gd name="T55" fmla="*/ 0 h 79"/>
                  <a:gd name="T56" fmla="*/ 1 w 73"/>
                  <a:gd name="T57" fmla="*/ 0 h 79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0" t="0" r="r" b="b"/>
                <a:pathLst>
                  <a:path w="73" h="79">
                    <a:moveTo>
                      <a:pt x="73" y="19"/>
                    </a:moveTo>
                    <a:lnTo>
                      <a:pt x="69" y="12"/>
                    </a:lnTo>
                    <a:lnTo>
                      <a:pt x="62" y="7"/>
                    </a:lnTo>
                    <a:lnTo>
                      <a:pt x="54" y="2"/>
                    </a:lnTo>
                    <a:lnTo>
                      <a:pt x="46" y="0"/>
                    </a:lnTo>
                    <a:lnTo>
                      <a:pt x="38" y="0"/>
                    </a:lnTo>
                    <a:lnTo>
                      <a:pt x="30" y="1"/>
                    </a:lnTo>
                    <a:lnTo>
                      <a:pt x="23" y="4"/>
                    </a:lnTo>
                    <a:lnTo>
                      <a:pt x="16" y="7"/>
                    </a:lnTo>
                    <a:lnTo>
                      <a:pt x="10" y="12"/>
                    </a:lnTo>
                    <a:lnTo>
                      <a:pt x="5" y="19"/>
                    </a:lnTo>
                    <a:lnTo>
                      <a:pt x="2" y="25"/>
                    </a:lnTo>
                    <a:lnTo>
                      <a:pt x="0" y="32"/>
                    </a:lnTo>
                    <a:lnTo>
                      <a:pt x="0" y="40"/>
                    </a:lnTo>
                    <a:lnTo>
                      <a:pt x="0" y="49"/>
                    </a:lnTo>
                    <a:lnTo>
                      <a:pt x="3" y="55"/>
                    </a:lnTo>
                    <a:lnTo>
                      <a:pt x="7" y="62"/>
                    </a:lnTo>
                    <a:lnTo>
                      <a:pt x="11" y="68"/>
                    </a:lnTo>
                    <a:lnTo>
                      <a:pt x="17" y="73"/>
                    </a:lnTo>
                    <a:lnTo>
                      <a:pt x="24" y="76"/>
                    </a:lnTo>
                    <a:lnTo>
                      <a:pt x="32" y="79"/>
                    </a:lnTo>
                    <a:lnTo>
                      <a:pt x="35" y="79"/>
                    </a:lnTo>
                    <a:lnTo>
                      <a:pt x="38" y="79"/>
                    </a:lnTo>
                    <a:lnTo>
                      <a:pt x="41" y="79"/>
                    </a:lnTo>
                    <a:lnTo>
                      <a:pt x="43" y="79"/>
                    </a:lnTo>
                    <a:lnTo>
                      <a:pt x="48" y="70"/>
                    </a:lnTo>
                    <a:lnTo>
                      <a:pt x="58" y="52"/>
                    </a:lnTo>
                    <a:lnTo>
                      <a:pt x="69" y="31"/>
                    </a:lnTo>
                    <a:lnTo>
                      <a:pt x="73" y="19"/>
                    </a:lnTo>
                    <a:close/>
                  </a:path>
                </a:pathLst>
              </a:custGeom>
              <a:solidFill>
                <a:srgbClr val="EF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33" name="Freeform 56">
                <a:extLst>
                  <a:ext uri="{FF2B5EF4-FFF2-40B4-BE49-F238E27FC236}">
                    <a16:creationId xmlns:a16="http://schemas.microsoft.com/office/drawing/2014/main" id="{C2FDFABC-BD8D-DB6A-FD84-8F2ED6F61899}"/>
                  </a:ext>
                </a:extLst>
              </p:cNvPr>
              <p:cNvSpPr/>
              <p:nvPr/>
            </p:nvSpPr>
            <p:spPr bwMode="auto">
              <a:xfrm>
                <a:off x="3983" y="4266"/>
                <a:ext cx="31" cy="33"/>
              </a:xfrm>
              <a:custGeom>
                <a:avLst/>
                <a:gdLst>
                  <a:gd name="T0" fmla="*/ 1 w 61"/>
                  <a:gd name="T1" fmla="*/ 1 h 66"/>
                  <a:gd name="T2" fmla="*/ 1 w 61"/>
                  <a:gd name="T3" fmla="*/ 1 h 66"/>
                  <a:gd name="T4" fmla="*/ 1 w 61"/>
                  <a:gd name="T5" fmla="*/ 1 h 66"/>
                  <a:gd name="T6" fmla="*/ 1 w 61"/>
                  <a:gd name="T7" fmla="*/ 1 h 66"/>
                  <a:gd name="T8" fmla="*/ 1 w 61"/>
                  <a:gd name="T9" fmla="*/ 1 h 66"/>
                  <a:gd name="T10" fmla="*/ 1 w 61"/>
                  <a:gd name="T11" fmla="*/ 1 h 66"/>
                  <a:gd name="T12" fmla="*/ 1 w 61"/>
                  <a:gd name="T13" fmla="*/ 1 h 66"/>
                  <a:gd name="T14" fmla="*/ 1 w 61"/>
                  <a:gd name="T15" fmla="*/ 1 h 66"/>
                  <a:gd name="T16" fmla="*/ 1 w 61"/>
                  <a:gd name="T17" fmla="*/ 1 h 66"/>
                  <a:gd name="T18" fmla="*/ 1 w 61"/>
                  <a:gd name="T19" fmla="*/ 1 h 66"/>
                  <a:gd name="T20" fmla="*/ 1 w 61"/>
                  <a:gd name="T21" fmla="*/ 1 h 66"/>
                  <a:gd name="T22" fmla="*/ 1 w 61"/>
                  <a:gd name="T23" fmla="*/ 1 h 66"/>
                  <a:gd name="T24" fmla="*/ 1 w 61"/>
                  <a:gd name="T25" fmla="*/ 1 h 66"/>
                  <a:gd name="T26" fmla="*/ 1 w 61"/>
                  <a:gd name="T27" fmla="*/ 0 h 66"/>
                  <a:gd name="T28" fmla="*/ 1 w 61"/>
                  <a:gd name="T29" fmla="*/ 1 h 66"/>
                  <a:gd name="T30" fmla="*/ 1 w 61"/>
                  <a:gd name="T31" fmla="*/ 1 h 66"/>
                  <a:gd name="T32" fmla="*/ 0 w 61"/>
                  <a:gd name="T33" fmla="*/ 1 h 66"/>
                  <a:gd name="T34" fmla="*/ 1 w 61"/>
                  <a:gd name="T35" fmla="*/ 1 h 66"/>
                  <a:gd name="T36" fmla="*/ 1 w 61"/>
                  <a:gd name="T37" fmla="*/ 1 h 66"/>
                  <a:gd name="T38" fmla="*/ 1 w 61"/>
                  <a:gd name="T39" fmla="*/ 1 h 66"/>
                  <a:gd name="T40" fmla="*/ 1 w 61"/>
                  <a:gd name="T41" fmla="*/ 1 h 66"/>
                  <a:gd name="T42" fmla="*/ 1 w 61"/>
                  <a:gd name="T43" fmla="*/ 1 h 66"/>
                  <a:gd name="T44" fmla="*/ 1 w 61"/>
                  <a:gd name="T45" fmla="*/ 1 h 66"/>
                  <a:gd name="T46" fmla="*/ 1 w 61"/>
                  <a:gd name="T47" fmla="*/ 1 h 66"/>
                  <a:gd name="T48" fmla="*/ 1 w 61"/>
                  <a:gd name="T49" fmla="*/ 1 h 6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0" t="0" r="r" b="b"/>
                <a:pathLst>
                  <a:path w="61" h="66">
                    <a:moveTo>
                      <a:pt x="53" y="66"/>
                    </a:moveTo>
                    <a:lnTo>
                      <a:pt x="57" y="61"/>
                    </a:lnTo>
                    <a:lnTo>
                      <a:pt x="59" y="56"/>
                    </a:lnTo>
                    <a:lnTo>
                      <a:pt x="60" y="52"/>
                    </a:lnTo>
                    <a:lnTo>
                      <a:pt x="61" y="47"/>
                    </a:lnTo>
                    <a:lnTo>
                      <a:pt x="61" y="39"/>
                    </a:lnTo>
                    <a:lnTo>
                      <a:pt x="60" y="31"/>
                    </a:lnTo>
                    <a:lnTo>
                      <a:pt x="58" y="24"/>
                    </a:lnTo>
                    <a:lnTo>
                      <a:pt x="55" y="17"/>
                    </a:lnTo>
                    <a:lnTo>
                      <a:pt x="50" y="11"/>
                    </a:lnTo>
                    <a:lnTo>
                      <a:pt x="43" y="7"/>
                    </a:lnTo>
                    <a:lnTo>
                      <a:pt x="36" y="3"/>
                    </a:lnTo>
                    <a:lnTo>
                      <a:pt x="29" y="1"/>
                    </a:lnTo>
                    <a:lnTo>
                      <a:pt x="21" y="0"/>
                    </a:lnTo>
                    <a:lnTo>
                      <a:pt x="13" y="1"/>
                    </a:lnTo>
                    <a:lnTo>
                      <a:pt x="6" y="3"/>
                    </a:lnTo>
                    <a:lnTo>
                      <a:pt x="0" y="7"/>
                    </a:lnTo>
                    <a:lnTo>
                      <a:pt x="2" y="9"/>
                    </a:lnTo>
                    <a:lnTo>
                      <a:pt x="5" y="14"/>
                    </a:lnTo>
                    <a:lnTo>
                      <a:pt x="11" y="22"/>
                    </a:lnTo>
                    <a:lnTo>
                      <a:pt x="19" y="31"/>
                    </a:lnTo>
                    <a:lnTo>
                      <a:pt x="27" y="41"/>
                    </a:lnTo>
                    <a:lnTo>
                      <a:pt x="35" y="51"/>
                    </a:lnTo>
                    <a:lnTo>
                      <a:pt x="44" y="59"/>
                    </a:lnTo>
                    <a:lnTo>
                      <a:pt x="53" y="66"/>
                    </a:lnTo>
                    <a:close/>
                  </a:path>
                </a:pathLst>
              </a:custGeom>
              <a:solidFill>
                <a:srgbClr val="EF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34" name="Freeform 57">
                <a:extLst>
                  <a:ext uri="{FF2B5EF4-FFF2-40B4-BE49-F238E27FC236}">
                    <a16:creationId xmlns:a16="http://schemas.microsoft.com/office/drawing/2014/main" id="{64087BDC-EC3B-A98B-26BD-B785632D7711}"/>
                  </a:ext>
                </a:extLst>
              </p:cNvPr>
              <p:cNvSpPr/>
              <p:nvPr/>
            </p:nvSpPr>
            <p:spPr bwMode="auto">
              <a:xfrm>
                <a:off x="4852" y="4125"/>
                <a:ext cx="17" cy="17"/>
              </a:xfrm>
              <a:custGeom>
                <a:avLst/>
                <a:gdLst>
                  <a:gd name="T0" fmla="*/ 1 w 34"/>
                  <a:gd name="T1" fmla="*/ 1 h 34"/>
                  <a:gd name="T2" fmla="*/ 1 w 34"/>
                  <a:gd name="T3" fmla="*/ 1 h 34"/>
                  <a:gd name="T4" fmla="*/ 1 w 34"/>
                  <a:gd name="T5" fmla="*/ 1 h 34"/>
                  <a:gd name="T6" fmla="*/ 1 w 34"/>
                  <a:gd name="T7" fmla="*/ 1 h 34"/>
                  <a:gd name="T8" fmla="*/ 1 w 34"/>
                  <a:gd name="T9" fmla="*/ 1 h 34"/>
                  <a:gd name="T10" fmla="*/ 1 w 34"/>
                  <a:gd name="T11" fmla="*/ 1 h 34"/>
                  <a:gd name="T12" fmla="*/ 1 w 34"/>
                  <a:gd name="T13" fmla="*/ 1 h 34"/>
                  <a:gd name="T14" fmla="*/ 1 w 34"/>
                  <a:gd name="T15" fmla="*/ 1 h 34"/>
                  <a:gd name="T16" fmla="*/ 1 w 34"/>
                  <a:gd name="T17" fmla="*/ 1 h 34"/>
                  <a:gd name="T18" fmla="*/ 1 w 34"/>
                  <a:gd name="T19" fmla="*/ 0 h 34"/>
                  <a:gd name="T20" fmla="*/ 1 w 34"/>
                  <a:gd name="T21" fmla="*/ 1 h 34"/>
                  <a:gd name="T22" fmla="*/ 1 w 34"/>
                  <a:gd name="T23" fmla="*/ 1 h 34"/>
                  <a:gd name="T24" fmla="*/ 0 w 34"/>
                  <a:gd name="T25" fmla="*/ 1 h 34"/>
                  <a:gd name="T26" fmla="*/ 0 w 34"/>
                  <a:gd name="T27" fmla="*/ 1 h 34"/>
                  <a:gd name="T28" fmla="*/ 1 w 34"/>
                  <a:gd name="T29" fmla="*/ 1 h 34"/>
                  <a:gd name="T30" fmla="*/ 1 w 34"/>
                  <a:gd name="T31" fmla="*/ 1 h 34"/>
                  <a:gd name="T32" fmla="*/ 1 w 34"/>
                  <a:gd name="T33" fmla="*/ 1 h 3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4" h="34">
                    <a:moveTo>
                      <a:pt x="12" y="34"/>
                    </a:moveTo>
                    <a:lnTo>
                      <a:pt x="19" y="34"/>
                    </a:lnTo>
                    <a:lnTo>
                      <a:pt x="24" y="33"/>
                    </a:lnTo>
                    <a:lnTo>
                      <a:pt x="29" y="28"/>
                    </a:lnTo>
                    <a:lnTo>
                      <a:pt x="32" y="22"/>
                    </a:lnTo>
                    <a:lnTo>
                      <a:pt x="34" y="15"/>
                    </a:lnTo>
                    <a:lnTo>
                      <a:pt x="32" y="10"/>
                    </a:lnTo>
                    <a:lnTo>
                      <a:pt x="28" y="5"/>
                    </a:lnTo>
                    <a:lnTo>
                      <a:pt x="22" y="2"/>
                    </a:lnTo>
                    <a:lnTo>
                      <a:pt x="15" y="0"/>
                    </a:lnTo>
                    <a:lnTo>
                      <a:pt x="9" y="3"/>
                    </a:lnTo>
                    <a:lnTo>
                      <a:pt x="4" y="6"/>
                    </a:lnTo>
                    <a:lnTo>
                      <a:pt x="0" y="12"/>
                    </a:lnTo>
                    <a:lnTo>
                      <a:pt x="0" y="19"/>
                    </a:lnTo>
                    <a:lnTo>
                      <a:pt x="1" y="25"/>
                    </a:lnTo>
                    <a:lnTo>
                      <a:pt x="6" y="30"/>
                    </a:lnTo>
                    <a:lnTo>
                      <a:pt x="12" y="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35" name="Freeform 58">
                <a:extLst>
                  <a:ext uri="{FF2B5EF4-FFF2-40B4-BE49-F238E27FC236}">
                    <a16:creationId xmlns:a16="http://schemas.microsoft.com/office/drawing/2014/main" id="{4857240B-30BB-DDEA-4E7B-7AA54E7DCAD0}"/>
                  </a:ext>
                </a:extLst>
              </p:cNvPr>
              <p:cNvSpPr/>
              <p:nvPr/>
            </p:nvSpPr>
            <p:spPr bwMode="auto">
              <a:xfrm>
                <a:off x="4885" y="4152"/>
                <a:ext cx="17" cy="17"/>
              </a:xfrm>
              <a:custGeom>
                <a:avLst/>
                <a:gdLst>
                  <a:gd name="T0" fmla="*/ 1 w 33"/>
                  <a:gd name="T1" fmla="*/ 1 h 33"/>
                  <a:gd name="T2" fmla="*/ 1 w 33"/>
                  <a:gd name="T3" fmla="*/ 1 h 33"/>
                  <a:gd name="T4" fmla="*/ 1 w 33"/>
                  <a:gd name="T5" fmla="*/ 1 h 33"/>
                  <a:gd name="T6" fmla="*/ 1 w 33"/>
                  <a:gd name="T7" fmla="*/ 1 h 33"/>
                  <a:gd name="T8" fmla="*/ 1 w 33"/>
                  <a:gd name="T9" fmla="*/ 1 h 33"/>
                  <a:gd name="T10" fmla="*/ 1 w 33"/>
                  <a:gd name="T11" fmla="*/ 1 h 33"/>
                  <a:gd name="T12" fmla="*/ 1 w 33"/>
                  <a:gd name="T13" fmla="*/ 1 h 33"/>
                  <a:gd name="T14" fmla="*/ 1 w 33"/>
                  <a:gd name="T15" fmla="*/ 1 h 33"/>
                  <a:gd name="T16" fmla="*/ 1 w 33"/>
                  <a:gd name="T17" fmla="*/ 0 h 33"/>
                  <a:gd name="T18" fmla="*/ 1 w 33"/>
                  <a:gd name="T19" fmla="*/ 0 h 33"/>
                  <a:gd name="T20" fmla="*/ 1 w 33"/>
                  <a:gd name="T21" fmla="*/ 1 h 33"/>
                  <a:gd name="T22" fmla="*/ 1 w 33"/>
                  <a:gd name="T23" fmla="*/ 1 h 33"/>
                  <a:gd name="T24" fmla="*/ 1 w 33"/>
                  <a:gd name="T25" fmla="*/ 1 h 33"/>
                  <a:gd name="T26" fmla="*/ 0 w 33"/>
                  <a:gd name="T27" fmla="*/ 1 h 33"/>
                  <a:gd name="T28" fmla="*/ 1 w 33"/>
                  <a:gd name="T29" fmla="*/ 1 h 33"/>
                  <a:gd name="T30" fmla="*/ 1 w 33"/>
                  <a:gd name="T31" fmla="*/ 1 h 33"/>
                  <a:gd name="T32" fmla="*/ 1 w 33"/>
                  <a:gd name="T33" fmla="*/ 1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3" h="33">
                    <a:moveTo>
                      <a:pt x="11" y="32"/>
                    </a:moveTo>
                    <a:lnTo>
                      <a:pt x="18" y="33"/>
                    </a:lnTo>
                    <a:lnTo>
                      <a:pt x="24" y="31"/>
                    </a:lnTo>
                    <a:lnTo>
                      <a:pt x="29" y="27"/>
                    </a:lnTo>
                    <a:lnTo>
                      <a:pt x="32" y="22"/>
                    </a:lnTo>
                    <a:lnTo>
                      <a:pt x="33" y="15"/>
                    </a:lnTo>
                    <a:lnTo>
                      <a:pt x="32" y="9"/>
                    </a:lnTo>
                    <a:lnTo>
                      <a:pt x="28" y="3"/>
                    </a:lnTo>
                    <a:lnTo>
                      <a:pt x="22" y="0"/>
                    </a:lnTo>
                    <a:lnTo>
                      <a:pt x="15" y="0"/>
                    </a:lnTo>
                    <a:lnTo>
                      <a:pt x="9" y="1"/>
                    </a:lnTo>
                    <a:lnTo>
                      <a:pt x="4" y="5"/>
                    </a:lnTo>
                    <a:lnTo>
                      <a:pt x="1" y="11"/>
                    </a:lnTo>
                    <a:lnTo>
                      <a:pt x="0" y="18"/>
                    </a:lnTo>
                    <a:lnTo>
                      <a:pt x="1" y="24"/>
                    </a:lnTo>
                    <a:lnTo>
                      <a:pt x="6" y="28"/>
                    </a:lnTo>
                    <a:lnTo>
                      <a:pt x="11" y="3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36" name="Freeform 59">
                <a:extLst>
                  <a:ext uri="{FF2B5EF4-FFF2-40B4-BE49-F238E27FC236}">
                    <a16:creationId xmlns:a16="http://schemas.microsoft.com/office/drawing/2014/main" id="{7FEE886C-7678-05FF-1D72-7BAA7D1FE996}"/>
                  </a:ext>
                </a:extLst>
              </p:cNvPr>
              <p:cNvSpPr/>
              <p:nvPr/>
            </p:nvSpPr>
            <p:spPr bwMode="auto">
              <a:xfrm>
                <a:off x="4701" y="4202"/>
                <a:ext cx="17" cy="17"/>
              </a:xfrm>
              <a:custGeom>
                <a:avLst/>
                <a:gdLst>
                  <a:gd name="T0" fmla="*/ 1 w 34"/>
                  <a:gd name="T1" fmla="*/ 1 h 33"/>
                  <a:gd name="T2" fmla="*/ 1 w 34"/>
                  <a:gd name="T3" fmla="*/ 1 h 33"/>
                  <a:gd name="T4" fmla="*/ 1 w 34"/>
                  <a:gd name="T5" fmla="*/ 1 h 33"/>
                  <a:gd name="T6" fmla="*/ 1 w 34"/>
                  <a:gd name="T7" fmla="*/ 1 h 33"/>
                  <a:gd name="T8" fmla="*/ 1 w 34"/>
                  <a:gd name="T9" fmla="*/ 1 h 33"/>
                  <a:gd name="T10" fmla="*/ 1 w 34"/>
                  <a:gd name="T11" fmla="*/ 1 h 33"/>
                  <a:gd name="T12" fmla="*/ 1 w 34"/>
                  <a:gd name="T13" fmla="*/ 1 h 33"/>
                  <a:gd name="T14" fmla="*/ 1 w 34"/>
                  <a:gd name="T15" fmla="*/ 1 h 33"/>
                  <a:gd name="T16" fmla="*/ 1 w 34"/>
                  <a:gd name="T17" fmla="*/ 1 h 33"/>
                  <a:gd name="T18" fmla="*/ 1 w 34"/>
                  <a:gd name="T19" fmla="*/ 0 h 33"/>
                  <a:gd name="T20" fmla="*/ 1 w 34"/>
                  <a:gd name="T21" fmla="*/ 1 h 33"/>
                  <a:gd name="T22" fmla="*/ 1 w 34"/>
                  <a:gd name="T23" fmla="*/ 1 h 33"/>
                  <a:gd name="T24" fmla="*/ 1 w 34"/>
                  <a:gd name="T25" fmla="*/ 1 h 33"/>
                  <a:gd name="T26" fmla="*/ 0 w 34"/>
                  <a:gd name="T27" fmla="*/ 1 h 33"/>
                  <a:gd name="T28" fmla="*/ 1 w 34"/>
                  <a:gd name="T29" fmla="*/ 1 h 33"/>
                  <a:gd name="T30" fmla="*/ 1 w 34"/>
                  <a:gd name="T31" fmla="*/ 1 h 33"/>
                  <a:gd name="T32" fmla="*/ 1 w 34"/>
                  <a:gd name="T33" fmla="*/ 1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4" h="33">
                    <a:moveTo>
                      <a:pt x="12" y="33"/>
                    </a:moveTo>
                    <a:lnTo>
                      <a:pt x="19" y="33"/>
                    </a:lnTo>
                    <a:lnTo>
                      <a:pt x="25" y="32"/>
                    </a:lnTo>
                    <a:lnTo>
                      <a:pt x="29" y="28"/>
                    </a:lnTo>
                    <a:lnTo>
                      <a:pt x="33" y="22"/>
                    </a:lnTo>
                    <a:lnTo>
                      <a:pt x="34" y="16"/>
                    </a:lnTo>
                    <a:lnTo>
                      <a:pt x="33" y="9"/>
                    </a:lnTo>
                    <a:lnTo>
                      <a:pt x="28" y="5"/>
                    </a:lnTo>
                    <a:lnTo>
                      <a:pt x="22" y="1"/>
                    </a:lnTo>
                    <a:lnTo>
                      <a:pt x="15" y="0"/>
                    </a:lnTo>
                    <a:lnTo>
                      <a:pt x="10" y="2"/>
                    </a:lnTo>
                    <a:lnTo>
                      <a:pt x="5" y="6"/>
                    </a:lnTo>
                    <a:lnTo>
                      <a:pt x="2" y="12"/>
                    </a:lnTo>
                    <a:lnTo>
                      <a:pt x="0" y="18"/>
                    </a:lnTo>
                    <a:lnTo>
                      <a:pt x="2" y="24"/>
                    </a:lnTo>
                    <a:lnTo>
                      <a:pt x="6" y="30"/>
                    </a:lnTo>
                    <a:lnTo>
                      <a:pt x="12" y="3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37" name="Freeform 60">
                <a:extLst>
                  <a:ext uri="{FF2B5EF4-FFF2-40B4-BE49-F238E27FC236}">
                    <a16:creationId xmlns:a16="http://schemas.microsoft.com/office/drawing/2014/main" id="{8C714C73-3753-B090-EE36-3CA388121C32}"/>
                  </a:ext>
                </a:extLst>
              </p:cNvPr>
              <p:cNvSpPr/>
              <p:nvPr/>
            </p:nvSpPr>
            <p:spPr bwMode="auto">
              <a:xfrm>
                <a:off x="4742" y="4201"/>
                <a:ext cx="16" cy="17"/>
              </a:xfrm>
              <a:custGeom>
                <a:avLst/>
                <a:gdLst>
                  <a:gd name="T0" fmla="*/ 0 w 34"/>
                  <a:gd name="T1" fmla="*/ 1 h 33"/>
                  <a:gd name="T2" fmla="*/ 0 w 34"/>
                  <a:gd name="T3" fmla="*/ 1 h 33"/>
                  <a:gd name="T4" fmla="*/ 0 w 34"/>
                  <a:gd name="T5" fmla="*/ 1 h 33"/>
                  <a:gd name="T6" fmla="*/ 0 w 34"/>
                  <a:gd name="T7" fmla="*/ 1 h 33"/>
                  <a:gd name="T8" fmla="*/ 0 w 34"/>
                  <a:gd name="T9" fmla="*/ 1 h 33"/>
                  <a:gd name="T10" fmla="*/ 0 w 34"/>
                  <a:gd name="T11" fmla="*/ 1 h 33"/>
                  <a:gd name="T12" fmla="*/ 0 w 34"/>
                  <a:gd name="T13" fmla="*/ 1 h 33"/>
                  <a:gd name="T14" fmla="*/ 0 w 34"/>
                  <a:gd name="T15" fmla="*/ 1 h 33"/>
                  <a:gd name="T16" fmla="*/ 0 w 34"/>
                  <a:gd name="T17" fmla="*/ 1 h 33"/>
                  <a:gd name="T18" fmla="*/ 0 w 34"/>
                  <a:gd name="T19" fmla="*/ 0 h 33"/>
                  <a:gd name="T20" fmla="*/ 0 w 34"/>
                  <a:gd name="T21" fmla="*/ 1 h 33"/>
                  <a:gd name="T22" fmla="*/ 0 w 34"/>
                  <a:gd name="T23" fmla="*/ 1 h 33"/>
                  <a:gd name="T24" fmla="*/ 0 w 34"/>
                  <a:gd name="T25" fmla="*/ 1 h 33"/>
                  <a:gd name="T26" fmla="*/ 0 w 34"/>
                  <a:gd name="T27" fmla="*/ 1 h 33"/>
                  <a:gd name="T28" fmla="*/ 0 w 34"/>
                  <a:gd name="T29" fmla="*/ 1 h 33"/>
                  <a:gd name="T30" fmla="*/ 0 w 34"/>
                  <a:gd name="T31" fmla="*/ 1 h 33"/>
                  <a:gd name="T32" fmla="*/ 0 w 34"/>
                  <a:gd name="T33" fmla="*/ 1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4" h="33">
                    <a:moveTo>
                      <a:pt x="12" y="32"/>
                    </a:moveTo>
                    <a:lnTo>
                      <a:pt x="19" y="33"/>
                    </a:lnTo>
                    <a:lnTo>
                      <a:pt x="24" y="32"/>
                    </a:lnTo>
                    <a:lnTo>
                      <a:pt x="29" y="27"/>
                    </a:lnTo>
                    <a:lnTo>
                      <a:pt x="32" y="22"/>
                    </a:lnTo>
                    <a:lnTo>
                      <a:pt x="34" y="15"/>
                    </a:lnTo>
                    <a:lnTo>
                      <a:pt x="31" y="9"/>
                    </a:lnTo>
                    <a:lnTo>
                      <a:pt x="28" y="4"/>
                    </a:lnTo>
                    <a:lnTo>
                      <a:pt x="22" y="1"/>
                    </a:lnTo>
                    <a:lnTo>
                      <a:pt x="15" y="0"/>
                    </a:lnTo>
                    <a:lnTo>
                      <a:pt x="9" y="1"/>
                    </a:lnTo>
                    <a:lnTo>
                      <a:pt x="4" y="5"/>
                    </a:lnTo>
                    <a:lnTo>
                      <a:pt x="0" y="11"/>
                    </a:lnTo>
                    <a:lnTo>
                      <a:pt x="0" y="18"/>
                    </a:lnTo>
                    <a:lnTo>
                      <a:pt x="1" y="24"/>
                    </a:lnTo>
                    <a:lnTo>
                      <a:pt x="6" y="28"/>
                    </a:lnTo>
                    <a:lnTo>
                      <a:pt x="12" y="3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38" name="Freeform 61">
                <a:extLst>
                  <a:ext uri="{FF2B5EF4-FFF2-40B4-BE49-F238E27FC236}">
                    <a16:creationId xmlns:a16="http://schemas.microsoft.com/office/drawing/2014/main" id="{C0A6057C-0416-1F0F-09B4-8F33B73B7451}"/>
                  </a:ext>
                </a:extLst>
              </p:cNvPr>
              <p:cNvSpPr/>
              <p:nvPr/>
            </p:nvSpPr>
            <p:spPr bwMode="auto">
              <a:xfrm>
                <a:off x="4782" y="4209"/>
                <a:ext cx="17" cy="17"/>
              </a:xfrm>
              <a:custGeom>
                <a:avLst/>
                <a:gdLst>
                  <a:gd name="T0" fmla="*/ 1 w 33"/>
                  <a:gd name="T1" fmla="*/ 1 h 33"/>
                  <a:gd name="T2" fmla="*/ 1 w 33"/>
                  <a:gd name="T3" fmla="*/ 1 h 33"/>
                  <a:gd name="T4" fmla="*/ 1 w 33"/>
                  <a:gd name="T5" fmla="*/ 1 h 33"/>
                  <a:gd name="T6" fmla="*/ 1 w 33"/>
                  <a:gd name="T7" fmla="*/ 1 h 33"/>
                  <a:gd name="T8" fmla="*/ 1 w 33"/>
                  <a:gd name="T9" fmla="*/ 1 h 33"/>
                  <a:gd name="T10" fmla="*/ 1 w 33"/>
                  <a:gd name="T11" fmla="*/ 1 h 33"/>
                  <a:gd name="T12" fmla="*/ 1 w 33"/>
                  <a:gd name="T13" fmla="*/ 1 h 33"/>
                  <a:gd name="T14" fmla="*/ 1 w 33"/>
                  <a:gd name="T15" fmla="*/ 1 h 33"/>
                  <a:gd name="T16" fmla="*/ 1 w 33"/>
                  <a:gd name="T17" fmla="*/ 1 h 33"/>
                  <a:gd name="T18" fmla="*/ 1 w 33"/>
                  <a:gd name="T19" fmla="*/ 0 h 33"/>
                  <a:gd name="T20" fmla="*/ 1 w 33"/>
                  <a:gd name="T21" fmla="*/ 1 h 33"/>
                  <a:gd name="T22" fmla="*/ 1 w 33"/>
                  <a:gd name="T23" fmla="*/ 1 h 33"/>
                  <a:gd name="T24" fmla="*/ 0 w 33"/>
                  <a:gd name="T25" fmla="*/ 1 h 33"/>
                  <a:gd name="T26" fmla="*/ 0 w 33"/>
                  <a:gd name="T27" fmla="*/ 1 h 33"/>
                  <a:gd name="T28" fmla="*/ 1 w 33"/>
                  <a:gd name="T29" fmla="*/ 1 h 33"/>
                  <a:gd name="T30" fmla="*/ 1 w 33"/>
                  <a:gd name="T31" fmla="*/ 1 h 33"/>
                  <a:gd name="T32" fmla="*/ 1 w 33"/>
                  <a:gd name="T33" fmla="*/ 1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3" h="33">
                    <a:moveTo>
                      <a:pt x="11" y="32"/>
                    </a:moveTo>
                    <a:lnTo>
                      <a:pt x="18" y="33"/>
                    </a:lnTo>
                    <a:lnTo>
                      <a:pt x="24" y="32"/>
                    </a:lnTo>
                    <a:lnTo>
                      <a:pt x="29" y="27"/>
                    </a:lnTo>
                    <a:lnTo>
                      <a:pt x="32" y="22"/>
                    </a:lnTo>
                    <a:lnTo>
                      <a:pt x="33" y="15"/>
                    </a:lnTo>
                    <a:lnTo>
                      <a:pt x="31" y="9"/>
                    </a:lnTo>
                    <a:lnTo>
                      <a:pt x="27" y="4"/>
                    </a:lnTo>
                    <a:lnTo>
                      <a:pt x="22" y="1"/>
                    </a:lnTo>
                    <a:lnTo>
                      <a:pt x="15" y="0"/>
                    </a:lnTo>
                    <a:lnTo>
                      <a:pt x="9" y="1"/>
                    </a:lnTo>
                    <a:lnTo>
                      <a:pt x="3" y="6"/>
                    </a:lnTo>
                    <a:lnTo>
                      <a:pt x="0" y="11"/>
                    </a:lnTo>
                    <a:lnTo>
                      <a:pt x="0" y="18"/>
                    </a:lnTo>
                    <a:lnTo>
                      <a:pt x="1" y="24"/>
                    </a:lnTo>
                    <a:lnTo>
                      <a:pt x="5" y="29"/>
                    </a:lnTo>
                    <a:lnTo>
                      <a:pt x="11" y="3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39" name="Freeform 62">
                <a:extLst>
                  <a:ext uri="{FF2B5EF4-FFF2-40B4-BE49-F238E27FC236}">
                    <a16:creationId xmlns:a16="http://schemas.microsoft.com/office/drawing/2014/main" id="{58FAF923-24B8-DC6B-B6CB-1B6547F2C475}"/>
                  </a:ext>
                </a:extLst>
              </p:cNvPr>
              <p:cNvSpPr/>
              <p:nvPr/>
            </p:nvSpPr>
            <p:spPr bwMode="auto">
              <a:xfrm>
                <a:off x="4820" y="4226"/>
                <a:ext cx="17" cy="17"/>
              </a:xfrm>
              <a:custGeom>
                <a:avLst/>
                <a:gdLst>
                  <a:gd name="T0" fmla="*/ 1 w 33"/>
                  <a:gd name="T1" fmla="*/ 1 h 34"/>
                  <a:gd name="T2" fmla="*/ 1 w 33"/>
                  <a:gd name="T3" fmla="*/ 1 h 34"/>
                  <a:gd name="T4" fmla="*/ 1 w 33"/>
                  <a:gd name="T5" fmla="*/ 1 h 34"/>
                  <a:gd name="T6" fmla="*/ 1 w 33"/>
                  <a:gd name="T7" fmla="*/ 1 h 34"/>
                  <a:gd name="T8" fmla="*/ 1 w 33"/>
                  <a:gd name="T9" fmla="*/ 1 h 34"/>
                  <a:gd name="T10" fmla="*/ 1 w 33"/>
                  <a:gd name="T11" fmla="*/ 1 h 34"/>
                  <a:gd name="T12" fmla="*/ 1 w 33"/>
                  <a:gd name="T13" fmla="*/ 1 h 34"/>
                  <a:gd name="T14" fmla="*/ 1 w 33"/>
                  <a:gd name="T15" fmla="*/ 1 h 34"/>
                  <a:gd name="T16" fmla="*/ 1 w 33"/>
                  <a:gd name="T17" fmla="*/ 1 h 34"/>
                  <a:gd name="T18" fmla="*/ 1 w 33"/>
                  <a:gd name="T19" fmla="*/ 0 h 34"/>
                  <a:gd name="T20" fmla="*/ 1 w 33"/>
                  <a:gd name="T21" fmla="*/ 1 h 34"/>
                  <a:gd name="T22" fmla="*/ 1 w 33"/>
                  <a:gd name="T23" fmla="*/ 1 h 34"/>
                  <a:gd name="T24" fmla="*/ 1 w 33"/>
                  <a:gd name="T25" fmla="*/ 1 h 34"/>
                  <a:gd name="T26" fmla="*/ 0 w 33"/>
                  <a:gd name="T27" fmla="*/ 1 h 34"/>
                  <a:gd name="T28" fmla="*/ 1 w 33"/>
                  <a:gd name="T29" fmla="*/ 1 h 34"/>
                  <a:gd name="T30" fmla="*/ 1 w 33"/>
                  <a:gd name="T31" fmla="*/ 1 h 34"/>
                  <a:gd name="T32" fmla="*/ 1 w 33"/>
                  <a:gd name="T33" fmla="*/ 1 h 3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3" h="34">
                    <a:moveTo>
                      <a:pt x="11" y="34"/>
                    </a:moveTo>
                    <a:lnTo>
                      <a:pt x="18" y="34"/>
                    </a:lnTo>
                    <a:lnTo>
                      <a:pt x="24" y="33"/>
                    </a:lnTo>
                    <a:lnTo>
                      <a:pt x="30" y="28"/>
                    </a:lnTo>
                    <a:lnTo>
                      <a:pt x="33" y="22"/>
                    </a:lnTo>
                    <a:lnTo>
                      <a:pt x="33" y="15"/>
                    </a:lnTo>
                    <a:lnTo>
                      <a:pt x="32" y="9"/>
                    </a:lnTo>
                    <a:lnTo>
                      <a:pt x="27" y="5"/>
                    </a:lnTo>
                    <a:lnTo>
                      <a:pt x="22" y="1"/>
                    </a:lnTo>
                    <a:lnTo>
                      <a:pt x="16" y="0"/>
                    </a:lnTo>
                    <a:lnTo>
                      <a:pt x="9" y="3"/>
                    </a:lnTo>
                    <a:lnTo>
                      <a:pt x="4" y="6"/>
                    </a:lnTo>
                    <a:lnTo>
                      <a:pt x="1" y="12"/>
                    </a:lnTo>
                    <a:lnTo>
                      <a:pt x="0" y="19"/>
                    </a:lnTo>
                    <a:lnTo>
                      <a:pt x="2" y="24"/>
                    </a:lnTo>
                    <a:lnTo>
                      <a:pt x="5" y="30"/>
                    </a:lnTo>
                    <a:lnTo>
                      <a:pt x="11" y="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40" name="Freeform 63">
                <a:extLst>
                  <a:ext uri="{FF2B5EF4-FFF2-40B4-BE49-F238E27FC236}">
                    <a16:creationId xmlns:a16="http://schemas.microsoft.com/office/drawing/2014/main" id="{0AD54D8C-596D-456A-496B-C5378804AF2A}"/>
                  </a:ext>
                </a:extLst>
              </p:cNvPr>
              <p:cNvSpPr/>
              <p:nvPr/>
            </p:nvSpPr>
            <p:spPr bwMode="auto">
              <a:xfrm>
                <a:off x="4853" y="4250"/>
                <a:ext cx="16" cy="16"/>
              </a:xfrm>
              <a:custGeom>
                <a:avLst/>
                <a:gdLst>
                  <a:gd name="T0" fmla="*/ 0 w 33"/>
                  <a:gd name="T1" fmla="*/ 0 h 33"/>
                  <a:gd name="T2" fmla="*/ 0 w 33"/>
                  <a:gd name="T3" fmla="*/ 0 h 33"/>
                  <a:gd name="T4" fmla="*/ 0 w 33"/>
                  <a:gd name="T5" fmla="*/ 0 h 33"/>
                  <a:gd name="T6" fmla="*/ 0 w 33"/>
                  <a:gd name="T7" fmla="*/ 0 h 33"/>
                  <a:gd name="T8" fmla="*/ 0 w 33"/>
                  <a:gd name="T9" fmla="*/ 0 h 33"/>
                  <a:gd name="T10" fmla="*/ 0 w 33"/>
                  <a:gd name="T11" fmla="*/ 0 h 33"/>
                  <a:gd name="T12" fmla="*/ 0 w 33"/>
                  <a:gd name="T13" fmla="*/ 0 h 33"/>
                  <a:gd name="T14" fmla="*/ 0 w 33"/>
                  <a:gd name="T15" fmla="*/ 0 h 33"/>
                  <a:gd name="T16" fmla="*/ 0 w 33"/>
                  <a:gd name="T17" fmla="*/ 0 h 33"/>
                  <a:gd name="T18" fmla="*/ 0 w 33"/>
                  <a:gd name="T19" fmla="*/ 0 h 33"/>
                  <a:gd name="T20" fmla="*/ 0 w 33"/>
                  <a:gd name="T21" fmla="*/ 0 h 33"/>
                  <a:gd name="T22" fmla="*/ 0 w 33"/>
                  <a:gd name="T23" fmla="*/ 0 h 33"/>
                  <a:gd name="T24" fmla="*/ 0 w 33"/>
                  <a:gd name="T25" fmla="*/ 0 h 33"/>
                  <a:gd name="T26" fmla="*/ 0 w 33"/>
                  <a:gd name="T27" fmla="*/ 0 h 33"/>
                  <a:gd name="T28" fmla="*/ 0 w 33"/>
                  <a:gd name="T29" fmla="*/ 0 h 33"/>
                  <a:gd name="T30" fmla="*/ 0 w 33"/>
                  <a:gd name="T31" fmla="*/ 0 h 33"/>
                  <a:gd name="T32" fmla="*/ 0 w 33"/>
                  <a:gd name="T33" fmla="*/ 0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3" h="33">
                    <a:moveTo>
                      <a:pt x="12" y="32"/>
                    </a:moveTo>
                    <a:lnTo>
                      <a:pt x="18" y="33"/>
                    </a:lnTo>
                    <a:lnTo>
                      <a:pt x="25" y="32"/>
                    </a:lnTo>
                    <a:lnTo>
                      <a:pt x="29" y="27"/>
                    </a:lnTo>
                    <a:lnTo>
                      <a:pt x="33" y="21"/>
                    </a:lnTo>
                    <a:lnTo>
                      <a:pt x="33" y="15"/>
                    </a:lnTo>
                    <a:lnTo>
                      <a:pt x="31" y="9"/>
                    </a:lnTo>
                    <a:lnTo>
                      <a:pt x="27" y="4"/>
                    </a:lnTo>
                    <a:lnTo>
                      <a:pt x="21" y="1"/>
                    </a:lnTo>
                    <a:lnTo>
                      <a:pt x="15" y="0"/>
                    </a:lnTo>
                    <a:lnTo>
                      <a:pt x="8" y="1"/>
                    </a:lnTo>
                    <a:lnTo>
                      <a:pt x="4" y="5"/>
                    </a:lnTo>
                    <a:lnTo>
                      <a:pt x="0" y="11"/>
                    </a:lnTo>
                    <a:lnTo>
                      <a:pt x="0" y="18"/>
                    </a:lnTo>
                    <a:lnTo>
                      <a:pt x="2" y="24"/>
                    </a:lnTo>
                    <a:lnTo>
                      <a:pt x="6" y="28"/>
                    </a:lnTo>
                    <a:lnTo>
                      <a:pt x="12" y="3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41" name="Freeform 64">
                <a:extLst>
                  <a:ext uri="{FF2B5EF4-FFF2-40B4-BE49-F238E27FC236}">
                    <a16:creationId xmlns:a16="http://schemas.microsoft.com/office/drawing/2014/main" id="{B448A316-8638-BA61-09C2-CFA76AC1C2D1}"/>
                  </a:ext>
                </a:extLst>
              </p:cNvPr>
              <p:cNvSpPr/>
              <p:nvPr/>
            </p:nvSpPr>
            <p:spPr bwMode="auto">
              <a:xfrm>
                <a:off x="4680" y="4230"/>
                <a:ext cx="188" cy="72"/>
              </a:xfrm>
              <a:custGeom>
                <a:avLst/>
                <a:gdLst>
                  <a:gd name="T0" fmla="*/ 1 w 376"/>
                  <a:gd name="T1" fmla="*/ 1 h 144"/>
                  <a:gd name="T2" fmla="*/ 1 w 376"/>
                  <a:gd name="T3" fmla="*/ 1 h 144"/>
                  <a:gd name="T4" fmla="*/ 1 w 376"/>
                  <a:gd name="T5" fmla="*/ 1 h 144"/>
                  <a:gd name="T6" fmla="*/ 1 w 376"/>
                  <a:gd name="T7" fmla="*/ 1 h 144"/>
                  <a:gd name="T8" fmla="*/ 1 w 376"/>
                  <a:gd name="T9" fmla="*/ 1 h 144"/>
                  <a:gd name="T10" fmla="*/ 1 w 376"/>
                  <a:gd name="T11" fmla="*/ 1 h 144"/>
                  <a:gd name="T12" fmla="*/ 1 w 376"/>
                  <a:gd name="T13" fmla="*/ 1 h 144"/>
                  <a:gd name="T14" fmla="*/ 1 w 376"/>
                  <a:gd name="T15" fmla="*/ 1 h 144"/>
                  <a:gd name="T16" fmla="*/ 1 w 376"/>
                  <a:gd name="T17" fmla="*/ 1 h 144"/>
                  <a:gd name="T18" fmla="*/ 1 w 376"/>
                  <a:gd name="T19" fmla="*/ 1 h 144"/>
                  <a:gd name="T20" fmla="*/ 1 w 376"/>
                  <a:gd name="T21" fmla="*/ 1 h 144"/>
                  <a:gd name="T22" fmla="*/ 1 w 376"/>
                  <a:gd name="T23" fmla="*/ 1 h 144"/>
                  <a:gd name="T24" fmla="*/ 1 w 376"/>
                  <a:gd name="T25" fmla="*/ 1 h 144"/>
                  <a:gd name="T26" fmla="*/ 1 w 376"/>
                  <a:gd name="T27" fmla="*/ 1 h 144"/>
                  <a:gd name="T28" fmla="*/ 1 w 376"/>
                  <a:gd name="T29" fmla="*/ 1 h 144"/>
                  <a:gd name="T30" fmla="*/ 1 w 376"/>
                  <a:gd name="T31" fmla="*/ 1 h 144"/>
                  <a:gd name="T32" fmla="*/ 1 w 376"/>
                  <a:gd name="T33" fmla="*/ 1 h 144"/>
                  <a:gd name="T34" fmla="*/ 1 w 376"/>
                  <a:gd name="T35" fmla="*/ 1 h 144"/>
                  <a:gd name="T36" fmla="*/ 1 w 376"/>
                  <a:gd name="T37" fmla="*/ 1 h 144"/>
                  <a:gd name="T38" fmla="*/ 1 w 376"/>
                  <a:gd name="T39" fmla="*/ 0 h 144"/>
                  <a:gd name="T40" fmla="*/ 1 w 376"/>
                  <a:gd name="T41" fmla="*/ 1 h 144"/>
                  <a:gd name="T42" fmla="*/ 1 w 376"/>
                  <a:gd name="T43" fmla="*/ 1 h 144"/>
                  <a:gd name="T44" fmla="*/ 1 w 376"/>
                  <a:gd name="T45" fmla="*/ 1 h 144"/>
                  <a:gd name="T46" fmla="*/ 1 w 376"/>
                  <a:gd name="T47" fmla="*/ 1 h 144"/>
                  <a:gd name="T48" fmla="*/ 0 w 376"/>
                  <a:gd name="T49" fmla="*/ 1 h 144"/>
                  <a:gd name="T50" fmla="*/ 1 w 376"/>
                  <a:gd name="T51" fmla="*/ 1 h 144"/>
                  <a:gd name="T52" fmla="*/ 1 w 376"/>
                  <a:gd name="T53" fmla="*/ 1 h 144"/>
                  <a:gd name="T54" fmla="*/ 1 w 376"/>
                  <a:gd name="T55" fmla="*/ 1 h 144"/>
                  <a:gd name="T56" fmla="*/ 1 w 376"/>
                  <a:gd name="T57" fmla="*/ 1 h 144"/>
                  <a:gd name="T58" fmla="*/ 1 w 376"/>
                  <a:gd name="T59" fmla="*/ 1 h 144"/>
                  <a:gd name="T60" fmla="*/ 1 w 376"/>
                  <a:gd name="T61" fmla="*/ 1 h 144"/>
                  <a:gd name="T62" fmla="*/ 1 w 376"/>
                  <a:gd name="T63" fmla="*/ 1 h 144"/>
                  <a:gd name="T64" fmla="*/ 1 w 376"/>
                  <a:gd name="T65" fmla="*/ 1 h 144"/>
                  <a:gd name="T66" fmla="*/ 1 w 376"/>
                  <a:gd name="T67" fmla="*/ 1 h 144"/>
                  <a:gd name="T68" fmla="*/ 1 w 376"/>
                  <a:gd name="T69" fmla="*/ 1 h 144"/>
                  <a:gd name="T70" fmla="*/ 1 w 376"/>
                  <a:gd name="T71" fmla="*/ 1 h 144"/>
                  <a:gd name="T72" fmla="*/ 1 w 376"/>
                  <a:gd name="T73" fmla="*/ 1 h 144"/>
                  <a:gd name="T74" fmla="*/ 1 w 376"/>
                  <a:gd name="T75" fmla="*/ 1 h 144"/>
                  <a:gd name="T76" fmla="*/ 1 w 376"/>
                  <a:gd name="T77" fmla="*/ 1 h 144"/>
                  <a:gd name="T78" fmla="*/ 1 w 376"/>
                  <a:gd name="T79" fmla="*/ 1 h 144"/>
                  <a:gd name="T80" fmla="*/ 1 w 376"/>
                  <a:gd name="T81" fmla="*/ 1 h 144"/>
                  <a:gd name="T82" fmla="*/ 1 w 376"/>
                  <a:gd name="T83" fmla="*/ 1 h 144"/>
                  <a:gd name="T84" fmla="*/ 1 w 376"/>
                  <a:gd name="T85" fmla="*/ 1 h 144"/>
                  <a:gd name="T86" fmla="*/ 1 w 376"/>
                  <a:gd name="T87" fmla="*/ 1 h 144"/>
                  <a:gd name="T88" fmla="*/ 1 w 376"/>
                  <a:gd name="T89" fmla="*/ 1 h 144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0" t="0" r="r" b="b"/>
                <a:pathLst>
                  <a:path w="376" h="144">
                    <a:moveTo>
                      <a:pt x="340" y="144"/>
                    </a:moveTo>
                    <a:lnTo>
                      <a:pt x="344" y="141"/>
                    </a:lnTo>
                    <a:lnTo>
                      <a:pt x="349" y="137"/>
                    </a:lnTo>
                    <a:lnTo>
                      <a:pt x="353" y="134"/>
                    </a:lnTo>
                    <a:lnTo>
                      <a:pt x="358" y="130"/>
                    </a:lnTo>
                    <a:lnTo>
                      <a:pt x="363" y="127"/>
                    </a:lnTo>
                    <a:lnTo>
                      <a:pt x="367" y="122"/>
                    </a:lnTo>
                    <a:lnTo>
                      <a:pt x="372" y="119"/>
                    </a:lnTo>
                    <a:lnTo>
                      <a:pt x="376" y="114"/>
                    </a:lnTo>
                    <a:lnTo>
                      <a:pt x="358" y="95"/>
                    </a:lnTo>
                    <a:lnTo>
                      <a:pt x="337" y="76"/>
                    </a:lnTo>
                    <a:lnTo>
                      <a:pt x="314" y="60"/>
                    </a:lnTo>
                    <a:lnTo>
                      <a:pt x="291" y="46"/>
                    </a:lnTo>
                    <a:lnTo>
                      <a:pt x="266" y="34"/>
                    </a:lnTo>
                    <a:lnTo>
                      <a:pt x="239" y="23"/>
                    </a:lnTo>
                    <a:lnTo>
                      <a:pt x="213" y="15"/>
                    </a:lnTo>
                    <a:lnTo>
                      <a:pt x="186" y="9"/>
                    </a:lnTo>
                    <a:lnTo>
                      <a:pt x="160" y="5"/>
                    </a:lnTo>
                    <a:lnTo>
                      <a:pt x="133" y="1"/>
                    </a:lnTo>
                    <a:lnTo>
                      <a:pt x="108" y="0"/>
                    </a:lnTo>
                    <a:lnTo>
                      <a:pt x="83" y="1"/>
                    </a:lnTo>
                    <a:lnTo>
                      <a:pt x="60" y="4"/>
                    </a:lnTo>
                    <a:lnTo>
                      <a:pt x="38" y="7"/>
                    </a:lnTo>
                    <a:lnTo>
                      <a:pt x="17" y="13"/>
                    </a:lnTo>
                    <a:lnTo>
                      <a:pt x="0" y="20"/>
                    </a:lnTo>
                    <a:lnTo>
                      <a:pt x="4" y="32"/>
                    </a:lnTo>
                    <a:lnTo>
                      <a:pt x="9" y="45"/>
                    </a:lnTo>
                    <a:lnTo>
                      <a:pt x="15" y="58"/>
                    </a:lnTo>
                    <a:lnTo>
                      <a:pt x="21" y="69"/>
                    </a:lnTo>
                    <a:lnTo>
                      <a:pt x="40" y="60"/>
                    </a:lnTo>
                    <a:lnTo>
                      <a:pt x="61" y="54"/>
                    </a:lnTo>
                    <a:lnTo>
                      <a:pt x="83" y="50"/>
                    </a:lnTo>
                    <a:lnTo>
                      <a:pt x="106" y="47"/>
                    </a:lnTo>
                    <a:lnTo>
                      <a:pt x="128" y="47"/>
                    </a:lnTo>
                    <a:lnTo>
                      <a:pt x="151" y="49"/>
                    </a:lnTo>
                    <a:lnTo>
                      <a:pt x="174" y="52"/>
                    </a:lnTo>
                    <a:lnTo>
                      <a:pt x="197" y="58"/>
                    </a:lnTo>
                    <a:lnTo>
                      <a:pt x="219" y="65"/>
                    </a:lnTo>
                    <a:lnTo>
                      <a:pt x="241" y="73"/>
                    </a:lnTo>
                    <a:lnTo>
                      <a:pt x="261" y="82"/>
                    </a:lnTo>
                    <a:lnTo>
                      <a:pt x="280" y="92"/>
                    </a:lnTo>
                    <a:lnTo>
                      <a:pt x="298" y="104"/>
                    </a:lnTo>
                    <a:lnTo>
                      <a:pt x="314" y="117"/>
                    </a:lnTo>
                    <a:lnTo>
                      <a:pt x="328" y="130"/>
                    </a:lnTo>
                    <a:lnTo>
                      <a:pt x="340" y="144"/>
                    </a:lnTo>
                    <a:close/>
                  </a:path>
                </a:pathLst>
              </a:custGeom>
              <a:solidFill>
                <a:srgbClr val="D100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42" name="Freeform 65">
                <a:extLst>
                  <a:ext uri="{FF2B5EF4-FFF2-40B4-BE49-F238E27FC236}">
                    <a16:creationId xmlns:a16="http://schemas.microsoft.com/office/drawing/2014/main" id="{FE7747F9-6C2F-4878-44BC-3F9FD5647936}"/>
                  </a:ext>
                </a:extLst>
              </p:cNvPr>
              <p:cNvSpPr/>
              <p:nvPr/>
            </p:nvSpPr>
            <p:spPr bwMode="auto">
              <a:xfrm>
                <a:off x="3482" y="4271"/>
                <a:ext cx="1433" cy="69"/>
              </a:xfrm>
              <a:custGeom>
                <a:avLst/>
                <a:gdLst>
                  <a:gd name="T0" fmla="*/ 0 w 2868"/>
                  <a:gd name="T1" fmla="*/ 1 h 137"/>
                  <a:gd name="T2" fmla="*/ 0 w 2868"/>
                  <a:gd name="T3" fmla="*/ 0 h 137"/>
                  <a:gd name="T4" fmla="*/ 0 w 2868"/>
                  <a:gd name="T5" fmla="*/ 0 h 137"/>
                  <a:gd name="T6" fmla="*/ 0 w 2868"/>
                  <a:gd name="T7" fmla="*/ 1 h 137"/>
                  <a:gd name="T8" fmla="*/ 0 w 2868"/>
                  <a:gd name="T9" fmla="*/ 1 h 13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868" h="137">
                    <a:moveTo>
                      <a:pt x="2868" y="134"/>
                    </a:moveTo>
                    <a:lnTo>
                      <a:pt x="2868" y="0"/>
                    </a:lnTo>
                    <a:lnTo>
                      <a:pt x="0" y="0"/>
                    </a:lnTo>
                    <a:lnTo>
                      <a:pt x="7" y="137"/>
                    </a:lnTo>
                    <a:lnTo>
                      <a:pt x="2868" y="134"/>
                    </a:lnTo>
                    <a:close/>
                  </a:path>
                </a:pathLst>
              </a:custGeom>
              <a:solidFill>
                <a:srgbClr val="00A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43" name="Freeform 66">
                <a:extLst>
                  <a:ext uri="{FF2B5EF4-FFF2-40B4-BE49-F238E27FC236}">
                    <a16:creationId xmlns:a16="http://schemas.microsoft.com/office/drawing/2014/main" id="{30E4002F-6EC8-0DC4-0DC4-374A7AC88BD6}"/>
                  </a:ext>
                </a:extLst>
              </p:cNvPr>
              <p:cNvSpPr/>
              <p:nvPr/>
            </p:nvSpPr>
            <p:spPr bwMode="auto">
              <a:xfrm>
                <a:off x="3452" y="4178"/>
                <a:ext cx="202" cy="140"/>
              </a:xfrm>
              <a:custGeom>
                <a:avLst/>
                <a:gdLst>
                  <a:gd name="T0" fmla="*/ 1 w 404"/>
                  <a:gd name="T1" fmla="*/ 0 h 281"/>
                  <a:gd name="T2" fmla="*/ 1 w 404"/>
                  <a:gd name="T3" fmla="*/ 0 h 281"/>
                  <a:gd name="T4" fmla="*/ 1 w 404"/>
                  <a:gd name="T5" fmla="*/ 0 h 281"/>
                  <a:gd name="T6" fmla="*/ 1 w 404"/>
                  <a:gd name="T7" fmla="*/ 0 h 281"/>
                  <a:gd name="T8" fmla="*/ 1 w 404"/>
                  <a:gd name="T9" fmla="*/ 0 h 281"/>
                  <a:gd name="T10" fmla="*/ 1 w 404"/>
                  <a:gd name="T11" fmla="*/ 0 h 281"/>
                  <a:gd name="T12" fmla="*/ 1 w 404"/>
                  <a:gd name="T13" fmla="*/ 0 h 281"/>
                  <a:gd name="T14" fmla="*/ 1 w 404"/>
                  <a:gd name="T15" fmla="*/ 0 h 281"/>
                  <a:gd name="T16" fmla="*/ 1 w 404"/>
                  <a:gd name="T17" fmla="*/ 0 h 281"/>
                  <a:gd name="T18" fmla="*/ 1 w 404"/>
                  <a:gd name="T19" fmla="*/ 0 h 281"/>
                  <a:gd name="T20" fmla="*/ 1 w 404"/>
                  <a:gd name="T21" fmla="*/ 0 h 281"/>
                  <a:gd name="T22" fmla="*/ 1 w 404"/>
                  <a:gd name="T23" fmla="*/ 0 h 281"/>
                  <a:gd name="T24" fmla="*/ 1 w 404"/>
                  <a:gd name="T25" fmla="*/ 0 h 281"/>
                  <a:gd name="T26" fmla="*/ 1 w 404"/>
                  <a:gd name="T27" fmla="*/ 0 h 281"/>
                  <a:gd name="T28" fmla="*/ 1 w 404"/>
                  <a:gd name="T29" fmla="*/ 0 h 281"/>
                  <a:gd name="T30" fmla="*/ 1 w 404"/>
                  <a:gd name="T31" fmla="*/ 0 h 281"/>
                  <a:gd name="T32" fmla="*/ 1 w 404"/>
                  <a:gd name="T33" fmla="*/ 0 h 281"/>
                  <a:gd name="T34" fmla="*/ 1 w 404"/>
                  <a:gd name="T35" fmla="*/ 0 h 281"/>
                  <a:gd name="T36" fmla="*/ 1 w 404"/>
                  <a:gd name="T37" fmla="*/ 0 h 281"/>
                  <a:gd name="T38" fmla="*/ 1 w 404"/>
                  <a:gd name="T39" fmla="*/ 0 h 281"/>
                  <a:gd name="T40" fmla="*/ 1 w 404"/>
                  <a:gd name="T41" fmla="*/ 0 h 281"/>
                  <a:gd name="T42" fmla="*/ 1 w 404"/>
                  <a:gd name="T43" fmla="*/ 0 h 281"/>
                  <a:gd name="T44" fmla="*/ 1 w 404"/>
                  <a:gd name="T45" fmla="*/ 0 h 281"/>
                  <a:gd name="T46" fmla="*/ 1 w 404"/>
                  <a:gd name="T47" fmla="*/ 0 h 281"/>
                  <a:gd name="T48" fmla="*/ 1 w 404"/>
                  <a:gd name="T49" fmla="*/ 0 h 281"/>
                  <a:gd name="T50" fmla="*/ 1 w 404"/>
                  <a:gd name="T51" fmla="*/ 0 h 281"/>
                  <a:gd name="T52" fmla="*/ 1 w 404"/>
                  <a:gd name="T53" fmla="*/ 0 h 281"/>
                  <a:gd name="T54" fmla="*/ 1 w 404"/>
                  <a:gd name="T55" fmla="*/ 0 h 281"/>
                  <a:gd name="T56" fmla="*/ 1 w 404"/>
                  <a:gd name="T57" fmla="*/ 0 h 281"/>
                  <a:gd name="T58" fmla="*/ 1 w 404"/>
                  <a:gd name="T59" fmla="*/ 0 h 281"/>
                  <a:gd name="T60" fmla="*/ 1 w 404"/>
                  <a:gd name="T61" fmla="*/ 0 h 281"/>
                  <a:gd name="T62" fmla="*/ 1 w 404"/>
                  <a:gd name="T63" fmla="*/ 0 h 281"/>
                  <a:gd name="T64" fmla="*/ 1 w 404"/>
                  <a:gd name="T65" fmla="*/ 0 h 281"/>
                  <a:gd name="T66" fmla="*/ 1 w 404"/>
                  <a:gd name="T67" fmla="*/ 0 h 281"/>
                  <a:gd name="T68" fmla="*/ 1 w 404"/>
                  <a:gd name="T69" fmla="*/ 0 h 281"/>
                  <a:gd name="T70" fmla="*/ 1 w 404"/>
                  <a:gd name="T71" fmla="*/ 0 h 281"/>
                  <a:gd name="T72" fmla="*/ 1 w 404"/>
                  <a:gd name="T73" fmla="*/ 0 h 281"/>
                  <a:gd name="T74" fmla="*/ 1 w 404"/>
                  <a:gd name="T75" fmla="*/ 0 h 281"/>
                  <a:gd name="T76" fmla="*/ 1 w 404"/>
                  <a:gd name="T77" fmla="*/ 0 h 281"/>
                  <a:gd name="T78" fmla="*/ 1 w 404"/>
                  <a:gd name="T79" fmla="*/ 0 h 281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0" t="0" r="r" b="b"/>
                <a:pathLst>
                  <a:path w="404" h="281">
                    <a:moveTo>
                      <a:pt x="339" y="270"/>
                    </a:moveTo>
                    <a:lnTo>
                      <a:pt x="323" y="270"/>
                    </a:lnTo>
                    <a:lnTo>
                      <a:pt x="306" y="271"/>
                    </a:lnTo>
                    <a:lnTo>
                      <a:pt x="290" y="271"/>
                    </a:lnTo>
                    <a:lnTo>
                      <a:pt x="274" y="271"/>
                    </a:lnTo>
                    <a:lnTo>
                      <a:pt x="258" y="273"/>
                    </a:lnTo>
                    <a:lnTo>
                      <a:pt x="241" y="273"/>
                    </a:lnTo>
                    <a:lnTo>
                      <a:pt x="225" y="274"/>
                    </a:lnTo>
                    <a:lnTo>
                      <a:pt x="209" y="274"/>
                    </a:lnTo>
                    <a:lnTo>
                      <a:pt x="194" y="275"/>
                    </a:lnTo>
                    <a:lnTo>
                      <a:pt x="178" y="276"/>
                    </a:lnTo>
                    <a:lnTo>
                      <a:pt x="163" y="276"/>
                    </a:lnTo>
                    <a:lnTo>
                      <a:pt x="148" y="277"/>
                    </a:lnTo>
                    <a:lnTo>
                      <a:pt x="133" y="278"/>
                    </a:lnTo>
                    <a:lnTo>
                      <a:pt x="118" y="279"/>
                    </a:lnTo>
                    <a:lnTo>
                      <a:pt x="103" y="279"/>
                    </a:lnTo>
                    <a:lnTo>
                      <a:pt x="89" y="281"/>
                    </a:lnTo>
                    <a:lnTo>
                      <a:pt x="86" y="258"/>
                    </a:lnTo>
                    <a:lnTo>
                      <a:pt x="80" y="233"/>
                    </a:lnTo>
                    <a:lnTo>
                      <a:pt x="72" y="209"/>
                    </a:lnTo>
                    <a:lnTo>
                      <a:pt x="62" y="185"/>
                    </a:lnTo>
                    <a:lnTo>
                      <a:pt x="49" y="163"/>
                    </a:lnTo>
                    <a:lnTo>
                      <a:pt x="34" y="142"/>
                    </a:lnTo>
                    <a:lnTo>
                      <a:pt x="18" y="125"/>
                    </a:lnTo>
                    <a:lnTo>
                      <a:pt x="0" y="112"/>
                    </a:lnTo>
                    <a:lnTo>
                      <a:pt x="20" y="118"/>
                    </a:lnTo>
                    <a:lnTo>
                      <a:pt x="40" y="127"/>
                    </a:lnTo>
                    <a:lnTo>
                      <a:pt x="57" y="139"/>
                    </a:lnTo>
                    <a:lnTo>
                      <a:pt x="73" y="155"/>
                    </a:lnTo>
                    <a:lnTo>
                      <a:pt x="89" y="173"/>
                    </a:lnTo>
                    <a:lnTo>
                      <a:pt x="103" y="196"/>
                    </a:lnTo>
                    <a:lnTo>
                      <a:pt x="118" y="223"/>
                    </a:lnTo>
                    <a:lnTo>
                      <a:pt x="133" y="254"/>
                    </a:lnTo>
                    <a:lnTo>
                      <a:pt x="140" y="223"/>
                    </a:lnTo>
                    <a:lnTo>
                      <a:pt x="142" y="188"/>
                    </a:lnTo>
                    <a:lnTo>
                      <a:pt x="142" y="153"/>
                    </a:lnTo>
                    <a:lnTo>
                      <a:pt x="139" y="116"/>
                    </a:lnTo>
                    <a:lnTo>
                      <a:pt x="133" y="81"/>
                    </a:lnTo>
                    <a:lnTo>
                      <a:pt x="125" y="50"/>
                    </a:lnTo>
                    <a:lnTo>
                      <a:pt x="115" y="23"/>
                    </a:lnTo>
                    <a:lnTo>
                      <a:pt x="102" y="5"/>
                    </a:lnTo>
                    <a:lnTo>
                      <a:pt x="121" y="18"/>
                    </a:lnTo>
                    <a:lnTo>
                      <a:pt x="140" y="34"/>
                    </a:lnTo>
                    <a:lnTo>
                      <a:pt x="157" y="53"/>
                    </a:lnTo>
                    <a:lnTo>
                      <a:pt x="174" y="78"/>
                    </a:lnTo>
                    <a:lnTo>
                      <a:pt x="188" y="106"/>
                    </a:lnTo>
                    <a:lnTo>
                      <a:pt x="201" y="141"/>
                    </a:lnTo>
                    <a:lnTo>
                      <a:pt x="212" y="183"/>
                    </a:lnTo>
                    <a:lnTo>
                      <a:pt x="218" y="231"/>
                    </a:lnTo>
                    <a:lnTo>
                      <a:pt x="229" y="208"/>
                    </a:lnTo>
                    <a:lnTo>
                      <a:pt x="237" y="183"/>
                    </a:lnTo>
                    <a:lnTo>
                      <a:pt x="243" y="154"/>
                    </a:lnTo>
                    <a:lnTo>
                      <a:pt x="245" y="124"/>
                    </a:lnTo>
                    <a:lnTo>
                      <a:pt x="245" y="93"/>
                    </a:lnTo>
                    <a:lnTo>
                      <a:pt x="241" y="62"/>
                    </a:lnTo>
                    <a:lnTo>
                      <a:pt x="235" y="30"/>
                    </a:lnTo>
                    <a:lnTo>
                      <a:pt x="223" y="0"/>
                    </a:lnTo>
                    <a:lnTo>
                      <a:pt x="240" y="30"/>
                    </a:lnTo>
                    <a:lnTo>
                      <a:pt x="255" y="57"/>
                    </a:lnTo>
                    <a:lnTo>
                      <a:pt x="268" y="82"/>
                    </a:lnTo>
                    <a:lnTo>
                      <a:pt x="279" y="106"/>
                    </a:lnTo>
                    <a:lnTo>
                      <a:pt x="288" y="128"/>
                    </a:lnTo>
                    <a:lnTo>
                      <a:pt x="294" y="151"/>
                    </a:lnTo>
                    <a:lnTo>
                      <a:pt x="298" y="173"/>
                    </a:lnTo>
                    <a:lnTo>
                      <a:pt x="299" y="195"/>
                    </a:lnTo>
                    <a:lnTo>
                      <a:pt x="312" y="173"/>
                    </a:lnTo>
                    <a:lnTo>
                      <a:pt x="326" y="148"/>
                    </a:lnTo>
                    <a:lnTo>
                      <a:pt x="340" y="121"/>
                    </a:lnTo>
                    <a:lnTo>
                      <a:pt x="354" y="94"/>
                    </a:lnTo>
                    <a:lnTo>
                      <a:pt x="366" y="67"/>
                    </a:lnTo>
                    <a:lnTo>
                      <a:pt x="375" y="42"/>
                    </a:lnTo>
                    <a:lnTo>
                      <a:pt x="382" y="20"/>
                    </a:lnTo>
                    <a:lnTo>
                      <a:pt x="384" y="3"/>
                    </a:lnTo>
                    <a:lnTo>
                      <a:pt x="392" y="27"/>
                    </a:lnTo>
                    <a:lnTo>
                      <a:pt x="398" y="53"/>
                    </a:lnTo>
                    <a:lnTo>
                      <a:pt x="403" y="81"/>
                    </a:lnTo>
                    <a:lnTo>
                      <a:pt x="404" y="112"/>
                    </a:lnTo>
                    <a:lnTo>
                      <a:pt x="398" y="146"/>
                    </a:lnTo>
                    <a:lnTo>
                      <a:pt x="388" y="184"/>
                    </a:lnTo>
                    <a:lnTo>
                      <a:pt x="368" y="225"/>
                    </a:lnTo>
                    <a:lnTo>
                      <a:pt x="339" y="270"/>
                    </a:lnTo>
                    <a:close/>
                  </a:path>
                </a:pathLst>
              </a:custGeom>
              <a:solidFill>
                <a:srgbClr val="00A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44" name="Freeform 67">
                <a:extLst>
                  <a:ext uri="{FF2B5EF4-FFF2-40B4-BE49-F238E27FC236}">
                    <a16:creationId xmlns:a16="http://schemas.microsoft.com/office/drawing/2014/main" id="{62A305A7-97B7-F422-F66F-1945C047238E}"/>
                  </a:ext>
                </a:extLst>
              </p:cNvPr>
              <p:cNvSpPr/>
              <p:nvPr/>
            </p:nvSpPr>
            <p:spPr bwMode="auto">
              <a:xfrm>
                <a:off x="4880" y="4200"/>
                <a:ext cx="51" cy="71"/>
              </a:xfrm>
              <a:custGeom>
                <a:avLst/>
                <a:gdLst>
                  <a:gd name="T0" fmla="*/ 1 w 102"/>
                  <a:gd name="T1" fmla="*/ 1 h 142"/>
                  <a:gd name="T2" fmla="*/ 0 w 102"/>
                  <a:gd name="T3" fmla="*/ 1 h 142"/>
                  <a:gd name="T4" fmla="*/ 1 w 102"/>
                  <a:gd name="T5" fmla="*/ 1 h 142"/>
                  <a:gd name="T6" fmla="*/ 1 w 102"/>
                  <a:gd name="T7" fmla="*/ 1 h 142"/>
                  <a:gd name="T8" fmla="*/ 1 w 102"/>
                  <a:gd name="T9" fmla="*/ 1 h 142"/>
                  <a:gd name="T10" fmla="*/ 1 w 102"/>
                  <a:gd name="T11" fmla="*/ 1 h 142"/>
                  <a:gd name="T12" fmla="*/ 1 w 102"/>
                  <a:gd name="T13" fmla="*/ 1 h 142"/>
                  <a:gd name="T14" fmla="*/ 1 w 102"/>
                  <a:gd name="T15" fmla="*/ 1 h 142"/>
                  <a:gd name="T16" fmla="*/ 1 w 102"/>
                  <a:gd name="T17" fmla="*/ 1 h 142"/>
                  <a:gd name="T18" fmla="*/ 1 w 102"/>
                  <a:gd name="T19" fmla="*/ 0 h 142"/>
                  <a:gd name="T20" fmla="*/ 1 w 102"/>
                  <a:gd name="T21" fmla="*/ 1 h 142"/>
                  <a:gd name="T22" fmla="*/ 1 w 102"/>
                  <a:gd name="T23" fmla="*/ 1 h 142"/>
                  <a:gd name="T24" fmla="*/ 1 w 102"/>
                  <a:gd name="T25" fmla="*/ 1 h 142"/>
                  <a:gd name="T26" fmla="*/ 1 w 102"/>
                  <a:gd name="T27" fmla="*/ 1 h 142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102" h="142">
                    <a:moveTo>
                      <a:pt x="71" y="142"/>
                    </a:moveTo>
                    <a:lnTo>
                      <a:pt x="0" y="142"/>
                    </a:lnTo>
                    <a:lnTo>
                      <a:pt x="6" y="123"/>
                    </a:lnTo>
                    <a:lnTo>
                      <a:pt x="16" y="102"/>
                    </a:lnTo>
                    <a:lnTo>
                      <a:pt x="27" y="82"/>
                    </a:lnTo>
                    <a:lnTo>
                      <a:pt x="41" y="61"/>
                    </a:lnTo>
                    <a:lnTo>
                      <a:pt x="56" y="43"/>
                    </a:lnTo>
                    <a:lnTo>
                      <a:pt x="71" y="26"/>
                    </a:lnTo>
                    <a:lnTo>
                      <a:pt x="87" y="12"/>
                    </a:lnTo>
                    <a:lnTo>
                      <a:pt x="102" y="0"/>
                    </a:lnTo>
                    <a:lnTo>
                      <a:pt x="84" y="41"/>
                    </a:lnTo>
                    <a:lnTo>
                      <a:pt x="74" y="78"/>
                    </a:lnTo>
                    <a:lnTo>
                      <a:pt x="71" y="112"/>
                    </a:lnTo>
                    <a:lnTo>
                      <a:pt x="71" y="142"/>
                    </a:lnTo>
                    <a:close/>
                  </a:path>
                </a:pathLst>
              </a:custGeom>
              <a:solidFill>
                <a:srgbClr val="00A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45" name="Freeform 68">
                <a:extLst>
                  <a:ext uri="{FF2B5EF4-FFF2-40B4-BE49-F238E27FC236}">
                    <a16:creationId xmlns:a16="http://schemas.microsoft.com/office/drawing/2014/main" id="{F22862BB-66E4-EDBD-9FF4-79A6BA10F1F9}"/>
                  </a:ext>
                </a:extLst>
              </p:cNvPr>
              <p:cNvSpPr/>
              <p:nvPr/>
            </p:nvSpPr>
            <p:spPr bwMode="auto">
              <a:xfrm>
                <a:off x="3666" y="4127"/>
                <a:ext cx="558" cy="206"/>
              </a:xfrm>
              <a:custGeom>
                <a:avLst/>
                <a:gdLst>
                  <a:gd name="T0" fmla="*/ 0 w 1117"/>
                  <a:gd name="T1" fmla="*/ 1 h 412"/>
                  <a:gd name="T2" fmla="*/ 0 w 1117"/>
                  <a:gd name="T3" fmla="*/ 1 h 412"/>
                  <a:gd name="T4" fmla="*/ 0 w 1117"/>
                  <a:gd name="T5" fmla="*/ 1 h 412"/>
                  <a:gd name="T6" fmla="*/ 0 w 1117"/>
                  <a:gd name="T7" fmla="*/ 1 h 412"/>
                  <a:gd name="T8" fmla="*/ 0 w 1117"/>
                  <a:gd name="T9" fmla="*/ 1 h 412"/>
                  <a:gd name="T10" fmla="*/ 0 w 1117"/>
                  <a:gd name="T11" fmla="*/ 1 h 412"/>
                  <a:gd name="T12" fmla="*/ 0 w 1117"/>
                  <a:gd name="T13" fmla="*/ 1 h 412"/>
                  <a:gd name="T14" fmla="*/ 0 w 1117"/>
                  <a:gd name="T15" fmla="*/ 1 h 412"/>
                  <a:gd name="T16" fmla="*/ 0 w 1117"/>
                  <a:gd name="T17" fmla="*/ 1 h 412"/>
                  <a:gd name="T18" fmla="*/ 0 w 1117"/>
                  <a:gd name="T19" fmla="*/ 1 h 412"/>
                  <a:gd name="T20" fmla="*/ 0 w 1117"/>
                  <a:gd name="T21" fmla="*/ 1 h 412"/>
                  <a:gd name="T22" fmla="*/ 0 w 1117"/>
                  <a:gd name="T23" fmla="*/ 1 h 412"/>
                  <a:gd name="T24" fmla="*/ 0 w 1117"/>
                  <a:gd name="T25" fmla="*/ 1 h 412"/>
                  <a:gd name="T26" fmla="*/ 0 w 1117"/>
                  <a:gd name="T27" fmla="*/ 1 h 412"/>
                  <a:gd name="T28" fmla="*/ 0 w 1117"/>
                  <a:gd name="T29" fmla="*/ 1 h 412"/>
                  <a:gd name="T30" fmla="*/ 0 w 1117"/>
                  <a:gd name="T31" fmla="*/ 1 h 412"/>
                  <a:gd name="T32" fmla="*/ 0 w 1117"/>
                  <a:gd name="T33" fmla="*/ 1 h 412"/>
                  <a:gd name="T34" fmla="*/ 0 w 1117"/>
                  <a:gd name="T35" fmla="*/ 1 h 412"/>
                  <a:gd name="T36" fmla="*/ 0 w 1117"/>
                  <a:gd name="T37" fmla="*/ 1 h 412"/>
                  <a:gd name="T38" fmla="*/ 0 w 1117"/>
                  <a:gd name="T39" fmla="*/ 1 h 412"/>
                  <a:gd name="T40" fmla="*/ 0 w 1117"/>
                  <a:gd name="T41" fmla="*/ 1 h 412"/>
                  <a:gd name="T42" fmla="*/ 0 w 1117"/>
                  <a:gd name="T43" fmla="*/ 1 h 412"/>
                  <a:gd name="T44" fmla="*/ 0 w 1117"/>
                  <a:gd name="T45" fmla="*/ 1 h 412"/>
                  <a:gd name="T46" fmla="*/ 0 w 1117"/>
                  <a:gd name="T47" fmla="*/ 1 h 412"/>
                  <a:gd name="T48" fmla="*/ 0 w 1117"/>
                  <a:gd name="T49" fmla="*/ 1 h 412"/>
                  <a:gd name="T50" fmla="*/ 0 w 1117"/>
                  <a:gd name="T51" fmla="*/ 1 h 412"/>
                  <a:gd name="T52" fmla="*/ 0 w 1117"/>
                  <a:gd name="T53" fmla="*/ 1 h 412"/>
                  <a:gd name="T54" fmla="*/ 0 w 1117"/>
                  <a:gd name="T55" fmla="*/ 1 h 412"/>
                  <a:gd name="T56" fmla="*/ 0 w 1117"/>
                  <a:gd name="T57" fmla="*/ 1 h 412"/>
                  <a:gd name="T58" fmla="*/ 0 w 1117"/>
                  <a:gd name="T59" fmla="*/ 1 h 412"/>
                  <a:gd name="T60" fmla="*/ 0 w 1117"/>
                  <a:gd name="T61" fmla="*/ 1 h 412"/>
                  <a:gd name="T62" fmla="*/ 0 w 1117"/>
                  <a:gd name="T63" fmla="*/ 1 h 412"/>
                  <a:gd name="T64" fmla="*/ 0 w 1117"/>
                  <a:gd name="T65" fmla="*/ 0 h 412"/>
                  <a:gd name="T66" fmla="*/ 0 w 1117"/>
                  <a:gd name="T67" fmla="*/ 1 h 412"/>
                  <a:gd name="T68" fmla="*/ 0 w 1117"/>
                  <a:gd name="T69" fmla="*/ 1 h 412"/>
                  <a:gd name="T70" fmla="*/ 0 w 1117"/>
                  <a:gd name="T71" fmla="*/ 1 h 412"/>
                  <a:gd name="T72" fmla="*/ 0 w 1117"/>
                  <a:gd name="T73" fmla="*/ 1 h 412"/>
                  <a:gd name="T74" fmla="*/ 0 w 1117"/>
                  <a:gd name="T75" fmla="*/ 1 h 412"/>
                  <a:gd name="T76" fmla="*/ 0 w 1117"/>
                  <a:gd name="T77" fmla="*/ 1 h 412"/>
                  <a:gd name="T78" fmla="*/ 0 w 1117"/>
                  <a:gd name="T79" fmla="*/ 1 h 412"/>
                  <a:gd name="T80" fmla="*/ 0 w 1117"/>
                  <a:gd name="T81" fmla="*/ 1 h 412"/>
                  <a:gd name="T82" fmla="*/ 0 w 1117"/>
                  <a:gd name="T83" fmla="*/ 1 h 412"/>
                  <a:gd name="T84" fmla="*/ 0 w 1117"/>
                  <a:gd name="T85" fmla="*/ 1 h 412"/>
                  <a:gd name="T86" fmla="*/ 0 w 1117"/>
                  <a:gd name="T87" fmla="*/ 1 h 412"/>
                  <a:gd name="T88" fmla="*/ 0 w 1117"/>
                  <a:gd name="T89" fmla="*/ 1 h 412"/>
                  <a:gd name="T90" fmla="*/ 0 w 1117"/>
                  <a:gd name="T91" fmla="*/ 1 h 412"/>
                  <a:gd name="T92" fmla="*/ 0 w 1117"/>
                  <a:gd name="T93" fmla="*/ 1 h 412"/>
                  <a:gd name="T94" fmla="*/ 0 w 1117"/>
                  <a:gd name="T95" fmla="*/ 1 h 412"/>
                  <a:gd name="T96" fmla="*/ 0 w 1117"/>
                  <a:gd name="T97" fmla="*/ 1 h 412"/>
                  <a:gd name="T98" fmla="*/ 0 w 1117"/>
                  <a:gd name="T99" fmla="*/ 1 h 412"/>
                  <a:gd name="T100" fmla="*/ 0 w 1117"/>
                  <a:gd name="T101" fmla="*/ 1 h 412"/>
                  <a:gd name="T102" fmla="*/ 0 w 1117"/>
                  <a:gd name="T103" fmla="*/ 1 h 412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0" t="0" r="r" b="b"/>
                <a:pathLst>
                  <a:path w="1117" h="412">
                    <a:moveTo>
                      <a:pt x="1093" y="212"/>
                    </a:moveTo>
                    <a:lnTo>
                      <a:pt x="1073" y="229"/>
                    </a:lnTo>
                    <a:lnTo>
                      <a:pt x="1052" y="248"/>
                    </a:lnTo>
                    <a:lnTo>
                      <a:pt x="1032" y="265"/>
                    </a:lnTo>
                    <a:lnTo>
                      <a:pt x="1011" y="284"/>
                    </a:lnTo>
                    <a:lnTo>
                      <a:pt x="990" y="301"/>
                    </a:lnTo>
                    <a:lnTo>
                      <a:pt x="971" y="317"/>
                    </a:lnTo>
                    <a:lnTo>
                      <a:pt x="951" y="334"/>
                    </a:lnTo>
                    <a:lnTo>
                      <a:pt x="934" y="349"/>
                    </a:lnTo>
                    <a:lnTo>
                      <a:pt x="917" y="363"/>
                    </a:lnTo>
                    <a:lnTo>
                      <a:pt x="900" y="376"/>
                    </a:lnTo>
                    <a:lnTo>
                      <a:pt x="888" y="387"/>
                    </a:lnTo>
                    <a:lnTo>
                      <a:pt x="876" y="397"/>
                    </a:lnTo>
                    <a:lnTo>
                      <a:pt x="867" y="403"/>
                    </a:lnTo>
                    <a:lnTo>
                      <a:pt x="860" y="409"/>
                    </a:lnTo>
                    <a:lnTo>
                      <a:pt x="857" y="412"/>
                    </a:lnTo>
                    <a:lnTo>
                      <a:pt x="826" y="410"/>
                    </a:lnTo>
                    <a:lnTo>
                      <a:pt x="791" y="409"/>
                    </a:lnTo>
                    <a:lnTo>
                      <a:pt x="753" y="408"/>
                    </a:lnTo>
                    <a:lnTo>
                      <a:pt x="714" y="406"/>
                    </a:lnTo>
                    <a:lnTo>
                      <a:pt x="672" y="403"/>
                    </a:lnTo>
                    <a:lnTo>
                      <a:pt x="630" y="401"/>
                    </a:lnTo>
                    <a:lnTo>
                      <a:pt x="587" y="399"/>
                    </a:lnTo>
                    <a:lnTo>
                      <a:pt x="542" y="395"/>
                    </a:lnTo>
                    <a:lnTo>
                      <a:pt x="499" y="393"/>
                    </a:lnTo>
                    <a:lnTo>
                      <a:pt x="455" y="391"/>
                    </a:lnTo>
                    <a:lnTo>
                      <a:pt x="412" y="387"/>
                    </a:lnTo>
                    <a:lnTo>
                      <a:pt x="371" y="385"/>
                    </a:lnTo>
                    <a:lnTo>
                      <a:pt x="330" y="383"/>
                    </a:lnTo>
                    <a:lnTo>
                      <a:pt x="292" y="380"/>
                    </a:lnTo>
                    <a:lnTo>
                      <a:pt x="257" y="378"/>
                    </a:lnTo>
                    <a:lnTo>
                      <a:pt x="224" y="377"/>
                    </a:lnTo>
                    <a:lnTo>
                      <a:pt x="209" y="376"/>
                    </a:lnTo>
                    <a:lnTo>
                      <a:pt x="193" y="376"/>
                    </a:lnTo>
                    <a:lnTo>
                      <a:pt x="178" y="375"/>
                    </a:lnTo>
                    <a:lnTo>
                      <a:pt x="162" y="375"/>
                    </a:lnTo>
                    <a:lnTo>
                      <a:pt x="147" y="374"/>
                    </a:lnTo>
                    <a:lnTo>
                      <a:pt x="131" y="374"/>
                    </a:lnTo>
                    <a:lnTo>
                      <a:pt x="116" y="372"/>
                    </a:lnTo>
                    <a:lnTo>
                      <a:pt x="101" y="372"/>
                    </a:lnTo>
                    <a:lnTo>
                      <a:pt x="80" y="334"/>
                    </a:lnTo>
                    <a:lnTo>
                      <a:pt x="63" y="289"/>
                    </a:lnTo>
                    <a:lnTo>
                      <a:pt x="48" y="241"/>
                    </a:lnTo>
                    <a:lnTo>
                      <a:pt x="36" y="190"/>
                    </a:lnTo>
                    <a:lnTo>
                      <a:pt x="24" y="142"/>
                    </a:lnTo>
                    <a:lnTo>
                      <a:pt x="15" y="97"/>
                    </a:lnTo>
                    <a:lnTo>
                      <a:pt x="7" y="58"/>
                    </a:lnTo>
                    <a:lnTo>
                      <a:pt x="0" y="28"/>
                    </a:lnTo>
                    <a:lnTo>
                      <a:pt x="11" y="62"/>
                    </a:lnTo>
                    <a:lnTo>
                      <a:pt x="25" y="100"/>
                    </a:lnTo>
                    <a:lnTo>
                      <a:pt x="41" y="141"/>
                    </a:lnTo>
                    <a:lnTo>
                      <a:pt x="59" y="181"/>
                    </a:lnTo>
                    <a:lnTo>
                      <a:pt x="77" y="220"/>
                    </a:lnTo>
                    <a:lnTo>
                      <a:pt x="94" y="256"/>
                    </a:lnTo>
                    <a:lnTo>
                      <a:pt x="110" y="287"/>
                    </a:lnTo>
                    <a:lnTo>
                      <a:pt x="124" y="311"/>
                    </a:lnTo>
                    <a:lnTo>
                      <a:pt x="131" y="284"/>
                    </a:lnTo>
                    <a:lnTo>
                      <a:pt x="138" y="257"/>
                    </a:lnTo>
                    <a:lnTo>
                      <a:pt x="146" y="234"/>
                    </a:lnTo>
                    <a:lnTo>
                      <a:pt x="156" y="211"/>
                    </a:lnTo>
                    <a:lnTo>
                      <a:pt x="169" y="191"/>
                    </a:lnTo>
                    <a:lnTo>
                      <a:pt x="184" y="172"/>
                    </a:lnTo>
                    <a:lnTo>
                      <a:pt x="204" y="153"/>
                    </a:lnTo>
                    <a:lnTo>
                      <a:pt x="227" y="136"/>
                    </a:lnTo>
                    <a:lnTo>
                      <a:pt x="214" y="158"/>
                    </a:lnTo>
                    <a:lnTo>
                      <a:pt x="201" y="184"/>
                    </a:lnTo>
                    <a:lnTo>
                      <a:pt x="191" y="216"/>
                    </a:lnTo>
                    <a:lnTo>
                      <a:pt x="184" y="248"/>
                    </a:lnTo>
                    <a:lnTo>
                      <a:pt x="182" y="281"/>
                    </a:lnTo>
                    <a:lnTo>
                      <a:pt x="188" y="314"/>
                    </a:lnTo>
                    <a:lnTo>
                      <a:pt x="200" y="344"/>
                    </a:lnTo>
                    <a:lnTo>
                      <a:pt x="224" y="370"/>
                    </a:lnTo>
                    <a:lnTo>
                      <a:pt x="250" y="344"/>
                    </a:lnTo>
                    <a:lnTo>
                      <a:pt x="270" y="305"/>
                    </a:lnTo>
                    <a:lnTo>
                      <a:pt x="284" y="261"/>
                    </a:lnTo>
                    <a:lnTo>
                      <a:pt x="291" y="211"/>
                    </a:lnTo>
                    <a:lnTo>
                      <a:pt x="290" y="158"/>
                    </a:lnTo>
                    <a:lnTo>
                      <a:pt x="282" y="105"/>
                    </a:lnTo>
                    <a:lnTo>
                      <a:pt x="264" y="54"/>
                    </a:lnTo>
                    <a:lnTo>
                      <a:pt x="237" y="8"/>
                    </a:lnTo>
                    <a:lnTo>
                      <a:pt x="261" y="35"/>
                    </a:lnTo>
                    <a:lnTo>
                      <a:pt x="282" y="63"/>
                    </a:lnTo>
                    <a:lnTo>
                      <a:pt x="299" y="96"/>
                    </a:lnTo>
                    <a:lnTo>
                      <a:pt x="314" y="130"/>
                    </a:lnTo>
                    <a:lnTo>
                      <a:pt x="326" y="168"/>
                    </a:lnTo>
                    <a:lnTo>
                      <a:pt x="334" y="211"/>
                    </a:lnTo>
                    <a:lnTo>
                      <a:pt x="340" y="258"/>
                    </a:lnTo>
                    <a:lnTo>
                      <a:pt x="341" y="309"/>
                    </a:lnTo>
                    <a:lnTo>
                      <a:pt x="355" y="288"/>
                    </a:lnTo>
                    <a:lnTo>
                      <a:pt x="371" y="266"/>
                    </a:lnTo>
                    <a:lnTo>
                      <a:pt x="389" y="244"/>
                    </a:lnTo>
                    <a:lnTo>
                      <a:pt x="409" y="222"/>
                    </a:lnTo>
                    <a:lnTo>
                      <a:pt x="429" y="203"/>
                    </a:lnTo>
                    <a:lnTo>
                      <a:pt x="450" y="184"/>
                    </a:lnTo>
                    <a:lnTo>
                      <a:pt x="471" y="171"/>
                    </a:lnTo>
                    <a:lnTo>
                      <a:pt x="492" y="160"/>
                    </a:lnTo>
                    <a:lnTo>
                      <a:pt x="482" y="180"/>
                    </a:lnTo>
                    <a:lnTo>
                      <a:pt x="469" y="203"/>
                    </a:lnTo>
                    <a:lnTo>
                      <a:pt x="451" y="227"/>
                    </a:lnTo>
                    <a:lnTo>
                      <a:pt x="433" y="251"/>
                    </a:lnTo>
                    <a:lnTo>
                      <a:pt x="416" y="275"/>
                    </a:lnTo>
                    <a:lnTo>
                      <a:pt x="399" y="297"/>
                    </a:lnTo>
                    <a:lnTo>
                      <a:pt x="387" y="318"/>
                    </a:lnTo>
                    <a:lnTo>
                      <a:pt x="381" y="334"/>
                    </a:lnTo>
                    <a:lnTo>
                      <a:pt x="388" y="339"/>
                    </a:lnTo>
                    <a:lnTo>
                      <a:pt x="397" y="344"/>
                    </a:lnTo>
                    <a:lnTo>
                      <a:pt x="408" y="348"/>
                    </a:lnTo>
                    <a:lnTo>
                      <a:pt x="418" y="353"/>
                    </a:lnTo>
                    <a:lnTo>
                      <a:pt x="431" y="356"/>
                    </a:lnTo>
                    <a:lnTo>
                      <a:pt x="443" y="360"/>
                    </a:lnTo>
                    <a:lnTo>
                      <a:pt x="457" y="361"/>
                    </a:lnTo>
                    <a:lnTo>
                      <a:pt x="471" y="360"/>
                    </a:lnTo>
                    <a:lnTo>
                      <a:pt x="470" y="326"/>
                    </a:lnTo>
                    <a:lnTo>
                      <a:pt x="464" y="285"/>
                    </a:lnTo>
                    <a:lnTo>
                      <a:pt x="454" y="240"/>
                    </a:lnTo>
                    <a:lnTo>
                      <a:pt x="440" y="192"/>
                    </a:lnTo>
                    <a:lnTo>
                      <a:pt x="423" y="146"/>
                    </a:lnTo>
                    <a:lnTo>
                      <a:pt x="401" y="103"/>
                    </a:lnTo>
                    <a:lnTo>
                      <a:pt x="374" y="66"/>
                    </a:lnTo>
                    <a:lnTo>
                      <a:pt x="345" y="36"/>
                    </a:lnTo>
                    <a:lnTo>
                      <a:pt x="374" y="58"/>
                    </a:lnTo>
                    <a:lnTo>
                      <a:pt x="399" y="79"/>
                    </a:lnTo>
                    <a:lnTo>
                      <a:pt x="423" y="103"/>
                    </a:lnTo>
                    <a:lnTo>
                      <a:pt x="443" y="127"/>
                    </a:lnTo>
                    <a:lnTo>
                      <a:pt x="462" y="153"/>
                    </a:lnTo>
                    <a:lnTo>
                      <a:pt x="479" y="183"/>
                    </a:lnTo>
                    <a:lnTo>
                      <a:pt x="494" y="217"/>
                    </a:lnTo>
                    <a:lnTo>
                      <a:pt x="509" y="256"/>
                    </a:lnTo>
                    <a:lnTo>
                      <a:pt x="510" y="222"/>
                    </a:lnTo>
                    <a:lnTo>
                      <a:pt x="510" y="188"/>
                    </a:lnTo>
                    <a:lnTo>
                      <a:pt x="509" y="154"/>
                    </a:lnTo>
                    <a:lnTo>
                      <a:pt x="507" y="121"/>
                    </a:lnTo>
                    <a:lnTo>
                      <a:pt x="501" y="89"/>
                    </a:lnTo>
                    <a:lnTo>
                      <a:pt x="494" y="60"/>
                    </a:lnTo>
                    <a:lnTo>
                      <a:pt x="485" y="33"/>
                    </a:lnTo>
                    <a:lnTo>
                      <a:pt x="473" y="10"/>
                    </a:lnTo>
                    <a:lnTo>
                      <a:pt x="489" y="39"/>
                    </a:lnTo>
                    <a:lnTo>
                      <a:pt x="505" y="71"/>
                    </a:lnTo>
                    <a:lnTo>
                      <a:pt x="519" y="106"/>
                    </a:lnTo>
                    <a:lnTo>
                      <a:pt x="531" y="145"/>
                    </a:lnTo>
                    <a:lnTo>
                      <a:pt x="539" y="189"/>
                    </a:lnTo>
                    <a:lnTo>
                      <a:pt x="541" y="236"/>
                    </a:lnTo>
                    <a:lnTo>
                      <a:pt x="538" y="290"/>
                    </a:lnTo>
                    <a:lnTo>
                      <a:pt x="526" y="349"/>
                    </a:lnTo>
                    <a:lnTo>
                      <a:pt x="553" y="322"/>
                    </a:lnTo>
                    <a:lnTo>
                      <a:pt x="576" y="288"/>
                    </a:lnTo>
                    <a:lnTo>
                      <a:pt x="594" y="251"/>
                    </a:lnTo>
                    <a:lnTo>
                      <a:pt x="606" y="211"/>
                    </a:lnTo>
                    <a:lnTo>
                      <a:pt x="608" y="168"/>
                    </a:lnTo>
                    <a:lnTo>
                      <a:pt x="602" y="126"/>
                    </a:lnTo>
                    <a:lnTo>
                      <a:pt x="584" y="84"/>
                    </a:lnTo>
                    <a:lnTo>
                      <a:pt x="551" y="44"/>
                    </a:lnTo>
                    <a:lnTo>
                      <a:pt x="566" y="52"/>
                    </a:lnTo>
                    <a:lnTo>
                      <a:pt x="581" y="60"/>
                    </a:lnTo>
                    <a:lnTo>
                      <a:pt x="596" y="69"/>
                    </a:lnTo>
                    <a:lnTo>
                      <a:pt x="610" y="82"/>
                    </a:lnTo>
                    <a:lnTo>
                      <a:pt x="622" y="96"/>
                    </a:lnTo>
                    <a:lnTo>
                      <a:pt x="632" y="113"/>
                    </a:lnTo>
                    <a:lnTo>
                      <a:pt x="641" y="134"/>
                    </a:lnTo>
                    <a:lnTo>
                      <a:pt x="647" y="158"/>
                    </a:lnTo>
                    <a:lnTo>
                      <a:pt x="651" y="120"/>
                    </a:lnTo>
                    <a:lnTo>
                      <a:pt x="651" y="75"/>
                    </a:lnTo>
                    <a:lnTo>
                      <a:pt x="648" y="32"/>
                    </a:lnTo>
                    <a:lnTo>
                      <a:pt x="645" y="0"/>
                    </a:lnTo>
                    <a:lnTo>
                      <a:pt x="655" y="38"/>
                    </a:lnTo>
                    <a:lnTo>
                      <a:pt x="661" y="82"/>
                    </a:lnTo>
                    <a:lnTo>
                      <a:pt x="662" y="129"/>
                    </a:lnTo>
                    <a:lnTo>
                      <a:pt x="660" y="179"/>
                    </a:lnTo>
                    <a:lnTo>
                      <a:pt x="652" y="228"/>
                    </a:lnTo>
                    <a:lnTo>
                      <a:pt x="641" y="277"/>
                    </a:lnTo>
                    <a:lnTo>
                      <a:pt x="626" y="320"/>
                    </a:lnTo>
                    <a:lnTo>
                      <a:pt x="609" y="360"/>
                    </a:lnTo>
                    <a:lnTo>
                      <a:pt x="636" y="330"/>
                    </a:lnTo>
                    <a:lnTo>
                      <a:pt x="659" y="295"/>
                    </a:lnTo>
                    <a:lnTo>
                      <a:pt x="679" y="255"/>
                    </a:lnTo>
                    <a:lnTo>
                      <a:pt x="697" y="212"/>
                    </a:lnTo>
                    <a:lnTo>
                      <a:pt x="712" y="167"/>
                    </a:lnTo>
                    <a:lnTo>
                      <a:pt x="722" y="122"/>
                    </a:lnTo>
                    <a:lnTo>
                      <a:pt x="730" y="77"/>
                    </a:lnTo>
                    <a:lnTo>
                      <a:pt x="733" y="33"/>
                    </a:lnTo>
                    <a:lnTo>
                      <a:pt x="742" y="88"/>
                    </a:lnTo>
                    <a:lnTo>
                      <a:pt x="746" y="148"/>
                    </a:lnTo>
                    <a:lnTo>
                      <a:pt x="743" y="210"/>
                    </a:lnTo>
                    <a:lnTo>
                      <a:pt x="730" y="269"/>
                    </a:lnTo>
                    <a:lnTo>
                      <a:pt x="743" y="252"/>
                    </a:lnTo>
                    <a:lnTo>
                      <a:pt x="756" y="232"/>
                    </a:lnTo>
                    <a:lnTo>
                      <a:pt x="770" y="206"/>
                    </a:lnTo>
                    <a:lnTo>
                      <a:pt x="784" y="181"/>
                    </a:lnTo>
                    <a:lnTo>
                      <a:pt x="797" y="154"/>
                    </a:lnTo>
                    <a:lnTo>
                      <a:pt x="808" y="130"/>
                    </a:lnTo>
                    <a:lnTo>
                      <a:pt x="816" y="109"/>
                    </a:lnTo>
                    <a:lnTo>
                      <a:pt x="821" y="93"/>
                    </a:lnTo>
                    <a:lnTo>
                      <a:pt x="819" y="118"/>
                    </a:lnTo>
                    <a:lnTo>
                      <a:pt x="813" y="144"/>
                    </a:lnTo>
                    <a:lnTo>
                      <a:pt x="805" y="174"/>
                    </a:lnTo>
                    <a:lnTo>
                      <a:pt x="794" y="204"/>
                    </a:lnTo>
                    <a:lnTo>
                      <a:pt x="781" y="235"/>
                    </a:lnTo>
                    <a:lnTo>
                      <a:pt x="765" y="265"/>
                    </a:lnTo>
                    <a:lnTo>
                      <a:pt x="746" y="295"/>
                    </a:lnTo>
                    <a:lnTo>
                      <a:pt x="725" y="324"/>
                    </a:lnTo>
                    <a:lnTo>
                      <a:pt x="752" y="307"/>
                    </a:lnTo>
                    <a:lnTo>
                      <a:pt x="777" y="286"/>
                    </a:lnTo>
                    <a:lnTo>
                      <a:pt x="803" y="263"/>
                    </a:lnTo>
                    <a:lnTo>
                      <a:pt x="827" y="236"/>
                    </a:lnTo>
                    <a:lnTo>
                      <a:pt x="849" y="207"/>
                    </a:lnTo>
                    <a:lnTo>
                      <a:pt x="869" y="177"/>
                    </a:lnTo>
                    <a:lnTo>
                      <a:pt x="887" y="146"/>
                    </a:lnTo>
                    <a:lnTo>
                      <a:pt x="902" y="114"/>
                    </a:lnTo>
                    <a:lnTo>
                      <a:pt x="896" y="139"/>
                    </a:lnTo>
                    <a:lnTo>
                      <a:pt x="890" y="166"/>
                    </a:lnTo>
                    <a:lnTo>
                      <a:pt x="882" y="194"/>
                    </a:lnTo>
                    <a:lnTo>
                      <a:pt x="873" y="220"/>
                    </a:lnTo>
                    <a:lnTo>
                      <a:pt x="861" y="247"/>
                    </a:lnTo>
                    <a:lnTo>
                      <a:pt x="849" y="271"/>
                    </a:lnTo>
                    <a:lnTo>
                      <a:pt x="835" y="295"/>
                    </a:lnTo>
                    <a:lnTo>
                      <a:pt x="819" y="317"/>
                    </a:lnTo>
                    <a:lnTo>
                      <a:pt x="835" y="308"/>
                    </a:lnTo>
                    <a:lnTo>
                      <a:pt x="850" y="297"/>
                    </a:lnTo>
                    <a:lnTo>
                      <a:pt x="866" y="284"/>
                    </a:lnTo>
                    <a:lnTo>
                      <a:pt x="882" y="269"/>
                    </a:lnTo>
                    <a:lnTo>
                      <a:pt x="897" y="252"/>
                    </a:lnTo>
                    <a:lnTo>
                      <a:pt x="912" y="234"/>
                    </a:lnTo>
                    <a:lnTo>
                      <a:pt x="927" y="216"/>
                    </a:lnTo>
                    <a:lnTo>
                      <a:pt x="941" y="195"/>
                    </a:lnTo>
                    <a:lnTo>
                      <a:pt x="955" y="174"/>
                    </a:lnTo>
                    <a:lnTo>
                      <a:pt x="967" y="153"/>
                    </a:lnTo>
                    <a:lnTo>
                      <a:pt x="979" y="133"/>
                    </a:lnTo>
                    <a:lnTo>
                      <a:pt x="990" y="112"/>
                    </a:lnTo>
                    <a:lnTo>
                      <a:pt x="999" y="91"/>
                    </a:lnTo>
                    <a:lnTo>
                      <a:pt x="1008" y="70"/>
                    </a:lnTo>
                    <a:lnTo>
                      <a:pt x="1014" y="52"/>
                    </a:lnTo>
                    <a:lnTo>
                      <a:pt x="1020" y="33"/>
                    </a:lnTo>
                    <a:lnTo>
                      <a:pt x="1012" y="71"/>
                    </a:lnTo>
                    <a:lnTo>
                      <a:pt x="1004" y="107"/>
                    </a:lnTo>
                    <a:lnTo>
                      <a:pt x="994" y="141"/>
                    </a:lnTo>
                    <a:lnTo>
                      <a:pt x="983" y="173"/>
                    </a:lnTo>
                    <a:lnTo>
                      <a:pt x="968" y="206"/>
                    </a:lnTo>
                    <a:lnTo>
                      <a:pt x="950" y="242"/>
                    </a:lnTo>
                    <a:lnTo>
                      <a:pt x="927" y="279"/>
                    </a:lnTo>
                    <a:lnTo>
                      <a:pt x="897" y="322"/>
                    </a:lnTo>
                    <a:lnTo>
                      <a:pt x="910" y="314"/>
                    </a:lnTo>
                    <a:lnTo>
                      <a:pt x="925" y="304"/>
                    </a:lnTo>
                    <a:lnTo>
                      <a:pt x="940" y="294"/>
                    </a:lnTo>
                    <a:lnTo>
                      <a:pt x="956" y="282"/>
                    </a:lnTo>
                    <a:lnTo>
                      <a:pt x="972" y="270"/>
                    </a:lnTo>
                    <a:lnTo>
                      <a:pt x="988" y="257"/>
                    </a:lnTo>
                    <a:lnTo>
                      <a:pt x="1005" y="243"/>
                    </a:lnTo>
                    <a:lnTo>
                      <a:pt x="1021" y="228"/>
                    </a:lnTo>
                    <a:lnTo>
                      <a:pt x="1037" y="213"/>
                    </a:lnTo>
                    <a:lnTo>
                      <a:pt x="1052" y="197"/>
                    </a:lnTo>
                    <a:lnTo>
                      <a:pt x="1067" y="182"/>
                    </a:lnTo>
                    <a:lnTo>
                      <a:pt x="1080" y="166"/>
                    </a:lnTo>
                    <a:lnTo>
                      <a:pt x="1092" y="150"/>
                    </a:lnTo>
                    <a:lnTo>
                      <a:pt x="1102" y="135"/>
                    </a:lnTo>
                    <a:lnTo>
                      <a:pt x="1111" y="119"/>
                    </a:lnTo>
                    <a:lnTo>
                      <a:pt x="1117" y="104"/>
                    </a:lnTo>
                    <a:lnTo>
                      <a:pt x="1110" y="136"/>
                    </a:lnTo>
                    <a:lnTo>
                      <a:pt x="1103" y="166"/>
                    </a:lnTo>
                    <a:lnTo>
                      <a:pt x="1099" y="192"/>
                    </a:lnTo>
                    <a:lnTo>
                      <a:pt x="1093" y="212"/>
                    </a:lnTo>
                    <a:close/>
                  </a:path>
                </a:pathLst>
              </a:custGeom>
              <a:solidFill>
                <a:srgbClr val="00A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46" name="Freeform 69">
                <a:extLst>
                  <a:ext uri="{FF2B5EF4-FFF2-40B4-BE49-F238E27FC236}">
                    <a16:creationId xmlns:a16="http://schemas.microsoft.com/office/drawing/2014/main" id="{3B247697-CBBD-E216-C97C-835454F94BA7}"/>
                  </a:ext>
                </a:extLst>
              </p:cNvPr>
              <p:cNvSpPr/>
              <p:nvPr/>
            </p:nvSpPr>
            <p:spPr bwMode="auto">
              <a:xfrm>
                <a:off x="4164" y="4179"/>
                <a:ext cx="202" cy="141"/>
              </a:xfrm>
              <a:custGeom>
                <a:avLst/>
                <a:gdLst>
                  <a:gd name="T0" fmla="*/ 1 w 403"/>
                  <a:gd name="T1" fmla="*/ 1 h 280"/>
                  <a:gd name="T2" fmla="*/ 1 w 403"/>
                  <a:gd name="T3" fmla="*/ 1 h 280"/>
                  <a:gd name="T4" fmla="*/ 1 w 403"/>
                  <a:gd name="T5" fmla="*/ 1 h 280"/>
                  <a:gd name="T6" fmla="*/ 1 w 403"/>
                  <a:gd name="T7" fmla="*/ 1 h 280"/>
                  <a:gd name="T8" fmla="*/ 1 w 403"/>
                  <a:gd name="T9" fmla="*/ 1 h 280"/>
                  <a:gd name="T10" fmla="*/ 1 w 403"/>
                  <a:gd name="T11" fmla="*/ 1 h 280"/>
                  <a:gd name="T12" fmla="*/ 1 w 403"/>
                  <a:gd name="T13" fmla="*/ 1 h 280"/>
                  <a:gd name="T14" fmla="*/ 1 w 403"/>
                  <a:gd name="T15" fmla="*/ 1 h 280"/>
                  <a:gd name="T16" fmla="*/ 1 w 403"/>
                  <a:gd name="T17" fmla="*/ 1 h 280"/>
                  <a:gd name="T18" fmla="*/ 1 w 403"/>
                  <a:gd name="T19" fmla="*/ 1 h 280"/>
                  <a:gd name="T20" fmla="*/ 1 w 403"/>
                  <a:gd name="T21" fmla="*/ 1 h 280"/>
                  <a:gd name="T22" fmla="*/ 1 w 403"/>
                  <a:gd name="T23" fmla="*/ 1 h 280"/>
                  <a:gd name="T24" fmla="*/ 1 w 403"/>
                  <a:gd name="T25" fmla="*/ 1 h 280"/>
                  <a:gd name="T26" fmla="*/ 1 w 403"/>
                  <a:gd name="T27" fmla="*/ 1 h 280"/>
                  <a:gd name="T28" fmla="*/ 1 w 403"/>
                  <a:gd name="T29" fmla="*/ 1 h 280"/>
                  <a:gd name="T30" fmla="*/ 1 w 403"/>
                  <a:gd name="T31" fmla="*/ 1 h 280"/>
                  <a:gd name="T32" fmla="*/ 1 w 403"/>
                  <a:gd name="T33" fmla="*/ 1 h 280"/>
                  <a:gd name="T34" fmla="*/ 1 w 403"/>
                  <a:gd name="T35" fmla="*/ 1 h 280"/>
                  <a:gd name="T36" fmla="*/ 1 w 403"/>
                  <a:gd name="T37" fmla="*/ 1 h 280"/>
                  <a:gd name="T38" fmla="*/ 1 w 403"/>
                  <a:gd name="T39" fmla="*/ 1 h 280"/>
                  <a:gd name="T40" fmla="*/ 1 w 403"/>
                  <a:gd name="T41" fmla="*/ 1 h 280"/>
                  <a:gd name="T42" fmla="*/ 1 w 403"/>
                  <a:gd name="T43" fmla="*/ 1 h 280"/>
                  <a:gd name="T44" fmla="*/ 1 w 403"/>
                  <a:gd name="T45" fmla="*/ 1 h 280"/>
                  <a:gd name="T46" fmla="*/ 1 w 403"/>
                  <a:gd name="T47" fmla="*/ 1 h 280"/>
                  <a:gd name="T48" fmla="*/ 1 w 403"/>
                  <a:gd name="T49" fmla="*/ 1 h 280"/>
                  <a:gd name="T50" fmla="*/ 1 w 403"/>
                  <a:gd name="T51" fmla="*/ 1 h 280"/>
                  <a:gd name="T52" fmla="*/ 1 w 403"/>
                  <a:gd name="T53" fmla="*/ 1 h 280"/>
                  <a:gd name="T54" fmla="*/ 1 w 403"/>
                  <a:gd name="T55" fmla="*/ 1 h 280"/>
                  <a:gd name="T56" fmla="*/ 1 w 403"/>
                  <a:gd name="T57" fmla="*/ 1 h 280"/>
                  <a:gd name="T58" fmla="*/ 1 w 403"/>
                  <a:gd name="T59" fmla="*/ 1 h 280"/>
                  <a:gd name="T60" fmla="*/ 1 w 403"/>
                  <a:gd name="T61" fmla="*/ 1 h 280"/>
                  <a:gd name="T62" fmla="*/ 1 w 403"/>
                  <a:gd name="T63" fmla="*/ 1 h 280"/>
                  <a:gd name="T64" fmla="*/ 1 w 403"/>
                  <a:gd name="T65" fmla="*/ 1 h 280"/>
                  <a:gd name="T66" fmla="*/ 1 w 403"/>
                  <a:gd name="T67" fmla="*/ 1 h 280"/>
                  <a:gd name="T68" fmla="*/ 1 w 403"/>
                  <a:gd name="T69" fmla="*/ 1 h 280"/>
                  <a:gd name="T70" fmla="*/ 1 w 403"/>
                  <a:gd name="T71" fmla="*/ 1 h 280"/>
                  <a:gd name="T72" fmla="*/ 1 w 403"/>
                  <a:gd name="T73" fmla="*/ 1 h 280"/>
                  <a:gd name="T74" fmla="*/ 1 w 403"/>
                  <a:gd name="T75" fmla="*/ 1 h 280"/>
                  <a:gd name="T76" fmla="*/ 1 w 403"/>
                  <a:gd name="T77" fmla="*/ 1 h 280"/>
                  <a:gd name="T78" fmla="*/ 1 w 403"/>
                  <a:gd name="T79" fmla="*/ 1 h 280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0" t="0" r="r" b="b"/>
                <a:pathLst>
                  <a:path w="403" h="280">
                    <a:moveTo>
                      <a:pt x="339" y="270"/>
                    </a:moveTo>
                    <a:lnTo>
                      <a:pt x="322" y="270"/>
                    </a:lnTo>
                    <a:lnTo>
                      <a:pt x="305" y="271"/>
                    </a:lnTo>
                    <a:lnTo>
                      <a:pt x="289" y="271"/>
                    </a:lnTo>
                    <a:lnTo>
                      <a:pt x="273" y="272"/>
                    </a:lnTo>
                    <a:lnTo>
                      <a:pt x="257" y="272"/>
                    </a:lnTo>
                    <a:lnTo>
                      <a:pt x="241" y="273"/>
                    </a:lnTo>
                    <a:lnTo>
                      <a:pt x="225" y="273"/>
                    </a:lnTo>
                    <a:lnTo>
                      <a:pt x="210" y="274"/>
                    </a:lnTo>
                    <a:lnTo>
                      <a:pt x="194" y="274"/>
                    </a:lnTo>
                    <a:lnTo>
                      <a:pt x="179" y="275"/>
                    </a:lnTo>
                    <a:lnTo>
                      <a:pt x="164" y="277"/>
                    </a:lnTo>
                    <a:lnTo>
                      <a:pt x="149" y="277"/>
                    </a:lnTo>
                    <a:lnTo>
                      <a:pt x="134" y="278"/>
                    </a:lnTo>
                    <a:lnTo>
                      <a:pt x="119" y="279"/>
                    </a:lnTo>
                    <a:lnTo>
                      <a:pt x="104" y="279"/>
                    </a:lnTo>
                    <a:lnTo>
                      <a:pt x="90" y="280"/>
                    </a:lnTo>
                    <a:lnTo>
                      <a:pt x="86" y="257"/>
                    </a:lnTo>
                    <a:lnTo>
                      <a:pt x="81" y="233"/>
                    </a:lnTo>
                    <a:lnTo>
                      <a:pt x="73" y="209"/>
                    </a:lnTo>
                    <a:lnTo>
                      <a:pt x="62" y="184"/>
                    </a:lnTo>
                    <a:lnTo>
                      <a:pt x="50" y="162"/>
                    </a:lnTo>
                    <a:lnTo>
                      <a:pt x="35" y="142"/>
                    </a:lnTo>
                    <a:lnTo>
                      <a:pt x="18" y="124"/>
                    </a:lnTo>
                    <a:lnTo>
                      <a:pt x="0" y="112"/>
                    </a:lnTo>
                    <a:lnTo>
                      <a:pt x="22" y="117"/>
                    </a:lnTo>
                    <a:lnTo>
                      <a:pt x="40" y="127"/>
                    </a:lnTo>
                    <a:lnTo>
                      <a:pt x="58" y="138"/>
                    </a:lnTo>
                    <a:lnTo>
                      <a:pt x="74" y="154"/>
                    </a:lnTo>
                    <a:lnTo>
                      <a:pt x="89" y="173"/>
                    </a:lnTo>
                    <a:lnTo>
                      <a:pt x="104" y="196"/>
                    </a:lnTo>
                    <a:lnTo>
                      <a:pt x="117" y="222"/>
                    </a:lnTo>
                    <a:lnTo>
                      <a:pt x="132" y="254"/>
                    </a:lnTo>
                    <a:lnTo>
                      <a:pt x="139" y="222"/>
                    </a:lnTo>
                    <a:lnTo>
                      <a:pt x="143" y="188"/>
                    </a:lnTo>
                    <a:lnTo>
                      <a:pt x="142" y="152"/>
                    </a:lnTo>
                    <a:lnTo>
                      <a:pt x="139" y="115"/>
                    </a:lnTo>
                    <a:lnTo>
                      <a:pt x="134" y="81"/>
                    </a:lnTo>
                    <a:lnTo>
                      <a:pt x="126" y="49"/>
                    </a:lnTo>
                    <a:lnTo>
                      <a:pt x="115" y="23"/>
                    </a:lnTo>
                    <a:lnTo>
                      <a:pt x="103" y="4"/>
                    </a:lnTo>
                    <a:lnTo>
                      <a:pt x="121" y="17"/>
                    </a:lnTo>
                    <a:lnTo>
                      <a:pt x="139" y="33"/>
                    </a:lnTo>
                    <a:lnTo>
                      <a:pt x="157" y="53"/>
                    </a:lnTo>
                    <a:lnTo>
                      <a:pt x="173" y="77"/>
                    </a:lnTo>
                    <a:lnTo>
                      <a:pt x="188" y="106"/>
                    </a:lnTo>
                    <a:lnTo>
                      <a:pt x="200" y="141"/>
                    </a:lnTo>
                    <a:lnTo>
                      <a:pt x="211" y="182"/>
                    </a:lnTo>
                    <a:lnTo>
                      <a:pt x="218" y="230"/>
                    </a:lnTo>
                    <a:lnTo>
                      <a:pt x="228" y="207"/>
                    </a:lnTo>
                    <a:lnTo>
                      <a:pt x="236" y="182"/>
                    </a:lnTo>
                    <a:lnTo>
                      <a:pt x="242" y="153"/>
                    </a:lnTo>
                    <a:lnTo>
                      <a:pt x="245" y="123"/>
                    </a:lnTo>
                    <a:lnTo>
                      <a:pt x="245" y="92"/>
                    </a:lnTo>
                    <a:lnTo>
                      <a:pt x="242" y="61"/>
                    </a:lnTo>
                    <a:lnTo>
                      <a:pt x="235" y="30"/>
                    </a:lnTo>
                    <a:lnTo>
                      <a:pt x="223" y="0"/>
                    </a:lnTo>
                    <a:lnTo>
                      <a:pt x="241" y="30"/>
                    </a:lnTo>
                    <a:lnTo>
                      <a:pt x="255" y="56"/>
                    </a:lnTo>
                    <a:lnTo>
                      <a:pt x="268" y="82"/>
                    </a:lnTo>
                    <a:lnTo>
                      <a:pt x="279" y="106"/>
                    </a:lnTo>
                    <a:lnTo>
                      <a:pt x="287" y="128"/>
                    </a:lnTo>
                    <a:lnTo>
                      <a:pt x="294" y="151"/>
                    </a:lnTo>
                    <a:lnTo>
                      <a:pt x="297" y="173"/>
                    </a:lnTo>
                    <a:lnTo>
                      <a:pt x="298" y="195"/>
                    </a:lnTo>
                    <a:lnTo>
                      <a:pt x="312" y="173"/>
                    </a:lnTo>
                    <a:lnTo>
                      <a:pt x="326" y="149"/>
                    </a:lnTo>
                    <a:lnTo>
                      <a:pt x="340" y="121"/>
                    </a:lnTo>
                    <a:lnTo>
                      <a:pt x="354" y="93"/>
                    </a:lnTo>
                    <a:lnTo>
                      <a:pt x="366" y="67"/>
                    </a:lnTo>
                    <a:lnTo>
                      <a:pt x="375" y="41"/>
                    </a:lnTo>
                    <a:lnTo>
                      <a:pt x="382" y="19"/>
                    </a:lnTo>
                    <a:lnTo>
                      <a:pt x="385" y="2"/>
                    </a:lnTo>
                    <a:lnTo>
                      <a:pt x="392" y="26"/>
                    </a:lnTo>
                    <a:lnTo>
                      <a:pt x="398" y="53"/>
                    </a:lnTo>
                    <a:lnTo>
                      <a:pt x="403" y="81"/>
                    </a:lnTo>
                    <a:lnTo>
                      <a:pt x="403" y="112"/>
                    </a:lnTo>
                    <a:lnTo>
                      <a:pt x="398" y="145"/>
                    </a:lnTo>
                    <a:lnTo>
                      <a:pt x="387" y="183"/>
                    </a:lnTo>
                    <a:lnTo>
                      <a:pt x="367" y="225"/>
                    </a:lnTo>
                    <a:lnTo>
                      <a:pt x="339" y="270"/>
                    </a:lnTo>
                    <a:close/>
                  </a:path>
                </a:pathLst>
              </a:custGeom>
              <a:solidFill>
                <a:srgbClr val="00A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47" name="Freeform 70">
                <a:extLst>
                  <a:ext uri="{FF2B5EF4-FFF2-40B4-BE49-F238E27FC236}">
                    <a16:creationId xmlns:a16="http://schemas.microsoft.com/office/drawing/2014/main" id="{3B4F729F-60DF-1F57-14B4-25BCAA230EA9}"/>
                  </a:ext>
                </a:extLst>
              </p:cNvPr>
              <p:cNvSpPr/>
              <p:nvPr/>
            </p:nvSpPr>
            <p:spPr bwMode="auto">
              <a:xfrm>
                <a:off x="4368" y="4177"/>
                <a:ext cx="123" cy="143"/>
              </a:xfrm>
              <a:custGeom>
                <a:avLst/>
                <a:gdLst>
                  <a:gd name="T0" fmla="*/ 1 w 246"/>
                  <a:gd name="T1" fmla="*/ 1 h 285"/>
                  <a:gd name="T2" fmla="*/ 1 w 246"/>
                  <a:gd name="T3" fmla="*/ 1 h 285"/>
                  <a:gd name="T4" fmla="*/ 1 w 246"/>
                  <a:gd name="T5" fmla="*/ 1 h 285"/>
                  <a:gd name="T6" fmla="*/ 1 w 246"/>
                  <a:gd name="T7" fmla="*/ 1 h 285"/>
                  <a:gd name="T8" fmla="*/ 1 w 246"/>
                  <a:gd name="T9" fmla="*/ 1 h 285"/>
                  <a:gd name="T10" fmla="*/ 1 w 246"/>
                  <a:gd name="T11" fmla="*/ 1 h 285"/>
                  <a:gd name="T12" fmla="*/ 1 w 246"/>
                  <a:gd name="T13" fmla="*/ 1 h 285"/>
                  <a:gd name="T14" fmla="*/ 1 w 246"/>
                  <a:gd name="T15" fmla="*/ 1 h 285"/>
                  <a:gd name="T16" fmla="*/ 0 w 246"/>
                  <a:gd name="T17" fmla="*/ 1 h 285"/>
                  <a:gd name="T18" fmla="*/ 1 w 246"/>
                  <a:gd name="T19" fmla="*/ 1 h 285"/>
                  <a:gd name="T20" fmla="*/ 1 w 246"/>
                  <a:gd name="T21" fmla="*/ 1 h 285"/>
                  <a:gd name="T22" fmla="*/ 1 w 246"/>
                  <a:gd name="T23" fmla="*/ 1 h 285"/>
                  <a:gd name="T24" fmla="*/ 1 w 246"/>
                  <a:gd name="T25" fmla="*/ 1 h 285"/>
                  <a:gd name="T26" fmla="*/ 1 w 246"/>
                  <a:gd name="T27" fmla="*/ 1 h 285"/>
                  <a:gd name="T28" fmla="*/ 1 w 246"/>
                  <a:gd name="T29" fmla="*/ 1 h 285"/>
                  <a:gd name="T30" fmla="*/ 1 w 246"/>
                  <a:gd name="T31" fmla="*/ 1 h 285"/>
                  <a:gd name="T32" fmla="*/ 1 w 246"/>
                  <a:gd name="T33" fmla="*/ 1 h 285"/>
                  <a:gd name="T34" fmla="*/ 1 w 246"/>
                  <a:gd name="T35" fmla="*/ 1 h 285"/>
                  <a:gd name="T36" fmla="*/ 1 w 246"/>
                  <a:gd name="T37" fmla="*/ 1 h 285"/>
                  <a:gd name="T38" fmla="*/ 1 w 246"/>
                  <a:gd name="T39" fmla="*/ 1 h 285"/>
                  <a:gd name="T40" fmla="*/ 1 w 246"/>
                  <a:gd name="T41" fmla="*/ 1 h 285"/>
                  <a:gd name="T42" fmla="*/ 1 w 246"/>
                  <a:gd name="T43" fmla="*/ 1 h 285"/>
                  <a:gd name="T44" fmla="*/ 1 w 246"/>
                  <a:gd name="T45" fmla="*/ 1 h 285"/>
                  <a:gd name="T46" fmla="*/ 1 w 246"/>
                  <a:gd name="T47" fmla="*/ 1 h 285"/>
                  <a:gd name="T48" fmla="*/ 1 w 246"/>
                  <a:gd name="T49" fmla="*/ 0 h 285"/>
                  <a:gd name="T50" fmla="*/ 1 w 246"/>
                  <a:gd name="T51" fmla="*/ 1 h 285"/>
                  <a:gd name="T52" fmla="*/ 1 w 246"/>
                  <a:gd name="T53" fmla="*/ 1 h 285"/>
                  <a:gd name="T54" fmla="*/ 1 w 246"/>
                  <a:gd name="T55" fmla="*/ 1 h 285"/>
                  <a:gd name="T56" fmla="*/ 1 w 246"/>
                  <a:gd name="T57" fmla="*/ 1 h 285"/>
                  <a:gd name="T58" fmla="*/ 1 w 246"/>
                  <a:gd name="T59" fmla="*/ 1 h 285"/>
                  <a:gd name="T60" fmla="*/ 1 w 246"/>
                  <a:gd name="T61" fmla="*/ 1 h 285"/>
                  <a:gd name="T62" fmla="*/ 1 w 246"/>
                  <a:gd name="T63" fmla="*/ 1 h 285"/>
                  <a:gd name="T64" fmla="*/ 1 w 246"/>
                  <a:gd name="T65" fmla="*/ 1 h 285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246" h="285">
                    <a:moveTo>
                      <a:pt x="85" y="285"/>
                    </a:moveTo>
                    <a:lnTo>
                      <a:pt x="75" y="285"/>
                    </a:lnTo>
                    <a:lnTo>
                      <a:pt x="63" y="285"/>
                    </a:lnTo>
                    <a:lnTo>
                      <a:pt x="53" y="285"/>
                    </a:lnTo>
                    <a:lnTo>
                      <a:pt x="42" y="285"/>
                    </a:lnTo>
                    <a:lnTo>
                      <a:pt x="32" y="285"/>
                    </a:lnTo>
                    <a:lnTo>
                      <a:pt x="22" y="285"/>
                    </a:lnTo>
                    <a:lnTo>
                      <a:pt x="10" y="285"/>
                    </a:lnTo>
                    <a:lnTo>
                      <a:pt x="0" y="285"/>
                    </a:lnTo>
                    <a:lnTo>
                      <a:pt x="3" y="270"/>
                    </a:lnTo>
                    <a:lnTo>
                      <a:pt x="8" y="253"/>
                    </a:lnTo>
                    <a:lnTo>
                      <a:pt x="14" y="235"/>
                    </a:lnTo>
                    <a:lnTo>
                      <a:pt x="22" y="217"/>
                    </a:lnTo>
                    <a:lnTo>
                      <a:pt x="30" y="197"/>
                    </a:lnTo>
                    <a:lnTo>
                      <a:pt x="40" y="178"/>
                    </a:lnTo>
                    <a:lnTo>
                      <a:pt x="52" y="157"/>
                    </a:lnTo>
                    <a:lnTo>
                      <a:pt x="64" y="137"/>
                    </a:lnTo>
                    <a:lnTo>
                      <a:pt x="80" y="118"/>
                    </a:lnTo>
                    <a:lnTo>
                      <a:pt x="96" y="98"/>
                    </a:lnTo>
                    <a:lnTo>
                      <a:pt x="116" y="79"/>
                    </a:lnTo>
                    <a:lnTo>
                      <a:pt x="137" y="60"/>
                    </a:lnTo>
                    <a:lnTo>
                      <a:pt x="161" y="43"/>
                    </a:lnTo>
                    <a:lnTo>
                      <a:pt x="186" y="28"/>
                    </a:lnTo>
                    <a:lnTo>
                      <a:pt x="215" y="13"/>
                    </a:lnTo>
                    <a:lnTo>
                      <a:pt x="246" y="0"/>
                    </a:lnTo>
                    <a:lnTo>
                      <a:pt x="215" y="30"/>
                    </a:lnTo>
                    <a:lnTo>
                      <a:pt x="186" y="60"/>
                    </a:lnTo>
                    <a:lnTo>
                      <a:pt x="160" y="91"/>
                    </a:lnTo>
                    <a:lnTo>
                      <a:pt x="136" y="124"/>
                    </a:lnTo>
                    <a:lnTo>
                      <a:pt x="116" y="158"/>
                    </a:lnTo>
                    <a:lnTo>
                      <a:pt x="100" y="196"/>
                    </a:lnTo>
                    <a:lnTo>
                      <a:pt x="90" y="238"/>
                    </a:lnTo>
                    <a:lnTo>
                      <a:pt x="85" y="285"/>
                    </a:lnTo>
                    <a:close/>
                  </a:path>
                </a:pathLst>
              </a:custGeom>
              <a:solidFill>
                <a:srgbClr val="00A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48" name="Freeform 71">
                <a:extLst>
                  <a:ext uri="{FF2B5EF4-FFF2-40B4-BE49-F238E27FC236}">
                    <a16:creationId xmlns:a16="http://schemas.microsoft.com/office/drawing/2014/main" id="{F0987AC0-E330-73F5-E231-DF484A9F3D3C}"/>
                  </a:ext>
                </a:extLst>
              </p:cNvPr>
              <p:cNvSpPr/>
              <p:nvPr/>
            </p:nvSpPr>
            <p:spPr bwMode="auto">
              <a:xfrm>
                <a:off x="4389" y="4134"/>
                <a:ext cx="493" cy="199"/>
              </a:xfrm>
              <a:custGeom>
                <a:avLst/>
                <a:gdLst>
                  <a:gd name="T0" fmla="*/ 1 w 986"/>
                  <a:gd name="T1" fmla="*/ 1 h 398"/>
                  <a:gd name="T2" fmla="*/ 1 w 986"/>
                  <a:gd name="T3" fmla="*/ 1 h 398"/>
                  <a:gd name="T4" fmla="*/ 1 w 986"/>
                  <a:gd name="T5" fmla="*/ 1 h 398"/>
                  <a:gd name="T6" fmla="*/ 1 w 986"/>
                  <a:gd name="T7" fmla="*/ 1 h 398"/>
                  <a:gd name="T8" fmla="*/ 1 w 986"/>
                  <a:gd name="T9" fmla="*/ 1 h 398"/>
                  <a:gd name="T10" fmla="*/ 1 w 986"/>
                  <a:gd name="T11" fmla="*/ 1 h 398"/>
                  <a:gd name="T12" fmla="*/ 1 w 986"/>
                  <a:gd name="T13" fmla="*/ 1 h 398"/>
                  <a:gd name="T14" fmla="*/ 1 w 986"/>
                  <a:gd name="T15" fmla="*/ 1 h 398"/>
                  <a:gd name="T16" fmla="*/ 1 w 986"/>
                  <a:gd name="T17" fmla="*/ 1 h 398"/>
                  <a:gd name="T18" fmla="*/ 1 w 986"/>
                  <a:gd name="T19" fmla="*/ 1 h 398"/>
                  <a:gd name="T20" fmla="*/ 1 w 986"/>
                  <a:gd name="T21" fmla="*/ 1 h 398"/>
                  <a:gd name="T22" fmla="*/ 1 w 986"/>
                  <a:gd name="T23" fmla="*/ 1 h 398"/>
                  <a:gd name="T24" fmla="*/ 1 w 986"/>
                  <a:gd name="T25" fmla="*/ 1 h 398"/>
                  <a:gd name="T26" fmla="*/ 1 w 986"/>
                  <a:gd name="T27" fmla="*/ 1 h 398"/>
                  <a:gd name="T28" fmla="*/ 1 w 986"/>
                  <a:gd name="T29" fmla="*/ 1 h 398"/>
                  <a:gd name="T30" fmla="*/ 1 w 986"/>
                  <a:gd name="T31" fmla="*/ 1 h 398"/>
                  <a:gd name="T32" fmla="*/ 1 w 986"/>
                  <a:gd name="T33" fmla="*/ 1 h 398"/>
                  <a:gd name="T34" fmla="*/ 1 w 986"/>
                  <a:gd name="T35" fmla="*/ 1 h 398"/>
                  <a:gd name="T36" fmla="*/ 1 w 986"/>
                  <a:gd name="T37" fmla="*/ 1 h 398"/>
                  <a:gd name="T38" fmla="*/ 1 w 986"/>
                  <a:gd name="T39" fmla="*/ 1 h 398"/>
                  <a:gd name="T40" fmla="*/ 1 w 986"/>
                  <a:gd name="T41" fmla="*/ 1 h 398"/>
                  <a:gd name="T42" fmla="*/ 1 w 986"/>
                  <a:gd name="T43" fmla="*/ 1 h 398"/>
                  <a:gd name="T44" fmla="*/ 1 w 986"/>
                  <a:gd name="T45" fmla="*/ 1 h 398"/>
                  <a:gd name="T46" fmla="*/ 1 w 986"/>
                  <a:gd name="T47" fmla="*/ 1 h 398"/>
                  <a:gd name="T48" fmla="*/ 1 w 986"/>
                  <a:gd name="T49" fmla="*/ 1 h 398"/>
                  <a:gd name="T50" fmla="*/ 1 w 986"/>
                  <a:gd name="T51" fmla="*/ 1 h 398"/>
                  <a:gd name="T52" fmla="*/ 1 w 986"/>
                  <a:gd name="T53" fmla="*/ 1 h 398"/>
                  <a:gd name="T54" fmla="*/ 1 w 986"/>
                  <a:gd name="T55" fmla="*/ 1 h 398"/>
                  <a:gd name="T56" fmla="*/ 1 w 986"/>
                  <a:gd name="T57" fmla="*/ 1 h 398"/>
                  <a:gd name="T58" fmla="*/ 1 w 986"/>
                  <a:gd name="T59" fmla="*/ 1 h 398"/>
                  <a:gd name="T60" fmla="*/ 1 w 986"/>
                  <a:gd name="T61" fmla="*/ 1 h 398"/>
                  <a:gd name="T62" fmla="*/ 1 w 986"/>
                  <a:gd name="T63" fmla="*/ 1 h 398"/>
                  <a:gd name="T64" fmla="*/ 1 w 986"/>
                  <a:gd name="T65" fmla="*/ 1 h 398"/>
                  <a:gd name="T66" fmla="*/ 1 w 986"/>
                  <a:gd name="T67" fmla="*/ 1 h 398"/>
                  <a:gd name="T68" fmla="*/ 1 w 986"/>
                  <a:gd name="T69" fmla="*/ 1 h 398"/>
                  <a:gd name="T70" fmla="*/ 1 w 986"/>
                  <a:gd name="T71" fmla="*/ 1 h 398"/>
                  <a:gd name="T72" fmla="*/ 1 w 986"/>
                  <a:gd name="T73" fmla="*/ 1 h 398"/>
                  <a:gd name="T74" fmla="*/ 1 w 986"/>
                  <a:gd name="T75" fmla="*/ 1 h 398"/>
                  <a:gd name="T76" fmla="*/ 1 w 986"/>
                  <a:gd name="T77" fmla="*/ 1 h 398"/>
                  <a:gd name="T78" fmla="*/ 1 w 986"/>
                  <a:gd name="T79" fmla="*/ 1 h 398"/>
                  <a:gd name="T80" fmla="*/ 1 w 986"/>
                  <a:gd name="T81" fmla="*/ 1 h 398"/>
                  <a:gd name="T82" fmla="*/ 1 w 986"/>
                  <a:gd name="T83" fmla="*/ 1 h 398"/>
                  <a:gd name="T84" fmla="*/ 1 w 986"/>
                  <a:gd name="T85" fmla="*/ 1 h 398"/>
                  <a:gd name="T86" fmla="*/ 1 w 986"/>
                  <a:gd name="T87" fmla="*/ 1 h 398"/>
                  <a:gd name="T88" fmla="*/ 1 w 986"/>
                  <a:gd name="T89" fmla="*/ 1 h 398"/>
                  <a:gd name="T90" fmla="*/ 1 w 986"/>
                  <a:gd name="T91" fmla="*/ 1 h 398"/>
                  <a:gd name="T92" fmla="*/ 1 w 986"/>
                  <a:gd name="T93" fmla="*/ 1 h 398"/>
                  <a:gd name="T94" fmla="*/ 1 w 986"/>
                  <a:gd name="T95" fmla="*/ 1 h 398"/>
                  <a:gd name="T96" fmla="*/ 1 w 986"/>
                  <a:gd name="T97" fmla="*/ 1 h 398"/>
                  <a:gd name="T98" fmla="*/ 1 w 986"/>
                  <a:gd name="T99" fmla="*/ 1 h 398"/>
                  <a:gd name="T100" fmla="*/ 1 w 986"/>
                  <a:gd name="T101" fmla="*/ 1 h 398"/>
                  <a:gd name="T102" fmla="*/ 1 w 986"/>
                  <a:gd name="T103" fmla="*/ 1 h 398"/>
                  <a:gd name="T104" fmla="*/ 1 w 986"/>
                  <a:gd name="T105" fmla="*/ 1 h 398"/>
                  <a:gd name="T106" fmla="*/ 1 w 986"/>
                  <a:gd name="T107" fmla="*/ 1 h 398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0" t="0" r="r" b="b"/>
                <a:pathLst>
                  <a:path w="986" h="398">
                    <a:moveTo>
                      <a:pt x="901" y="398"/>
                    </a:moveTo>
                    <a:lnTo>
                      <a:pt x="867" y="398"/>
                    </a:lnTo>
                    <a:lnTo>
                      <a:pt x="829" y="398"/>
                    </a:lnTo>
                    <a:lnTo>
                      <a:pt x="789" y="398"/>
                    </a:lnTo>
                    <a:lnTo>
                      <a:pt x="747" y="396"/>
                    </a:lnTo>
                    <a:lnTo>
                      <a:pt x="702" y="396"/>
                    </a:lnTo>
                    <a:lnTo>
                      <a:pt x="656" y="394"/>
                    </a:lnTo>
                    <a:lnTo>
                      <a:pt x="608" y="393"/>
                    </a:lnTo>
                    <a:lnTo>
                      <a:pt x="561" y="392"/>
                    </a:lnTo>
                    <a:lnTo>
                      <a:pt x="513" y="389"/>
                    </a:lnTo>
                    <a:lnTo>
                      <a:pt x="467" y="388"/>
                    </a:lnTo>
                    <a:lnTo>
                      <a:pt x="421" y="386"/>
                    </a:lnTo>
                    <a:lnTo>
                      <a:pt x="376" y="384"/>
                    </a:lnTo>
                    <a:lnTo>
                      <a:pt x="334" y="383"/>
                    </a:lnTo>
                    <a:lnTo>
                      <a:pt x="294" y="380"/>
                    </a:lnTo>
                    <a:lnTo>
                      <a:pt x="258" y="378"/>
                    </a:lnTo>
                    <a:lnTo>
                      <a:pt x="225" y="377"/>
                    </a:lnTo>
                    <a:lnTo>
                      <a:pt x="210" y="376"/>
                    </a:lnTo>
                    <a:lnTo>
                      <a:pt x="194" y="376"/>
                    </a:lnTo>
                    <a:lnTo>
                      <a:pt x="179" y="374"/>
                    </a:lnTo>
                    <a:lnTo>
                      <a:pt x="163" y="373"/>
                    </a:lnTo>
                    <a:lnTo>
                      <a:pt x="148" y="373"/>
                    </a:lnTo>
                    <a:lnTo>
                      <a:pt x="132" y="372"/>
                    </a:lnTo>
                    <a:lnTo>
                      <a:pt x="117" y="372"/>
                    </a:lnTo>
                    <a:lnTo>
                      <a:pt x="102" y="372"/>
                    </a:lnTo>
                    <a:lnTo>
                      <a:pt x="81" y="334"/>
                    </a:lnTo>
                    <a:lnTo>
                      <a:pt x="64" y="289"/>
                    </a:lnTo>
                    <a:lnTo>
                      <a:pt x="48" y="241"/>
                    </a:lnTo>
                    <a:lnTo>
                      <a:pt x="35" y="190"/>
                    </a:lnTo>
                    <a:lnTo>
                      <a:pt x="23" y="142"/>
                    </a:lnTo>
                    <a:lnTo>
                      <a:pt x="14" y="97"/>
                    </a:lnTo>
                    <a:lnTo>
                      <a:pt x="6" y="57"/>
                    </a:lnTo>
                    <a:lnTo>
                      <a:pt x="0" y="27"/>
                    </a:lnTo>
                    <a:lnTo>
                      <a:pt x="12" y="62"/>
                    </a:lnTo>
                    <a:lnTo>
                      <a:pt x="26" y="100"/>
                    </a:lnTo>
                    <a:lnTo>
                      <a:pt x="42" y="140"/>
                    </a:lnTo>
                    <a:lnTo>
                      <a:pt x="59" y="181"/>
                    </a:lnTo>
                    <a:lnTo>
                      <a:pt x="77" y="220"/>
                    </a:lnTo>
                    <a:lnTo>
                      <a:pt x="95" y="256"/>
                    </a:lnTo>
                    <a:lnTo>
                      <a:pt x="110" y="287"/>
                    </a:lnTo>
                    <a:lnTo>
                      <a:pt x="124" y="311"/>
                    </a:lnTo>
                    <a:lnTo>
                      <a:pt x="130" y="283"/>
                    </a:lnTo>
                    <a:lnTo>
                      <a:pt x="139" y="257"/>
                    </a:lnTo>
                    <a:lnTo>
                      <a:pt x="147" y="234"/>
                    </a:lnTo>
                    <a:lnTo>
                      <a:pt x="157" y="211"/>
                    </a:lnTo>
                    <a:lnTo>
                      <a:pt x="170" y="190"/>
                    </a:lnTo>
                    <a:lnTo>
                      <a:pt x="185" y="170"/>
                    </a:lnTo>
                    <a:lnTo>
                      <a:pt x="204" y="152"/>
                    </a:lnTo>
                    <a:lnTo>
                      <a:pt x="227" y="135"/>
                    </a:lnTo>
                    <a:lnTo>
                      <a:pt x="215" y="157"/>
                    </a:lnTo>
                    <a:lnTo>
                      <a:pt x="202" y="184"/>
                    </a:lnTo>
                    <a:lnTo>
                      <a:pt x="191" y="214"/>
                    </a:lnTo>
                    <a:lnTo>
                      <a:pt x="185" y="248"/>
                    </a:lnTo>
                    <a:lnTo>
                      <a:pt x="182" y="281"/>
                    </a:lnTo>
                    <a:lnTo>
                      <a:pt x="188" y="313"/>
                    </a:lnTo>
                    <a:lnTo>
                      <a:pt x="201" y="343"/>
                    </a:lnTo>
                    <a:lnTo>
                      <a:pt x="225" y="370"/>
                    </a:lnTo>
                    <a:lnTo>
                      <a:pt x="250" y="343"/>
                    </a:lnTo>
                    <a:lnTo>
                      <a:pt x="271" y="305"/>
                    </a:lnTo>
                    <a:lnTo>
                      <a:pt x="285" y="260"/>
                    </a:lnTo>
                    <a:lnTo>
                      <a:pt x="292" y="211"/>
                    </a:lnTo>
                    <a:lnTo>
                      <a:pt x="291" y="158"/>
                    </a:lnTo>
                    <a:lnTo>
                      <a:pt x="282" y="105"/>
                    </a:lnTo>
                    <a:lnTo>
                      <a:pt x="264" y="54"/>
                    </a:lnTo>
                    <a:lnTo>
                      <a:pt x="238" y="8"/>
                    </a:lnTo>
                    <a:lnTo>
                      <a:pt x="262" y="34"/>
                    </a:lnTo>
                    <a:lnTo>
                      <a:pt x="282" y="63"/>
                    </a:lnTo>
                    <a:lnTo>
                      <a:pt x="300" y="95"/>
                    </a:lnTo>
                    <a:lnTo>
                      <a:pt x="315" y="130"/>
                    </a:lnTo>
                    <a:lnTo>
                      <a:pt x="325" y="168"/>
                    </a:lnTo>
                    <a:lnTo>
                      <a:pt x="333" y="211"/>
                    </a:lnTo>
                    <a:lnTo>
                      <a:pt x="339" y="258"/>
                    </a:lnTo>
                    <a:lnTo>
                      <a:pt x="340" y="309"/>
                    </a:lnTo>
                    <a:lnTo>
                      <a:pt x="354" y="288"/>
                    </a:lnTo>
                    <a:lnTo>
                      <a:pt x="370" y="266"/>
                    </a:lnTo>
                    <a:lnTo>
                      <a:pt x="388" y="244"/>
                    </a:lnTo>
                    <a:lnTo>
                      <a:pt x="409" y="222"/>
                    </a:lnTo>
                    <a:lnTo>
                      <a:pt x="430" y="203"/>
                    </a:lnTo>
                    <a:lnTo>
                      <a:pt x="451" y="184"/>
                    </a:lnTo>
                    <a:lnTo>
                      <a:pt x="471" y="170"/>
                    </a:lnTo>
                    <a:lnTo>
                      <a:pt x="492" y="160"/>
                    </a:lnTo>
                    <a:lnTo>
                      <a:pt x="483" y="180"/>
                    </a:lnTo>
                    <a:lnTo>
                      <a:pt x="469" y="203"/>
                    </a:lnTo>
                    <a:lnTo>
                      <a:pt x="452" y="227"/>
                    </a:lnTo>
                    <a:lnTo>
                      <a:pt x="433" y="251"/>
                    </a:lnTo>
                    <a:lnTo>
                      <a:pt x="415" y="275"/>
                    </a:lnTo>
                    <a:lnTo>
                      <a:pt x="399" y="297"/>
                    </a:lnTo>
                    <a:lnTo>
                      <a:pt x="387" y="318"/>
                    </a:lnTo>
                    <a:lnTo>
                      <a:pt x="380" y="334"/>
                    </a:lnTo>
                    <a:lnTo>
                      <a:pt x="388" y="339"/>
                    </a:lnTo>
                    <a:lnTo>
                      <a:pt x="396" y="343"/>
                    </a:lnTo>
                    <a:lnTo>
                      <a:pt x="407" y="348"/>
                    </a:lnTo>
                    <a:lnTo>
                      <a:pt x="418" y="353"/>
                    </a:lnTo>
                    <a:lnTo>
                      <a:pt x="431" y="356"/>
                    </a:lnTo>
                    <a:lnTo>
                      <a:pt x="444" y="360"/>
                    </a:lnTo>
                    <a:lnTo>
                      <a:pt x="458" y="361"/>
                    </a:lnTo>
                    <a:lnTo>
                      <a:pt x="471" y="360"/>
                    </a:lnTo>
                    <a:lnTo>
                      <a:pt x="470" y="326"/>
                    </a:lnTo>
                    <a:lnTo>
                      <a:pt x="464" y="285"/>
                    </a:lnTo>
                    <a:lnTo>
                      <a:pt x="454" y="240"/>
                    </a:lnTo>
                    <a:lnTo>
                      <a:pt x="440" y="192"/>
                    </a:lnTo>
                    <a:lnTo>
                      <a:pt x="423" y="146"/>
                    </a:lnTo>
                    <a:lnTo>
                      <a:pt x="401" y="102"/>
                    </a:lnTo>
                    <a:lnTo>
                      <a:pt x="375" y="65"/>
                    </a:lnTo>
                    <a:lnTo>
                      <a:pt x="346" y="36"/>
                    </a:lnTo>
                    <a:lnTo>
                      <a:pt x="375" y="57"/>
                    </a:lnTo>
                    <a:lnTo>
                      <a:pt x="400" y="79"/>
                    </a:lnTo>
                    <a:lnTo>
                      <a:pt x="423" y="102"/>
                    </a:lnTo>
                    <a:lnTo>
                      <a:pt x="444" y="127"/>
                    </a:lnTo>
                    <a:lnTo>
                      <a:pt x="462" y="153"/>
                    </a:lnTo>
                    <a:lnTo>
                      <a:pt x="479" y="183"/>
                    </a:lnTo>
                    <a:lnTo>
                      <a:pt x="494" y="217"/>
                    </a:lnTo>
                    <a:lnTo>
                      <a:pt x="509" y="256"/>
                    </a:lnTo>
                    <a:lnTo>
                      <a:pt x="510" y="222"/>
                    </a:lnTo>
                    <a:lnTo>
                      <a:pt x="510" y="188"/>
                    </a:lnTo>
                    <a:lnTo>
                      <a:pt x="509" y="154"/>
                    </a:lnTo>
                    <a:lnTo>
                      <a:pt x="507" y="121"/>
                    </a:lnTo>
                    <a:lnTo>
                      <a:pt x="501" y="89"/>
                    </a:lnTo>
                    <a:lnTo>
                      <a:pt x="494" y="60"/>
                    </a:lnTo>
                    <a:lnTo>
                      <a:pt x="485" y="33"/>
                    </a:lnTo>
                    <a:lnTo>
                      <a:pt x="474" y="10"/>
                    </a:lnTo>
                    <a:lnTo>
                      <a:pt x="490" y="39"/>
                    </a:lnTo>
                    <a:lnTo>
                      <a:pt x="506" y="70"/>
                    </a:lnTo>
                    <a:lnTo>
                      <a:pt x="520" y="106"/>
                    </a:lnTo>
                    <a:lnTo>
                      <a:pt x="531" y="145"/>
                    </a:lnTo>
                    <a:lnTo>
                      <a:pt x="539" y="188"/>
                    </a:lnTo>
                    <a:lnTo>
                      <a:pt x="542" y="236"/>
                    </a:lnTo>
                    <a:lnTo>
                      <a:pt x="538" y="290"/>
                    </a:lnTo>
                    <a:lnTo>
                      <a:pt x="527" y="349"/>
                    </a:lnTo>
                    <a:lnTo>
                      <a:pt x="553" y="321"/>
                    </a:lnTo>
                    <a:lnTo>
                      <a:pt x="576" y="288"/>
                    </a:lnTo>
                    <a:lnTo>
                      <a:pt x="595" y="251"/>
                    </a:lnTo>
                    <a:lnTo>
                      <a:pt x="606" y="211"/>
                    </a:lnTo>
                    <a:lnTo>
                      <a:pt x="608" y="168"/>
                    </a:lnTo>
                    <a:lnTo>
                      <a:pt x="603" y="125"/>
                    </a:lnTo>
                    <a:lnTo>
                      <a:pt x="584" y="83"/>
                    </a:lnTo>
                    <a:lnTo>
                      <a:pt x="552" y="42"/>
                    </a:lnTo>
                    <a:lnTo>
                      <a:pt x="567" y="50"/>
                    </a:lnTo>
                    <a:lnTo>
                      <a:pt x="582" y="59"/>
                    </a:lnTo>
                    <a:lnTo>
                      <a:pt x="597" y="69"/>
                    </a:lnTo>
                    <a:lnTo>
                      <a:pt x="611" y="80"/>
                    </a:lnTo>
                    <a:lnTo>
                      <a:pt x="622" y="95"/>
                    </a:lnTo>
                    <a:lnTo>
                      <a:pt x="633" y="113"/>
                    </a:lnTo>
                    <a:lnTo>
                      <a:pt x="642" y="134"/>
                    </a:lnTo>
                    <a:lnTo>
                      <a:pt x="648" y="158"/>
                    </a:lnTo>
                    <a:lnTo>
                      <a:pt x="651" y="120"/>
                    </a:lnTo>
                    <a:lnTo>
                      <a:pt x="651" y="75"/>
                    </a:lnTo>
                    <a:lnTo>
                      <a:pt x="649" y="32"/>
                    </a:lnTo>
                    <a:lnTo>
                      <a:pt x="645" y="0"/>
                    </a:lnTo>
                    <a:lnTo>
                      <a:pt x="656" y="38"/>
                    </a:lnTo>
                    <a:lnTo>
                      <a:pt x="661" y="82"/>
                    </a:lnTo>
                    <a:lnTo>
                      <a:pt x="663" y="129"/>
                    </a:lnTo>
                    <a:lnTo>
                      <a:pt x="660" y="178"/>
                    </a:lnTo>
                    <a:lnTo>
                      <a:pt x="652" y="228"/>
                    </a:lnTo>
                    <a:lnTo>
                      <a:pt x="642" y="276"/>
                    </a:lnTo>
                    <a:lnTo>
                      <a:pt x="627" y="320"/>
                    </a:lnTo>
                    <a:lnTo>
                      <a:pt x="610" y="360"/>
                    </a:lnTo>
                    <a:lnTo>
                      <a:pt x="636" y="330"/>
                    </a:lnTo>
                    <a:lnTo>
                      <a:pt x="659" y="295"/>
                    </a:lnTo>
                    <a:lnTo>
                      <a:pt x="680" y="255"/>
                    </a:lnTo>
                    <a:lnTo>
                      <a:pt x="697" y="212"/>
                    </a:lnTo>
                    <a:lnTo>
                      <a:pt x="711" y="167"/>
                    </a:lnTo>
                    <a:lnTo>
                      <a:pt x="722" y="122"/>
                    </a:lnTo>
                    <a:lnTo>
                      <a:pt x="729" y="77"/>
                    </a:lnTo>
                    <a:lnTo>
                      <a:pt x="733" y="33"/>
                    </a:lnTo>
                    <a:lnTo>
                      <a:pt x="741" y="87"/>
                    </a:lnTo>
                    <a:lnTo>
                      <a:pt x="745" y="147"/>
                    </a:lnTo>
                    <a:lnTo>
                      <a:pt x="743" y="210"/>
                    </a:lnTo>
                    <a:lnTo>
                      <a:pt x="730" y="268"/>
                    </a:lnTo>
                    <a:lnTo>
                      <a:pt x="743" y="252"/>
                    </a:lnTo>
                    <a:lnTo>
                      <a:pt x="757" y="232"/>
                    </a:lnTo>
                    <a:lnTo>
                      <a:pt x="771" y="206"/>
                    </a:lnTo>
                    <a:lnTo>
                      <a:pt x="785" y="180"/>
                    </a:lnTo>
                    <a:lnTo>
                      <a:pt x="797" y="153"/>
                    </a:lnTo>
                    <a:lnTo>
                      <a:pt x="809" y="129"/>
                    </a:lnTo>
                    <a:lnTo>
                      <a:pt x="817" y="108"/>
                    </a:lnTo>
                    <a:lnTo>
                      <a:pt x="821" y="93"/>
                    </a:lnTo>
                    <a:lnTo>
                      <a:pt x="819" y="117"/>
                    </a:lnTo>
                    <a:lnTo>
                      <a:pt x="813" y="144"/>
                    </a:lnTo>
                    <a:lnTo>
                      <a:pt x="805" y="174"/>
                    </a:lnTo>
                    <a:lnTo>
                      <a:pt x="795" y="204"/>
                    </a:lnTo>
                    <a:lnTo>
                      <a:pt x="781" y="235"/>
                    </a:lnTo>
                    <a:lnTo>
                      <a:pt x="765" y="265"/>
                    </a:lnTo>
                    <a:lnTo>
                      <a:pt x="747" y="295"/>
                    </a:lnTo>
                    <a:lnTo>
                      <a:pt x="726" y="324"/>
                    </a:lnTo>
                    <a:lnTo>
                      <a:pt x="752" y="306"/>
                    </a:lnTo>
                    <a:lnTo>
                      <a:pt x="778" y="286"/>
                    </a:lnTo>
                    <a:lnTo>
                      <a:pt x="803" y="263"/>
                    </a:lnTo>
                    <a:lnTo>
                      <a:pt x="827" y="236"/>
                    </a:lnTo>
                    <a:lnTo>
                      <a:pt x="849" y="207"/>
                    </a:lnTo>
                    <a:lnTo>
                      <a:pt x="870" y="177"/>
                    </a:lnTo>
                    <a:lnTo>
                      <a:pt x="887" y="146"/>
                    </a:lnTo>
                    <a:lnTo>
                      <a:pt x="902" y="114"/>
                    </a:lnTo>
                    <a:lnTo>
                      <a:pt x="896" y="139"/>
                    </a:lnTo>
                    <a:lnTo>
                      <a:pt x="891" y="166"/>
                    </a:lnTo>
                    <a:lnTo>
                      <a:pt x="882" y="193"/>
                    </a:lnTo>
                    <a:lnTo>
                      <a:pt x="873" y="220"/>
                    </a:lnTo>
                    <a:lnTo>
                      <a:pt x="862" y="247"/>
                    </a:lnTo>
                    <a:lnTo>
                      <a:pt x="849" y="271"/>
                    </a:lnTo>
                    <a:lnTo>
                      <a:pt x="835" y="295"/>
                    </a:lnTo>
                    <a:lnTo>
                      <a:pt x="819" y="317"/>
                    </a:lnTo>
                    <a:lnTo>
                      <a:pt x="849" y="297"/>
                    </a:lnTo>
                    <a:lnTo>
                      <a:pt x="877" y="271"/>
                    </a:lnTo>
                    <a:lnTo>
                      <a:pt x="902" y="237"/>
                    </a:lnTo>
                    <a:lnTo>
                      <a:pt x="925" y="200"/>
                    </a:lnTo>
                    <a:lnTo>
                      <a:pt x="945" y="161"/>
                    </a:lnTo>
                    <a:lnTo>
                      <a:pt x="962" y="122"/>
                    </a:lnTo>
                    <a:lnTo>
                      <a:pt x="976" y="83"/>
                    </a:lnTo>
                    <a:lnTo>
                      <a:pt x="986" y="46"/>
                    </a:lnTo>
                    <a:lnTo>
                      <a:pt x="980" y="86"/>
                    </a:lnTo>
                    <a:lnTo>
                      <a:pt x="979" y="128"/>
                    </a:lnTo>
                    <a:lnTo>
                      <a:pt x="980" y="169"/>
                    </a:lnTo>
                    <a:lnTo>
                      <a:pt x="984" y="210"/>
                    </a:lnTo>
                    <a:lnTo>
                      <a:pt x="986" y="247"/>
                    </a:lnTo>
                    <a:lnTo>
                      <a:pt x="986" y="282"/>
                    </a:lnTo>
                    <a:lnTo>
                      <a:pt x="983" y="312"/>
                    </a:lnTo>
                    <a:lnTo>
                      <a:pt x="975" y="339"/>
                    </a:lnTo>
                    <a:lnTo>
                      <a:pt x="901" y="398"/>
                    </a:lnTo>
                    <a:close/>
                  </a:path>
                </a:pathLst>
              </a:custGeom>
              <a:solidFill>
                <a:srgbClr val="00A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14" name="Group 72">
              <a:extLst>
                <a:ext uri="{FF2B5EF4-FFF2-40B4-BE49-F238E27FC236}">
                  <a16:creationId xmlns:a16="http://schemas.microsoft.com/office/drawing/2014/main" id="{0490EAF9-4A74-C384-6611-B6AD09E9943A}"/>
                </a:ext>
              </a:extLst>
            </p:cNvPr>
            <p:cNvGrpSpPr/>
            <p:nvPr/>
          </p:nvGrpSpPr>
          <p:grpSpPr bwMode="auto">
            <a:xfrm>
              <a:off x="1344" y="4105"/>
              <a:ext cx="1479" cy="215"/>
              <a:chOff x="3452" y="4125"/>
              <a:chExt cx="1479" cy="215"/>
            </a:xfrm>
          </p:grpSpPr>
          <p:sp>
            <p:nvSpPr>
              <p:cNvPr id="83" name="Freeform 73">
                <a:extLst>
                  <a:ext uri="{FF2B5EF4-FFF2-40B4-BE49-F238E27FC236}">
                    <a16:creationId xmlns:a16="http://schemas.microsoft.com/office/drawing/2014/main" id="{0711A190-D4BC-C650-C6A9-0FCF1F228857}"/>
                  </a:ext>
                </a:extLst>
              </p:cNvPr>
              <p:cNvSpPr/>
              <p:nvPr/>
            </p:nvSpPr>
            <p:spPr bwMode="auto">
              <a:xfrm>
                <a:off x="3592" y="4158"/>
                <a:ext cx="17" cy="16"/>
              </a:xfrm>
              <a:custGeom>
                <a:avLst/>
                <a:gdLst>
                  <a:gd name="T0" fmla="*/ 1 w 34"/>
                  <a:gd name="T1" fmla="*/ 1 h 32"/>
                  <a:gd name="T2" fmla="*/ 1 w 34"/>
                  <a:gd name="T3" fmla="*/ 1 h 32"/>
                  <a:gd name="T4" fmla="*/ 1 w 34"/>
                  <a:gd name="T5" fmla="*/ 1 h 32"/>
                  <a:gd name="T6" fmla="*/ 1 w 34"/>
                  <a:gd name="T7" fmla="*/ 1 h 32"/>
                  <a:gd name="T8" fmla="*/ 1 w 34"/>
                  <a:gd name="T9" fmla="*/ 0 h 32"/>
                  <a:gd name="T10" fmla="*/ 1 w 34"/>
                  <a:gd name="T11" fmla="*/ 0 h 32"/>
                  <a:gd name="T12" fmla="*/ 1 w 34"/>
                  <a:gd name="T13" fmla="*/ 1 h 32"/>
                  <a:gd name="T14" fmla="*/ 1 w 34"/>
                  <a:gd name="T15" fmla="*/ 1 h 32"/>
                  <a:gd name="T16" fmla="*/ 0 w 34"/>
                  <a:gd name="T17" fmla="*/ 1 h 32"/>
                  <a:gd name="T18" fmla="*/ 0 w 34"/>
                  <a:gd name="T19" fmla="*/ 1 h 32"/>
                  <a:gd name="T20" fmla="*/ 1 w 34"/>
                  <a:gd name="T21" fmla="*/ 1 h 32"/>
                  <a:gd name="T22" fmla="*/ 1 w 34"/>
                  <a:gd name="T23" fmla="*/ 1 h 32"/>
                  <a:gd name="T24" fmla="*/ 1 w 34"/>
                  <a:gd name="T25" fmla="*/ 1 h 32"/>
                  <a:gd name="T26" fmla="*/ 1 w 34"/>
                  <a:gd name="T27" fmla="*/ 1 h 32"/>
                  <a:gd name="T28" fmla="*/ 1 w 34"/>
                  <a:gd name="T29" fmla="*/ 1 h 32"/>
                  <a:gd name="T30" fmla="*/ 1 w 34"/>
                  <a:gd name="T31" fmla="*/ 1 h 32"/>
                  <a:gd name="T32" fmla="*/ 1 w 34"/>
                  <a:gd name="T33" fmla="*/ 1 h 3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4" h="32">
                    <a:moveTo>
                      <a:pt x="34" y="20"/>
                    </a:moveTo>
                    <a:lnTo>
                      <a:pt x="34" y="14"/>
                    </a:lnTo>
                    <a:lnTo>
                      <a:pt x="32" y="8"/>
                    </a:lnTo>
                    <a:lnTo>
                      <a:pt x="27" y="4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9" y="1"/>
                    </a:lnTo>
                    <a:lnTo>
                      <a:pt x="4" y="6"/>
                    </a:lnTo>
                    <a:lnTo>
                      <a:pt x="0" y="12"/>
                    </a:lnTo>
                    <a:lnTo>
                      <a:pt x="0" y="19"/>
                    </a:lnTo>
                    <a:lnTo>
                      <a:pt x="3" y="24"/>
                    </a:lnTo>
                    <a:lnTo>
                      <a:pt x="7" y="29"/>
                    </a:lnTo>
                    <a:lnTo>
                      <a:pt x="13" y="32"/>
                    </a:lnTo>
                    <a:lnTo>
                      <a:pt x="20" y="32"/>
                    </a:lnTo>
                    <a:lnTo>
                      <a:pt x="26" y="30"/>
                    </a:lnTo>
                    <a:lnTo>
                      <a:pt x="30" y="26"/>
                    </a:lnTo>
                    <a:lnTo>
                      <a:pt x="34" y="2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84" name="Freeform 74">
                <a:extLst>
                  <a:ext uri="{FF2B5EF4-FFF2-40B4-BE49-F238E27FC236}">
                    <a16:creationId xmlns:a16="http://schemas.microsoft.com/office/drawing/2014/main" id="{E266A850-ECCB-8A53-C0BC-DB55B76E89F1}"/>
                  </a:ext>
                </a:extLst>
              </p:cNvPr>
              <p:cNvSpPr/>
              <p:nvPr/>
            </p:nvSpPr>
            <p:spPr bwMode="auto">
              <a:xfrm>
                <a:off x="3668" y="4235"/>
                <a:ext cx="16" cy="16"/>
              </a:xfrm>
              <a:custGeom>
                <a:avLst/>
                <a:gdLst>
                  <a:gd name="T0" fmla="*/ 0 w 34"/>
                  <a:gd name="T1" fmla="*/ 1 h 32"/>
                  <a:gd name="T2" fmla="*/ 0 w 34"/>
                  <a:gd name="T3" fmla="*/ 1 h 32"/>
                  <a:gd name="T4" fmla="*/ 0 w 34"/>
                  <a:gd name="T5" fmla="*/ 1 h 32"/>
                  <a:gd name="T6" fmla="*/ 0 w 34"/>
                  <a:gd name="T7" fmla="*/ 1 h 32"/>
                  <a:gd name="T8" fmla="*/ 0 w 34"/>
                  <a:gd name="T9" fmla="*/ 0 h 32"/>
                  <a:gd name="T10" fmla="*/ 0 w 34"/>
                  <a:gd name="T11" fmla="*/ 0 h 32"/>
                  <a:gd name="T12" fmla="*/ 0 w 34"/>
                  <a:gd name="T13" fmla="*/ 1 h 32"/>
                  <a:gd name="T14" fmla="*/ 0 w 34"/>
                  <a:gd name="T15" fmla="*/ 1 h 32"/>
                  <a:gd name="T16" fmla="*/ 0 w 34"/>
                  <a:gd name="T17" fmla="*/ 1 h 32"/>
                  <a:gd name="T18" fmla="*/ 0 w 34"/>
                  <a:gd name="T19" fmla="*/ 1 h 32"/>
                  <a:gd name="T20" fmla="*/ 0 w 34"/>
                  <a:gd name="T21" fmla="*/ 1 h 32"/>
                  <a:gd name="T22" fmla="*/ 0 w 34"/>
                  <a:gd name="T23" fmla="*/ 1 h 32"/>
                  <a:gd name="T24" fmla="*/ 0 w 34"/>
                  <a:gd name="T25" fmla="*/ 1 h 32"/>
                  <a:gd name="T26" fmla="*/ 0 w 34"/>
                  <a:gd name="T27" fmla="*/ 1 h 32"/>
                  <a:gd name="T28" fmla="*/ 0 w 34"/>
                  <a:gd name="T29" fmla="*/ 1 h 32"/>
                  <a:gd name="T30" fmla="*/ 0 w 34"/>
                  <a:gd name="T31" fmla="*/ 1 h 32"/>
                  <a:gd name="T32" fmla="*/ 0 w 34"/>
                  <a:gd name="T33" fmla="*/ 1 h 3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4" h="32">
                    <a:moveTo>
                      <a:pt x="34" y="20"/>
                    </a:moveTo>
                    <a:lnTo>
                      <a:pt x="34" y="13"/>
                    </a:lnTo>
                    <a:lnTo>
                      <a:pt x="31" y="8"/>
                    </a:lnTo>
                    <a:lnTo>
                      <a:pt x="27" y="3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8" y="2"/>
                    </a:lnTo>
                    <a:lnTo>
                      <a:pt x="4" y="6"/>
                    </a:lnTo>
                    <a:lnTo>
                      <a:pt x="0" y="12"/>
                    </a:lnTo>
                    <a:lnTo>
                      <a:pt x="0" y="18"/>
                    </a:lnTo>
                    <a:lnTo>
                      <a:pt x="3" y="24"/>
                    </a:lnTo>
                    <a:lnTo>
                      <a:pt x="7" y="28"/>
                    </a:lnTo>
                    <a:lnTo>
                      <a:pt x="13" y="32"/>
                    </a:lnTo>
                    <a:lnTo>
                      <a:pt x="20" y="32"/>
                    </a:lnTo>
                    <a:lnTo>
                      <a:pt x="26" y="31"/>
                    </a:lnTo>
                    <a:lnTo>
                      <a:pt x="30" y="26"/>
                    </a:lnTo>
                    <a:lnTo>
                      <a:pt x="34" y="2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85" name="Freeform 75">
                <a:extLst>
                  <a:ext uri="{FF2B5EF4-FFF2-40B4-BE49-F238E27FC236}">
                    <a16:creationId xmlns:a16="http://schemas.microsoft.com/office/drawing/2014/main" id="{B3A8E9F7-BF74-2202-38F8-AE0F06A24A89}"/>
                  </a:ext>
                </a:extLst>
              </p:cNvPr>
              <p:cNvSpPr/>
              <p:nvPr/>
            </p:nvSpPr>
            <p:spPr bwMode="auto">
              <a:xfrm>
                <a:off x="3668" y="4194"/>
                <a:ext cx="16" cy="17"/>
              </a:xfrm>
              <a:custGeom>
                <a:avLst/>
                <a:gdLst>
                  <a:gd name="T0" fmla="*/ 0 w 33"/>
                  <a:gd name="T1" fmla="*/ 1 h 32"/>
                  <a:gd name="T2" fmla="*/ 0 w 33"/>
                  <a:gd name="T3" fmla="*/ 1 h 32"/>
                  <a:gd name="T4" fmla="*/ 0 w 33"/>
                  <a:gd name="T5" fmla="*/ 1 h 32"/>
                  <a:gd name="T6" fmla="*/ 0 w 33"/>
                  <a:gd name="T7" fmla="*/ 1 h 32"/>
                  <a:gd name="T8" fmla="*/ 0 w 33"/>
                  <a:gd name="T9" fmla="*/ 0 h 32"/>
                  <a:gd name="T10" fmla="*/ 0 w 33"/>
                  <a:gd name="T11" fmla="*/ 0 h 32"/>
                  <a:gd name="T12" fmla="*/ 0 w 33"/>
                  <a:gd name="T13" fmla="*/ 1 h 32"/>
                  <a:gd name="T14" fmla="*/ 0 w 33"/>
                  <a:gd name="T15" fmla="*/ 1 h 32"/>
                  <a:gd name="T16" fmla="*/ 0 w 33"/>
                  <a:gd name="T17" fmla="*/ 1 h 32"/>
                  <a:gd name="T18" fmla="*/ 0 w 33"/>
                  <a:gd name="T19" fmla="*/ 1 h 32"/>
                  <a:gd name="T20" fmla="*/ 0 w 33"/>
                  <a:gd name="T21" fmla="*/ 1 h 32"/>
                  <a:gd name="T22" fmla="*/ 0 w 33"/>
                  <a:gd name="T23" fmla="*/ 1 h 32"/>
                  <a:gd name="T24" fmla="*/ 0 w 33"/>
                  <a:gd name="T25" fmla="*/ 1 h 32"/>
                  <a:gd name="T26" fmla="*/ 0 w 33"/>
                  <a:gd name="T27" fmla="*/ 1 h 32"/>
                  <a:gd name="T28" fmla="*/ 0 w 33"/>
                  <a:gd name="T29" fmla="*/ 1 h 32"/>
                  <a:gd name="T30" fmla="*/ 0 w 33"/>
                  <a:gd name="T31" fmla="*/ 1 h 32"/>
                  <a:gd name="T32" fmla="*/ 0 w 33"/>
                  <a:gd name="T33" fmla="*/ 1 h 3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3" h="32">
                    <a:moveTo>
                      <a:pt x="33" y="19"/>
                    </a:moveTo>
                    <a:lnTo>
                      <a:pt x="33" y="13"/>
                    </a:lnTo>
                    <a:lnTo>
                      <a:pt x="30" y="7"/>
                    </a:lnTo>
                    <a:lnTo>
                      <a:pt x="26" y="2"/>
                    </a:lnTo>
                    <a:lnTo>
                      <a:pt x="20" y="0"/>
                    </a:lnTo>
                    <a:lnTo>
                      <a:pt x="13" y="0"/>
                    </a:lnTo>
                    <a:lnTo>
                      <a:pt x="7" y="1"/>
                    </a:lnTo>
                    <a:lnTo>
                      <a:pt x="3" y="6"/>
                    </a:lnTo>
                    <a:lnTo>
                      <a:pt x="0" y="11"/>
                    </a:lnTo>
                    <a:lnTo>
                      <a:pt x="0" y="18"/>
                    </a:lnTo>
                    <a:lnTo>
                      <a:pt x="1" y="24"/>
                    </a:lnTo>
                    <a:lnTo>
                      <a:pt x="6" y="29"/>
                    </a:lnTo>
                    <a:lnTo>
                      <a:pt x="12" y="32"/>
                    </a:lnTo>
                    <a:lnTo>
                      <a:pt x="19" y="32"/>
                    </a:lnTo>
                    <a:lnTo>
                      <a:pt x="25" y="30"/>
                    </a:lnTo>
                    <a:lnTo>
                      <a:pt x="29" y="25"/>
                    </a:lnTo>
                    <a:lnTo>
                      <a:pt x="33" y="19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86" name="Freeform 76">
                <a:extLst>
                  <a:ext uri="{FF2B5EF4-FFF2-40B4-BE49-F238E27FC236}">
                    <a16:creationId xmlns:a16="http://schemas.microsoft.com/office/drawing/2014/main" id="{977F3C74-A269-FEBE-2D52-10D781E37107}"/>
                  </a:ext>
                </a:extLst>
              </p:cNvPr>
              <p:cNvSpPr/>
              <p:nvPr/>
            </p:nvSpPr>
            <p:spPr bwMode="auto">
              <a:xfrm>
                <a:off x="3671" y="4153"/>
                <a:ext cx="16" cy="17"/>
              </a:xfrm>
              <a:custGeom>
                <a:avLst/>
                <a:gdLst>
                  <a:gd name="T0" fmla="*/ 1 w 32"/>
                  <a:gd name="T1" fmla="*/ 1 h 32"/>
                  <a:gd name="T2" fmla="*/ 1 w 32"/>
                  <a:gd name="T3" fmla="*/ 1 h 32"/>
                  <a:gd name="T4" fmla="*/ 1 w 32"/>
                  <a:gd name="T5" fmla="*/ 1 h 32"/>
                  <a:gd name="T6" fmla="*/ 1 w 32"/>
                  <a:gd name="T7" fmla="*/ 1 h 32"/>
                  <a:gd name="T8" fmla="*/ 1 w 32"/>
                  <a:gd name="T9" fmla="*/ 0 h 32"/>
                  <a:gd name="T10" fmla="*/ 1 w 32"/>
                  <a:gd name="T11" fmla="*/ 0 h 32"/>
                  <a:gd name="T12" fmla="*/ 1 w 32"/>
                  <a:gd name="T13" fmla="*/ 1 h 32"/>
                  <a:gd name="T14" fmla="*/ 1 w 32"/>
                  <a:gd name="T15" fmla="*/ 1 h 32"/>
                  <a:gd name="T16" fmla="*/ 0 w 32"/>
                  <a:gd name="T17" fmla="*/ 1 h 32"/>
                  <a:gd name="T18" fmla="*/ 0 w 32"/>
                  <a:gd name="T19" fmla="*/ 1 h 32"/>
                  <a:gd name="T20" fmla="*/ 1 w 32"/>
                  <a:gd name="T21" fmla="*/ 1 h 32"/>
                  <a:gd name="T22" fmla="*/ 1 w 32"/>
                  <a:gd name="T23" fmla="*/ 1 h 32"/>
                  <a:gd name="T24" fmla="*/ 1 w 32"/>
                  <a:gd name="T25" fmla="*/ 1 h 32"/>
                  <a:gd name="T26" fmla="*/ 1 w 32"/>
                  <a:gd name="T27" fmla="*/ 1 h 32"/>
                  <a:gd name="T28" fmla="*/ 1 w 32"/>
                  <a:gd name="T29" fmla="*/ 1 h 32"/>
                  <a:gd name="T30" fmla="*/ 1 w 32"/>
                  <a:gd name="T31" fmla="*/ 1 h 32"/>
                  <a:gd name="T32" fmla="*/ 1 w 32"/>
                  <a:gd name="T33" fmla="*/ 1 h 3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2" h="32">
                    <a:moveTo>
                      <a:pt x="32" y="20"/>
                    </a:moveTo>
                    <a:lnTo>
                      <a:pt x="32" y="14"/>
                    </a:lnTo>
                    <a:lnTo>
                      <a:pt x="30" y="8"/>
                    </a:lnTo>
                    <a:lnTo>
                      <a:pt x="26" y="3"/>
                    </a:lnTo>
                    <a:lnTo>
                      <a:pt x="20" y="0"/>
                    </a:lnTo>
                    <a:lnTo>
                      <a:pt x="14" y="0"/>
                    </a:lnTo>
                    <a:lnTo>
                      <a:pt x="8" y="1"/>
                    </a:lnTo>
                    <a:lnTo>
                      <a:pt x="4" y="6"/>
                    </a:lnTo>
                    <a:lnTo>
                      <a:pt x="0" y="11"/>
                    </a:lnTo>
                    <a:lnTo>
                      <a:pt x="0" y="18"/>
                    </a:lnTo>
                    <a:lnTo>
                      <a:pt x="1" y="24"/>
                    </a:lnTo>
                    <a:lnTo>
                      <a:pt x="6" y="29"/>
                    </a:lnTo>
                    <a:lnTo>
                      <a:pt x="12" y="32"/>
                    </a:lnTo>
                    <a:lnTo>
                      <a:pt x="19" y="32"/>
                    </a:lnTo>
                    <a:lnTo>
                      <a:pt x="24" y="30"/>
                    </a:lnTo>
                    <a:lnTo>
                      <a:pt x="29" y="25"/>
                    </a:lnTo>
                    <a:lnTo>
                      <a:pt x="32" y="2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87" name="Freeform 77">
                <a:extLst>
                  <a:ext uri="{FF2B5EF4-FFF2-40B4-BE49-F238E27FC236}">
                    <a16:creationId xmlns:a16="http://schemas.microsoft.com/office/drawing/2014/main" id="{90065FE3-0452-5405-2C01-A13AFFEF408B}"/>
                  </a:ext>
                </a:extLst>
              </p:cNvPr>
              <p:cNvSpPr/>
              <p:nvPr/>
            </p:nvSpPr>
            <p:spPr bwMode="auto">
              <a:xfrm>
                <a:off x="3772" y="4256"/>
                <a:ext cx="17" cy="16"/>
              </a:xfrm>
              <a:custGeom>
                <a:avLst/>
                <a:gdLst>
                  <a:gd name="T0" fmla="*/ 1 w 33"/>
                  <a:gd name="T1" fmla="*/ 1 h 32"/>
                  <a:gd name="T2" fmla="*/ 1 w 33"/>
                  <a:gd name="T3" fmla="*/ 1 h 32"/>
                  <a:gd name="T4" fmla="*/ 1 w 33"/>
                  <a:gd name="T5" fmla="*/ 1 h 32"/>
                  <a:gd name="T6" fmla="*/ 1 w 33"/>
                  <a:gd name="T7" fmla="*/ 1 h 32"/>
                  <a:gd name="T8" fmla="*/ 1 w 33"/>
                  <a:gd name="T9" fmla="*/ 0 h 32"/>
                  <a:gd name="T10" fmla="*/ 1 w 33"/>
                  <a:gd name="T11" fmla="*/ 0 h 32"/>
                  <a:gd name="T12" fmla="*/ 1 w 33"/>
                  <a:gd name="T13" fmla="*/ 1 h 32"/>
                  <a:gd name="T14" fmla="*/ 1 w 33"/>
                  <a:gd name="T15" fmla="*/ 1 h 32"/>
                  <a:gd name="T16" fmla="*/ 0 w 33"/>
                  <a:gd name="T17" fmla="*/ 1 h 32"/>
                  <a:gd name="T18" fmla="*/ 0 w 33"/>
                  <a:gd name="T19" fmla="*/ 1 h 32"/>
                  <a:gd name="T20" fmla="*/ 1 w 33"/>
                  <a:gd name="T21" fmla="*/ 1 h 32"/>
                  <a:gd name="T22" fmla="*/ 1 w 33"/>
                  <a:gd name="T23" fmla="*/ 1 h 32"/>
                  <a:gd name="T24" fmla="*/ 1 w 33"/>
                  <a:gd name="T25" fmla="*/ 1 h 32"/>
                  <a:gd name="T26" fmla="*/ 1 w 33"/>
                  <a:gd name="T27" fmla="*/ 1 h 32"/>
                  <a:gd name="T28" fmla="*/ 1 w 33"/>
                  <a:gd name="T29" fmla="*/ 1 h 32"/>
                  <a:gd name="T30" fmla="*/ 1 w 33"/>
                  <a:gd name="T31" fmla="*/ 1 h 32"/>
                  <a:gd name="T32" fmla="*/ 1 w 33"/>
                  <a:gd name="T33" fmla="*/ 1 h 3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3" h="32">
                    <a:moveTo>
                      <a:pt x="33" y="20"/>
                    </a:moveTo>
                    <a:lnTo>
                      <a:pt x="33" y="14"/>
                    </a:lnTo>
                    <a:lnTo>
                      <a:pt x="31" y="8"/>
                    </a:lnTo>
                    <a:lnTo>
                      <a:pt x="26" y="4"/>
                    </a:lnTo>
                    <a:lnTo>
                      <a:pt x="20" y="0"/>
                    </a:lnTo>
                    <a:lnTo>
                      <a:pt x="14" y="0"/>
                    </a:lnTo>
                    <a:lnTo>
                      <a:pt x="8" y="1"/>
                    </a:lnTo>
                    <a:lnTo>
                      <a:pt x="3" y="6"/>
                    </a:lnTo>
                    <a:lnTo>
                      <a:pt x="0" y="12"/>
                    </a:lnTo>
                    <a:lnTo>
                      <a:pt x="0" y="19"/>
                    </a:lnTo>
                    <a:lnTo>
                      <a:pt x="2" y="24"/>
                    </a:lnTo>
                    <a:lnTo>
                      <a:pt x="7" y="29"/>
                    </a:lnTo>
                    <a:lnTo>
                      <a:pt x="12" y="32"/>
                    </a:lnTo>
                    <a:lnTo>
                      <a:pt x="19" y="32"/>
                    </a:lnTo>
                    <a:lnTo>
                      <a:pt x="25" y="30"/>
                    </a:lnTo>
                    <a:lnTo>
                      <a:pt x="30" y="26"/>
                    </a:lnTo>
                    <a:lnTo>
                      <a:pt x="33" y="2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88" name="Freeform 78">
                <a:extLst>
                  <a:ext uri="{FF2B5EF4-FFF2-40B4-BE49-F238E27FC236}">
                    <a16:creationId xmlns:a16="http://schemas.microsoft.com/office/drawing/2014/main" id="{36889AC5-8358-11A3-961F-BAF6B3BCAF03}"/>
                  </a:ext>
                </a:extLst>
              </p:cNvPr>
              <p:cNvSpPr/>
              <p:nvPr/>
            </p:nvSpPr>
            <p:spPr bwMode="auto">
              <a:xfrm>
                <a:off x="3768" y="4216"/>
                <a:ext cx="17" cy="16"/>
              </a:xfrm>
              <a:custGeom>
                <a:avLst/>
                <a:gdLst>
                  <a:gd name="T0" fmla="*/ 1 w 32"/>
                  <a:gd name="T1" fmla="*/ 0 h 33"/>
                  <a:gd name="T2" fmla="*/ 1 w 32"/>
                  <a:gd name="T3" fmla="*/ 0 h 33"/>
                  <a:gd name="T4" fmla="*/ 1 w 32"/>
                  <a:gd name="T5" fmla="*/ 0 h 33"/>
                  <a:gd name="T6" fmla="*/ 1 w 32"/>
                  <a:gd name="T7" fmla="*/ 0 h 33"/>
                  <a:gd name="T8" fmla="*/ 1 w 32"/>
                  <a:gd name="T9" fmla="*/ 0 h 33"/>
                  <a:gd name="T10" fmla="*/ 1 w 32"/>
                  <a:gd name="T11" fmla="*/ 0 h 33"/>
                  <a:gd name="T12" fmla="*/ 1 w 32"/>
                  <a:gd name="T13" fmla="*/ 0 h 33"/>
                  <a:gd name="T14" fmla="*/ 1 w 32"/>
                  <a:gd name="T15" fmla="*/ 0 h 33"/>
                  <a:gd name="T16" fmla="*/ 0 w 32"/>
                  <a:gd name="T17" fmla="*/ 0 h 33"/>
                  <a:gd name="T18" fmla="*/ 0 w 32"/>
                  <a:gd name="T19" fmla="*/ 0 h 33"/>
                  <a:gd name="T20" fmla="*/ 1 w 32"/>
                  <a:gd name="T21" fmla="*/ 0 h 33"/>
                  <a:gd name="T22" fmla="*/ 1 w 32"/>
                  <a:gd name="T23" fmla="*/ 0 h 33"/>
                  <a:gd name="T24" fmla="*/ 1 w 32"/>
                  <a:gd name="T25" fmla="*/ 0 h 33"/>
                  <a:gd name="T26" fmla="*/ 1 w 32"/>
                  <a:gd name="T27" fmla="*/ 0 h 33"/>
                  <a:gd name="T28" fmla="*/ 1 w 32"/>
                  <a:gd name="T29" fmla="*/ 0 h 33"/>
                  <a:gd name="T30" fmla="*/ 1 w 32"/>
                  <a:gd name="T31" fmla="*/ 0 h 33"/>
                  <a:gd name="T32" fmla="*/ 1 w 32"/>
                  <a:gd name="T33" fmla="*/ 0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2" h="33">
                    <a:moveTo>
                      <a:pt x="32" y="21"/>
                    </a:moveTo>
                    <a:lnTo>
                      <a:pt x="32" y="14"/>
                    </a:lnTo>
                    <a:lnTo>
                      <a:pt x="31" y="9"/>
                    </a:lnTo>
                    <a:lnTo>
                      <a:pt x="26" y="4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8" y="3"/>
                    </a:lnTo>
                    <a:lnTo>
                      <a:pt x="3" y="7"/>
                    </a:lnTo>
                    <a:lnTo>
                      <a:pt x="0" y="13"/>
                    </a:lnTo>
                    <a:lnTo>
                      <a:pt x="0" y="20"/>
                    </a:lnTo>
                    <a:lnTo>
                      <a:pt x="2" y="26"/>
                    </a:lnTo>
                    <a:lnTo>
                      <a:pt x="7" y="30"/>
                    </a:lnTo>
                    <a:lnTo>
                      <a:pt x="13" y="33"/>
                    </a:lnTo>
                    <a:lnTo>
                      <a:pt x="18" y="33"/>
                    </a:lnTo>
                    <a:lnTo>
                      <a:pt x="24" y="32"/>
                    </a:lnTo>
                    <a:lnTo>
                      <a:pt x="29" y="27"/>
                    </a:lnTo>
                    <a:lnTo>
                      <a:pt x="32" y="2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89" name="Freeform 79">
                <a:extLst>
                  <a:ext uri="{FF2B5EF4-FFF2-40B4-BE49-F238E27FC236}">
                    <a16:creationId xmlns:a16="http://schemas.microsoft.com/office/drawing/2014/main" id="{B064B633-8014-6897-6E4D-BB39EC74883E}"/>
                  </a:ext>
                </a:extLst>
              </p:cNvPr>
              <p:cNvSpPr/>
              <p:nvPr/>
            </p:nvSpPr>
            <p:spPr bwMode="auto">
              <a:xfrm>
                <a:off x="3774" y="4175"/>
                <a:ext cx="16" cy="17"/>
              </a:xfrm>
              <a:custGeom>
                <a:avLst/>
                <a:gdLst>
                  <a:gd name="T0" fmla="*/ 0 w 33"/>
                  <a:gd name="T1" fmla="*/ 1 h 33"/>
                  <a:gd name="T2" fmla="*/ 0 w 33"/>
                  <a:gd name="T3" fmla="*/ 1 h 33"/>
                  <a:gd name="T4" fmla="*/ 0 w 33"/>
                  <a:gd name="T5" fmla="*/ 1 h 33"/>
                  <a:gd name="T6" fmla="*/ 0 w 33"/>
                  <a:gd name="T7" fmla="*/ 1 h 33"/>
                  <a:gd name="T8" fmla="*/ 0 w 33"/>
                  <a:gd name="T9" fmla="*/ 0 h 33"/>
                  <a:gd name="T10" fmla="*/ 0 w 33"/>
                  <a:gd name="T11" fmla="*/ 0 h 33"/>
                  <a:gd name="T12" fmla="*/ 0 w 33"/>
                  <a:gd name="T13" fmla="*/ 1 h 33"/>
                  <a:gd name="T14" fmla="*/ 0 w 33"/>
                  <a:gd name="T15" fmla="*/ 1 h 33"/>
                  <a:gd name="T16" fmla="*/ 0 w 33"/>
                  <a:gd name="T17" fmla="*/ 1 h 33"/>
                  <a:gd name="T18" fmla="*/ 0 w 33"/>
                  <a:gd name="T19" fmla="*/ 1 h 33"/>
                  <a:gd name="T20" fmla="*/ 0 w 33"/>
                  <a:gd name="T21" fmla="*/ 1 h 33"/>
                  <a:gd name="T22" fmla="*/ 0 w 33"/>
                  <a:gd name="T23" fmla="*/ 1 h 33"/>
                  <a:gd name="T24" fmla="*/ 0 w 33"/>
                  <a:gd name="T25" fmla="*/ 1 h 33"/>
                  <a:gd name="T26" fmla="*/ 0 w 33"/>
                  <a:gd name="T27" fmla="*/ 1 h 33"/>
                  <a:gd name="T28" fmla="*/ 0 w 33"/>
                  <a:gd name="T29" fmla="*/ 1 h 33"/>
                  <a:gd name="T30" fmla="*/ 0 w 33"/>
                  <a:gd name="T31" fmla="*/ 1 h 33"/>
                  <a:gd name="T32" fmla="*/ 0 w 33"/>
                  <a:gd name="T33" fmla="*/ 1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3" h="33">
                    <a:moveTo>
                      <a:pt x="33" y="21"/>
                    </a:moveTo>
                    <a:lnTo>
                      <a:pt x="33" y="14"/>
                    </a:lnTo>
                    <a:lnTo>
                      <a:pt x="30" y="8"/>
                    </a:lnTo>
                    <a:lnTo>
                      <a:pt x="27" y="3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8" y="2"/>
                    </a:lnTo>
                    <a:lnTo>
                      <a:pt x="4" y="7"/>
                    </a:lnTo>
                    <a:lnTo>
                      <a:pt x="0" y="12"/>
                    </a:lnTo>
                    <a:lnTo>
                      <a:pt x="0" y="19"/>
                    </a:lnTo>
                    <a:lnTo>
                      <a:pt x="3" y="25"/>
                    </a:lnTo>
                    <a:lnTo>
                      <a:pt x="6" y="30"/>
                    </a:lnTo>
                    <a:lnTo>
                      <a:pt x="12" y="33"/>
                    </a:lnTo>
                    <a:lnTo>
                      <a:pt x="19" y="33"/>
                    </a:lnTo>
                    <a:lnTo>
                      <a:pt x="25" y="31"/>
                    </a:lnTo>
                    <a:lnTo>
                      <a:pt x="29" y="26"/>
                    </a:lnTo>
                    <a:lnTo>
                      <a:pt x="33" y="2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90" name="Freeform 80">
                <a:extLst>
                  <a:ext uri="{FF2B5EF4-FFF2-40B4-BE49-F238E27FC236}">
                    <a16:creationId xmlns:a16="http://schemas.microsoft.com/office/drawing/2014/main" id="{C49758DF-39B7-6EAF-7577-4B4A585A89A0}"/>
                  </a:ext>
                </a:extLst>
              </p:cNvPr>
              <p:cNvSpPr/>
              <p:nvPr/>
            </p:nvSpPr>
            <p:spPr bwMode="auto">
              <a:xfrm>
                <a:off x="3789" y="4136"/>
                <a:ext cx="16" cy="17"/>
              </a:xfrm>
              <a:custGeom>
                <a:avLst/>
                <a:gdLst>
                  <a:gd name="T0" fmla="*/ 1 w 32"/>
                  <a:gd name="T1" fmla="*/ 1 h 34"/>
                  <a:gd name="T2" fmla="*/ 1 w 32"/>
                  <a:gd name="T3" fmla="*/ 1 h 34"/>
                  <a:gd name="T4" fmla="*/ 1 w 32"/>
                  <a:gd name="T5" fmla="*/ 1 h 34"/>
                  <a:gd name="T6" fmla="*/ 1 w 32"/>
                  <a:gd name="T7" fmla="*/ 1 h 34"/>
                  <a:gd name="T8" fmla="*/ 1 w 32"/>
                  <a:gd name="T9" fmla="*/ 0 h 34"/>
                  <a:gd name="T10" fmla="*/ 1 w 32"/>
                  <a:gd name="T11" fmla="*/ 0 h 34"/>
                  <a:gd name="T12" fmla="*/ 1 w 32"/>
                  <a:gd name="T13" fmla="*/ 1 h 34"/>
                  <a:gd name="T14" fmla="*/ 1 w 32"/>
                  <a:gd name="T15" fmla="*/ 1 h 34"/>
                  <a:gd name="T16" fmla="*/ 0 w 32"/>
                  <a:gd name="T17" fmla="*/ 1 h 34"/>
                  <a:gd name="T18" fmla="*/ 0 w 32"/>
                  <a:gd name="T19" fmla="*/ 1 h 34"/>
                  <a:gd name="T20" fmla="*/ 1 w 32"/>
                  <a:gd name="T21" fmla="*/ 1 h 34"/>
                  <a:gd name="T22" fmla="*/ 1 w 32"/>
                  <a:gd name="T23" fmla="*/ 1 h 34"/>
                  <a:gd name="T24" fmla="*/ 1 w 32"/>
                  <a:gd name="T25" fmla="*/ 1 h 34"/>
                  <a:gd name="T26" fmla="*/ 1 w 32"/>
                  <a:gd name="T27" fmla="*/ 1 h 34"/>
                  <a:gd name="T28" fmla="*/ 1 w 32"/>
                  <a:gd name="T29" fmla="*/ 1 h 34"/>
                  <a:gd name="T30" fmla="*/ 1 w 32"/>
                  <a:gd name="T31" fmla="*/ 1 h 34"/>
                  <a:gd name="T32" fmla="*/ 1 w 32"/>
                  <a:gd name="T33" fmla="*/ 1 h 3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2" h="34">
                    <a:moveTo>
                      <a:pt x="32" y="21"/>
                    </a:moveTo>
                    <a:lnTo>
                      <a:pt x="32" y="14"/>
                    </a:lnTo>
                    <a:lnTo>
                      <a:pt x="31" y="8"/>
                    </a:lnTo>
                    <a:lnTo>
                      <a:pt x="27" y="4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8" y="3"/>
                    </a:lnTo>
                    <a:lnTo>
                      <a:pt x="4" y="7"/>
                    </a:lnTo>
                    <a:lnTo>
                      <a:pt x="0" y="13"/>
                    </a:lnTo>
                    <a:lnTo>
                      <a:pt x="0" y="20"/>
                    </a:lnTo>
                    <a:lnTo>
                      <a:pt x="2" y="26"/>
                    </a:lnTo>
                    <a:lnTo>
                      <a:pt x="7" y="30"/>
                    </a:lnTo>
                    <a:lnTo>
                      <a:pt x="13" y="34"/>
                    </a:lnTo>
                    <a:lnTo>
                      <a:pt x="20" y="34"/>
                    </a:lnTo>
                    <a:lnTo>
                      <a:pt x="25" y="32"/>
                    </a:lnTo>
                    <a:lnTo>
                      <a:pt x="30" y="27"/>
                    </a:lnTo>
                    <a:lnTo>
                      <a:pt x="32" y="2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91" name="Freeform 81">
                <a:extLst>
                  <a:ext uri="{FF2B5EF4-FFF2-40B4-BE49-F238E27FC236}">
                    <a16:creationId xmlns:a16="http://schemas.microsoft.com/office/drawing/2014/main" id="{4BFA262E-C604-5CA7-2FE4-4DC4FD1B3834}"/>
                  </a:ext>
                </a:extLst>
              </p:cNvPr>
              <p:cNvSpPr/>
              <p:nvPr/>
            </p:nvSpPr>
            <p:spPr bwMode="auto">
              <a:xfrm>
                <a:off x="3842" y="4235"/>
                <a:ext cx="17" cy="16"/>
              </a:xfrm>
              <a:custGeom>
                <a:avLst/>
                <a:gdLst>
                  <a:gd name="T0" fmla="*/ 1 w 34"/>
                  <a:gd name="T1" fmla="*/ 1 h 32"/>
                  <a:gd name="T2" fmla="*/ 1 w 34"/>
                  <a:gd name="T3" fmla="*/ 1 h 32"/>
                  <a:gd name="T4" fmla="*/ 1 w 34"/>
                  <a:gd name="T5" fmla="*/ 1 h 32"/>
                  <a:gd name="T6" fmla="*/ 1 w 34"/>
                  <a:gd name="T7" fmla="*/ 1 h 32"/>
                  <a:gd name="T8" fmla="*/ 1 w 34"/>
                  <a:gd name="T9" fmla="*/ 0 h 32"/>
                  <a:gd name="T10" fmla="*/ 1 w 34"/>
                  <a:gd name="T11" fmla="*/ 0 h 32"/>
                  <a:gd name="T12" fmla="*/ 1 w 34"/>
                  <a:gd name="T13" fmla="*/ 1 h 32"/>
                  <a:gd name="T14" fmla="*/ 1 w 34"/>
                  <a:gd name="T15" fmla="*/ 1 h 32"/>
                  <a:gd name="T16" fmla="*/ 0 w 34"/>
                  <a:gd name="T17" fmla="*/ 1 h 32"/>
                  <a:gd name="T18" fmla="*/ 0 w 34"/>
                  <a:gd name="T19" fmla="*/ 1 h 32"/>
                  <a:gd name="T20" fmla="*/ 1 w 34"/>
                  <a:gd name="T21" fmla="*/ 1 h 32"/>
                  <a:gd name="T22" fmla="*/ 1 w 34"/>
                  <a:gd name="T23" fmla="*/ 1 h 32"/>
                  <a:gd name="T24" fmla="*/ 1 w 34"/>
                  <a:gd name="T25" fmla="*/ 1 h 32"/>
                  <a:gd name="T26" fmla="*/ 1 w 34"/>
                  <a:gd name="T27" fmla="*/ 1 h 32"/>
                  <a:gd name="T28" fmla="*/ 1 w 34"/>
                  <a:gd name="T29" fmla="*/ 1 h 32"/>
                  <a:gd name="T30" fmla="*/ 1 w 34"/>
                  <a:gd name="T31" fmla="*/ 1 h 32"/>
                  <a:gd name="T32" fmla="*/ 1 w 34"/>
                  <a:gd name="T33" fmla="*/ 1 h 3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4" h="32">
                    <a:moveTo>
                      <a:pt x="34" y="20"/>
                    </a:moveTo>
                    <a:lnTo>
                      <a:pt x="34" y="14"/>
                    </a:lnTo>
                    <a:lnTo>
                      <a:pt x="31" y="8"/>
                    </a:lnTo>
                    <a:lnTo>
                      <a:pt x="27" y="3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8" y="2"/>
                    </a:lnTo>
                    <a:lnTo>
                      <a:pt x="4" y="7"/>
                    </a:lnTo>
                    <a:lnTo>
                      <a:pt x="0" y="12"/>
                    </a:lnTo>
                    <a:lnTo>
                      <a:pt x="0" y="18"/>
                    </a:lnTo>
                    <a:lnTo>
                      <a:pt x="3" y="24"/>
                    </a:lnTo>
                    <a:lnTo>
                      <a:pt x="7" y="29"/>
                    </a:lnTo>
                    <a:lnTo>
                      <a:pt x="13" y="32"/>
                    </a:lnTo>
                    <a:lnTo>
                      <a:pt x="20" y="32"/>
                    </a:lnTo>
                    <a:lnTo>
                      <a:pt x="26" y="31"/>
                    </a:lnTo>
                    <a:lnTo>
                      <a:pt x="30" y="26"/>
                    </a:lnTo>
                    <a:lnTo>
                      <a:pt x="34" y="2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92" name="Freeform 82">
                <a:extLst>
                  <a:ext uri="{FF2B5EF4-FFF2-40B4-BE49-F238E27FC236}">
                    <a16:creationId xmlns:a16="http://schemas.microsoft.com/office/drawing/2014/main" id="{9B8548F7-FB33-4543-17D3-2F275C681F2E}"/>
                  </a:ext>
                </a:extLst>
              </p:cNvPr>
              <p:cNvSpPr/>
              <p:nvPr/>
            </p:nvSpPr>
            <p:spPr bwMode="auto">
              <a:xfrm>
                <a:off x="3857" y="4201"/>
                <a:ext cx="16" cy="16"/>
              </a:xfrm>
              <a:custGeom>
                <a:avLst/>
                <a:gdLst>
                  <a:gd name="T0" fmla="*/ 1 w 32"/>
                  <a:gd name="T1" fmla="*/ 1 h 32"/>
                  <a:gd name="T2" fmla="*/ 1 w 32"/>
                  <a:gd name="T3" fmla="*/ 1 h 32"/>
                  <a:gd name="T4" fmla="*/ 1 w 32"/>
                  <a:gd name="T5" fmla="*/ 1 h 32"/>
                  <a:gd name="T6" fmla="*/ 1 w 32"/>
                  <a:gd name="T7" fmla="*/ 1 h 32"/>
                  <a:gd name="T8" fmla="*/ 1 w 32"/>
                  <a:gd name="T9" fmla="*/ 0 h 32"/>
                  <a:gd name="T10" fmla="*/ 1 w 32"/>
                  <a:gd name="T11" fmla="*/ 0 h 32"/>
                  <a:gd name="T12" fmla="*/ 1 w 32"/>
                  <a:gd name="T13" fmla="*/ 1 h 32"/>
                  <a:gd name="T14" fmla="*/ 1 w 32"/>
                  <a:gd name="T15" fmla="*/ 1 h 32"/>
                  <a:gd name="T16" fmla="*/ 0 w 32"/>
                  <a:gd name="T17" fmla="*/ 1 h 32"/>
                  <a:gd name="T18" fmla="*/ 0 w 32"/>
                  <a:gd name="T19" fmla="*/ 1 h 32"/>
                  <a:gd name="T20" fmla="*/ 1 w 32"/>
                  <a:gd name="T21" fmla="*/ 1 h 32"/>
                  <a:gd name="T22" fmla="*/ 1 w 32"/>
                  <a:gd name="T23" fmla="*/ 1 h 32"/>
                  <a:gd name="T24" fmla="*/ 1 w 32"/>
                  <a:gd name="T25" fmla="*/ 1 h 32"/>
                  <a:gd name="T26" fmla="*/ 1 w 32"/>
                  <a:gd name="T27" fmla="*/ 1 h 32"/>
                  <a:gd name="T28" fmla="*/ 1 w 32"/>
                  <a:gd name="T29" fmla="*/ 1 h 32"/>
                  <a:gd name="T30" fmla="*/ 1 w 32"/>
                  <a:gd name="T31" fmla="*/ 1 h 32"/>
                  <a:gd name="T32" fmla="*/ 1 w 32"/>
                  <a:gd name="T33" fmla="*/ 1 h 3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2" h="32">
                    <a:moveTo>
                      <a:pt x="32" y="20"/>
                    </a:moveTo>
                    <a:lnTo>
                      <a:pt x="32" y="14"/>
                    </a:lnTo>
                    <a:lnTo>
                      <a:pt x="30" y="8"/>
                    </a:lnTo>
                    <a:lnTo>
                      <a:pt x="27" y="3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8" y="2"/>
                    </a:lnTo>
                    <a:lnTo>
                      <a:pt x="4" y="7"/>
                    </a:lnTo>
                    <a:lnTo>
                      <a:pt x="0" y="12"/>
                    </a:lnTo>
                    <a:lnTo>
                      <a:pt x="0" y="18"/>
                    </a:lnTo>
                    <a:lnTo>
                      <a:pt x="2" y="24"/>
                    </a:lnTo>
                    <a:lnTo>
                      <a:pt x="6" y="28"/>
                    </a:lnTo>
                    <a:lnTo>
                      <a:pt x="12" y="32"/>
                    </a:lnTo>
                    <a:lnTo>
                      <a:pt x="18" y="32"/>
                    </a:lnTo>
                    <a:lnTo>
                      <a:pt x="24" y="31"/>
                    </a:lnTo>
                    <a:lnTo>
                      <a:pt x="29" y="26"/>
                    </a:lnTo>
                    <a:lnTo>
                      <a:pt x="32" y="2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93" name="Freeform 83">
                <a:extLst>
                  <a:ext uri="{FF2B5EF4-FFF2-40B4-BE49-F238E27FC236}">
                    <a16:creationId xmlns:a16="http://schemas.microsoft.com/office/drawing/2014/main" id="{53D0515D-3CB8-8AB2-B5C1-5347F13EC4E1}"/>
                  </a:ext>
                </a:extLst>
              </p:cNvPr>
              <p:cNvSpPr/>
              <p:nvPr/>
            </p:nvSpPr>
            <p:spPr bwMode="auto">
              <a:xfrm>
                <a:off x="3861" y="4164"/>
                <a:ext cx="16" cy="17"/>
              </a:xfrm>
              <a:custGeom>
                <a:avLst/>
                <a:gdLst>
                  <a:gd name="T0" fmla="*/ 1 w 32"/>
                  <a:gd name="T1" fmla="*/ 1 h 33"/>
                  <a:gd name="T2" fmla="*/ 1 w 32"/>
                  <a:gd name="T3" fmla="*/ 1 h 33"/>
                  <a:gd name="T4" fmla="*/ 1 w 32"/>
                  <a:gd name="T5" fmla="*/ 1 h 33"/>
                  <a:gd name="T6" fmla="*/ 1 w 32"/>
                  <a:gd name="T7" fmla="*/ 1 h 33"/>
                  <a:gd name="T8" fmla="*/ 1 w 32"/>
                  <a:gd name="T9" fmla="*/ 0 h 33"/>
                  <a:gd name="T10" fmla="*/ 1 w 32"/>
                  <a:gd name="T11" fmla="*/ 0 h 33"/>
                  <a:gd name="T12" fmla="*/ 1 w 32"/>
                  <a:gd name="T13" fmla="*/ 1 h 33"/>
                  <a:gd name="T14" fmla="*/ 1 w 32"/>
                  <a:gd name="T15" fmla="*/ 1 h 33"/>
                  <a:gd name="T16" fmla="*/ 0 w 32"/>
                  <a:gd name="T17" fmla="*/ 1 h 33"/>
                  <a:gd name="T18" fmla="*/ 0 w 32"/>
                  <a:gd name="T19" fmla="*/ 1 h 33"/>
                  <a:gd name="T20" fmla="*/ 1 w 32"/>
                  <a:gd name="T21" fmla="*/ 1 h 33"/>
                  <a:gd name="T22" fmla="*/ 1 w 32"/>
                  <a:gd name="T23" fmla="*/ 1 h 33"/>
                  <a:gd name="T24" fmla="*/ 1 w 32"/>
                  <a:gd name="T25" fmla="*/ 1 h 33"/>
                  <a:gd name="T26" fmla="*/ 1 w 32"/>
                  <a:gd name="T27" fmla="*/ 1 h 33"/>
                  <a:gd name="T28" fmla="*/ 1 w 32"/>
                  <a:gd name="T29" fmla="*/ 1 h 33"/>
                  <a:gd name="T30" fmla="*/ 1 w 32"/>
                  <a:gd name="T31" fmla="*/ 1 h 33"/>
                  <a:gd name="T32" fmla="*/ 1 w 32"/>
                  <a:gd name="T33" fmla="*/ 1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2" h="33">
                    <a:moveTo>
                      <a:pt x="32" y="21"/>
                    </a:moveTo>
                    <a:lnTo>
                      <a:pt x="32" y="14"/>
                    </a:lnTo>
                    <a:lnTo>
                      <a:pt x="30" y="8"/>
                    </a:lnTo>
                    <a:lnTo>
                      <a:pt x="27" y="3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8" y="2"/>
                    </a:lnTo>
                    <a:lnTo>
                      <a:pt x="4" y="7"/>
                    </a:lnTo>
                    <a:lnTo>
                      <a:pt x="0" y="13"/>
                    </a:lnTo>
                    <a:lnTo>
                      <a:pt x="0" y="19"/>
                    </a:lnTo>
                    <a:lnTo>
                      <a:pt x="2" y="25"/>
                    </a:lnTo>
                    <a:lnTo>
                      <a:pt x="6" y="30"/>
                    </a:lnTo>
                    <a:lnTo>
                      <a:pt x="12" y="33"/>
                    </a:lnTo>
                    <a:lnTo>
                      <a:pt x="19" y="33"/>
                    </a:lnTo>
                    <a:lnTo>
                      <a:pt x="24" y="31"/>
                    </a:lnTo>
                    <a:lnTo>
                      <a:pt x="29" y="26"/>
                    </a:lnTo>
                    <a:lnTo>
                      <a:pt x="32" y="2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94" name="Freeform 84">
                <a:extLst>
                  <a:ext uri="{FF2B5EF4-FFF2-40B4-BE49-F238E27FC236}">
                    <a16:creationId xmlns:a16="http://schemas.microsoft.com/office/drawing/2014/main" id="{80B0DDF2-A007-E81F-4E6D-F580CB4B785A}"/>
                  </a:ext>
                </a:extLst>
              </p:cNvPr>
              <p:cNvSpPr/>
              <p:nvPr/>
            </p:nvSpPr>
            <p:spPr bwMode="auto">
              <a:xfrm>
                <a:off x="4066" y="4265"/>
                <a:ext cx="40" cy="40"/>
              </a:xfrm>
              <a:custGeom>
                <a:avLst/>
                <a:gdLst>
                  <a:gd name="T0" fmla="*/ 1 w 80"/>
                  <a:gd name="T1" fmla="*/ 0 h 80"/>
                  <a:gd name="T2" fmla="*/ 1 w 80"/>
                  <a:gd name="T3" fmla="*/ 0 h 80"/>
                  <a:gd name="T4" fmla="*/ 1 w 80"/>
                  <a:gd name="T5" fmla="*/ 1 h 80"/>
                  <a:gd name="T6" fmla="*/ 1 w 80"/>
                  <a:gd name="T7" fmla="*/ 1 h 80"/>
                  <a:gd name="T8" fmla="*/ 1 w 80"/>
                  <a:gd name="T9" fmla="*/ 1 h 80"/>
                  <a:gd name="T10" fmla="*/ 1 w 80"/>
                  <a:gd name="T11" fmla="*/ 1 h 80"/>
                  <a:gd name="T12" fmla="*/ 1 w 80"/>
                  <a:gd name="T13" fmla="*/ 1 h 80"/>
                  <a:gd name="T14" fmla="*/ 1 w 80"/>
                  <a:gd name="T15" fmla="*/ 1 h 80"/>
                  <a:gd name="T16" fmla="*/ 0 w 80"/>
                  <a:gd name="T17" fmla="*/ 1 h 80"/>
                  <a:gd name="T18" fmla="*/ 0 w 80"/>
                  <a:gd name="T19" fmla="*/ 1 h 80"/>
                  <a:gd name="T20" fmla="*/ 0 w 80"/>
                  <a:gd name="T21" fmla="*/ 1 h 80"/>
                  <a:gd name="T22" fmla="*/ 1 w 80"/>
                  <a:gd name="T23" fmla="*/ 1 h 80"/>
                  <a:gd name="T24" fmla="*/ 1 w 80"/>
                  <a:gd name="T25" fmla="*/ 1 h 80"/>
                  <a:gd name="T26" fmla="*/ 1 w 80"/>
                  <a:gd name="T27" fmla="*/ 1 h 80"/>
                  <a:gd name="T28" fmla="*/ 1 w 80"/>
                  <a:gd name="T29" fmla="*/ 1 h 80"/>
                  <a:gd name="T30" fmla="*/ 1 w 80"/>
                  <a:gd name="T31" fmla="*/ 1 h 80"/>
                  <a:gd name="T32" fmla="*/ 1 w 80"/>
                  <a:gd name="T33" fmla="*/ 1 h 80"/>
                  <a:gd name="T34" fmla="*/ 1 w 80"/>
                  <a:gd name="T35" fmla="*/ 1 h 80"/>
                  <a:gd name="T36" fmla="*/ 1 w 80"/>
                  <a:gd name="T37" fmla="*/ 1 h 80"/>
                  <a:gd name="T38" fmla="*/ 1 w 80"/>
                  <a:gd name="T39" fmla="*/ 1 h 80"/>
                  <a:gd name="T40" fmla="*/ 1 w 80"/>
                  <a:gd name="T41" fmla="*/ 1 h 80"/>
                  <a:gd name="T42" fmla="*/ 1 w 80"/>
                  <a:gd name="T43" fmla="*/ 1 h 80"/>
                  <a:gd name="T44" fmla="*/ 1 w 80"/>
                  <a:gd name="T45" fmla="*/ 1 h 80"/>
                  <a:gd name="T46" fmla="*/ 1 w 80"/>
                  <a:gd name="T47" fmla="*/ 1 h 80"/>
                  <a:gd name="T48" fmla="*/ 1 w 80"/>
                  <a:gd name="T49" fmla="*/ 1 h 80"/>
                  <a:gd name="T50" fmla="*/ 1 w 80"/>
                  <a:gd name="T51" fmla="*/ 1 h 80"/>
                  <a:gd name="T52" fmla="*/ 1 w 80"/>
                  <a:gd name="T53" fmla="*/ 1 h 80"/>
                  <a:gd name="T54" fmla="*/ 1 w 80"/>
                  <a:gd name="T55" fmla="*/ 1 h 80"/>
                  <a:gd name="T56" fmla="*/ 1 w 80"/>
                  <a:gd name="T57" fmla="*/ 1 h 80"/>
                  <a:gd name="T58" fmla="*/ 1 w 80"/>
                  <a:gd name="T59" fmla="*/ 1 h 80"/>
                  <a:gd name="T60" fmla="*/ 1 w 80"/>
                  <a:gd name="T61" fmla="*/ 1 h 80"/>
                  <a:gd name="T62" fmla="*/ 1 w 80"/>
                  <a:gd name="T63" fmla="*/ 1 h 80"/>
                  <a:gd name="T64" fmla="*/ 1 w 80"/>
                  <a:gd name="T65" fmla="*/ 0 h 80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80" h="80">
                    <a:moveTo>
                      <a:pt x="46" y="0"/>
                    </a:moveTo>
                    <a:lnTo>
                      <a:pt x="38" y="0"/>
                    </a:lnTo>
                    <a:lnTo>
                      <a:pt x="30" y="2"/>
                    </a:lnTo>
                    <a:lnTo>
                      <a:pt x="23" y="4"/>
                    </a:lnTo>
                    <a:lnTo>
                      <a:pt x="16" y="7"/>
                    </a:lnTo>
                    <a:lnTo>
                      <a:pt x="11" y="12"/>
                    </a:lnTo>
                    <a:lnTo>
                      <a:pt x="6" y="19"/>
                    </a:lnTo>
                    <a:lnTo>
                      <a:pt x="3" y="26"/>
                    </a:lnTo>
                    <a:lnTo>
                      <a:pt x="0" y="33"/>
                    </a:lnTo>
                    <a:lnTo>
                      <a:pt x="0" y="41"/>
                    </a:lnTo>
                    <a:lnTo>
                      <a:pt x="0" y="49"/>
                    </a:lnTo>
                    <a:lnTo>
                      <a:pt x="4" y="56"/>
                    </a:lnTo>
                    <a:lnTo>
                      <a:pt x="7" y="63"/>
                    </a:lnTo>
                    <a:lnTo>
                      <a:pt x="12" y="69"/>
                    </a:lnTo>
                    <a:lnTo>
                      <a:pt x="18" y="74"/>
                    </a:lnTo>
                    <a:lnTo>
                      <a:pt x="24" y="78"/>
                    </a:lnTo>
                    <a:lnTo>
                      <a:pt x="32" y="80"/>
                    </a:lnTo>
                    <a:lnTo>
                      <a:pt x="41" y="80"/>
                    </a:lnTo>
                    <a:lnTo>
                      <a:pt x="49" y="79"/>
                    </a:lnTo>
                    <a:lnTo>
                      <a:pt x="56" y="77"/>
                    </a:lnTo>
                    <a:lnTo>
                      <a:pt x="62" y="73"/>
                    </a:lnTo>
                    <a:lnTo>
                      <a:pt x="68" y="67"/>
                    </a:lnTo>
                    <a:lnTo>
                      <a:pt x="73" y="62"/>
                    </a:lnTo>
                    <a:lnTo>
                      <a:pt x="76" y="55"/>
                    </a:lnTo>
                    <a:lnTo>
                      <a:pt x="79" y="47"/>
                    </a:lnTo>
                    <a:lnTo>
                      <a:pt x="80" y="39"/>
                    </a:lnTo>
                    <a:lnTo>
                      <a:pt x="79" y="30"/>
                    </a:lnTo>
                    <a:lnTo>
                      <a:pt x="76" y="24"/>
                    </a:lnTo>
                    <a:lnTo>
                      <a:pt x="73" y="17"/>
                    </a:lnTo>
                    <a:lnTo>
                      <a:pt x="67" y="11"/>
                    </a:lnTo>
                    <a:lnTo>
                      <a:pt x="61" y="6"/>
                    </a:lnTo>
                    <a:lnTo>
                      <a:pt x="54" y="3"/>
                    </a:lnTo>
                    <a:lnTo>
                      <a:pt x="46" y="0"/>
                    </a:lnTo>
                    <a:close/>
                  </a:path>
                </a:pathLst>
              </a:custGeom>
              <a:solidFill>
                <a:srgbClr val="EF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95" name="Freeform 85">
                <a:extLst>
                  <a:ext uri="{FF2B5EF4-FFF2-40B4-BE49-F238E27FC236}">
                    <a16:creationId xmlns:a16="http://schemas.microsoft.com/office/drawing/2014/main" id="{719E608E-5B7C-836E-3F8D-A69532562CFE}"/>
                  </a:ext>
                </a:extLst>
              </p:cNvPr>
              <p:cNvSpPr/>
              <p:nvPr/>
            </p:nvSpPr>
            <p:spPr bwMode="auto">
              <a:xfrm>
                <a:off x="4136" y="4223"/>
                <a:ext cx="40" cy="39"/>
              </a:xfrm>
              <a:custGeom>
                <a:avLst/>
                <a:gdLst>
                  <a:gd name="T0" fmla="*/ 1 w 79"/>
                  <a:gd name="T1" fmla="*/ 0 h 80"/>
                  <a:gd name="T2" fmla="*/ 1 w 79"/>
                  <a:gd name="T3" fmla="*/ 0 h 80"/>
                  <a:gd name="T4" fmla="*/ 1 w 79"/>
                  <a:gd name="T5" fmla="*/ 0 h 80"/>
                  <a:gd name="T6" fmla="*/ 1 w 79"/>
                  <a:gd name="T7" fmla="*/ 0 h 80"/>
                  <a:gd name="T8" fmla="*/ 1 w 79"/>
                  <a:gd name="T9" fmla="*/ 0 h 80"/>
                  <a:gd name="T10" fmla="*/ 1 w 79"/>
                  <a:gd name="T11" fmla="*/ 0 h 80"/>
                  <a:gd name="T12" fmla="*/ 1 w 79"/>
                  <a:gd name="T13" fmla="*/ 0 h 80"/>
                  <a:gd name="T14" fmla="*/ 1 w 79"/>
                  <a:gd name="T15" fmla="*/ 0 h 80"/>
                  <a:gd name="T16" fmla="*/ 0 w 79"/>
                  <a:gd name="T17" fmla="*/ 0 h 80"/>
                  <a:gd name="T18" fmla="*/ 0 w 79"/>
                  <a:gd name="T19" fmla="*/ 0 h 80"/>
                  <a:gd name="T20" fmla="*/ 1 w 79"/>
                  <a:gd name="T21" fmla="*/ 0 h 80"/>
                  <a:gd name="T22" fmla="*/ 1 w 79"/>
                  <a:gd name="T23" fmla="*/ 0 h 80"/>
                  <a:gd name="T24" fmla="*/ 1 w 79"/>
                  <a:gd name="T25" fmla="*/ 0 h 80"/>
                  <a:gd name="T26" fmla="*/ 1 w 79"/>
                  <a:gd name="T27" fmla="*/ 0 h 80"/>
                  <a:gd name="T28" fmla="*/ 1 w 79"/>
                  <a:gd name="T29" fmla="*/ 0 h 80"/>
                  <a:gd name="T30" fmla="*/ 1 w 79"/>
                  <a:gd name="T31" fmla="*/ 0 h 80"/>
                  <a:gd name="T32" fmla="*/ 1 w 79"/>
                  <a:gd name="T33" fmla="*/ 0 h 80"/>
                  <a:gd name="T34" fmla="*/ 1 w 79"/>
                  <a:gd name="T35" fmla="*/ 0 h 80"/>
                  <a:gd name="T36" fmla="*/ 1 w 79"/>
                  <a:gd name="T37" fmla="*/ 0 h 80"/>
                  <a:gd name="T38" fmla="*/ 1 w 79"/>
                  <a:gd name="T39" fmla="*/ 0 h 80"/>
                  <a:gd name="T40" fmla="*/ 1 w 79"/>
                  <a:gd name="T41" fmla="*/ 0 h 80"/>
                  <a:gd name="T42" fmla="*/ 1 w 79"/>
                  <a:gd name="T43" fmla="*/ 0 h 80"/>
                  <a:gd name="T44" fmla="*/ 1 w 79"/>
                  <a:gd name="T45" fmla="*/ 0 h 80"/>
                  <a:gd name="T46" fmla="*/ 1 w 79"/>
                  <a:gd name="T47" fmla="*/ 0 h 80"/>
                  <a:gd name="T48" fmla="*/ 1 w 79"/>
                  <a:gd name="T49" fmla="*/ 0 h 80"/>
                  <a:gd name="T50" fmla="*/ 1 w 79"/>
                  <a:gd name="T51" fmla="*/ 0 h 80"/>
                  <a:gd name="T52" fmla="*/ 1 w 79"/>
                  <a:gd name="T53" fmla="*/ 0 h 80"/>
                  <a:gd name="T54" fmla="*/ 1 w 79"/>
                  <a:gd name="T55" fmla="*/ 0 h 80"/>
                  <a:gd name="T56" fmla="*/ 1 w 79"/>
                  <a:gd name="T57" fmla="*/ 0 h 80"/>
                  <a:gd name="T58" fmla="*/ 1 w 79"/>
                  <a:gd name="T59" fmla="*/ 0 h 80"/>
                  <a:gd name="T60" fmla="*/ 1 w 79"/>
                  <a:gd name="T61" fmla="*/ 0 h 80"/>
                  <a:gd name="T62" fmla="*/ 1 w 79"/>
                  <a:gd name="T63" fmla="*/ 0 h 80"/>
                  <a:gd name="T64" fmla="*/ 1 w 79"/>
                  <a:gd name="T65" fmla="*/ 0 h 80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79" h="80">
                    <a:moveTo>
                      <a:pt x="47" y="0"/>
                    </a:moveTo>
                    <a:lnTo>
                      <a:pt x="39" y="0"/>
                    </a:lnTo>
                    <a:lnTo>
                      <a:pt x="31" y="1"/>
                    </a:lnTo>
                    <a:lnTo>
                      <a:pt x="24" y="4"/>
                    </a:lnTo>
                    <a:lnTo>
                      <a:pt x="17" y="7"/>
                    </a:lnTo>
                    <a:lnTo>
                      <a:pt x="11" y="13"/>
                    </a:lnTo>
                    <a:lnTo>
                      <a:pt x="5" y="19"/>
                    </a:lnTo>
                    <a:lnTo>
                      <a:pt x="2" y="26"/>
                    </a:lnTo>
                    <a:lnTo>
                      <a:pt x="0" y="34"/>
                    </a:lnTo>
                    <a:lnTo>
                      <a:pt x="0" y="42"/>
                    </a:lnTo>
                    <a:lnTo>
                      <a:pt x="1" y="49"/>
                    </a:lnTo>
                    <a:lnTo>
                      <a:pt x="3" y="57"/>
                    </a:lnTo>
                    <a:lnTo>
                      <a:pt x="7" y="63"/>
                    </a:lnTo>
                    <a:lnTo>
                      <a:pt x="12" y="68"/>
                    </a:lnTo>
                    <a:lnTo>
                      <a:pt x="18" y="74"/>
                    </a:lnTo>
                    <a:lnTo>
                      <a:pt x="25" y="78"/>
                    </a:lnTo>
                    <a:lnTo>
                      <a:pt x="33" y="80"/>
                    </a:lnTo>
                    <a:lnTo>
                      <a:pt x="41" y="80"/>
                    </a:lnTo>
                    <a:lnTo>
                      <a:pt x="49" y="79"/>
                    </a:lnTo>
                    <a:lnTo>
                      <a:pt x="56" y="76"/>
                    </a:lnTo>
                    <a:lnTo>
                      <a:pt x="63" y="73"/>
                    </a:lnTo>
                    <a:lnTo>
                      <a:pt x="69" y="67"/>
                    </a:lnTo>
                    <a:lnTo>
                      <a:pt x="73" y="61"/>
                    </a:lnTo>
                    <a:lnTo>
                      <a:pt x="77" y="55"/>
                    </a:lnTo>
                    <a:lnTo>
                      <a:pt x="79" y="46"/>
                    </a:lnTo>
                    <a:lnTo>
                      <a:pt x="79" y="38"/>
                    </a:lnTo>
                    <a:lnTo>
                      <a:pt x="78" y="31"/>
                    </a:lnTo>
                    <a:lnTo>
                      <a:pt x="76" y="23"/>
                    </a:lnTo>
                    <a:lnTo>
                      <a:pt x="72" y="18"/>
                    </a:lnTo>
                    <a:lnTo>
                      <a:pt x="68" y="12"/>
                    </a:lnTo>
                    <a:lnTo>
                      <a:pt x="61" y="6"/>
                    </a:lnTo>
                    <a:lnTo>
                      <a:pt x="54" y="3"/>
                    </a:lnTo>
                    <a:lnTo>
                      <a:pt x="47" y="0"/>
                    </a:lnTo>
                    <a:close/>
                  </a:path>
                </a:pathLst>
              </a:custGeom>
              <a:solidFill>
                <a:srgbClr val="EF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96" name="Freeform 86">
                <a:extLst>
                  <a:ext uri="{FF2B5EF4-FFF2-40B4-BE49-F238E27FC236}">
                    <a16:creationId xmlns:a16="http://schemas.microsoft.com/office/drawing/2014/main" id="{8CEE36C1-DF43-A32A-67F0-13B1258338B3}"/>
                  </a:ext>
                </a:extLst>
              </p:cNvPr>
              <p:cNvSpPr/>
              <p:nvPr/>
            </p:nvSpPr>
            <p:spPr bwMode="auto">
              <a:xfrm>
                <a:off x="4059" y="4190"/>
                <a:ext cx="40" cy="40"/>
              </a:xfrm>
              <a:custGeom>
                <a:avLst/>
                <a:gdLst>
                  <a:gd name="T0" fmla="*/ 1 w 80"/>
                  <a:gd name="T1" fmla="*/ 0 h 78"/>
                  <a:gd name="T2" fmla="*/ 1 w 80"/>
                  <a:gd name="T3" fmla="*/ 0 h 78"/>
                  <a:gd name="T4" fmla="*/ 1 w 80"/>
                  <a:gd name="T5" fmla="*/ 0 h 78"/>
                  <a:gd name="T6" fmla="*/ 1 w 80"/>
                  <a:gd name="T7" fmla="*/ 1 h 78"/>
                  <a:gd name="T8" fmla="*/ 1 w 80"/>
                  <a:gd name="T9" fmla="*/ 1 h 78"/>
                  <a:gd name="T10" fmla="*/ 1 w 80"/>
                  <a:gd name="T11" fmla="*/ 1 h 78"/>
                  <a:gd name="T12" fmla="*/ 1 w 80"/>
                  <a:gd name="T13" fmla="*/ 1 h 78"/>
                  <a:gd name="T14" fmla="*/ 1 w 80"/>
                  <a:gd name="T15" fmla="*/ 1 h 78"/>
                  <a:gd name="T16" fmla="*/ 1 w 80"/>
                  <a:gd name="T17" fmla="*/ 1 h 78"/>
                  <a:gd name="T18" fmla="*/ 0 w 80"/>
                  <a:gd name="T19" fmla="*/ 1 h 78"/>
                  <a:gd name="T20" fmla="*/ 1 w 80"/>
                  <a:gd name="T21" fmla="*/ 1 h 78"/>
                  <a:gd name="T22" fmla="*/ 1 w 80"/>
                  <a:gd name="T23" fmla="*/ 1 h 78"/>
                  <a:gd name="T24" fmla="*/ 1 w 80"/>
                  <a:gd name="T25" fmla="*/ 1 h 78"/>
                  <a:gd name="T26" fmla="*/ 1 w 80"/>
                  <a:gd name="T27" fmla="*/ 1 h 78"/>
                  <a:gd name="T28" fmla="*/ 1 w 80"/>
                  <a:gd name="T29" fmla="*/ 1 h 78"/>
                  <a:gd name="T30" fmla="*/ 1 w 80"/>
                  <a:gd name="T31" fmla="*/ 1 h 78"/>
                  <a:gd name="T32" fmla="*/ 1 w 80"/>
                  <a:gd name="T33" fmla="*/ 1 h 78"/>
                  <a:gd name="T34" fmla="*/ 1 w 80"/>
                  <a:gd name="T35" fmla="*/ 1 h 78"/>
                  <a:gd name="T36" fmla="*/ 1 w 80"/>
                  <a:gd name="T37" fmla="*/ 1 h 78"/>
                  <a:gd name="T38" fmla="*/ 1 w 80"/>
                  <a:gd name="T39" fmla="*/ 1 h 78"/>
                  <a:gd name="T40" fmla="*/ 1 w 80"/>
                  <a:gd name="T41" fmla="*/ 1 h 78"/>
                  <a:gd name="T42" fmla="*/ 1 w 80"/>
                  <a:gd name="T43" fmla="*/ 1 h 78"/>
                  <a:gd name="T44" fmla="*/ 1 w 80"/>
                  <a:gd name="T45" fmla="*/ 1 h 78"/>
                  <a:gd name="T46" fmla="*/ 1 w 80"/>
                  <a:gd name="T47" fmla="*/ 1 h 78"/>
                  <a:gd name="T48" fmla="*/ 1 w 80"/>
                  <a:gd name="T49" fmla="*/ 1 h 78"/>
                  <a:gd name="T50" fmla="*/ 1 w 80"/>
                  <a:gd name="T51" fmla="*/ 1 h 78"/>
                  <a:gd name="T52" fmla="*/ 1 w 80"/>
                  <a:gd name="T53" fmla="*/ 1 h 78"/>
                  <a:gd name="T54" fmla="*/ 1 w 80"/>
                  <a:gd name="T55" fmla="*/ 1 h 78"/>
                  <a:gd name="T56" fmla="*/ 1 w 80"/>
                  <a:gd name="T57" fmla="*/ 1 h 78"/>
                  <a:gd name="T58" fmla="*/ 1 w 80"/>
                  <a:gd name="T59" fmla="*/ 1 h 78"/>
                  <a:gd name="T60" fmla="*/ 1 w 80"/>
                  <a:gd name="T61" fmla="*/ 1 h 78"/>
                  <a:gd name="T62" fmla="*/ 1 w 80"/>
                  <a:gd name="T63" fmla="*/ 1 h 78"/>
                  <a:gd name="T64" fmla="*/ 1 w 80"/>
                  <a:gd name="T65" fmla="*/ 0 h 78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80" h="78">
                    <a:moveTo>
                      <a:pt x="48" y="0"/>
                    </a:moveTo>
                    <a:lnTo>
                      <a:pt x="40" y="0"/>
                    </a:lnTo>
                    <a:lnTo>
                      <a:pt x="32" y="0"/>
                    </a:lnTo>
                    <a:lnTo>
                      <a:pt x="25" y="3"/>
                    </a:lnTo>
                    <a:lnTo>
                      <a:pt x="18" y="7"/>
                    </a:lnTo>
                    <a:lnTo>
                      <a:pt x="12" y="11"/>
                    </a:lnTo>
                    <a:lnTo>
                      <a:pt x="7" y="17"/>
                    </a:lnTo>
                    <a:lnTo>
                      <a:pt x="4" y="24"/>
                    </a:lnTo>
                    <a:lnTo>
                      <a:pt x="2" y="32"/>
                    </a:lnTo>
                    <a:lnTo>
                      <a:pt x="0" y="40"/>
                    </a:lnTo>
                    <a:lnTo>
                      <a:pt x="2" y="47"/>
                    </a:lnTo>
                    <a:lnTo>
                      <a:pt x="4" y="55"/>
                    </a:lnTo>
                    <a:lnTo>
                      <a:pt x="7" y="61"/>
                    </a:lnTo>
                    <a:lnTo>
                      <a:pt x="13" y="67"/>
                    </a:lnTo>
                    <a:lnTo>
                      <a:pt x="19" y="72"/>
                    </a:lnTo>
                    <a:lnTo>
                      <a:pt x="26" y="76"/>
                    </a:lnTo>
                    <a:lnTo>
                      <a:pt x="34" y="78"/>
                    </a:lnTo>
                    <a:lnTo>
                      <a:pt x="42" y="78"/>
                    </a:lnTo>
                    <a:lnTo>
                      <a:pt x="50" y="77"/>
                    </a:lnTo>
                    <a:lnTo>
                      <a:pt x="57" y="75"/>
                    </a:lnTo>
                    <a:lnTo>
                      <a:pt x="64" y="71"/>
                    </a:lnTo>
                    <a:lnTo>
                      <a:pt x="70" y="65"/>
                    </a:lnTo>
                    <a:lnTo>
                      <a:pt x="74" y="60"/>
                    </a:lnTo>
                    <a:lnTo>
                      <a:pt x="78" y="53"/>
                    </a:lnTo>
                    <a:lnTo>
                      <a:pt x="80" y="45"/>
                    </a:lnTo>
                    <a:lnTo>
                      <a:pt x="80" y="37"/>
                    </a:lnTo>
                    <a:lnTo>
                      <a:pt x="80" y="30"/>
                    </a:lnTo>
                    <a:lnTo>
                      <a:pt x="76" y="23"/>
                    </a:lnTo>
                    <a:lnTo>
                      <a:pt x="73" y="16"/>
                    </a:lnTo>
                    <a:lnTo>
                      <a:pt x="68" y="10"/>
                    </a:lnTo>
                    <a:lnTo>
                      <a:pt x="63" y="6"/>
                    </a:lnTo>
                    <a:lnTo>
                      <a:pt x="56" y="2"/>
                    </a:lnTo>
                    <a:lnTo>
                      <a:pt x="48" y="0"/>
                    </a:lnTo>
                    <a:close/>
                  </a:path>
                </a:pathLst>
              </a:custGeom>
              <a:solidFill>
                <a:srgbClr val="EF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97" name="Freeform 87">
                <a:extLst>
                  <a:ext uri="{FF2B5EF4-FFF2-40B4-BE49-F238E27FC236}">
                    <a16:creationId xmlns:a16="http://schemas.microsoft.com/office/drawing/2014/main" id="{13F9300D-E15F-1762-6710-249A89CCD1C1}"/>
                  </a:ext>
                </a:extLst>
              </p:cNvPr>
              <p:cNvSpPr/>
              <p:nvPr/>
            </p:nvSpPr>
            <p:spPr bwMode="auto">
              <a:xfrm>
                <a:off x="3990" y="4195"/>
                <a:ext cx="39" cy="39"/>
              </a:xfrm>
              <a:custGeom>
                <a:avLst/>
                <a:gdLst>
                  <a:gd name="T0" fmla="*/ 0 w 80"/>
                  <a:gd name="T1" fmla="*/ 1 h 78"/>
                  <a:gd name="T2" fmla="*/ 0 w 80"/>
                  <a:gd name="T3" fmla="*/ 0 h 78"/>
                  <a:gd name="T4" fmla="*/ 0 w 80"/>
                  <a:gd name="T5" fmla="*/ 1 h 78"/>
                  <a:gd name="T6" fmla="*/ 0 w 80"/>
                  <a:gd name="T7" fmla="*/ 1 h 78"/>
                  <a:gd name="T8" fmla="*/ 0 w 80"/>
                  <a:gd name="T9" fmla="*/ 1 h 78"/>
                  <a:gd name="T10" fmla="*/ 0 w 80"/>
                  <a:gd name="T11" fmla="*/ 1 h 78"/>
                  <a:gd name="T12" fmla="*/ 0 w 80"/>
                  <a:gd name="T13" fmla="*/ 1 h 78"/>
                  <a:gd name="T14" fmla="*/ 0 w 80"/>
                  <a:gd name="T15" fmla="*/ 1 h 78"/>
                  <a:gd name="T16" fmla="*/ 0 w 80"/>
                  <a:gd name="T17" fmla="*/ 1 h 78"/>
                  <a:gd name="T18" fmla="*/ 0 w 80"/>
                  <a:gd name="T19" fmla="*/ 1 h 78"/>
                  <a:gd name="T20" fmla="*/ 0 w 80"/>
                  <a:gd name="T21" fmla="*/ 1 h 78"/>
                  <a:gd name="T22" fmla="*/ 0 w 80"/>
                  <a:gd name="T23" fmla="*/ 1 h 78"/>
                  <a:gd name="T24" fmla="*/ 0 w 80"/>
                  <a:gd name="T25" fmla="*/ 1 h 78"/>
                  <a:gd name="T26" fmla="*/ 0 w 80"/>
                  <a:gd name="T27" fmla="*/ 1 h 78"/>
                  <a:gd name="T28" fmla="*/ 0 w 80"/>
                  <a:gd name="T29" fmla="*/ 1 h 78"/>
                  <a:gd name="T30" fmla="*/ 0 w 80"/>
                  <a:gd name="T31" fmla="*/ 1 h 78"/>
                  <a:gd name="T32" fmla="*/ 0 w 80"/>
                  <a:gd name="T33" fmla="*/ 1 h 78"/>
                  <a:gd name="T34" fmla="*/ 0 w 80"/>
                  <a:gd name="T35" fmla="*/ 1 h 78"/>
                  <a:gd name="T36" fmla="*/ 0 w 80"/>
                  <a:gd name="T37" fmla="*/ 1 h 78"/>
                  <a:gd name="T38" fmla="*/ 0 w 80"/>
                  <a:gd name="T39" fmla="*/ 1 h 78"/>
                  <a:gd name="T40" fmla="*/ 0 w 80"/>
                  <a:gd name="T41" fmla="*/ 1 h 78"/>
                  <a:gd name="T42" fmla="*/ 0 w 80"/>
                  <a:gd name="T43" fmla="*/ 1 h 78"/>
                  <a:gd name="T44" fmla="*/ 0 w 80"/>
                  <a:gd name="T45" fmla="*/ 1 h 78"/>
                  <a:gd name="T46" fmla="*/ 0 w 80"/>
                  <a:gd name="T47" fmla="*/ 1 h 78"/>
                  <a:gd name="T48" fmla="*/ 0 w 80"/>
                  <a:gd name="T49" fmla="*/ 1 h 78"/>
                  <a:gd name="T50" fmla="*/ 0 w 80"/>
                  <a:gd name="T51" fmla="*/ 1 h 78"/>
                  <a:gd name="T52" fmla="*/ 0 w 80"/>
                  <a:gd name="T53" fmla="*/ 1 h 78"/>
                  <a:gd name="T54" fmla="*/ 0 w 80"/>
                  <a:gd name="T55" fmla="*/ 1 h 78"/>
                  <a:gd name="T56" fmla="*/ 0 w 80"/>
                  <a:gd name="T57" fmla="*/ 1 h 78"/>
                  <a:gd name="T58" fmla="*/ 0 w 80"/>
                  <a:gd name="T59" fmla="*/ 1 h 78"/>
                  <a:gd name="T60" fmla="*/ 0 w 80"/>
                  <a:gd name="T61" fmla="*/ 1 h 78"/>
                  <a:gd name="T62" fmla="*/ 0 w 80"/>
                  <a:gd name="T63" fmla="*/ 1 h 78"/>
                  <a:gd name="T64" fmla="*/ 0 w 80"/>
                  <a:gd name="T65" fmla="*/ 1 h 78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80" h="78">
                    <a:moveTo>
                      <a:pt x="47" y="1"/>
                    </a:moveTo>
                    <a:lnTo>
                      <a:pt x="39" y="0"/>
                    </a:lnTo>
                    <a:lnTo>
                      <a:pt x="31" y="1"/>
                    </a:lnTo>
                    <a:lnTo>
                      <a:pt x="24" y="3"/>
                    </a:lnTo>
                    <a:lnTo>
                      <a:pt x="17" y="7"/>
                    </a:lnTo>
                    <a:lnTo>
                      <a:pt x="12" y="12"/>
                    </a:lnTo>
                    <a:lnTo>
                      <a:pt x="7" y="17"/>
                    </a:lnTo>
                    <a:lnTo>
                      <a:pt x="4" y="24"/>
                    </a:lnTo>
                    <a:lnTo>
                      <a:pt x="1" y="32"/>
                    </a:lnTo>
                    <a:lnTo>
                      <a:pt x="0" y="40"/>
                    </a:lnTo>
                    <a:lnTo>
                      <a:pt x="1" y="48"/>
                    </a:lnTo>
                    <a:lnTo>
                      <a:pt x="4" y="55"/>
                    </a:lnTo>
                    <a:lnTo>
                      <a:pt x="7" y="62"/>
                    </a:lnTo>
                    <a:lnTo>
                      <a:pt x="13" y="68"/>
                    </a:lnTo>
                    <a:lnTo>
                      <a:pt x="19" y="73"/>
                    </a:lnTo>
                    <a:lnTo>
                      <a:pt x="25" y="76"/>
                    </a:lnTo>
                    <a:lnTo>
                      <a:pt x="33" y="78"/>
                    </a:lnTo>
                    <a:lnTo>
                      <a:pt x="42" y="78"/>
                    </a:lnTo>
                    <a:lnTo>
                      <a:pt x="50" y="78"/>
                    </a:lnTo>
                    <a:lnTo>
                      <a:pt x="57" y="75"/>
                    </a:lnTo>
                    <a:lnTo>
                      <a:pt x="63" y="71"/>
                    </a:lnTo>
                    <a:lnTo>
                      <a:pt x="69" y="67"/>
                    </a:lnTo>
                    <a:lnTo>
                      <a:pt x="74" y="61"/>
                    </a:lnTo>
                    <a:lnTo>
                      <a:pt x="77" y="54"/>
                    </a:lnTo>
                    <a:lnTo>
                      <a:pt x="80" y="46"/>
                    </a:lnTo>
                    <a:lnTo>
                      <a:pt x="80" y="38"/>
                    </a:lnTo>
                    <a:lnTo>
                      <a:pt x="80" y="30"/>
                    </a:lnTo>
                    <a:lnTo>
                      <a:pt x="76" y="23"/>
                    </a:lnTo>
                    <a:lnTo>
                      <a:pt x="73" y="16"/>
                    </a:lnTo>
                    <a:lnTo>
                      <a:pt x="68" y="10"/>
                    </a:lnTo>
                    <a:lnTo>
                      <a:pt x="62" y="6"/>
                    </a:lnTo>
                    <a:lnTo>
                      <a:pt x="55" y="2"/>
                    </a:lnTo>
                    <a:lnTo>
                      <a:pt x="47" y="1"/>
                    </a:lnTo>
                    <a:close/>
                  </a:path>
                </a:pathLst>
              </a:custGeom>
              <a:solidFill>
                <a:srgbClr val="EF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98" name="Freeform 88">
                <a:extLst>
                  <a:ext uri="{FF2B5EF4-FFF2-40B4-BE49-F238E27FC236}">
                    <a16:creationId xmlns:a16="http://schemas.microsoft.com/office/drawing/2014/main" id="{D3AD0CA9-08ED-459D-BE8F-F26A1B799FF6}"/>
                  </a:ext>
                </a:extLst>
              </p:cNvPr>
              <p:cNvSpPr/>
              <p:nvPr/>
            </p:nvSpPr>
            <p:spPr bwMode="auto">
              <a:xfrm>
                <a:off x="4127" y="4147"/>
                <a:ext cx="39" cy="39"/>
              </a:xfrm>
              <a:custGeom>
                <a:avLst/>
                <a:gdLst>
                  <a:gd name="T0" fmla="*/ 0 w 80"/>
                  <a:gd name="T1" fmla="*/ 0 h 79"/>
                  <a:gd name="T2" fmla="*/ 0 w 80"/>
                  <a:gd name="T3" fmla="*/ 0 h 79"/>
                  <a:gd name="T4" fmla="*/ 0 w 80"/>
                  <a:gd name="T5" fmla="*/ 0 h 79"/>
                  <a:gd name="T6" fmla="*/ 0 w 80"/>
                  <a:gd name="T7" fmla="*/ 0 h 79"/>
                  <a:gd name="T8" fmla="*/ 0 w 80"/>
                  <a:gd name="T9" fmla="*/ 0 h 79"/>
                  <a:gd name="T10" fmla="*/ 0 w 80"/>
                  <a:gd name="T11" fmla="*/ 0 h 79"/>
                  <a:gd name="T12" fmla="*/ 0 w 80"/>
                  <a:gd name="T13" fmla="*/ 0 h 79"/>
                  <a:gd name="T14" fmla="*/ 0 w 80"/>
                  <a:gd name="T15" fmla="*/ 0 h 79"/>
                  <a:gd name="T16" fmla="*/ 0 w 80"/>
                  <a:gd name="T17" fmla="*/ 0 h 79"/>
                  <a:gd name="T18" fmla="*/ 0 w 80"/>
                  <a:gd name="T19" fmla="*/ 0 h 79"/>
                  <a:gd name="T20" fmla="*/ 0 w 80"/>
                  <a:gd name="T21" fmla="*/ 0 h 79"/>
                  <a:gd name="T22" fmla="*/ 0 w 80"/>
                  <a:gd name="T23" fmla="*/ 0 h 79"/>
                  <a:gd name="T24" fmla="*/ 0 w 80"/>
                  <a:gd name="T25" fmla="*/ 0 h 79"/>
                  <a:gd name="T26" fmla="*/ 0 w 80"/>
                  <a:gd name="T27" fmla="*/ 0 h 79"/>
                  <a:gd name="T28" fmla="*/ 0 w 80"/>
                  <a:gd name="T29" fmla="*/ 0 h 79"/>
                  <a:gd name="T30" fmla="*/ 0 w 80"/>
                  <a:gd name="T31" fmla="*/ 0 h 79"/>
                  <a:gd name="T32" fmla="*/ 0 w 80"/>
                  <a:gd name="T33" fmla="*/ 0 h 79"/>
                  <a:gd name="T34" fmla="*/ 0 w 80"/>
                  <a:gd name="T35" fmla="*/ 0 h 79"/>
                  <a:gd name="T36" fmla="*/ 0 w 80"/>
                  <a:gd name="T37" fmla="*/ 0 h 79"/>
                  <a:gd name="T38" fmla="*/ 0 w 80"/>
                  <a:gd name="T39" fmla="*/ 0 h 79"/>
                  <a:gd name="T40" fmla="*/ 0 w 80"/>
                  <a:gd name="T41" fmla="*/ 0 h 79"/>
                  <a:gd name="T42" fmla="*/ 0 w 80"/>
                  <a:gd name="T43" fmla="*/ 0 h 79"/>
                  <a:gd name="T44" fmla="*/ 0 w 80"/>
                  <a:gd name="T45" fmla="*/ 0 h 79"/>
                  <a:gd name="T46" fmla="*/ 0 w 80"/>
                  <a:gd name="T47" fmla="*/ 0 h 79"/>
                  <a:gd name="T48" fmla="*/ 0 w 80"/>
                  <a:gd name="T49" fmla="*/ 0 h 79"/>
                  <a:gd name="T50" fmla="*/ 0 w 80"/>
                  <a:gd name="T51" fmla="*/ 0 h 79"/>
                  <a:gd name="T52" fmla="*/ 0 w 80"/>
                  <a:gd name="T53" fmla="*/ 0 h 79"/>
                  <a:gd name="T54" fmla="*/ 0 w 80"/>
                  <a:gd name="T55" fmla="*/ 0 h 79"/>
                  <a:gd name="T56" fmla="*/ 0 w 80"/>
                  <a:gd name="T57" fmla="*/ 0 h 79"/>
                  <a:gd name="T58" fmla="*/ 0 w 80"/>
                  <a:gd name="T59" fmla="*/ 0 h 79"/>
                  <a:gd name="T60" fmla="*/ 0 w 80"/>
                  <a:gd name="T61" fmla="*/ 0 h 79"/>
                  <a:gd name="T62" fmla="*/ 0 w 80"/>
                  <a:gd name="T63" fmla="*/ 0 h 79"/>
                  <a:gd name="T64" fmla="*/ 0 w 80"/>
                  <a:gd name="T65" fmla="*/ 0 h 79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80" h="79">
                    <a:moveTo>
                      <a:pt x="46" y="0"/>
                    </a:moveTo>
                    <a:lnTo>
                      <a:pt x="38" y="0"/>
                    </a:lnTo>
                    <a:lnTo>
                      <a:pt x="30" y="0"/>
                    </a:lnTo>
                    <a:lnTo>
                      <a:pt x="23" y="4"/>
                    </a:lnTo>
                    <a:lnTo>
                      <a:pt x="16" y="7"/>
                    </a:lnTo>
                    <a:lnTo>
                      <a:pt x="11" y="12"/>
                    </a:lnTo>
                    <a:lnTo>
                      <a:pt x="6" y="18"/>
                    </a:lnTo>
                    <a:lnTo>
                      <a:pt x="2" y="24"/>
                    </a:lnTo>
                    <a:lnTo>
                      <a:pt x="0" y="33"/>
                    </a:lnTo>
                    <a:lnTo>
                      <a:pt x="0" y="41"/>
                    </a:lnTo>
                    <a:lnTo>
                      <a:pt x="0" y="49"/>
                    </a:lnTo>
                    <a:lnTo>
                      <a:pt x="4" y="56"/>
                    </a:lnTo>
                    <a:lnTo>
                      <a:pt x="7" y="63"/>
                    </a:lnTo>
                    <a:lnTo>
                      <a:pt x="12" y="68"/>
                    </a:lnTo>
                    <a:lnTo>
                      <a:pt x="17" y="73"/>
                    </a:lnTo>
                    <a:lnTo>
                      <a:pt x="24" y="76"/>
                    </a:lnTo>
                    <a:lnTo>
                      <a:pt x="32" y="79"/>
                    </a:lnTo>
                    <a:lnTo>
                      <a:pt x="40" y="79"/>
                    </a:lnTo>
                    <a:lnTo>
                      <a:pt x="49" y="79"/>
                    </a:lnTo>
                    <a:lnTo>
                      <a:pt x="55" y="75"/>
                    </a:lnTo>
                    <a:lnTo>
                      <a:pt x="62" y="72"/>
                    </a:lnTo>
                    <a:lnTo>
                      <a:pt x="68" y="67"/>
                    </a:lnTo>
                    <a:lnTo>
                      <a:pt x="73" y="61"/>
                    </a:lnTo>
                    <a:lnTo>
                      <a:pt x="76" y="54"/>
                    </a:lnTo>
                    <a:lnTo>
                      <a:pt x="78" y="46"/>
                    </a:lnTo>
                    <a:lnTo>
                      <a:pt x="80" y="38"/>
                    </a:lnTo>
                    <a:lnTo>
                      <a:pt x="78" y="30"/>
                    </a:lnTo>
                    <a:lnTo>
                      <a:pt x="76" y="23"/>
                    </a:lnTo>
                    <a:lnTo>
                      <a:pt x="73" y="16"/>
                    </a:lnTo>
                    <a:lnTo>
                      <a:pt x="67" y="11"/>
                    </a:lnTo>
                    <a:lnTo>
                      <a:pt x="61" y="6"/>
                    </a:lnTo>
                    <a:lnTo>
                      <a:pt x="54" y="3"/>
                    </a:lnTo>
                    <a:lnTo>
                      <a:pt x="46" y="0"/>
                    </a:lnTo>
                    <a:close/>
                  </a:path>
                </a:pathLst>
              </a:custGeom>
              <a:solidFill>
                <a:srgbClr val="EF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99" name="Freeform 89">
                <a:extLst>
                  <a:ext uri="{FF2B5EF4-FFF2-40B4-BE49-F238E27FC236}">
                    <a16:creationId xmlns:a16="http://schemas.microsoft.com/office/drawing/2014/main" id="{AC5763D1-9546-969B-51CF-1F58D9FD2B17}"/>
                  </a:ext>
                </a:extLst>
              </p:cNvPr>
              <p:cNvSpPr/>
              <p:nvPr/>
            </p:nvSpPr>
            <p:spPr bwMode="auto">
              <a:xfrm>
                <a:off x="4216" y="4162"/>
                <a:ext cx="37" cy="39"/>
              </a:xfrm>
              <a:custGeom>
                <a:avLst/>
                <a:gdLst>
                  <a:gd name="T0" fmla="*/ 1 w 73"/>
                  <a:gd name="T1" fmla="*/ 0 h 79"/>
                  <a:gd name="T2" fmla="*/ 1 w 73"/>
                  <a:gd name="T3" fmla="*/ 0 h 79"/>
                  <a:gd name="T4" fmla="*/ 1 w 73"/>
                  <a:gd name="T5" fmla="*/ 0 h 79"/>
                  <a:gd name="T6" fmla="*/ 1 w 73"/>
                  <a:gd name="T7" fmla="*/ 0 h 79"/>
                  <a:gd name="T8" fmla="*/ 1 w 73"/>
                  <a:gd name="T9" fmla="*/ 0 h 79"/>
                  <a:gd name="T10" fmla="*/ 1 w 73"/>
                  <a:gd name="T11" fmla="*/ 0 h 79"/>
                  <a:gd name="T12" fmla="*/ 1 w 73"/>
                  <a:gd name="T13" fmla="*/ 0 h 79"/>
                  <a:gd name="T14" fmla="*/ 1 w 73"/>
                  <a:gd name="T15" fmla="*/ 0 h 79"/>
                  <a:gd name="T16" fmla="*/ 1 w 73"/>
                  <a:gd name="T17" fmla="*/ 0 h 79"/>
                  <a:gd name="T18" fmla="*/ 1 w 73"/>
                  <a:gd name="T19" fmla="*/ 0 h 79"/>
                  <a:gd name="T20" fmla="*/ 1 w 73"/>
                  <a:gd name="T21" fmla="*/ 0 h 79"/>
                  <a:gd name="T22" fmla="*/ 1 w 73"/>
                  <a:gd name="T23" fmla="*/ 0 h 79"/>
                  <a:gd name="T24" fmla="*/ 0 w 73"/>
                  <a:gd name="T25" fmla="*/ 0 h 79"/>
                  <a:gd name="T26" fmla="*/ 0 w 73"/>
                  <a:gd name="T27" fmla="*/ 0 h 79"/>
                  <a:gd name="T28" fmla="*/ 0 w 73"/>
                  <a:gd name="T29" fmla="*/ 0 h 79"/>
                  <a:gd name="T30" fmla="*/ 1 w 73"/>
                  <a:gd name="T31" fmla="*/ 0 h 79"/>
                  <a:gd name="T32" fmla="*/ 1 w 73"/>
                  <a:gd name="T33" fmla="*/ 0 h 79"/>
                  <a:gd name="T34" fmla="*/ 1 w 73"/>
                  <a:gd name="T35" fmla="*/ 0 h 79"/>
                  <a:gd name="T36" fmla="*/ 1 w 73"/>
                  <a:gd name="T37" fmla="*/ 0 h 79"/>
                  <a:gd name="T38" fmla="*/ 1 w 73"/>
                  <a:gd name="T39" fmla="*/ 0 h 79"/>
                  <a:gd name="T40" fmla="*/ 1 w 73"/>
                  <a:gd name="T41" fmla="*/ 0 h 79"/>
                  <a:gd name="T42" fmla="*/ 1 w 73"/>
                  <a:gd name="T43" fmla="*/ 0 h 79"/>
                  <a:gd name="T44" fmla="*/ 1 w 73"/>
                  <a:gd name="T45" fmla="*/ 0 h 79"/>
                  <a:gd name="T46" fmla="*/ 1 w 73"/>
                  <a:gd name="T47" fmla="*/ 0 h 79"/>
                  <a:gd name="T48" fmla="*/ 1 w 73"/>
                  <a:gd name="T49" fmla="*/ 0 h 79"/>
                  <a:gd name="T50" fmla="*/ 1 w 73"/>
                  <a:gd name="T51" fmla="*/ 0 h 79"/>
                  <a:gd name="T52" fmla="*/ 1 w 73"/>
                  <a:gd name="T53" fmla="*/ 0 h 79"/>
                  <a:gd name="T54" fmla="*/ 1 w 73"/>
                  <a:gd name="T55" fmla="*/ 0 h 79"/>
                  <a:gd name="T56" fmla="*/ 1 w 73"/>
                  <a:gd name="T57" fmla="*/ 0 h 79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0" t="0" r="r" b="b"/>
                <a:pathLst>
                  <a:path w="73" h="79">
                    <a:moveTo>
                      <a:pt x="73" y="19"/>
                    </a:moveTo>
                    <a:lnTo>
                      <a:pt x="69" y="12"/>
                    </a:lnTo>
                    <a:lnTo>
                      <a:pt x="62" y="7"/>
                    </a:lnTo>
                    <a:lnTo>
                      <a:pt x="54" y="2"/>
                    </a:lnTo>
                    <a:lnTo>
                      <a:pt x="46" y="0"/>
                    </a:lnTo>
                    <a:lnTo>
                      <a:pt x="38" y="0"/>
                    </a:lnTo>
                    <a:lnTo>
                      <a:pt x="30" y="1"/>
                    </a:lnTo>
                    <a:lnTo>
                      <a:pt x="23" y="4"/>
                    </a:lnTo>
                    <a:lnTo>
                      <a:pt x="16" y="7"/>
                    </a:lnTo>
                    <a:lnTo>
                      <a:pt x="10" y="12"/>
                    </a:lnTo>
                    <a:lnTo>
                      <a:pt x="5" y="19"/>
                    </a:lnTo>
                    <a:lnTo>
                      <a:pt x="2" y="25"/>
                    </a:lnTo>
                    <a:lnTo>
                      <a:pt x="0" y="32"/>
                    </a:lnTo>
                    <a:lnTo>
                      <a:pt x="0" y="40"/>
                    </a:lnTo>
                    <a:lnTo>
                      <a:pt x="0" y="49"/>
                    </a:lnTo>
                    <a:lnTo>
                      <a:pt x="3" y="55"/>
                    </a:lnTo>
                    <a:lnTo>
                      <a:pt x="7" y="62"/>
                    </a:lnTo>
                    <a:lnTo>
                      <a:pt x="11" y="68"/>
                    </a:lnTo>
                    <a:lnTo>
                      <a:pt x="17" y="73"/>
                    </a:lnTo>
                    <a:lnTo>
                      <a:pt x="24" y="76"/>
                    </a:lnTo>
                    <a:lnTo>
                      <a:pt x="32" y="79"/>
                    </a:lnTo>
                    <a:lnTo>
                      <a:pt x="35" y="79"/>
                    </a:lnTo>
                    <a:lnTo>
                      <a:pt x="38" y="79"/>
                    </a:lnTo>
                    <a:lnTo>
                      <a:pt x="41" y="79"/>
                    </a:lnTo>
                    <a:lnTo>
                      <a:pt x="43" y="79"/>
                    </a:lnTo>
                    <a:lnTo>
                      <a:pt x="48" y="70"/>
                    </a:lnTo>
                    <a:lnTo>
                      <a:pt x="58" y="52"/>
                    </a:lnTo>
                    <a:lnTo>
                      <a:pt x="69" y="31"/>
                    </a:lnTo>
                    <a:lnTo>
                      <a:pt x="73" y="19"/>
                    </a:lnTo>
                    <a:close/>
                  </a:path>
                </a:pathLst>
              </a:custGeom>
              <a:solidFill>
                <a:srgbClr val="EF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00" name="Freeform 90">
                <a:extLst>
                  <a:ext uri="{FF2B5EF4-FFF2-40B4-BE49-F238E27FC236}">
                    <a16:creationId xmlns:a16="http://schemas.microsoft.com/office/drawing/2014/main" id="{21C044EB-2F26-E87B-8593-AF7C9A7BE221}"/>
                  </a:ext>
                </a:extLst>
              </p:cNvPr>
              <p:cNvSpPr/>
              <p:nvPr/>
            </p:nvSpPr>
            <p:spPr bwMode="auto">
              <a:xfrm>
                <a:off x="3983" y="4266"/>
                <a:ext cx="31" cy="33"/>
              </a:xfrm>
              <a:custGeom>
                <a:avLst/>
                <a:gdLst>
                  <a:gd name="T0" fmla="*/ 1 w 61"/>
                  <a:gd name="T1" fmla="*/ 1 h 66"/>
                  <a:gd name="T2" fmla="*/ 1 w 61"/>
                  <a:gd name="T3" fmla="*/ 1 h 66"/>
                  <a:gd name="T4" fmla="*/ 1 w 61"/>
                  <a:gd name="T5" fmla="*/ 1 h 66"/>
                  <a:gd name="T6" fmla="*/ 1 w 61"/>
                  <a:gd name="T7" fmla="*/ 1 h 66"/>
                  <a:gd name="T8" fmla="*/ 1 w 61"/>
                  <a:gd name="T9" fmla="*/ 1 h 66"/>
                  <a:gd name="T10" fmla="*/ 1 w 61"/>
                  <a:gd name="T11" fmla="*/ 1 h 66"/>
                  <a:gd name="T12" fmla="*/ 1 w 61"/>
                  <a:gd name="T13" fmla="*/ 1 h 66"/>
                  <a:gd name="T14" fmla="*/ 1 w 61"/>
                  <a:gd name="T15" fmla="*/ 1 h 66"/>
                  <a:gd name="T16" fmla="*/ 1 w 61"/>
                  <a:gd name="T17" fmla="*/ 1 h 66"/>
                  <a:gd name="T18" fmla="*/ 1 w 61"/>
                  <a:gd name="T19" fmla="*/ 1 h 66"/>
                  <a:gd name="T20" fmla="*/ 1 w 61"/>
                  <a:gd name="T21" fmla="*/ 1 h 66"/>
                  <a:gd name="T22" fmla="*/ 1 w 61"/>
                  <a:gd name="T23" fmla="*/ 1 h 66"/>
                  <a:gd name="T24" fmla="*/ 1 w 61"/>
                  <a:gd name="T25" fmla="*/ 1 h 66"/>
                  <a:gd name="T26" fmla="*/ 1 w 61"/>
                  <a:gd name="T27" fmla="*/ 0 h 66"/>
                  <a:gd name="T28" fmla="*/ 1 w 61"/>
                  <a:gd name="T29" fmla="*/ 1 h 66"/>
                  <a:gd name="T30" fmla="*/ 1 w 61"/>
                  <a:gd name="T31" fmla="*/ 1 h 66"/>
                  <a:gd name="T32" fmla="*/ 0 w 61"/>
                  <a:gd name="T33" fmla="*/ 1 h 66"/>
                  <a:gd name="T34" fmla="*/ 1 w 61"/>
                  <a:gd name="T35" fmla="*/ 1 h 66"/>
                  <a:gd name="T36" fmla="*/ 1 w 61"/>
                  <a:gd name="T37" fmla="*/ 1 h 66"/>
                  <a:gd name="T38" fmla="*/ 1 w 61"/>
                  <a:gd name="T39" fmla="*/ 1 h 66"/>
                  <a:gd name="T40" fmla="*/ 1 w 61"/>
                  <a:gd name="T41" fmla="*/ 1 h 66"/>
                  <a:gd name="T42" fmla="*/ 1 w 61"/>
                  <a:gd name="T43" fmla="*/ 1 h 66"/>
                  <a:gd name="T44" fmla="*/ 1 w 61"/>
                  <a:gd name="T45" fmla="*/ 1 h 66"/>
                  <a:gd name="T46" fmla="*/ 1 w 61"/>
                  <a:gd name="T47" fmla="*/ 1 h 66"/>
                  <a:gd name="T48" fmla="*/ 1 w 61"/>
                  <a:gd name="T49" fmla="*/ 1 h 6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0" t="0" r="r" b="b"/>
                <a:pathLst>
                  <a:path w="61" h="66">
                    <a:moveTo>
                      <a:pt x="53" y="66"/>
                    </a:moveTo>
                    <a:lnTo>
                      <a:pt x="57" y="61"/>
                    </a:lnTo>
                    <a:lnTo>
                      <a:pt x="59" y="56"/>
                    </a:lnTo>
                    <a:lnTo>
                      <a:pt x="60" y="52"/>
                    </a:lnTo>
                    <a:lnTo>
                      <a:pt x="61" y="47"/>
                    </a:lnTo>
                    <a:lnTo>
                      <a:pt x="61" y="39"/>
                    </a:lnTo>
                    <a:lnTo>
                      <a:pt x="60" y="31"/>
                    </a:lnTo>
                    <a:lnTo>
                      <a:pt x="58" y="24"/>
                    </a:lnTo>
                    <a:lnTo>
                      <a:pt x="55" y="17"/>
                    </a:lnTo>
                    <a:lnTo>
                      <a:pt x="50" y="11"/>
                    </a:lnTo>
                    <a:lnTo>
                      <a:pt x="43" y="7"/>
                    </a:lnTo>
                    <a:lnTo>
                      <a:pt x="36" y="3"/>
                    </a:lnTo>
                    <a:lnTo>
                      <a:pt x="29" y="1"/>
                    </a:lnTo>
                    <a:lnTo>
                      <a:pt x="21" y="0"/>
                    </a:lnTo>
                    <a:lnTo>
                      <a:pt x="13" y="1"/>
                    </a:lnTo>
                    <a:lnTo>
                      <a:pt x="6" y="3"/>
                    </a:lnTo>
                    <a:lnTo>
                      <a:pt x="0" y="7"/>
                    </a:lnTo>
                    <a:lnTo>
                      <a:pt x="2" y="9"/>
                    </a:lnTo>
                    <a:lnTo>
                      <a:pt x="5" y="14"/>
                    </a:lnTo>
                    <a:lnTo>
                      <a:pt x="11" y="22"/>
                    </a:lnTo>
                    <a:lnTo>
                      <a:pt x="19" y="31"/>
                    </a:lnTo>
                    <a:lnTo>
                      <a:pt x="27" y="41"/>
                    </a:lnTo>
                    <a:lnTo>
                      <a:pt x="35" y="51"/>
                    </a:lnTo>
                    <a:lnTo>
                      <a:pt x="44" y="59"/>
                    </a:lnTo>
                    <a:lnTo>
                      <a:pt x="53" y="66"/>
                    </a:lnTo>
                    <a:close/>
                  </a:path>
                </a:pathLst>
              </a:custGeom>
              <a:solidFill>
                <a:srgbClr val="EF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01" name="Freeform 91">
                <a:extLst>
                  <a:ext uri="{FF2B5EF4-FFF2-40B4-BE49-F238E27FC236}">
                    <a16:creationId xmlns:a16="http://schemas.microsoft.com/office/drawing/2014/main" id="{2BA93291-D941-033C-C06A-6AE54FF4D1E2}"/>
                  </a:ext>
                </a:extLst>
              </p:cNvPr>
              <p:cNvSpPr/>
              <p:nvPr/>
            </p:nvSpPr>
            <p:spPr bwMode="auto">
              <a:xfrm>
                <a:off x="4852" y="4125"/>
                <a:ext cx="17" cy="17"/>
              </a:xfrm>
              <a:custGeom>
                <a:avLst/>
                <a:gdLst>
                  <a:gd name="T0" fmla="*/ 1 w 34"/>
                  <a:gd name="T1" fmla="*/ 1 h 34"/>
                  <a:gd name="T2" fmla="*/ 1 w 34"/>
                  <a:gd name="T3" fmla="*/ 1 h 34"/>
                  <a:gd name="T4" fmla="*/ 1 w 34"/>
                  <a:gd name="T5" fmla="*/ 1 h 34"/>
                  <a:gd name="T6" fmla="*/ 1 w 34"/>
                  <a:gd name="T7" fmla="*/ 1 h 34"/>
                  <a:gd name="T8" fmla="*/ 1 w 34"/>
                  <a:gd name="T9" fmla="*/ 1 h 34"/>
                  <a:gd name="T10" fmla="*/ 1 w 34"/>
                  <a:gd name="T11" fmla="*/ 1 h 34"/>
                  <a:gd name="T12" fmla="*/ 1 w 34"/>
                  <a:gd name="T13" fmla="*/ 1 h 34"/>
                  <a:gd name="T14" fmla="*/ 1 w 34"/>
                  <a:gd name="T15" fmla="*/ 1 h 34"/>
                  <a:gd name="T16" fmla="*/ 1 w 34"/>
                  <a:gd name="T17" fmla="*/ 1 h 34"/>
                  <a:gd name="T18" fmla="*/ 1 w 34"/>
                  <a:gd name="T19" fmla="*/ 0 h 34"/>
                  <a:gd name="T20" fmla="*/ 1 w 34"/>
                  <a:gd name="T21" fmla="*/ 1 h 34"/>
                  <a:gd name="T22" fmla="*/ 1 w 34"/>
                  <a:gd name="T23" fmla="*/ 1 h 34"/>
                  <a:gd name="T24" fmla="*/ 0 w 34"/>
                  <a:gd name="T25" fmla="*/ 1 h 34"/>
                  <a:gd name="T26" fmla="*/ 0 w 34"/>
                  <a:gd name="T27" fmla="*/ 1 h 34"/>
                  <a:gd name="T28" fmla="*/ 1 w 34"/>
                  <a:gd name="T29" fmla="*/ 1 h 34"/>
                  <a:gd name="T30" fmla="*/ 1 w 34"/>
                  <a:gd name="T31" fmla="*/ 1 h 34"/>
                  <a:gd name="T32" fmla="*/ 1 w 34"/>
                  <a:gd name="T33" fmla="*/ 1 h 3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4" h="34">
                    <a:moveTo>
                      <a:pt x="12" y="34"/>
                    </a:moveTo>
                    <a:lnTo>
                      <a:pt x="19" y="34"/>
                    </a:lnTo>
                    <a:lnTo>
                      <a:pt x="24" y="33"/>
                    </a:lnTo>
                    <a:lnTo>
                      <a:pt x="29" y="28"/>
                    </a:lnTo>
                    <a:lnTo>
                      <a:pt x="32" y="22"/>
                    </a:lnTo>
                    <a:lnTo>
                      <a:pt x="34" y="15"/>
                    </a:lnTo>
                    <a:lnTo>
                      <a:pt x="32" y="10"/>
                    </a:lnTo>
                    <a:lnTo>
                      <a:pt x="28" y="5"/>
                    </a:lnTo>
                    <a:lnTo>
                      <a:pt x="22" y="2"/>
                    </a:lnTo>
                    <a:lnTo>
                      <a:pt x="15" y="0"/>
                    </a:lnTo>
                    <a:lnTo>
                      <a:pt x="9" y="3"/>
                    </a:lnTo>
                    <a:lnTo>
                      <a:pt x="4" y="6"/>
                    </a:lnTo>
                    <a:lnTo>
                      <a:pt x="0" y="12"/>
                    </a:lnTo>
                    <a:lnTo>
                      <a:pt x="0" y="19"/>
                    </a:lnTo>
                    <a:lnTo>
                      <a:pt x="1" y="25"/>
                    </a:lnTo>
                    <a:lnTo>
                      <a:pt x="6" y="30"/>
                    </a:lnTo>
                    <a:lnTo>
                      <a:pt x="12" y="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02" name="Freeform 92">
                <a:extLst>
                  <a:ext uri="{FF2B5EF4-FFF2-40B4-BE49-F238E27FC236}">
                    <a16:creationId xmlns:a16="http://schemas.microsoft.com/office/drawing/2014/main" id="{B57663D5-FD5B-1231-60D7-4BC5F5AB3B6E}"/>
                  </a:ext>
                </a:extLst>
              </p:cNvPr>
              <p:cNvSpPr/>
              <p:nvPr/>
            </p:nvSpPr>
            <p:spPr bwMode="auto">
              <a:xfrm>
                <a:off x="4885" y="4152"/>
                <a:ext cx="17" cy="17"/>
              </a:xfrm>
              <a:custGeom>
                <a:avLst/>
                <a:gdLst>
                  <a:gd name="T0" fmla="*/ 1 w 33"/>
                  <a:gd name="T1" fmla="*/ 1 h 33"/>
                  <a:gd name="T2" fmla="*/ 1 w 33"/>
                  <a:gd name="T3" fmla="*/ 1 h 33"/>
                  <a:gd name="T4" fmla="*/ 1 w 33"/>
                  <a:gd name="T5" fmla="*/ 1 h 33"/>
                  <a:gd name="T6" fmla="*/ 1 w 33"/>
                  <a:gd name="T7" fmla="*/ 1 h 33"/>
                  <a:gd name="T8" fmla="*/ 1 w 33"/>
                  <a:gd name="T9" fmla="*/ 1 h 33"/>
                  <a:gd name="T10" fmla="*/ 1 w 33"/>
                  <a:gd name="T11" fmla="*/ 1 h 33"/>
                  <a:gd name="T12" fmla="*/ 1 w 33"/>
                  <a:gd name="T13" fmla="*/ 1 h 33"/>
                  <a:gd name="T14" fmla="*/ 1 w 33"/>
                  <a:gd name="T15" fmla="*/ 1 h 33"/>
                  <a:gd name="T16" fmla="*/ 1 w 33"/>
                  <a:gd name="T17" fmla="*/ 0 h 33"/>
                  <a:gd name="T18" fmla="*/ 1 w 33"/>
                  <a:gd name="T19" fmla="*/ 0 h 33"/>
                  <a:gd name="T20" fmla="*/ 1 w 33"/>
                  <a:gd name="T21" fmla="*/ 1 h 33"/>
                  <a:gd name="T22" fmla="*/ 1 w 33"/>
                  <a:gd name="T23" fmla="*/ 1 h 33"/>
                  <a:gd name="T24" fmla="*/ 1 w 33"/>
                  <a:gd name="T25" fmla="*/ 1 h 33"/>
                  <a:gd name="T26" fmla="*/ 0 w 33"/>
                  <a:gd name="T27" fmla="*/ 1 h 33"/>
                  <a:gd name="T28" fmla="*/ 1 w 33"/>
                  <a:gd name="T29" fmla="*/ 1 h 33"/>
                  <a:gd name="T30" fmla="*/ 1 w 33"/>
                  <a:gd name="T31" fmla="*/ 1 h 33"/>
                  <a:gd name="T32" fmla="*/ 1 w 33"/>
                  <a:gd name="T33" fmla="*/ 1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3" h="33">
                    <a:moveTo>
                      <a:pt x="11" y="32"/>
                    </a:moveTo>
                    <a:lnTo>
                      <a:pt x="18" y="33"/>
                    </a:lnTo>
                    <a:lnTo>
                      <a:pt x="24" y="31"/>
                    </a:lnTo>
                    <a:lnTo>
                      <a:pt x="29" y="27"/>
                    </a:lnTo>
                    <a:lnTo>
                      <a:pt x="32" y="22"/>
                    </a:lnTo>
                    <a:lnTo>
                      <a:pt x="33" y="15"/>
                    </a:lnTo>
                    <a:lnTo>
                      <a:pt x="32" y="9"/>
                    </a:lnTo>
                    <a:lnTo>
                      <a:pt x="28" y="3"/>
                    </a:lnTo>
                    <a:lnTo>
                      <a:pt x="22" y="0"/>
                    </a:lnTo>
                    <a:lnTo>
                      <a:pt x="15" y="0"/>
                    </a:lnTo>
                    <a:lnTo>
                      <a:pt x="9" y="1"/>
                    </a:lnTo>
                    <a:lnTo>
                      <a:pt x="4" y="5"/>
                    </a:lnTo>
                    <a:lnTo>
                      <a:pt x="1" y="11"/>
                    </a:lnTo>
                    <a:lnTo>
                      <a:pt x="0" y="18"/>
                    </a:lnTo>
                    <a:lnTo>
                      <a:pt x="1" y="24"/>
                    </a:lnTo>
                    <a:lnTo>
                      <a:pt x="6" y="28"/>
                    </a:lnTo>
                    <a:lnTo>
                      <a:pt x="11" y="3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03" name="Freeform 93">
                <a:extLst>
                  <a:ext uri="{FF2B5EF4-FFF2-40B4-BE49-F238E27FC236}">
                    <a16:creationId xmlns:a16="http://schemas.microsoft.com/office/drawing/2014/main" id="{2D2ADD5A-FFE9-6136-E4EC-6C99065CA954}"/>
                  </a:ext>
                </a:extLst>
              </p:cNvPr>
              <p:cNvSpPr/>
              <p:nvPr/>
            </p:nvSpPr>
            <p:spPr bwMode="auto">
              <a:xfrm>
                <a:off x="4701" y="4202"/>
                <a:ext cx="17" cy="17"/>
              </a:xfrm>
              <a:custGeom>
                <a:avLst/>
                <a:gdLst>
                  <a:gd name="T0" fmla="*/ 1 w 34"/>
                  <a:gd name="T1" fmla="*/ 1 h 33"/>
                  <a:gd name="T2" fmla="*/ 1 w 34"/>
                  <a:gd name="T3" fmla="*/ 1 h 33"/>
                  <a:gd name="T4" fmla="*/ 1 w 34"/>
                  <a:gd name="T5" fmla="*/ 1 h 33"/>
                  <a:gd name="T6" fmla="*/ 1 w 34"/>
                  <a:gd name="T7" fmla="*/ 1 h 33"/>
                  <a:gd name="T8" fmla="*/ 1 w 34"/>
                  <a:gd name="T9" fmla="*/ 1 h 33"/>
                  <a:gd name="T10" fmla="*/ 1 w 34"/>
                  <a:gd name="T11" fmla="*/ 1 h 33"/>
                  <a:gd name="T12" fmla="*/ 1 w 34"/>
                  <a:gd name="T13" fmla="*/ 1 h 33"/>
                  <a:gd name="T14" fmla="*/ 1 w 34"/>
                  <a:gd name="T15" fmla="*/ 1 h 33"/>
                  <a:gd name="T16" fmla="*/ 1 w 34"/>
                  <a:gd name="T17" fmla="*/ 1 h 33"/>
                  <a:gd name="T18" fmla="*/ 1 w 34"/>
                  <a:gd name="T19" fmla="*/ 0 h 33"/>
                  <a:gd name="T20" fmla="*/ 1 w 34"/>
                  <a:gd name="T21" fmla="*/ 1 h 33"/>
                  <a:gd name="T22" fmla="*/ 1 w 34"/>
                  <a:gd name="T23" fmla="*/ 1 h 33"/>
                  <a:gd name="T24" fmla="*/ 1 w 34"/>
                  <a:gd name="T25" fmla="*/ 1 h 33"/>
                  <a:gd name="T26" fmla="*/ 0 w 34"/>
                  <a:gd name="T27" fmla="*/ 1 h 33"/>
                  <a:gd name="T28" fmla="*/ 1 w 34"/>
                  <a:gd name="T29" fmla="*/ 1 h 33"/>
                  <a:gd name="T30" fmla="*/ 1 w 34"/>
                  <a:gd name="T31" fmla="*/ 1 h 33"/>
                  <a:gd name="T32" fmla="*/ 1 w 34"/>
                  <a:gd name="T33" fmla="*/ 1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4" h="33">
                    <a:moveTo>
                      <a:pt x="12" y="33"/>
                    </a:moveTo>
                    <a:lnTo>
                      <a:pt x="19" y="33"/>
                    </a:lnTo>
                    <a:lnTo>
                      <a:pt x="25" y="32"/>
                    </a:lnTo>
                    <a:lnTo>
                      <a:pt x="29" y="28"/>
                    </a:lnTo>
                    <a:lnTo>
                      <a:pt x="33" y="22"/>
                    </a:lnTo>
                    <a:lnTo>
                      <a:pt x="34" y="16"/>
                    </a:lnTo>
                    <a:lnTo>
                      <a:pt x="33" y="9"/>
                    </a:lnTo>
                    <a:lnTo>
                      <a:pt x="28" y="5"/>
                    </a:lnTo>
                    <a:lnTo>
                      <a:pt x="22" y="1"/>
                    </a:lnTo>
                    <a:lnTo>
                      <a:pt x="15" y="0"/>
                    </a:lnTo>
                    <a:lnTo>
                      <a:pt x="10" y="2"/>
                    </a:lnTo>
                    <a:lnTo>
                      <a:pt x="5" y="6"/>
                    </a:lnTo>
                    <a:lnTo>
                      <a:pt x="2" y="12"/>
                    </a:lnTo>
                    <a:lnTo>
                      <a:pt x="0" y="18"/>
                    </a:lnTo>
                    <a:lnTo>
                      <a:pt x="2" y="24"/>
                    </a:lnTo>
                    <a:lnTo>
                      <a:pt x="6" y="30"/>
                    </a:lnTo>
                    <a:lnTo>
                      <a:pt x="12" y="3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04" name="Freeform 94">
                <a:extLst>
                  <a:ext uri="{FF2B5EF4-FFF2-40B4-BE49-F238E27FC236}">
                    <a16:creationId xmlns:a16="http://schemas.microsoft.com/office/drawing/2014/main" id="{5167C20F-1A0D-6597-8312-E3B99A3D80A3}"/>
                  </a:ext>
                </a:extLst>
              </p:cNvPr>
              <p:cNvSpPr/>
              <p:nvPr/>
            </p:nvSpPr>
            <p:spPr bwMode="auto">
              <a:xfrm>
                <a:off x="4742" y="4201"/>
                <a:ext cx="16" cy="17"/>
              </a:xfrm>
              <a:custGeom>
                <a:avLst/>
                <a:gdLst>
                  <a:gd name="T0" fmla="*/ 0 w 34"/>
                  <a:gd name="T1" fmla="*/ 1 h 33"/>
                  <a:gd name="T2" fmla="*/ 0 w 34"/>
                  <a:gd name="T3" fmla="*/ 1 h 33"/>
                  <a:gd name="T4" fmla="*/ 0 w 34"/>
                  <a:gd name="T5" fmla="*/ 1 h 33"/>
                  <a:gd name="T6" fmla="*/ 0 w 34"/>
                  <a:gd name="T7" fmla="*/ 1 h 33"/>
                  <a:gd name="T8" fmla="*/ 0 w 34"/>
                  <a:gd name="T9" fmla="*/ 1 h 33"/>
                  <a:gd name="T10" fmla="*/ 0 w 34"/>
                  <a:gd name="T11" fmla="*/ 1 h 33"/>
                  <a:gd name="T12" fmla="*/ 0 w 34"/>
                  <a:gd name="T13" fmla="*/ 1 h 33"/>
                  <a:gd name="T14" fmla="*/ 0 w 34"/>
                  <a:gd name="T15" fmla="*/ 1 h 33"/>
                  <a:gd name="T16" fmla="*/ 0 w 34"/>
                  <a:gd name="T17" fmla="*/ 1 h 33"/>
                  <a:gd name="T18" fmla="*/ 0 w 34"/>
                  <a:gd name="T19" fmla="*/ 0 h 33"/>
                  <a:gd name="T20" fmla="*/ 0 w 34"/>
                  <a:gd name="T21" fmla="*/ 1 h 33"/>
                  <a:gd name="T22" fmla="*/ 0 w 34"/>
                  <a:gd name="T23" fmla="*/ 1 h 33"/>
                  <a:gd name="T24" fmla="*/ 0 w 34"/>
                  <a:gd name="T25" fmla="*/ 1 h 33"/>
                  <a:gd name="T26" fmla="*/ 0 w 34"/>
                  <a:gd name="T27" fmla="*/ 1 h 33"/>
                  <a:gd name="T28" fmla="*/ 0 w 34"/>
                  <a:gd name="T29" fmla="*/ 1 h 33"/>
                  <a:gd name="T30" fmla="*/ 0 w 34"/>
                  <a:gd name="T31" fmla="*/ 1 h 33"/>
                  <a:gd name="T32" fmla="*/ 0 w 34"/>
                  <a:gd name="T33" fmla="*/ 1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4" h="33">
                    <a:moveTo>
                      <a:pt x="12" y="32"/>
                    </a:moveTo>
                    <a:lnTo>
                      <a:pt x="19" y="33"/>
                    </a:lnTo>
                    <a:lnTo>
                      <a:pt x="24" y="32"/>
                    </a:lnTo>
                    <a:lnTo>
                      <a:pt x="29" y="27"/>
                    </a:lnTo>
                    <a:lnTo>
                      <a:pt x="32" y="22"/>
                    </a:lnTo>
                    <a:lnTo>
                      <a:pt x="34" y="15"/>
                    </a:lnTo>
                    <a:lnTo>
                      <a:pt x="31" y="9"/>
                    </a:lnTo>
                    <a:lnTo>
                      <a:pt x="28" y="4"/>
                    </a:lnTo>
                    <a:lnTo>
                      <a:pt x="22" y="1"/>
                    </a:lnTo>
                    <a:lnTo>
                      <a:pt x="15" y="0"/>
                    </a:lnTo>
                    <a:lnTo>
                      <a:pt x="9" y="1"/>
                    </a:lnTo>
                    <a:lnTo>
                      <a:pt x="4" y="5"/>
                    </a:lnTo>
                    <a:lnTo>
                      <a:pt x="0" y="11"/>
                    </a:lnTo>
                    <a:lnTo>
                      <a:pt x="0" y="18"/>
                    </a:lnTo>
                    <a:lnTo>
                      <a:pt x="1" y="24"/>
                    </a:lnTo>
                    <a:lnTo>
                      <a:pt x="6" y="28"/>
                    </a:lnTo>
                    <a:lnTo>
                      <a:pt x="12" y="3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05" name="Freeform 95">
                <a:extLst>
                  <a:ext uri="{FF2B5EF4-FFF2-40B4-BE49-F238E27FC236}">
                    <a16:creationId xmlns:a16="http://schemas.microsoft.com/office/drawing/2014/main" id="{A063EF01-CB04-80A0-7DB4-C5A035CF1221}"/>
                  </a:ext>
                </a:extLst>
              </p:cNvPr>
              <p:cNvSpPr/>
              <p:nvPr/>
            </p:nvSpPr>
            <p:spPr bwMode="auto">
              <a:xfrm>
                <a:off x="4782" y="4209"/>
                <a:ext cx="17" cy="17"/>
              </a:xfrm>
              <a:custGeom>
                <a:avLst/>
                <a:gdLst>
                  <a:gd name="T0" fmla="*/ 1 w 33"/>
                  <a:gd name="T1" fmla="*/ 1 h 33"/>
                  <a:gd name="T2" fmla="*/ 1 w 33"/>
                  <a:gd name="T3" fmla="*/ 1 h 33"/>
                  <a:gd name="T4" fmla="*/ 1 w 33"/>
                  <a:gd name="T5" fmla="*/ 1 h 33"/>
                  <a:gd name="T6" fmla="*/ 1 w 33"/>
                  <a:gd name="T7" fmla="*/ 1 h 33"/>
                  <a:gd name="T8" fmla="*/ 1 w 33"/>
                  <a:gd name="T9" fmla="*/ 1 h 33"/>
                  <a:gd name="T10" fmla="*/ 1 w 33"/>
                  <a:gd name="T11" fmla="*/ 1 h 33"/>
                  <a:gd name="T12" fmla="*/ 1 w 33"/>
                  <a:gd name="T13" fmla="*/ 1 h 33"/>
                  <a:gd name="T14" fmla="*/ 1 w 33"/>
                  <a:gd name="T15" fmla="*/ 1 h 33"/>
                  <a:gd name="T16" fmla="*/ 1 w 33"/>
                  <a:gd name="T17" fmla="*/ 1 h 33"/>
                  <a:gd name="T18" fmla="*/ 1 w 33"/>
                  <a:gd name="T19" fmla="*/ 0 h 33"/>
                  <a:gd name="T20" fmla="*/ 1 w 33"/>
                  <a:gd name="T21" fmla="*/ 1 h 33"/>
                  <a:gd name="T22" fmla="*/ 1 w 33"/>
                  <a:gd name="T23" fmla="*/ 1 h 33"/>
                  <a:gd name="T24" fmla="*/ 0 w 33"/>
                  <a:gd name="T25" fmla="*/ 1 h 33"/>
                  <a:gd name="T26" fmla="*/ 0 w 33"/>
                  <a:gd name="T27" fmla="*/ 1 h 33"/>
                  <a:gd name="T28" fmla="*/ 1 w 33"/>
                  <a:gd name="T29" fmla="*/ 1 h 33"/>
                  <a:gd name="T30" fmla="*/ 1 w 33"/>
                  <a:gd name="T31" fmla="*/ 1 h 33"/>
                  <a:gd name="T32" fmla="*/ 1 w 33"/>
                  <a:gd name="T33" fmla="*/ 1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3" h="33">
                    <a:moveTo>
                      <a:pt x="11" y="32"/>
                    </a:moveTo>
                    <a:lnTo>
                      <a:pt x="18" y="33"/>
                    </a:lnTo>
                    <a:lnTo>
                      <a:pt x="24" y="32"/>
                    </a:lnTo>
                    <a:lnTo>
                      <a:pt x="29" y="27"/>
                    </a:lnTo>
                    <a:lnTo>
                      <a:pt x="32" y="22"/>
                    </a:lnTo>
                    <a:lnTo>
                      <a:pt x="33" y="15"/>
                    </a:lnTo>
                    <a:lnTo>
                      <a:pt x="31" y="9"/>
                    </a:lnTo>
                    <a:lnTo>
                      <a:pt x="27" y="4"/>
                    </a:lnTo>
                    <a:lnTo>
                      <a:pt x="22" y="1"/>
                    </a:lnTo>
                    <a:lnTo>
                      <a:pt x="15" y="0"/>
                    </a:lnTo>
                    <a:lnTo>
                      <a:pt x="9" y="1"/>
                    </a:lnTo>
                    <a:lnTo>
                      <a:pt x="3" y="6"/>
                    </a:lnTo>
                    <a:lnTo>
                      <a:pt x="0" y="11"/>
                    </a:lnTo>
                    <a:lnTo>
                      <a:pt x="0" y="18"/>
                    </a:lnTo>
                    <a:lnTo>
                      <a:pt x="1" y="24"/>
                    </a:lnTo>
                    <a:lnTo>
                      <a:pt x="5" y="29"/>
                    </a:lnTo>
                    <a:lnTo>
                      <a:pt x="11" y="3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06" name="Freeform 96">
                <a:extLst>
                  <a:ext uri="{FF2B5EF4-FFF2-40B4-BE49-F238E27FC236}">
                    <a16:creationId xmlns:a16="http://schemas.microsoft.com/office/drawing/2014/main" id="{429F8FF3-E928-E750-4C2A-785E440E82AF}"/>
                  </a:ext>
                </a:extLst>
              </p:cNvPr>
              <p:cNvSpPr/>
              <p:nvPr/>
            </p:nvSpPr>
            <p:spPr bwMode="auto">
              <a:xfrm>
                <a:off x="4820" y="4226"/>
                <a:ext cx="17" cy="17"/>
              </a:xfrm>
              <a:custGeom>
                <a:avLst/>
                <a:gdLst>
                  <a:gd name="T0" fmla="*/ 1 w 33"/>
                  <a:gd name="T1" fmla="*/ 1 h 34"/>
                  <a:gd name="T2" fmla="*/ 1 w 33"/>
                  <a:gd name="T3" fmla="*/ 1 h 34"/>
                  <a:gd name="T4" fmla="*/ 1 w 33"/>
                  <a:gd name="T5" fmla="*/ 1 h 34"/>
                  <a:gd name="T6" fmla="*/ 1 w 33"/>
                  <a:gd name="T7" fmla="*/ 1 h 34"/>
                  <a:gd name="T8" fmla="*/ 1 w 33"/>
                  <a:gd name="T9" fmla="*/ 1 h 34"/>
                  <a:gd name="T10" fmla="*/ 1 w 33"/>
                  <a:gd name="T11" fmla="*/ 1 h 34"/>
                  <a:gd name="T12" fmla="*/ 1 w 33"/>
                  <a:gd name="T13" fmla="*/ 1 h 34"/>
                  <a:gd name="T14" fmla="*/ 1 w 33"/>
                  <a:gd name="T15" fmla="*/ 1 h 34"/>
                  <a:gd name="T16" fmla="*/ 1 w 33"/>
                  <a:gd name="T17" fmla="*/ 1 h 34"/>
                  <a:gd name="T18" fmla="*/ 1 w 33"/>
                  <a:gd name="T19" fmla="*/ 0 h 34"/>
                  <a:gd name="T20" fmla="*/ 1 w 33"/>
                  <a:gd name="T21" fmla="*/ 1 h 34"/>
                  <a:gd name="T22" fmla="*/ 1 w 33"/>
                  <a:gd name="T23" fmla="*/ 1 h 34"/>
                  <a:gd name="T24" fmla="*/ 1 w 33"/>
                  <a:gd name="T25" fmla="*/ 1 h 34"/>
                  <a:gd name="T26" fmla="*/ 0 w 33"/>
                  <a:gd name="T27" fmla="*/ 1 h 34"/>
                  <a:gd name="T28" fmla="*/ 1 w 33"/>
                  <a:gd name="T29" fmla="*/ 1 h 34"/>
                  <a:gd name="T30" fmla="*/ 1 w 33"/>
                  <a:gd name="T31" fmla="*/ 1 h 34"/>
                  <a:gd name="T32" fmla="*/ 1 w 33"/>
                  <a:gd name="T33" fmla="*/ 1 h 3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3" h="34">
                    <a:moveTo>
                      <a:pt x="11" y="34"/>
                    </a:moveTo>
                    <a:lnTo>
                      <a:pt x="18" y="34"/>
                    </a:lnTo>
                    <a:lnTo>
                      <a:pt x="24" y="33"/>
                    </a:lnTo>
                    <a:lnTo>
                      <a:pt x="30" y="28"/>
                    </a:lnTo>
                    <a:lnTo>
                      <a:pt x="33" y="22"/>
                    </a:lnTo>
                    <a:lnTo>
                      <a:pt x="33" y="15"/>
                    </a:lnTo>
                    <a:lnTo>
                      <a:pt x="32" y="9"/>
                    </a:lnTo>
                    <a:lnTo>
                      <a:pt x="27" y="5"/>
                    </a:lnTo>
                    <a:lnTo>
                      <a:pt x="22" y="1"/>
                    </a:lnTo>
                    <a:lnTo>
                      <a:pt x="16" y="0"/>
                    </a:lnTo>
                    <a:lnTo>
                      <a:pt x="9" y="3"/>
                    </a:lnTo>
                    <a:lnTo>
                      <a:pt x="4" y="6"/>
                    </a:lnTo>
                    <a:lnTo>
                      <a:pt x="1" y="12"/>
                    </a:lnTo>
                    <a:lnTo>
                      <a:pt x="0" y="19"/>
                    </a:lnTo>
                    <a:lnTo>
                      <a:pt x="2" y="24"/>
                    </a:lnTo>
                    <a:lnTo>
                      <a:pt x="5" y="30"/>
                    </a:lnTo>
                    <a:lnTo>
                      <a:pt x="11" y="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07" name="Freeform 97">
                <a:extLst>
                  <a:ext uri="{FF2B5EF4-FFF2-40B4-BE49-F238E27FC236}">
                    <a16:creationId xmlns:a16="http://schemas.microsoft.com/office/drawing/2014/main" id="{D22B1038-9793-E84C-7C00-589CDF9FF5F5}"/>
                  </a:ext>
                </a:extLst>
              </p:cNvPr>
              <p:cNvSpPr/>
              <p:nvPr/>
            </p:nvSpPr>
            <p:spPr bwMode="auto">
              <a:xfrm>
                <a:off x="4853" y="4250"/>
                <a:ext cx="16" cy="16"/>
              </a:xfrm>
              <a:custGeom>
                <a:avLst/>
                <a:gdLst>
                  <a:gd name="T0" fmla="*/ 0 w 33"/>
                  <a:gd name="T1" fmla="*/ 0 h 33"/>
                  <a:gd name="T2" fmla="*/ 0 w 33"/>
                  <a:gd name="T3" fmla="*/ 0 h 33"/>
                  <a:gd name="T4" fmla="*/ 0 w 33"/>
                  <a:gd name="T5" fmla="*/ 0 h 33"/>
                  <a:gd name="T6" fmla="*/ 0 w 33"/>
                  <a:gd name="T7" fmla="*/ 0 h 33"/>
                  <a:gd name="T8" fmla="*/ 0 w 33"/>
                  <a:gd name="T9" fmla="*/ 0 h 33"/>
                  <a:gd name="T10" fmla="*/ 0 w 33"/>
                  <a:gd name="T11" fmla="*/ 0 h 33"/>
                  <a:gd name="T12" fmla="*/ 0 w 33"/>
                  <a:gd name="T13" fmla="*/ 0 h 33"/>
                  <a:gd name="T14" fmla="*/ 0 w 33"/>
                  <a:gd name="T15" fmla="*/ 0 h 33"/>
                  <a:gd name="T16" fmla="*/ 0 w 33"/>
                  <a:gd name="T17" fmla="*/ 0 h 33"/>
                  <a:gd name="T18" fmla="*/ 0 w 33"/>
                  <a:gd name="T19" fmla="*/ 0 h 33"/>
                  <a:gd name="T20" fmla="*/ 0 w 33"/>
                  <a:gd name="T21" fmla="*/ 0 h 33"/>
                  <a:gd name="T22" fmla="*/ 0 w 33"/>
                  <a:gd name="T23" fmla="*/ 0 h 33"/>
                  <a:gd name="T24" fmla="*/ 0 w 33"/>
                  <a:gd name="T25" fmla="*/ 0 h 33"/>
                  <a:gd name="T26" fmla="*/ 0 w 33"/>
                  <a:gd name="T27" fmla="*/ 0 h 33"/>
                  <a:gd name="T28" fmla="*/ 0 w 33"/>
                  <a:gd name="T29" fmla="*/ 0 h 33"/>
                  <a:gd name="T30" fmla="*/ 0 w 33"/>
                  <a:gd name="T31" fmla="*/ 0 h 33"/>
                  <a:gd name="T32" fmla="*/ 0 w 33"/>
                  <a:gd name="T33" fmla="*/ 0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3" h="33">
                    <a:moveTo>
                      <a:pt x="12" y="32"/>
                    </a:moveTo>
                    <a:lnTo>
                      <a:pt x="18" y="33"/>
                    </a:lnTo>
                    <a:lnTo>
                      <a:pt x="25" y="32"/>
                    </a:lnTo>
                    <a:lnTo>
                      <a:pt x="29" y="27"/>
                    </a:lnTo>
                    <a:lnTo>
                      <a:pt x="33" y="21"/>
                    </a:lnTo>
                    <a:lnTo>
                      <a:pt x="33" y="15"/>
                    </a:lnTo>
                    <a:lnTo>
                      <a:pt x="31" y="9"/>
                    </a:lnTo>
                    <a:lnTo>
                      <a:pt x="27" y="4"/>
                    </a:lnTo>
                    <a:lnTo>
                      <a:pt x="21" y="1"/>
                    </a:lnTo>
                    <a:lnTo>
                      <a:pt x="15" y="0"/>
                    </a:lnTo>
                    <a:lnTo>
                      <a:pt x="8" y="1"/>
                    </a:lnTo>
                    <a:lnTo>
                      <a:pt x="4" y="5"/>
                    </a:lnTo>
                    <a:lnTo>
                      <a:pt x="0" y="11"/>
                    </a:lnTo>
                    <a:lnTo>
                      <a:pt x="0" y="18"/>
                    </a:lnTo>
                    <a:lnTo>
                      <a:pt x="2" y="24"/>
                    </a:lnTo>
                    <a:lnTo>
                      <a:pt x="6" y="28"/>
                    </a:lnTo>
                    <a:lnTo>
                      <a:pt x="12" y="3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08" name="Freeform 98">
                <a:extLst>
                  <a:ext uri="{FF2B5EF4-FFF2-40B4-BE49-F238E27FC236}">
                    <a16:creationId xmlns:a16="http://schemas.microsoft.com/office/drawing/2014/main" id="{A5ADAA93-6B9A-A07B-7739-4292AC284F1F}"/>
                  </a:ext>
                </a:extLst>
              </p:cNvPr>
              <p:cNvSpPr/>
              <p:nvPr/>
            </p:nvSpPr>
            <p:spPr bwMode="auto">
              <a:xfrm>
                <a:off x="4680" y="4230"/>
                <a:ext cx="188" cy="72"/>
              </a:xfrm>
              <a:custGeom>
                <a:avLst/>
                <a:gdLst>
                  <a:gd name="T0" fmla="*/ 1 w 376"/>
                  <a:gd name="T1" fmla="*/ 1 h 144"/>
                  <a:gd name="T2" fmla="*/ 1 w 376"/>
                  <a:gd name="T3" fmla="*/ 1 h 144"/>
                  <a:gd name="T4" fmla="*/ 1 w 376"/>
                  <a:gd name="T5" fmla="*/ 1 h 144"/>
                  <a:gd name="T6" fmla="*/ 1 w 376"/>
                  <a:gd name="T7" fmla="*/ 1 h 144"/>
                  <a:gd name="T8" fmla="*/ 1 w 376"/>
                  <a:gd name="T9" fmla="*/ 1 h 144"/>
                  <a:gd name="T10" fmla="*/ 1 w 376"/>
                  <a:gd name="T11" fmla="*/ 1 h 144"/>
                  <a:gd name="T12" fmla="*/ 1 w 376"/>
                  <a:gd name="T13" fmla="*/ 1 h 144"/>
                  <a:gd name="T14" fmla="*/ 1 w 376"/>
                  <a:gd name="T15" fmla="*/ 1 h 144"/>
                  <a:gd name="T16" fmla="*/ 1 w 376"/>
                  <a:gd name="T17" fmla="*/ 1 h 144"/>
                  <a:gd name="T18" fmla="*/ 1 w 376"/>
                  <a:gd name="T19" fmla="*/ 1 h 144"/>
                  <a:gd name="T20" fmla="*/ 1 w 376"/>
                  <a:gd name="T21" fmla="*/ 1 h 144"/>
                  <a:gd name="T22" fmla="*/ 1 w 376"/>
                  <a:gd name="T23" fmla="*/ 1 h 144"/>
                  <a:gd name="T24" fmla="*/ 1 w 376"/>
                  <a:gd name="T25" fmla="*/ 1 h 144"/>
                  <a:gd name="T26" fmla="*/ 1 w 376"/>
                  <a:gd name="T27" fmla="*/ 1 h 144"/>
                  <a:gd name="T28" fmla="*/ 1 w 376"/>
                  <a:gd name="T29" fmla="*/ 1 h 144"/>
                  <a:gd name="T30" fmla="*/ 1 w 376"/>
                  <a:gd name="T31" fmla="*/ 1 h 144"/>
                  <a:gd name="T32" fmla="*/ 1 w 376"/>
                  <a:gd name="T33" fmla="*/ 1 h 144"/>
                  <a:gd name="T34" fmla="*/ 1 w 376"/>
                  <a:gd name="T35" fmla="*/ 1 h 144"/>
                  <a:gd name="T36" fmla="*/ 1 w 376"/>
                  <a:gd name="T37" fmla="*/ 1 h 144"/>
                  <a:gd name="T38" fmla="*/ 1 w 376"/>
                  <a:gd name="T39" fmla="*/ 0 h 144"/>
                  <a:gd name="T40" fmla="*/ 1 w 376"/>
                  <a:gd name="T41" fmla="*/ 1 h 144"/>
                  <a:gd name="T42" fmla="*/ 1 w 376"/>
                  <a:gd name="T43" fmla="*/ 1 h 144"/>
                  <a:gd name="T44" fmla="*/ 1 w 376"/>
                  <a:gd name="T45" fmla="*/ 1 h 144"/>
                  <a:gd name="T46" fmla="*/ 1 w 376"/>
                  <a:gd name="T47" fmla="*/ 1 h 144"/>
                  <a:gd name="T48" fmla="*/ 0 w 376"/>
                  <a:gd name="T49" fmla="*/ 1 h 144"/>
                  <a:gd name="T50" fmla="*/ 1 w 376"/>
                  <a:gd name="T51" fmla="*/ 1 h 144"/>
                  <a:gd name="T52" fmla="*/ 1 w 376"/>
                  <a:gd name="T53" fmla="*/ 1 h 144"/>
                  <a:gd name="T54" fmla="*/ 1 w 376"/>
                  <a:gd name="T55" fmla="*/ 1 h 144"/>
                  <a:gd name="T56" fmla="*/ 1 w 376"/>
                  <a:gd name="T57" fmla="*/ 1 h 144"/>
                  <a:gd name="T58" fmla="*/ 1 w 376"/>
                  <a:gd name="T59" fmla="*/ 1 h 144"/>
                  <a:gd name="T60" fmla="*/ 1 w 376"/>
                  <a:gd name="T61" fmla="*/ 1 h 144"/>
                  <a:gd name="T62" fmla="*/ 1 w 376"/>
                  <a:gd name="T63" fmla="*/ 1 h 144"/>
                  <a:gd name="T64" fmla="*/ 1 w 376"/>
                  <a:gd name="T65" fmla="*/ 1 h 144"/>
                  <a:gd name="T66" fmla="*/ 1 w 376"/>
                  <a:gd name="T67" fmla="*/ 1 h 144"/>
                  <a:gd name="T68" fmla="*/ 1 w 376"/>
                  <a:gd name="T69" fmla="*/ 1 h 144"/>
                  <a:gd name="T70" fmla="*/ 1 w 376"/>
                  <a:gd name="T71" fmla="*/ 1 h 144"/>
                  <a:gd name="T72" fmla="*/ 1 w 376"/>
                  <a:gd name="T73" fmla="*/ 1 h 144"/>
                  <a:gd name="T74" fmla="*/ 1 w 376"/>
                  <a:gd name="T75" fmla="*/ 1 h 144"/>
                  <a:gd name="T76" fmla="*/ 1 w 376"/>
                  <a:gd name="T77" fmla="*/ 1 h 144"/>
                  <a:gd name="T78" fmla="*/ 1 w 376"/>
                  <a:gd name="T79" fmla="*/ 1 h 144"/>
                  <a:gd name="T80" fmla="*/ 1 w 376"/>
                  <a:gd name="T81" fmla="*/ 1 h 144"/>
                  <a:gd name="T82" fmla="*/ 1 w 376"/>
                  <a:gd name="T83" fmla="*/ 1 h 144"/>
                  <a:gd name="T84" fmla="*/ 1 w 376"/>
                  <a:gd name="T85" fmla="*/ 1 h 144"/>
                  <a:gd name="T86" fmla="*/ 1 w 376"/>
                  <a:gd name="T87" fmla="*/ 1 h 144"/>
                  <a:gd name="T88" fmla="*/ 1 w 376"/>
                  <a:gd name="T89" fmla="*/ 1 h 144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0" t="0" r="r" b="b"/>
                <a:pathLst>
                  <a:path w="376" h="144">
                    <a:moveTo>
                      <a:pt x="340" y="144"/>
                    </a:moveTo>
                    <a:lnTo>
                      <a:pt x="344" y="141"/>
                    </a:lnTo>
                    <a:lnTo>
                      <a:pt x="349" y="137"/>
                    </a:lnTo>
                    <a:lnTo>
                      <a:pt x="353" y="134"/>
                    </a:lnTo>
                    <a:lnTo>
                      <a:pt x="358" y="130"/>
                    </a:lnTo>
                    <a:lnTo>
                      <a:pt x="363" y="127"/>
                    </a:lnTo>
                    <a:lnTo>
                      <a:pt x="367" y="122"/>
                    </a:lnTo>
                    <a:lnTo>
                      <a:pt x="372" y="119"/>
                    </a:lnTo>
                    <a:lnTo>
                      <a:pt x="376" y="114"/>
                    </a:lnTo>
                    <a:lnTo>
                      <a:pt x="358" y="95"/>
                    </a:lnTo>
                    <a:lnTo>
                      <a:pt x="337" y="76"/>
                    </a:lnTo>
                    <a:lnTo>
                      <a:pt x="314" y="60"/>
                    </a:lnTo>
                    <a:lnTo>
                      <a:pt x="291" y="46"/>
                    </a:lnTo>
                    <a:lnTo>
                      <a:pt x="266" y="34"/>
                    </a:lnTo>
                    <a:lnTo>
                      <a:pt x="239" y="23"/>
                    </a:lnTo>
                    <a:lnTo>
                      <a:pt x="213" y="15"/>
                    </a:lnTo>
                    <a:lnTo>
                      <a:pt x="186" y="9"/>
                    </a:lnTo>
                    <a:lnTo>
                      <a:pt x="160" y="5"/>
                    </a:lnTo>
                    <a:lnTo>
                      <a:pt x="133" y="1"/>
                    </a:lnTo>
                    <a:lnTo>
                      <a:pt x="108" y="0"/>
                    </a:lnTo>
                    <a:lnTo>
                      <a:pt x="83" y="1"/>
                    </a:lnTo>
                    <a:lnTo>
                      <a:pt x="60" y="4"/>
                    </a:lnTo>
                    <a:lnTo>
                      <a:pt x="38" y="7"/>
                    </a:lnTo>
                    <a:lnTo>
                      <a:pt x="17" y="13"/>
                    </a:lnTo>
                    <a:lnTo>
                      <a:pt x="0" y="20"/>
                    </a:lnTo>
                    <a:lnTo>
                      <a:pt x="4" y="32"/>
                    </a:lnTo>
                    <a:lnTo>
                      <a:pt x="9" y="45"/>
                    </a:lnTo>
                    <a:lnTo>
                      <a:pt x="15" y="58"/>
                    </a:lnTo>
                    <a:lnTo>
                      <a:pt x="21" y="69"/>
                    </a:lnTo>
                    <a:lnTo>
                      <a:pt x="40" y="60"/>
                    </a:lnTo>
                    <a:lnTo>
                      <a:pt x="61" y="54"/>
                    </a:lnTo>
                    <a:lnTo>
                      <a:pt x="83" y="50"/>
                    </a:lnTo>
                    <a:lnTo>
                      <a:pt x="106" y="47"/>
                    </a:lnTo>
                    <a:lnTo>
                      <a:pt x="128" y="47"/>
                    </a:lnTo>
                    <a:lnTo>
                      <a:pt x="151" y="49"/>
                    </a:lnTo>
                    <a:lnTo>
                      <a:pt x="174" y="52"/>
                    </a:lnTo>
                    <a:lnTo>
                      <a:pt x="197" y="58"/>
                    </a:lnTo>
                    <a:lnTo>
                      <a:pt x="219" y="65"/>
                    </a:lnTo>
                    <a:lnTo>
                      <a:pt x="241" y="73"/>
                    </a:lnTo>
                    <a:lnTo>
                      <a:pt x="261" y="82"/>
                    </a:lnTo>
                    <a:lnTo>
                      <a:pt x="280" y="92"/>
                    </a:lnTo>
                    <a:lnTo>
                      <a:pt x="298" y="104"/>
                    </a:lnTo>
                    <a:lnTo>
                      <a:pt x="314" y="117"/>
                    </a:lnTo>
                    <a:lnTo>
                      <a:pt x="328" y="130"/>
                    </a:lnTo>
                    <a:lnTo>
                      <a:pt x="340" y="144"/>
                    </a:lnTo>
                    <a:close/>
                  </a:path>
                </a:pathLst>
              </a:custGeom>
              <a:solidFill>
                <a:srgbClr val="D100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09" name="Freeform 99">
                <a:extLst>
                  <a:ext uri="{FF2B5EF4-FFF2-40B4-BE49-F238E27FC236}">
                    <a16:creationId xmlns:a16="http://schemas.microsoft.com/office/drawing/2014/main" id="{BDF0B849-88A0-4BEE-A0FF-F996BD8893E1}"/>
                  </a:ext>
                </a:extLst>
              </p:cNvPr>
              <p:cNvSpPr/>
              <p:nvPr/>
            </p:nvSpPr>
            <p:spPr bwMode="auto">
              <a:xfrm>
                <a:off x="3482" y="4271"/>
                <a:ext cx="1433" cy="69"/>
              </a:xfrm>
              <a:custGeom>
                <a:avLst/>
                <a:gdLst>
                  <a:gd name="T0" fmla="*/ 0 w 2868"/>
                  <a:gd name="T1" fmla="*/ 1 h 137"/>
                  <a:gd name="T2" fmla="*/ 0 w 2868"/>
                  <a:gd name="T3" fmla="*/ 0 h 137"/>
                  <a:gd name="T4" fmla="*/ 0 w 2868"/>
                  <a:gd name="T5" fmla="*/ 0 h 137"/>
                  <a:gd name="T6" fmla="*/ 0 w 2868"/>
                  <a:gd name="T7" fmla="*/ 1 h 137"/>
                  <a:gd name="T8" fmla="*/ 0 w 2868"/>
                  <a:gd name="T9" fmla="*/ 1 h 13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868" h="137">
                    <a:moveTo>
                      <a:pt x="2868" y="134"/>
                    </a:moveTo>
                    <a:lnTo>
                      <a:pt x="2868" y="0"/>
                    </a:lnTo>
                    <a:lnTo>
                      <a:pt x="0" y="0"/>
                    </a:lnTo>
                    <a:lnTo>
                      <a:pt x="7" y="137"/>
                    </a:lnTo>
                    <a:lnTo>
                      <a:pt x="2868" y="134"/>
                    </a:lnTo>
                    <a:close/>
                  </a:path>
                </a:pathLst>
              </a:custGeom>
              <a:solidFill>
                <a:srgbClr val="00A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10" name="Freeform 100">
                <a:extLst>
                  <a:ext uri="{FF2B5EF4-FFF2-40B4-BE49-F238E27FC236}">
                    <a16:creationId xmlns:a16="http://schemas.microsoft.com/office/drawing/2014/main" id="{1D9815DE-454A-B086-2D16-3582792095E3}"/>
                  </a:ext>
                </a:extLst>
              </p:cNvPr>
              <p:cNvSpPr/>
              <p:nvPr/>
            </p:nvSpPr>
            <p:spPr bwMode="auto">
              <a:xfrm>
                <a:off x="3452" y="4178"/>
                <a:ext cx="202" cy="140"/>
              </a:xfrm>
              <a:custGeom>
                <a:avLst/>
                <a:gdLst>
                  <a:gd name="T0" fmla="*/ 1 w 404"/>
                  <a:gd name="T1" fmla="*/ 0 h 281"/>
                  <a:gd name="T2" fmla="*/ 1 w 404"/>
                  <a:gd name="T3" fmla="*/ 0 h 281"/>
                  <a:gd name="T4" fmla="*/ 1 w 404"/>
                  <a:gd name="T5" fmla="*/ 0 h 281"/>
                  <a:gd name="T6" fmla="*/ 1 w 404"/>
                  <a:gd name="T7" fmla="*/ 0 h 281"/>
                  <a:gd name="T8" fmla="*/ 1 w 404"/>
                  <a:gd name="T9" fmla="*/ 0 h 281"/>
                  <a:gd name="T10" fmla="*/ 1 w 404"/>
                  <a:gd name="T11" fmla="*/ 0 h 281"/>
                  <a:gd name="T12" fmla="*/ 1 w 404"/>
                  <a:gd name="T13" fmla="*/ 0 h 281"/>
                  <a:gd name="T14" fmla="*/ 1 w 404"/>
                  <a:gd name="T15" fmla="*/ 0 h 281"/>
                  <a:gd name="T16" fmla="*/ 1 w 404"/>
                  <a:gd name="T17" fmla="*/ 0 h 281"/>
                  <a:gd name="T18" fmla="*/ 1 w 404"/>
                  <a:gd name="T19" fmla="*/ 0 h 281"/>
                  <a:gd name="T20" fmla="*/ 1 w 404"/>
                  <a:gd name="T21" fmla="*/ 0 h 281"/>
                  <a:gd name="T22" fmla="*/ 1 w 404"/>
                  <a:gd name="T23" fmla="*/ 0 h 281"/>
                  <a:gd name="T24" fmla="*/ 1 w 404"/>
                  <a:gd name="T25" fmla="*/ 0 h 281"/>
                  <a:gd name="T26" fmla="*/ 1 w 404"/>
                  <a:gd name="T27" fmla="*/ 0 h 281"/>
                  <a:gd name="T28" fmla="*/ 1 w 404"/>
                  <a:gd name="T29" fmla="*/ 0 h 281"/>
                  <a:gd name="T30" fmla="*/ 1 w 404"/>
                  <a:gd name="T31" fmla="*/ 0 h 281"/>
                  <a:gd name="T32" fmla="*/ 1 w 404"/>
                  <a:gd name="T33" fmla="*/ 0 h 281"/>
                  <a:gd name="T34" fmla="*/ 1 w 404"/>
                  <a:gd name="T35" fmla="*/ 0 h 281"/>
                  <a:gd name="T36" fmla="*/ 1 w 404"/>
                  <a:gd name="T37" fmla="*/ 0 h 281"/>
                  <a:gd name="T38" fmla="*/ 1 w 404"/>
                  <a:gd name="T39" fmla="*/ 0 h 281"/>
                  <a:gd name="T40" fmla="*/ 1 w 404"/>
                  <a:gd name="T41" fmla="*/ 0 h 281"/>
                  <a:gd name="T42" fmla="*/ 1 w 404"/>
                  <a:gd name="T43" fmla="*/ 0 h 281"/>
                  <a:gd name="T44" fmla="*/ 1 w 404"/>
                  <a:gd name="T45" fmla="*/ 0 h 281"/>
                  <a:gd name="T46" fmla="*/ 1 w 404"/>
                  <a:gd name="T47" fmla="*/ 0 h 281"/>
                  <a:gd name="T48" fmla="*/ 1 w 404"/>
                  <a:gd name="T49" fmla="*/ 0 h 281"/>
                  <a:gd name="T50" fmla="*/ 1 w 404"/>
                  <a:gd name="T51" fmla="*/ 0 h 281"/>
                  <a:gd name="T52" fmla="*/ 1 w 404"/>
                  <a:gd name="T53" fmla="*/ 0 h 281"/>
                  <a:gd name="T54" fmla="*/ 1 w 404"/>
                  <a:gd name="T55" fmla="*/ 0 h 281"/>
                  <a:gd name="T56" fmla="*/ 1 w 404"/>
                  <a:gd name="T57" fmla="*/ 0 h 281"/>
                  <a:gd name="T58" fmla="*/ 1 w 404"/>
                  <a:gd name="T59" fmla="*/ 0 h 281"/>
                  <a:gd name="T60" fmla="*/ 1 w 404"/>
                  <a:gd name="T61" fmla="*/ 0 h 281"/>
                  <a:gd name="T62" fmla="*/ 1 w 404"/>
                  <a:gd name="T63" fmla="*/ 0 h 281"/>
                  <a:gd name="T64" fmla="*/ 1 w 404"/>
                  <a:gd name="T65" fmla="*/ 0 h 281"/>
                  <a:gd name="T66" fmla="*/ 1 w 404"/>
                  <a:gd name="T67" fmla="*/ 0 h 281"/>
                  <a:gd name="T68" fmla="*/ 1 w 404"/>
                  <a:gd name="T69" fmla="*/ 0 h 281"/>
                  <a:gd name="T70" fmla="*/ 1 w 404"/>
                  <a:gd name="T71" fmla="*/ 0 h 281"/>
                  <a:gd name="T72" fmla="*/ 1 w 404"/>
                  <a:gd name="T73" fmla="*/ 0 h 281"/>
                  <a:gd name="T74" fmla="*/ 1 w 404"/>
                  <a:gd name="T75" fmla="*/ 0 h 281"/>
                  <a:gd name="T76" fmla="*/ 1 w 404"/>
                  <a:gd name="T77" fmla="*/ 0 h 281"/>
                  <a:gd name="T78" fmla="*/ 1 w 404"/>
                  <a:gd name="T79" fmla="*/ 0 h 281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0" t="0" r="r" b="b"/>
                <a:pathLst>
                  <a:path w="404" h="281">
                    <a:moveTo>
                      <a:pt x="339" y="270"/>
                    </a:moveTo>
                    <a:lnTo>
                      <a:pt x="323" y="270"/>
                    </a:lnTo>
                    <a:lnTo>
                      <a:pt x="306" y="271"/>
                    </a:lnTo>
                    <a:lnTo>
                      <a:pt x="290" y="271"/>
                    </a:lnTo>
                    <a:lnTo>
                      <a:pt x="274" y="271"/>
                    </a:lnTo>
                    <a:lnTo>
                      <a:pt x="258" y="273"/>
                    </a:lnTo>
                    <a:lnTo>
                      <a:pt x="241" y="273"/>
                    </a:lnTo>
                    <a:lnTo>
                      <a:pt x="225" y="274"/>
                    </a:lnTo>
                    <a:lnTo>
                      <a:pt x="209" y="274"/>
                    </a:lnTo>
                    <a:lnTo>
                      <a:pt x="194" y="275"/>
                    </a:lnTo>
                    <a:lnTo>
                      <a:pt x="178" y="276"/>
                    </a:lnTo>
                    <a:lnTo>
                      <a:pt x="163" y="276"/>
                    </a:lnTo>
                    <a:lnTo>
                      <a:pt x="148" y="277"/>
                    </a:lnTo>
                    <a:lnTo>
                      <a:pt x="133" y="278"/>
                    </a:lnTo>
                    <a:lnTo>
                      <a:pt x="118" y="279"/>
                    </a:lnTo>
                    <a:lnTo>
                      <a:pt x="103" y="279"/>
                    </a:lnTo>
                    <a:lnTo>
                      <a:pt x="89" y="281"/>
                    </a:lnTo>
                    <a:lnTo>
                      <a:pt x="86" y="258"/>
                    </a:lnTo>
                    <a:lnTo>
                      <a:pt x="80" y="233"/>
                    </a:lnTo>
                    <a:lnTo>
                      <a:pt x="72" y="209"/>
                    </a:lnTo>
                    <a:lnTo>
                      <a:pt x="62" y="185"/>
                    </a:lnTo>
                    <a:lnTo>
                      <a:pt x="49" y="163"/>
                    </a:lnTo>
                    <a:lnTo>
                      <a:pt x="34" y="142"/>
                    </a:lnTo>
                    <a:lnTo>
                      <a:pt x="18" y="125"/>
                    </a:lnTo>
                    <a:lnTo>
                      <a:pt x="0" y="112"/>
                    </a:lnTo>
                    <a:lnTo>
                      <a:pt x="20" y="118"/>
                    </a:lnTo>
                    <a:lnTo>
                      <a:pt x="40" y="127"/>
                    </a:lnTo>
                    <a:lnTo>
                      <a:pt x="57" y="139"/>
                    </a:lnTo>
                    <a:lnTo>
                      <a:pt x="73" y="155"/>
                    </a:lnTo>
                    <a:lnTo>
                      <a:pt x="89" y="173"/>
                    </a:lnTo>
                    <a:lnTo>
                      <a:pt x="103" y="196"/>
                    </a:lnTo>
                    <a:lnTo>
                      <a:pt x="118" y="223"/>
                    </a:lnTo>
                    <a:lnTo>
                      <a:pt x="133" y="254"/>
                    </a:lnTo>
                    <a:lnTo>
                      <a:pt x="140" y="223"/>
                    </a:lnTo>
                    <a:lnTo>
                      <a:pt x="142" y="188"/>
                    </a:lnTo>
                    <a:lnTo>
                      <a:pt x="142" y="153"/>
                    </a:lnTo>
                    <a:lnTo>
                      <a:pt x="139" y="116"/>
                    </a:lnTo>
                    <a:lnTo>
                      <a:pt x="133" y="81"/>
                    </a:lnTo>
                    <a:lnTo>
                      <a:pt x="125" y="50"/>
                    </a:lnTo>
                    <a:lnTo>
                      <a:pt x="115" y="23"/>
                    </a:lnTo>
                    <a:lnTo>
                      <a:pt x="102" y="5"/>
                    </a:lnTo>
                    <a:lnTo>
                      <a:pt x="121" y="18"/>
                    </a:lnTo>
                    <a:lnTo>
                      <a:pt x="140" y="34"/>
                    </a:lnTo>
                    <a:lnTo>
                      <a:pt x="157" y="53"/>
                    </a:lnTo>
                    <a:lnTo>
                      <a:pt x="174" y="78"/>
                    </a:lnTo>
                    <a:lnTo>
                      <a:pt x="188" y="106"/>
                    </a:lnTo>
                    <a:lnTo>
                      <a:pt x="201" y="141"/>
                    </a:lnTo>
                    <a:lnTo>
                      <a:pt x="212" y="183"/>
                    </a:lnTo>
                    <a:lnTo>
                      <a:pt x="218" y="231"/>
                    </a:lnTo>
                    <a:lnTo>
                      <a:pt x="229" y="208"/>
                    </a:lnTo>
                    <a:lnTo>
                      <a:pt x="237" y="183"/>
                    </a:lnTo>
                    <a:lnTo>
                      <a:pt x="243" y="154"/>
                    </a:lnTo>
                    <a:lnTo>
                      <a:pt x="245" y="124"/>
                    </a:lnTo>
                    <a:lnTo>
                      <a:pt x="245" y="93"/>
                    </a:lnTo>
                    <a:lnTo>
                      <a:pt x="241" y="62"/>
                    </a:lnTo>
                    <a:lnTo>
                      <a:pt x="235" y="30"/>
                    </a:lnTo>
                    <a:lnTo>
                      <a:pt x="223" y="0"/>
                    </a:lnTo>
                    <a:lnTo>
                      <a:pt x="240" y="30"/>
                    </a:lnTo>
                    <a:lnTo>
                      <a:pt x="255" y="57"/>
                    </a:lnTo>
                    <a:lnTo>
                      <a:pt x="268" y="82"/>
                    </a:lnTo>
                    <a:lnTo>
                      <a:pt x="279" y="106"/>
                    </a:lnTo>
                    <a:lnTo>
                      <a:pt x="288" y="128"/>
                    </a:lnTo>
                    <a:lnTo>
                      <a:pt x="294" y="151"/>
                    </a:lnTo>
                    <a:lnTo>
                      <a:pt x="298" y="173"/>
                    </a:lnTo>
                    <a:lnTo>
                      <a:pt x="299" y="195"/>
                    </a:lnTo>
                    <a:lnTo>
                      <a:pt x="312" y="173"/>
                    </a:lnTo>
                    <a:lnTo>
                      <a:pt x="326" y="148"/>
                    </a:lnTo>
                    <a:lnTo>
                      <a:pt x="340" y="121"/>
                    </a:lnTo>
                    <a:lnTo>
                      <a:pt x="354" y="94"/>
                    </a:lnTo>
                    <a:lnTo>
                      <a:pt x="366" y="67"/>
                    </a:lnTo>
                    <a:lnTo>
                      <a:pt x="375" y="42"/>
                    </a:lnTo>
                    <a:lnTo>
                      <a:pt x="382" y="20"/>
                    </a:lnTo>
                    <a:lnTo>
                      <a:pt x="384" y="3"/>
                    </a:lnTo>
                    <a:lnTo>
                      <a:pt x="392" y="27"/>
                    </a:lnTo>
                    <a:lnTo>
                      <a:pt x="398" y="53"/>
                    </a:lnTo>
                    <a:lnTo>
                      <a:pt x="403" y="81"/>
                    </a:lnTo>
                    <a:lnTo>
                      <a:pt x="404" y="112"/>
                    </a:lnTo>
                    <a:lnTo>
                      <a:pt x="398" y="146"/>
                    </a:lnTo>
                    <a:lnTo>
                      <a:pt x="388" y="184"/>
                    </a:lnTo>
                    <a:lnTo>
                      <a:pt x="368" y="225"/>
                    </a:lnTo>
                    <a:lnTo>
                      <a:pt x="339" y="270"/>
                    </a:lnTo>
                    <a:close/>
                  </a:path>
                </a:pathLst>
              </a:custGeom>
              <a:solidFill>
                <a:srgbClr val="00A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11" name="Freeform 101">
                <a:extLst>
                  <a:ext uri="{FF2B5EF4-FFF2-40B4-BE49-F238E27FC236}">
                    <a16:creationId xmlns:a16="http://schemas.microsoft.com/office/drawing/2014/main" id="{286BEC03-F750-D448-F8E4-C11F896C6336}"/>
                  </a:ext>
                </a:extLst>
              </p:cNvPr>
              <p:cNvSpPr/>
              <p:nvPr/>
            </p:nvSpPr>
            <p:spPr bwMode="auto">
              <a:xfrm>
                <a:off x="4880" y="4200"/>
                <a:ext cx="51" cy="71"/>
              </a:xfrm>
              <a:custGeom>
                <a:avLst/>
                <a:gdLst>
                  <a:gd name="T0" fmla="*/ 1 w 102"/>
                  <a:gd name="T1" fmla="*/ 1 h 142"/>
                  <a:gd name="T2" fmla="*/ 0 w 102"/>
                  <a:gd name="T3" fmla="*/ 1 h 142"/>
                  <a:gd name="T4" fmla="*/ 1 w 102"/>
                  <a:gd name="T5" fmla="*/ 1 h 142"/>
                  <a:gd name="T6" fmla="*/ 1 w 102"/>
                  <a:gd name="T7" fmla="*/ 1 h 142"/>
                  <a:gd name="T8" fmla="*/ 1 w 102"/>
                  <a:gd name="T9" fmla="*/ 1 h 142"/>
                  <a:gd name="T10" fmla="*/ 1 w 102"/>
                  <a:gd name="T11" fmla="*/ 1 h 142"/>
                  <a:gd name="T12" fmla="*/ 1 w 102"/>
                  <a:gd name="T13" fmla="*/ 1 h 142"/>
                  <a:gd name="T14" fmla="*/ 1 w 102"/>
                  <a:gd name="T15" fmla="*/ 1 h 142"/>
                  <a:gd name="T16" fmla="*/ 1 w 102"/>
                  <a:gd name="T17" fmla="*/ 1 h 142"/>
                  <a:gd name="T18" fmla="*/ 1 w 102"/>
                  <a:gd name="T19" fmla="*/ 0 h 142"/>
                  <a:gd name="T20" fmla="*/ 1 w 102"/>
                  <a:gd name="T21" fmla="*/ 1 h 142"/>
                  <a:gd name="T22" fmla="*/ 1 w 102"/>
                  <a:gd name="T23" fmla="*/ 1 h 142"/>
                  <a:gd name="T24" fmla="*/ 1 w 102"/>
                  <a:gd name="T25" fmla="*/ 1 h 142"/>
                  <a:gd name="T26" fmla="*/ 1 w 102"/>
                  <a:gd name="T27" fmla="*/ 1 h 142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102" h="142">
                    <a:moveTo>
                      <a:pt x="71" y="142"/>
                    </a:moveTo>
                    <a:lnTo>
                      <a:pt x="0" y="142"/>
                    </a:lnTo>
                    <a:lnTo>
                      <a:pt x="6" y="123"/>
                    </a:lnTo>
                    <a:lnTo>
                      <a:pt x="16" y="102"/>
                    </a:lnTo>
                    <a:lnTo>
                      <a:pt x="27" y="82"/>
                    </a:lnTo>
                    <a:lnTo>
                      <a:pt x="41" y="61"/>
                    </a:lnTo>
                    <a:lnTo>
                      <a:pt x="56" y="43"/>
                    </a:lnTo>
                    <a:lnTo>
                      <a:pt x="71" y="26"/>
                    </a:lnTo>
                    <a:lnTo>
                      <a:pt x="87" y="12"/>
                    </a:lnTo>
                    <a:lnTo>
                      <a:pt x="102" y="0"/>
                    </a:lnTo>
                    <a:lnTo>
                      <a:pt x="84" y="41"/>
                    </a:lnTo>
                    <a:lnTo>
                      <a:pt x="74" y="78"/>
                    </a:lnTo>
                    <a:lnTo>
                      <a:pt x="71" y="112"/>
                    </a:lnTo>
                    <a:lnTo>
                      <a:pt x="71" y="142"/>
                    </a:lnTo>
                    <a:close/>
                  </a:path>
                </a:pathLst>
              </a:custGeom>
              <a:solidFill>
                <a:srgbClr val="00A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12" name="Freeform 102">
                <a:extLst>
                  <a:ext uri="{FF2B5EF4-FFF2-40B4-BE49-F238E27FC236}">
                    <a16:creationId xmlns:a16="http://schemas.microsoft.com/office/drawing/2014/main" id="{9D3F5FDD-F111-30D3-8355-72AA17A6C56C}"/>
                  </a:ext>
                </a:extLst>
              </p:cNvPr>
              <p:cNvSpPr/>
              <p:nvPr/>
            </p:nvSpPr>
            <p:spPr bwMode="auto">
              <a:xfrm>
                <a:off x="3666" y="4127"/>
                <a:ext cx="558" cy="206"/>
              </a:xfrm>
              <a:custGeom>
                <a:avLst/>
                <a:gdLst>
                  <a:gd name="T0" fmla="*/ 0 w 1117"/>
                  <a:gd name="T1" fmla="*/ 1 h 412"/>
                  <a:gd name="T2" fmla="*/ 0 w 1117"/>
                  <a:gd name="T3" fmla="*/ 1 h 412"/>
                  <a:gd name="T4" fmla="*/ 0 w 1117"/>
                  <a:gd name="T5" fmla="*/ 1 h 412"/>
                  <a:gd name="T6" fmla="*/ 0 w 1117"/>
                  <a:gd name="T7" fmla="*/ 1 h 412"/>
                  <a:gd name="T8" fmla="*/ 0 w 1117"/>
                  <a:gd name="T9" fmla="*/ 1 h 412"/>
                  <a:gd name="T10" fmla="*/ 0 w 1117"/>
                  <a:gd name="T11" fmla="*/ 1 h 412"/>
                  <a:gd name="T12" fmla="*/ 0 w 1117"/>
                  <a:gd name="T13" fmla="*/ 1 h 412"/>
                  <a:gd name="T14" fmla="*/ 0 w 1117"/>
                  <a:gd name="T15" fmla="*/ 1 h 412"/>
                  <a:gd name="T16" fmla="*/ 0 w 1117"/>
                  <a:gd name="T17" fmla="*/ 1 h 412"/>
                  <a:gd name="T18" fmla="*/ 0 w 1117"/>
                  <a:gd name="T19" fmla="*/ 1 h 412"/>
                  <a:gd name="T20" fmla="*/ 0 w 1117"/>
                  <a:gd name="T21" fmla="*/ 1 h 412"/>
                  <a:gd name="T22" fmla="*/ 0 w 1117"/>
                  <a:gd name="T23" fmla="*/ 1 h 412"/>
                  <a:gd name="T24" fmla="*/ 0 w 1117"/>
                  <a:gd name="T25" fmla="*/ 1 h 412"/>
                  <a:gd name="T26" fmla="*/ 0 w 1117"/>
                  <a:gd name="T27" fmla="*/ 1 h 412"/>
                  <a:gd name="T28" fmla="*/ 0 w 1117"/>
                  <a:gd name="T29" fmla="*/ 1 h 412"/>
                  <a:gd name="T30" fmla="*/ 0 w 1117"/>
                  <a:gd name="T31" fmla="*/ 1 h 412"/>
                  <a:gd name="T32" fmla="*/ 0 w 1117"/>
                  <a:gd name="T33" fmla="*/ 1 h 412"/>
                  <a:gd name="T34" fmla="*/ 0 w 1117"/>
                  <a:gd name="T35" fmla="*/ 1 h 412"/>
                  <a:gd name="T36" fmla="*/ 0 w 1117"/>
                  <a:gd name="T37" fmla="*/ 1 h 412"/>
                  <a:gd name="T38" fmla="*/ 0 w 1117"/>
                  <a:gd name="T39" fmla="*/ 1 h 412"/>
                  <a:gd name="T40" fmla="*/ 0 w 1117"/>
                  <a:gd name="T41" fmla="*/ 1 h 412"/>
                  <a:gd name="T42" fmla="*/ 0 w 1117"/>
                  <a:gd name="T43" fmla="*/ 1 h 412"/>
                  <a:gd name="T44" fmla="*/ 0 w 1117"/>
                  <a:gd name="T45" fmla="*/ 1 h 412"/>
                  <a:gd name="T46" fmla="*/ 0 w 1117"/>
                  <a:gd name="T47" fmla="*/ 1 h 412"/>
                  <a:gd name="T48" fmla="*/ 0 w 1117"/>
                  <a:gd name="T49" fmla="*/ 1 h 412"/>
                  <a:gd name="T50" fmla="*/ 0 w 1117"/>
                  <a:gd name="T51" fmla="*/ 1 h 412"/>
                  <a:gd name="T52" fmla="*/ 0 w 1117"/>
                  <a:gd name="T53" fmla="*/ 1 h 412"/>
                  <a:gd name="T54" fmla="*/ 0 w 1117"/>
                  <a:gd name="T55" fmla="*/ 1 h 412"/>
                  <a:gd name="T56" fmla="*/ 0 w 1117"/>
                  <a:gd name="T57" fmla="*/ 1 h 412"/>
                  <a:gd name="T58" fmla="*/ 0 w 1117"/>
                  <a:gd name="T59" fmla="*/ 1 h 412"/>
                  <a:gd name="T60" fmla="*/ 0 w 1117"/>
                  <a:gd name="T61" fmla="*/ 1 h 412"/>
                  <a:gd name="T62" fmla="*/ 0 w 1117"/>
                  <a:gd name="T63" fmla="*/ 1 h 412"/>
                  <a:gd name="T64" fmla="*/ 0 w 1117"/>
                  <a:gd name="T65" fmla="*/ 0 h 412"/>
                  <a:gd name="T66" fmla="*/ 0 w 1117"/>
                  <a:gd name="T67" fmla="*/ 1 h 412"/>
                  <a:gd name="T68" fmla="*/ 0 w 1117"/>
                  <a:gd name="T69" fmla="*/ 1 h 412"/>
                  <a:gd name="T70" fmla="*/ 0 w 1117"/>
                  <a:gd name="T71" fmla="*/ 1 h 412"/>
                  <a:gd name="T72" fmla="*/ 0 w 1117"/>
                  <a:gd name="T73" fmla="*/ 1 h 412"/>
                  <a:gd name="T74" fmla="*/ 0 w 1117"/>
                  <a:gd name="T75" fmla="*/ 1 h 412"/>
                  <a:gd name="T76" fmla="*/ 0 w 1117"/>
                  <a:gd name="T77" fmla="*/ 1 h 412"/>
                  <a:gd name="T78" fmla="*/ 0 w 1117"/>
                  <a:gd name="T79" fmla="*/ 1 h 412"/>
                  <a:gd name="T80" fmla="*/ 0 w 1117"/>
                  <a:gd name="T81" fmla="*/ 1 h 412"/>
                  <a:gd name="T82" fmla="*/ 0 w 1117"/>
                  <a:gd name="T83" fmla="*/ 1 h 412"/>
                  <a:gd name="T84" fmla="*/ 0 w 1117"/>
                  <a:gd name="T85" fmla="*/ 1 h 412"/>
                  <a:gd name="T86" fmla="*/ 0 w 1117"/>
                  <a:gd name="T87" fmla="*/ 1 h 412"/>
                  <a:gd name="T88" fmla="*/ 0 w 1117"/>
                  <a:gd name="T89" fmla="*/ 1 h 412"/>
                  <a:gd name="T90" fmla="*/ 0 w 1117"/>
                  <a:gd name="T91" fmla="*/ 1 h 412"/>
                  <a:gd name="T92" fmla="*/ 0 w 1117"/>
                  <a:gd name="T93" fmla="*/ 1 h 412"/>
                  <a:gd name="T94" fmla="*/ 0 w 1117"/>
                  <a:gd name="T95" fmla="*/ 1 h 412"/>
                  <a:gd name="T96" fmla="*/ 0 w 1117"/>
                  <a:gd name="T97" fmla="*/ 1 h 412"/>
                  <a:gd name="T98" fmla="*/ 0 w 1117"/>
                  <a:gd name="T99" fmla="*/ 1 h 412"/>
                  <a:gd name="T100" fmla="*/ 0 w 1117"/>
                  <a:gd name="T101" fmla="*/ 1 h 412"/>
                  <a:gd name="T102" fmla="*/ 0 w 1117"/>
                  <a:gd name="T103" fmla="*/ 1 h 412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0" t="0" r="r" b="b"/>
                <a:pathLst>
                  <a:path w="1117" h="412">
                    <a:moveTo>
                      <a:pt x="1093" y="212"/>
                    </a:moveTo>
                    <a:lnTo>
                      <a:pt x="1073" y="229"/>
                    </a:lnTo>
                    <a:lnTo>
                      <a:pt x="1052" y="248"/>
                    </a:lnTo>
                    <a:lnTo>
                      <a:pt x="1032" y="265"/>
                    </a:lnTo>
                    <a:lnTo>
                      <a:pt x="1011" y="284"/>
                    </a:lnTo>
                    <a:lnTo>
                      <a:pt x="990" y="301"/>
                    </a:lnTo>
                    <a:lnTo>
                      <a:pt x="971" y="317"/>
                    </a:lnTo>
                    <a:lnTo>
                      <a:pt x="951" y="334"/>
                    </a:lnTo>
                    <a:lnTo>
                      <a:pt x="934" y="349"/>
                    </a:lnTo>
                    <a:lnTo>
                      <a:pt x="917" y="363"/>
                    </a:lnTo>
                    <a:lnTo>
                      <a:pt x="900" y="376"/>
                    </a:lnTo>
                    <a:lnTo>
                      <a:pt x="888" y="387"/>
                    </a:lnTo>
                    <a:lnTo>
                      <a:pt x="876" y="397"/>
                    </a:lnTo>
                    <a:lnTo>
                      <a:pt x="867" y="403"/>
                    </a:lnTo>
                    <a:lnTo>
                      <a:pt x="860" y="409"/>
                    </a:lnTo>
                    <a:lnTo>
                      <a:pt x="857" y="412"/>
                    </a:lnTo>
                    <a:lnTo>
                      <a:pt x="826" y="410"/>
                    </a:lnTo>
                    <a:lnTo>
                      <a:pt x="791" y="409"/>
                    </a:lnTo>
                    <a:lnTo>
                      <a:pt x="753" y="408"/>
                    </a:lnTo>
                    <a:lnTo>
                      <a:pt x="714" y="406"/>
                    </a:lnTo>
                    <a:lnTo>
                      <a:pt x="672" y="403"/>
                    </a:lnTo>
                    <a:lnTo>
                      <a:pt x="630" y="401"/>
                    </a:lnTo>
                    <a:lnTo>
                      <a:pt x="587" y="399"/>
                    </a:lnTo>
                    <a:lnTo>
                      <a:pt x="542" y="395"/>
                    </a:lnTo>
                    <a:lnTo>
                      <a:pt x="499" y="393"/>
                    </a:lnTo>
                    <a:lnTo>
                      <a:pt x="455" y="391"/>
                    </a:lnTo>
                    <a:lnTo>
                      <a:pt x="412" y="387"/>
                    </a:lnTo>
                    <a:lnTo>
                      <a:pt x="371" y="385"/>
                    </a:lnTo>
                    <a:lnTo>
                      <a:pt x="330" y="383"/>
                    </a:lnTo>
                    <a:lnTo>
                      <a:pt x="292" y="380"/>
                    </a:lnTo>
                    <a:lnTo>
                      <a:pt x="257" y="378"/>
                    </a:lnTo>
                    <a:lnTo>
                      <a:pt x="224" y="377"/>
                    </a:lnTo>
                    <a:lnTo>
                      <a:pt x="209" y="376"/>
                    </a:lnTo>
                    <a:lnTo>
                      <a:pt x="193" y="376"/>
                    </a:lnTo>
                    <a:lnTo>
                      <a:pt x="178" y="375"/>
                    </a:lnTo>
                    <a:lnTo>
                      <a:pt x="162" y="375"/>
                    </a:lnTo>
                    <a:lnTo>
                      <a:pt x="147" y="374"/>
                    </a:lnTo>
                    <a:lnTo>
                      <a:pt x="131" y="374"/>
                    </a:lnTo>
                    <a:lnTo>
                      <a:pt x="116" y="372"/>
                    </a:lnTo>
                    <a:lnTo>
                      <a:pt x="101" y="372"/>
                    </a:lnTo>
                    <a:lnTo>
                      <a:pt x="80" y="334"/>
                    </a:lnTo>
                    <a:lnTo>
                      <a:pt x="63" y="289"/>
                    </a:lnTo>
                    <a:lnTo>
                      <a:pt x="48" y="241"/>
                    </a:lnTo>
                    <a:lnTo>
                      <a:pt x="36" y="190"/>
                    </a:lnTo>
                    <a:lnTo>
                      <a:pt x="24" y="142"/>
                    </a:lnTo>
                    <a:lnTo>
                      <a:pt x="15" y="97"/>
                    </a:lnTo>
                    <a:lnTo>
                      <a:pt x="7" y="58"/>
                    </a:lnTo>
                    <a:lnTo>
                      <a:pt x="0" y="28"/>
                    </a:lnTo>
                    <a:lnTo>
                      <a:pt x="11" y="62"/>
                    </a:lnTo>
                    <a:lnTo>
                      <a:pt x="25" y="100"/>
                    </a:lnTo>
                    <a:lnTo>
                      <a:pt x="41" y="141"/>
                    </a:lnTo>
                    <a:lnTo>
                      <a:pt x="59" y="181"/>
                    </a:lnTo>
                    <a:lnTo>
                      <a:pt x="77" y="220"/>
                    </a:lnTo>
                    <a:lnTo>
                      <a:pt x="94" y="256"/>
                    </a:lnTo>
                    <a:lnTo>
                      <a:pt x="110" y="287"/>
                    </a:lnTo>
                    <a:lnTo>
                      <a:pt x="124" y="311"/>
                    </a:lnTo>
                    <a:lnTo>
                      <a:pt x="131" y="284"/>
                    </a:lnTo>
                    <a:lnTo>
                      <a:pt x="138" y="257"/>
                    </a:lnTo>
                    <a:lnTo>
                      <a:pt x="146" y="234"/>
                    </a:lnTo>
                    <a:lnTo>
                      <a:pt x="156" y="211"/>
                    </a:lnTo>
                    <a:lnTo>
                      <a:pt x="169" y="191"/>
                    </a:lnTo>
                    <a:lnTo>
                      <a:pt x="184" y="172"/>
                    </a:lnTo>
                    <a:lnTo>
                      <a:pt x="204" y="153"/>
                    </a:lnTo>
                    <a:lnTo>
                      <a:pt x="227" y="136"/>
                    </a:lnTo>
                    <a:lnTo>
                      <a:pt x="214" y="158"/>
                    </a:lnTo>
                    <a:lnTo>
                      <a:pt x="201" y="184"/>
                    </a:lnTo>
                    <a:lnTo>
                      <a:pt x="191" y="216"/>
                    </a:lnTo>
                    <a:lnTo>
                      <a:pt x="184" y="248"/>
                    </a:lnTo>
                    <a:lnTo>
                      <a:pt x="182" y="281"/>
                    </a:lnTo>
                    <a:lnTo>
                      <a:pt x="188" y="314"/>
                    </a:lnTo>
                    <a:lnTo>
                      <a:pt x="200" y="344"/>
                    </a:lnTo>
                    <a:lnTo>
                      <a:pt x="224" y="370"/>
                    </a:lnTo>
                    <a:lnTo>
                      <a:pt x="250" y="344"/>
                    </a:lnTo>
                    <a:lnTo>
                      <a:pt x="270" y="305"/>
                    </a:lnTo>
                    <a:lnTo>
                      <a:pt x="284" y="261"/>
                    </a:lnTo>
                    <a:lnTo>
                      <a:pt x="291" y="211"/>
                    </a:lnTo>
                    <a:lnTo>
                      <a:pt x="290" y="158"/>
                    </a:lnTo>
                    <a:lnTo>
                      <a:pt x="282" y="105"/>
                    </a:lnTo>
                    <a:lnTo>
                      <a:pt x="264" y="54"/>
                    </a:lnTo>
                    <a:lnTo>
                      <a:pt x="237" y="8"/>
                    </a:lnTo>
                    <a:lnTo>
                      <a:pt x="261" y="35"/>
                    </a:lnTo>
                    <a:lnTo>
                      <a:pt x="282" y="63"/>
                    </a:lnTo>
                    <a:lnTo>
                      <a:pt x="299" y="96"/>
                    </a:lnTo>
                    <a:lnTo>
                      <a:pt x="314" y="130"/>
                    </a:lnTo>
                    <a:lnTo>
                      <a:pt x="326" y="168"/>
                    </a:lnTo>
                    <a:lnTo>
                      <a:pt x="334" y="211"/>
                    </a:lnTo>
                    <a:lnTo>
                      <a:pt x="340" y="258"/>
                    </a:lnTo>
                    <a:lnTo>
                      <a:pt x="341" y="309"/>
                    </a:lnTo>
                    <a:lnTo>
                      <a:pt x="355" y="288"/>
                    </a:lnTo>
                    <a:lnTo>
                      <a:pt x="371" y="266"/>
                    </a:lnTo>
                    <a:lnTo>
                      <a:pt x="389" y="244"/>
                    </a:lnTo>
                    <a:lnTo>
                      <a:pt x="409" y="222"/>
                    </a:lnTo>
                    <a:lnTo>
                      <a:pt x="429" y="203"/>
                    </a:lnTo>
                    <a:lnTo>
                      <a:pt x="450" y="184"/>
                    </a:lnTo>
                    <a:lnTo>
                      <a:pt x="471" y="171"/>
                    </a:lnTo>
                    <a:lnTo>
                      <a:pt x="492" y="160"/>
                    </a:lnTo>
                    <a:lnTo>
                      <a:pt x="482" y="180"/>
                    </a:lnTo>
                    <a:lnTo>
                      <a:pt x="469" y="203"/>
                    </a:lnTo>
                    <a:lnTo>
                      <a:pt x="451" y="227"/>
                    </a:lnTo>
                    <a:lnTo>
                      <a:pt x="433" y="251"/>
                    </a:lnTo>
                    <a:lnTo>
                      <a:pt x="416" y="275"/>
                    </a:lnTo>
                    <a:lnTo>
                      <a:pt x="399" y="297"/>
                    </a:lnTo>
                    <a:lnTo>
                      <a:pt x="387" y="318"/>
                    </a:lnTo>
                    <a:lnTo>
                      <a:pt x="381" y="334"/>
                    </a:lnTo>
                    <a:lnTo>
                      <a:pt x="388" y="339"/>
                    </a:lnTo>
                    <a:lnTo>
                      <a:pt x="397" y="344"/>
                    </a:lnTo>
                    <a:lnTo>
                      <a:pt x="408" y="348"/>
                    </a:lnTo>
                    <a:lnTo>
                      <a:pt x="418" y="353"/>
                    </a:lnTo>
                    <a:lnTo>
                      <a:pt x="431" y="356"/>
                    </a:lnTo>
                    <a:lnTo>
                      <a:pt x="443" y="360"/>
                    </a:lnTo>
                    <a:lnTo>
                      <a:pt x="457" y="361"/>
                    </a:lnTo>
                    <a:lnTo>
                      <a:pt x="471" y="360"/>
                    </a:lnTo>
                    <a:lnTo>
                      <a:pt x="470" y="326"/>
                    </a:lnTo>
                    <a:lnTo>
                      <a:pt x="464" y="285"/>
                    </a:lnTo>
                    <a:lnTo>
                      <a:pt x="454" y="240"/>
                    </a:lnTo>
                    <a:lnTo>
                      <a:pt x="440" y="192"/>
                    </a:lnTo>
                    <a:lnTo>
                      <a:pt x="423" y="146"/>
                    </a:lnTo>
                    <a:lnTo>
                      <a:pt x="401" y="103"/>
                    </a:lnTo>
                    <a:lnTo>
                      <a:pt x="374" y="66"/>
                    </a:lnTo>
                    <a:lnTo>
                      <a:pt x="345" y="36"/>
                    </a:lnTo>
                    <a:lnTo>
                      <a:pt x="374" y="58"/>
                    </a:lnTo>
                    <a:lnTo>
                      <a:pt x="399" y="79"/>
                    </a:lnTo>
                    <a:lnTo>
                      <a:pt x="423" y="103"/>
                    </a:lnTo>
                    <a:lnTo>
                      <a:pt x="443" y="127"/>
                    </a:lnTo>
                    <a:lnTo>
                      <a:pt x="462" y="153"/>
                    </a:lnTo>
                    <a:lnTo>
                      <a:pt x="479" y="183"/>
                    </a:lnTo>
                    <a:lnTo>
                      <a:pt x="494" y="217"/>
                    </a:lnTo>
                    <a:lnTo>
                      <a:pt x="509" y="256"/>
                    </a:lnTo>
                    <a:lnTo>
                      <a:pt x="510" y="222"/>
                    </a:lnTo>
                    <a:lnTo>
                      <a:pt x="510" y="188"/>
                    </a:lnTo>
                    <a:lnTo>
                      <a:pt x="509" y="154"/>
                    </a:lnTo>
                    <a:lnTo>
                      <a:pt x="507" y="121"/>
                    </a:lnTo>
                    <a:lnTo>
                      <a:pt x="501" y="89"/>
                    </a:lnTo>
                    <a:lnTo>
                      <a:pt x="494" y="60"/>
                    </a:lnTo>
                    <a:lnTo>
                      <a:pt x="485" y="33"/>
                    </a:lnTo>
                    <a:lnTo>
                      <a:pt x="473" y="10"/>
                    </a:lnTo>
                    <a:lnTo>
                      <a:pt x="489" y="39"/>
                    </a:lnTo>
                    <a:lnTo>
                      <a:pt x="505" y="71"/>
                    </a:lnTo>
                    <a:lnTo>
                      <a:pt x="519" y="106"/>
                    </a:lnTo>
                    <a:lnTo>
                      <a:pt x="531" y="145"/>
                    </a:lnTo>
                    <a:lnTo>
                      <a:pt x="539" y="189"/>
                    </a:lnTo>
                    <a:lnTo>
                      <a:pt x="541" y="236"/>
                    </a:lnTo>
                    <a:lnTo>
                      <a:pt x="538" y="290"/>
                    </a:lnTo>
                    <a:lnTo>
                      <a:pt x="526" y="349"/>
                    </a:lnTo>
                    <a:lnTo>
                      <a:pt x="553" y="322"/>
                    </a:lnTo>
                    <a:lnTo>
                      <a:pt x="576" y="288"/>
                    </a:lnTo>
                    <a:lnTo>
                      <a:pt x="594" y="251"/>
                    </a:lnTo>
                    <a:lnTo>
                      <a:pt x="606" y="211"/>
                    </a:lnTo>
                    <a:lnTo>
                      <a:pt x="608" y="168"/>
                    </a:lnTo>
                    <a:lnTo>
                      <a:pt x="602" y="126"/>
                    </a:lnTo>
                    <a:lnTo>
                      <a:pt x="584" y="84"/>
                    </a:lnTo>
                    <a:lnTo>
                      <a:pt x="551" y="44"/>
                    </a:lnTo>
                    <a:lnTo>
                      <a:pt x="566" y="52"/>
                    </a:lnTo>
                    <a:lnTo>
                      <a:pt x="581" y="60"/>
                    </a:lnTo>
                    <a:lnTo>
                      <a:pt x="596" y="69"/>
                    </a:lnTo>
                    <a:lnTo>
                      <a:pt x="610" y="82"/>
                    </a:lnTo>
                    <a:lnTo>
                      <a:pt x="622" y="96"/>
                    </a:lnTo>
                    <a:lnTo>
                      <a:pt x="632" y="113"/>
                    </a:lnTo>
                    <a:lnTo>
                      <a:pt x="641" y="134"/>
                    </a:lnTo>
                    <a:lnTo>
                      <a:pt x="647" y="158"/>
                    </a:lnTo>
                    <a:lnTo>
                      <a:pt x="651" y="120"/>
                    </a:lnTo>
                    <a:lnTo>
                      <a:pt x="651" y="75"/>
                    </a:lnTo>
                    <a:lnTo>
                      <a:pt x="648" y="32"/>
                    </a:lnTo>
                    <a:lnTo>
                      <a:pt x="645" y="0"/>
                    </a:lnTo>
                    <a:lnTo>
                      <a:pt x="655" y="38"/>
                    </a:lnTo>
                    <a:lnTo>
                      <a:pt x="661" y="82"/>
                    </a:lnTo>
                    <a:lnTo>
                      <a:pt x="662" y="129"/>
                    </a:lnTo>
                    <a:lnTo>
                      <a:pt x="660" y="179"/>
                    </a:lnTo>
                    <a:lnTo>
                      <a:pt x="652" y="228"/>
                    </a:lnTo>
                    <a:lnTo>
                      <a:pt x="641" y="277"/>
                    </a:lnTo>
                    <a:lnTo>
                      <a:pt x="626" y="320"/>
                    </a:lnTo>
                    <a:lnTo>
                      <a:pt x="609" y="360"/>
                    </a:lnTo>
                    <a:lnTo>
                      <a:pt x="636" y="330"/>
                    </a:lnTo>
                    <a:lnTo>
                      <a:pt x="659" y="295"/>
                    </a:lnTo>
                    <a:lnTo>
                      <a:pt x="679" y="255"/>
                    </a:lnTo>
                    <a:lnTo>
                      <a:pt x="697" y="212"/>
                    </a:lnTo>
                    <a:lnTo>
                      <a:pt x="712" y="167"/>
                    </a:lnTo>
                    <a:lnTo>
                      <a:pt x="722" y="122"/>
                    </a:lnTo>
                    <a:lnTo>
                      <a:pt x="730" y="77"/>
                    </a:lnTo>
                    <a:lnTo>
                      <a:pt x="733" y="33"/>
                    </a:lnTo>
                    <a:lnTo>
                      <a:pt x="742" y="88"/>
                    </a:lnTo>
                    <a:lnTo>
                      <a:pt x="746" y="148"/>
                    </a:lnTo>
                    <a:lnTo>
                      <a:pt x="743" y="210"/>
                    </a:lnTo>
                    <a:lnTo>
                      <a:pt x="730" y="269"/>
                    </a:lnTo>
                    <a:lnTo>
                      <a:pt x="743" y="252"/>
                    </a:lnTo>
                    <a:lnTo>
                      <a:pt x="756" y="232"/>
                    </a:lnTo>
                    <a:lnTo>
                      <a:pt x="770" y="206"/>
                    </a:lnTo>
                    <a:lnTo>
                      <a:pt x="784" y="181"/>
                    </a:lnTo>
                    <a:lnTo>
                      <a:pt x="797" y="154"/>
                    </a:lnTo>
                    <a:lnTo>
                      <a:pt x="808" y="130"/>
                    </a:lnTo>
                    <a:lnTo>
                      <a:pt x="816" y="109"/>
                    </a:lnTo>
                    <a:lnTo>
                      <a:pt x="821" y="93"/>
                    </a:lnTo>
                    <a:lnTo>
                      <a:pt x="819" y="118"/>
                    </a:lnTo>
                    <a:lnTo>
                      <a:pt x="813" y="144"/>
                    </a:lnTo>
                    <a:lnTo>
                      <a:pt x="805" y="174"/>
                    </a:lnTo>
                    <a:lnTo>
                      <a:pt x="794" y="204"/>
                    </a:lnTo>
                    <a:lnTo>
                      <a:pt x="781" y="235"/>
                    </a:lnTo>
                    <a:lnTo>
                      <a:pt x="765" y="265"/>
                    </a:lnTo>
                    <a:lnTo>
                      <a:pt x="746" y="295"/>
                    </a:lnTo>
                    <a:lnTo>
                      <a:pt x="725" y="324"/>
                    </a:lnTo>
                    <a:lnTo>
                      <a:pt x="752" y="307"/>
                    </a:lnTo>
                    <a:lnTo>
                      <a:pt x="777" y="286"/>
                    </a:lnTo>
                    <a:lnTo>
                      <a:pt x="803" y="263"/>
                    </a:lnTo>
                    <a:lnTo>
                      <a:pt x="827" y="236"/>
                    </a:lnTo>
                    <a:lnTo>
                      <a:pt x="849" y="207"/>
                    </a:lnTo>
                    <a:lnTo>
                      <a:pt x="869" y="177"/>
                    </a:lnTo>
                    <a:lnTo>
                      <a:pt x="887" y="146"/>
                    </a:lnTo>
                    <a:lnTo>
                      <a:pt x="902" y="114"/>
                    </a:lnTo>
                    <a:lnTo>
                      <a:pt x="896" y="139"/>
                    </a:lnTo>
                    <a:lnTo>
                      <a:pt x="890" y="166"/>
                    </a:lnTo>
                    <a:lnTo>
                      <a:pt x="882" y="194"/>
                    </a:lnTo>
                    <a:lnTo>
                      <a:pt x="873" y="220"/>
                    </a:lnTo>
                    <a:lnTo>
                      <a:pt x="861" y="247"/>
                    </a:lnTo>
                    <a:lnTo>
                      <a:pt x="849" y="271"/>
                    </a:lnTo>
                    <a:lnTo>
                      <a:pt x="835" y="295"/>
                    </a:lnTo>
                    <a:lnTo>
                      <a:pt x="819" y="317"/>
                    </a:lnTo>
                    <a:lnTo>
                      <a:pt x="835" y="308"/>
                    </a:lnTo>
                    <a:lnTo>
                      <a:pt x="850" y="297"/>
                    </a:lnTo>
                    <a:lnTo>
                      <a:pt x="866" y="284"/>
                    </a:lnTo>
                    <a:lnTo>
                      <a:pt x="882" y="269"/>
                    </a:lnTo>
                    <a:lnTo>
                      <a:pt x="897" y="252"/>
                    </a:lnTo>
                    <a:lnTo>
                      <a:pt x="912" y="234"/>
                    </a:lnTo>
                    <a:lnTo>
                      <a:pt x="927" y="216"/>
                    </a:lnTo>
                    <a:lnTo>
                      <a:pt x="941" y="195"/>
                    </a:lnTo>
                    <a:lnTo>
                      <a:pt x="955" y="174"/>
                    </a:lnTo>
                    <a:lnTo>
                      <a:pt x="967" y="153"/>
                    </a:lnTo>
                    <a:lnTo>
                      <a:pt x="979" y="133"/>
                    </a:lnTo>
                    <a:lnTo>
                      <a:pt x="990" y="112"/>
                    </a:lnTo>
                    <a:lnTo>
                      <a:pt x="999" y="91"/>
                    </a:lnTo>
                    <a:lnTo>
                      <a:pt x="1008" y="70"/>
                    </a:lnTo>
                    <a:lnTo>
                      <a:pt x="1014" y="52"/>
                    </a:lnTo>
                    <a:lnTo>
                      <a:pt x="1020" y="33"/>
                    </a:lnTo>
                    <a:lnTo>
                      <a:pt x="1012" y="71"/>
                    </a:lnTo>
                    <a:lnTo>
                      <a:pt x="1004" y="107"/>
                    </a:lnTo>
                    <a:lnTo>
                      <a:pt x="994" y="141"/>
                    </a:lnTo>
                    <a:lnTo>
                      <a:pt x="983" y="173"/>
                    </a:lnTo>
                    <a:lnTo>
                      <a:pt x="968" y="206"/>
                    </a:lnTo>
                    <a:lnTo>
                      <a:pt x="950" y="242"/>
                    </a:lnTo>
                    <a:lnTo>
                      <a:pt x="927" y="279"/>
                    </a:lnTo>
                    <a:lnTo>
                      <a:pt x="897" y="322"/>
                    </a:lnTo>
                    <a:lnTo>
                      <a:pt x="910" y="314"/>
                    </a:lnTo>
                    <a:lnTo>
                      <a:pt x="925" y="304"/>
                    </a:lnTo>
                    <a:lnTo>
                      <a:pt x="940" y="294"/>
                    </a:lnTo>
                    <a:lnTo>
                      <a:pt x="956" y="282"/>
                    </a:lnTo>
                    <a:lnTo>
                      <a:pt x="972" y="270"/>
                    </a:lnTo>
                    <a:lnTo>
                      <a:pt x="988" y="257"/>
                    </a:lnTo>
                    <a:lnTo>
                      <a:pt x="1005" y="243"/>
                    </a:lnTo>
                    <a:lnTo>
                      <a:pt x="1021" y="228"/>
                    </a:lnTo>
                    <a:lnTo>
                      <a:pt x="1037" y="213"/>
                    </a:lnTo>
                    <a:lnTo>
                      <a:pt x="1052" y="197"/>
                    </a:lnTo>
                    <a:lnTo>
                      <a:pt x="1067" y="182"/>
                    </a:lnTo>
                    <a:lnTo>
                      <a:pt x="1080" y="166"/>
                    </a:lnTo>
                    <a:lnTo>
                      <a:pt x="1092" y="150"/>
                    </a:lnTo>
                    <a:lnTo>
                      <a:pt x="1102" y="135"/>
                    </a:lnTo>
                    <a:lnTo>
                      <a:pt x="1111" y="119"/>
                    </a:lnTo>
                    <a:lnTo>
                      <a:pt x="1117" y="104"/>
                    </a:lnTo>
                    <a:lnTo>
                      <a:pt x="1110" y="136"/>
                    </a:lnTo>
                    <a:lnTo>
                      <a:pt x="1103" y="166"/>
                    </a:lnTo>
                    <a:lnTo>
                      <a:pt x="1099" y="192"/>
                    </a:lnTo>
                    <a:lnTo>
                      <a:pt x="1093" y="212"/>
                    </a:lnTo>
                    <a:close/>
                  </a:path>
                </a:pathLst>
              </a:custGeom>
              <a:solidFill>
                <a:srgbClr val="00A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13" name="Freeform 103">
                <a:extLst>
                  <a:ext uri="{FF2B5EF4-FFF2-40B4-BE49-F238E27FC236}">
                    <a16:creationId xmlns:a16="http://schemas.microsoft.com/office/drawing/2014/main" id="{0A7D63F8-71EF-9F4D-2D58-BE76251A6700}"/>
                  </a:ext>
                </a:extLst>
              </p:cNvPr>
              <p:cNvSpPr/>
              <p:nvPr/>
            </p:nvSpPr>
            <p:spPr bwMode="auto">
              <a:xfrm>
                <a:off x="4164" y="4179"/>
                <a:ext cx="202" cy="141"/>
              </a:xfrm>
              <a:custGeom>
                <a:avLst/>
                <a:gdLst>
                  <a:gd name="T0" fmla="*/ 1 w 403"/>
                  <a:gd name="T1" fmla="*/ 1 h 280"/>
                  <a:gd name="T2" fmla="*/ 1 w 403"/>
                  <a:gd name="T3" fmla="*/ 1 h 280"/>
                  <a:gd name="T4" fmla="*/ 1 w 403"/>
                  <a:gd name="T5" fmla="*/ 1 h 280"/>
                  <a:gd name="T6" fmla="*/ 1 w 403"/>
                  <a:gd name="T7" fmla="*/ 1 h 280"/>
                  <a:gd name="T8" fmla="*/ 1 w 403"/>
                  <a:gd name="T9" fmla="*/ 1 h 280"/>
                  <a:gd name="T10" fmla="*/ 1 w 403"/>
                  <a:gd name="T11" fmla="*/ 1 h 280"/>
                  <a:gd name="T12" fmla="*/ 1 w 403"/>
                  <a:gd name="T13" fmla="*/ 1 h 280"/>
                  <a:gd name="T14" fmla="*/ 1 w 403"/>
                  <a:gd name="T15" fmla="*/ 1 h 280"/>
                  <a:gd name="T16" fmla="*/ 1 w 403"/>
                  <a:gd name="T17" fmla="*/ 1 h 280"/>
                  <a:gd name="T18" fmla="*/ 1 w 403"/>
                  <a:gd name="T19" fmla="*/ 1 h 280"/>
                  <a:gd name="T20" fmla="*/ 1 w 403"/>
                  <a:gd name="T21" fmla="*/ 1 h 280"/>
                  <a:gd name="T22" fmla="*/ 1 w 403"/>
                  <a:gd name="T23" fmla="*/ 1 h 280"/>
                  <a:gd name="T24" fmla="*/ 1 w 403"/>
                  <a:gd name="T25" fmla="*/ 1 h 280"/>
                  <a:gd name="T26" fmla="*/ 1 w 403"/>
                  <a:gd name="T27" fmla="*/ 1 h 280"/>
                  <a:gd name="T28" fmla="*/ 1 w 403"/>
                  <a:gd name="T29" fmla="*/ 1 h 280"/>
                  <a:gd name="T30" fmla="*/ 1 w 403"/>
                  <a:gd name="T31" fmla="*/ 1 h 280"/>
                  <a:gd name="T32" fmla="*/ 1 w 403"/>
                  <a:gd name="T33" fmla="*/ 1 h 280"/>
                  <a:gd name="T34" fmla="*/ 1 w 403"/>
                  <a:gd name="T35" fmla="*/ 1 h 280"/>
                  <a:gd name="T36" fmla="*/ 1 w 403"/>
                  <a:gd name="T37" fmla="*/ 1 h 280"/>
                  <a:gd name="T38" fmla="*/ 1 w 403"/>
                  <a:gd name="T39" fmla="*/ 1 h 280"/>
                  <a:gd name="T40" fmla="*/ 1 w 403"/>
                  <a:gd name="T41" fmla="*/ 1 h 280"/>
                  <a:gd name="T42" fmla="*/ 1 w 403"/>
                  <a:gd name="T43" fmla="*/ 1 h 280"/>
                  <a:gd name="T44" fmla="*/ 1 w 403"/>
                  <a:gd name="T45" fmla="*/ 1 h 280"/>
                  <a:gd name="T46" fmla="*/ 1 w 403"/>
                  <a:gd name="T47" fmla="*/ 1 h 280"/>
                  <a:gd name="T48" fmla="*/ 1 w 403"/>
                  <a:gd name="T49" fmla="*/ 1 h 280"/>
                  <a:gd name="T50" fmla="*/ 1 w 403"/>
                  <a:gd name="T51" fmla="*/ 1 h 280"/>
                  <a:gd name="T52" fmla="*/ 1 w 403"/>
                  <a:gd name="T53" fmla="*/ 1 h 280"/>
                  <a:gd name="T54" fmla="*/ 1 w 403"/>
                  <a:gd name="T55" fmla="*/ 1 h 280"/>
                  <a:gd name="T56" fmla="*/ 1 w 403"/>
                  <a:gd name="T57" fmla="*/ 1 h 280"/>
                  <a:gd name="T58" fmla="*/ 1 w 403"/>
                  <a:gd name="T59" fmla="*/ 1 h 280"/>
                  <a:gd name="T60" fmla="*/ 1 w 403"/>
                  <a:gd name="T61" fmla="*/ 1 h 280"/>
                  <a:gd name="T62" fmla="*/ 1 w 403"/>
                  <a:gd name="T63" fmla="*/ 1 h 280"/>
                  <a:gd name="T64" fmla="*/ 1 w 403"/>
                  <a:gd name="T65" fmla="*/ 1 h 280"/>
                  <a:gd name="T66" fmla="*/ 1 w 403"/>
                  <a:gd name="T67" fmla="*/ 1 h 280"/>
                  <a:gd name="T68" fmla="*/ 1 w 403"/>
                  <a:gd name="T69" fmla="*/ 1 h 280"/>
                  <a:gd name="T70" fmla="*/ 1 w 403"/>
                  <a:gd name="T71" fmla="*/ 1 h 280"/>
                  <a:gd name="T72" fmla="*/ 1 w 403"/>
                  <a:gd name="T73" fmla="*/ 1 h 280"/>
                  <a:gd name="T74" fmla="*/ 1 w 403"/>
                  <a:gd name="T75" fmla="*/ 1 h 280"/>
                  <a:gd name="T76" fmla="*/ 1 w 403"/>
                  <a:gd name="T77" fmla="*/ 1 h 280"/>
                  <a:gd name="T78" fmla="*/ 1 w 403"/>
                  <a:gd name="T79" fmla="*/ 1 h 280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0" t="0" r="r" b="b"/>
                <a:pathLst>
                  <a:path w="403" h="280">
                    <a:moveTo>
                      <a:pt x="339" y="270"/>
                    </a:moveTo>
                    <a:lnTo>
                      <a:pt x="322" y="270"/>
                    </a:lnTo>
                    <a:lnTo>
                      <a:pt x="305" y="271"/>
                    </a:lnTo>
                    <a:lnTo>
                      <a:pt x="289" y="271"/>
                    </a:lnTo>
                    <a:lnTo>
                      <a:pt x="273" y="272"/>
                    </a:lnTo>
                    <a:lnTo>
                      <a:pt x="257" y="272"/>
                    </a:lnTo>
                    <a:lnTo>
                      <a:pt x="241" y="273"/>
                    </a:lnTo>
                    <a:lnTo>
                      <a:pt x="225" y="273"/>
                    </a:lnTo>
                    <a:lnTo>
                      <a:pt x="210" y="274"/>
                    </a:lnTo>
                    <a:lnTo>
                      <a:pt x="194" y="274"/>
                    </a:lnTo>
                    <a:lnTo>
                      <a:pt x="179" y="275"/>
                    </a:lnTo>
                    <a:lnTo>
                      <a:pt x="164" y="277"/>
                    </a:lnTo>
                    <a:lnTo>
                      <a:pt x="149" y="277"/>
                    </a:lnTo>
                    <a:lnTo>
                      <a:pt x="134" y="278"/>
                    </a:lnTo>
                    <a:lnTo>
                      <a:pt x="119" y="279"/>
                    </a:lnTo>
                    <a:lnTo>
                      <a:pt x="104" y="279"/>
                    </a:lnTo>
                    <a:lnTo>
                      <a:pt x="90" y="280"/>
                    </a:lnTo>
                    <a:lnTo>
                      <a:pt x="86" y="257"/>
                    </a:lnTo>
                    <a:lnTo>
                      <a:pt x="81" y="233"/>
                    </a:lnTo>
                    <a:lnTo>
                      <a:pt x="73" y="209"/>
                    </a:lnTo>
                    <a:lnTo>
                      <a:pt x="62" y="184"/>
                    </a:lnTo>
                    <a:lnTo>
                      <a:pt x="50" y="162"/>
                    </a:lnTo>
                    <a:lnTo>
                      <a:pt x="35" y="142"/>
                    </a:lnTo>
                    <a:lnTo>
                      <a:pt x="18" y="124"/>
                    </a:lnTo>
                    <a:lnTo>
                      <a:pt x="0" y="112"/>
                    </a:lnTo>
                    <a:lnTo>
                      <a:pt x="22" y="117"/>
                    </a:lnTo>
                    <a:lnTo>
                      <a:pt x="40" y="127"/>
                    </a:lnTo>
                    <a:lnTo>
                      <a:pt x="58" y="138"/>
                    </a:lnTo>
                    <a:lnTo>
                      <a:pt x="74" y="154"/>
                    </a:lnTo>
                    <a:lnTo>
                      <a:pt x="89" y="173"/>
                    </a:lnTo>
                    <a:lnTo>
                      <a:pt x="104" y="196"/>
                    </a:lnTo>
                    <a:lnTo>
                      <a:pt x="117" y="222"/>
                    </a:lnTo>
                    <a:lnTo>
                      <a:pt x="132" y="254"/>
                    </a:lnTo>
                    <a:lnTo>
                      <a:pt x="139" y="222"/>
                    </a:lnTo>
                    <a:lnTo>
                      <a:pt x="143" y="188"/>
                    </a:lnTo>
                    <a:lnTo>
                      <a:pt x="142" y="152"/>
                    </a:lnTo>
                    <a:lnTo>
                      <a:pt x="139" y="115"/>
                    </a:lnTo>
                    <a:lnTo>
                      <a:pt x="134" y="81"/>
                    </a:lnTo>
                    <a:lnTo>
                      <a:pt x="126" y="49"/>
                    </a:lnTo>
                    <a:lnTo>
                      <a:pt x="115" y="23"/>
                    </a:lnTo>
                    <a:lnTo>
                      <a:pt x="103" y="4"/>
                    </a:lnTo>
                    <a:lnTo>
                      <a:pt x="121" y="17"/>
                    </a:lnTo>
                    <a:lnTo>
                      <a:pt x="139" y="33"/>
                    </a:lnTo>
                    <a:lnTo>
                      <a:pt x="157" y="53"/>
                    </a:lnTo>
                    <a:lnTo>
                      <a:pt x="173" y="77"/>
                    </a:lnTo>
                    <a:lnTo>
                      <a:pt x="188" y="106"/>
                    </a:lnTo>
                    <a:lnTo>
                      <a:pt x="200" y="141"/>
                    </a:lnTo>
                    <a:lnTo>
                      <a:pt x="211" y="182"/>
                    </a:lnTo>
                    <a:lnTo>
                      <a:pt x="218" y="230"/>
                    </a:lnTo>
                    <a:lnTo>
                      <a:pt x="228" y="207"/>
                    </a:lnTo>
                    <a:lnTo>
                      <a:pt x="236" y="182"/>
                    </a:lnTo>
                    <a:lnTo>
                      <a:pt x="242" y="153"/>
                    </a:lnTo>
                    <a:lnTo>
                      <a:pt x="245" y="123"/>
                    </a:lnTo>
                    <a:lnTo>
                      <a:pt x="245" y="92"/>
                    </a:lnTo>
                    <a:lnTo>
                      <a:pt x="242" y="61"/>
                    </a:lnTo>
                    <a:lnTo>
                      <a:pt x="235" y="30"/>
                    </a:lnTo>
                    <a:lnTo>
                      <a:pt x="223" y="0"/>
                    </a:lnTo>
                    <a:lnTo>
                      <a:pt x="241" y="30"/>
                    </a:lnTo>
                    <a:lnTo>
                      <a:pt x="255" y="56"/>
                    </a:lnTo>
                    <a:lnTo>
                      <a:pt x="268" y="82"/>
                    </a:lnTo>
                    <a:lnTo>
                      <a:pt x="279" y="106"/>
                    </a:lnTo>
                    <a:lnTo>
                      <a:pt x="287" y="128"/>
                    </a:lnTo>
                    <a:lnTo>
                      <a:pt x="294" y="151"/>
                    </a:lnTo>
                    <a:lnTo>
                      <a:pt x="297" y="173"/>
                    </a:lnTo>
                    <a:lnTo>
                      <a:pt x="298" y="195"/>
                    </a:lnTo>
                    <a:lnTo>
                      <a:pt x="312" y="173"/>
                    </a:lnTo>
                    <a:lnTo>
                      <a:pt x="326" y="149"/>
                    </a:lnTo>
                    <a:lnTo>
                      <a:pt x="340" y="121"/>
                    </a:lnTo>
                    <a:lnTo>
                      <a:pt x="354" y="93"/>
                    </a:lnTo>
                    <a:lnTo>
                      <a:pt x="366" y="67"/>
                    </a:lnTo>
                    <a:lnTo>
                      <a:pt x="375" y="41"/>
                    </a:lnTo>
                    <a:lnTo>
                      <a:pt x="382" y="19"/>
                    </a:lnTo>
                    <a:lnTo>
                      <a:pt x="385" y="2"/>
                    </a:lnTo>
                    <a:lnTo>
                      <a:pt x="392" y="26"/>
                    </a:lnTo>
                    <a:lnTo>
                      <a:pt x="398" y="53"/>
                    </a:lnTo>
                    <a:lnTo>
                      <a:pt x="403" y="81"/>
                    </a:lnTo>
                    <a:lnTo>
                      <a:pt x="403" y="112"/>
                    </a:lnTo>
                    <a:lnTo>
                      <a:pt x="398" y="145"/>
                    </a:lnTo>
                    <a:lnTo>
                      <a:pt x="387" y="183"/>
                    </a:lnTo>
                    <a:lnTo>
                      <a:pt x="367" y="225"/>
                    </a:lnTo>
                    <a:lnTo>
                      <a:pt x="339" y="270"/>
                    </a:lnTo>
                    <a:close/>
                  </a:path>
                </a:pathLst>
              </a:custGeom>
              <a:solidFill>
                <a:srgbClr val="00A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14" name="Freeform 104">
                <a:extLst>
                  <a:ext uri="{FF2B5EF4-FFF2-40B4-BE49-F238E27FC236}">
                    <a16:creationId xmlns:a16="http://schemas.microsoft.com/office/drawing/2014/main" id="{C53CBDE5-2128-4FEB-5750-F4C39014548D}"/>
                  </a:ext>
                </a:extLst>
              </p:cNvPr>
              <p:cNvSpPr/>
              <p:nvPr/>
            </p:nvSpPr>
            <p:spPr bwMode="auto">
              <a:xfrm>
                <a:off x="4368" y="4177"/>
                <a:ext cx="123" cy="143"/>
              </a:xfrm>
              <a:custGeom>
                <a:avLst/>
                <a:gdLst>
                  <a:gd name="T0" fmla="*/ 1 w 246"/>
                  <a:gd name="T1" fmla="*/ 1 h 285"/>
                  <a:gd name="T2" fmla="*/ 1 w 246"/>
                  <a:gd name="T3" fmla="*/ 1 h 285"/>
                  <a:gd name="T4" fmla="*/ 1 w 246"/>
                  <a:gd name="T5" fmla="*/ 1 h 285"/>
                  <a:gd name="T6" fmla="*/ 1 w 246"/>
                  <a:gd name="T7" fmla="*/ 1 h 285"/>
                  <a:gd name="T8" fmla="*/ 1 w 246"/>
                  <a:gd name="T9" fmla="*/ 1 h 285"/>
                  <a:gd name="T10" fmla="*/ 1 w 246"/>
                  <a:gd name="T11" fmla="*/ 1 h 285"/>
                  <a:gd name="T12" fmla="*/ 1 w 246"/>
                  <a:gd name="T13" fmla="*/ 1 h 285"/>
                  <a:gd name="T14" fmla="*/ 1 w 246"/>
                  <a:gd name="T15" fmla="*/ 1 h 285"/>
                  <a:gd name="T16" fmla="*/ 0 w 246"/>
                  <a:gd name="T17" fmla="*/ 1 h 285"/>
                  <a:gd name="T18" fmla="*/ 1 w 246"/>
                  <a:gd name="T19" fmla="*/ 1 h 285"/>
                  <a:gd name="T20" fmla="*/ 1 w 246"/>
                  <a:gd name="T21" fmla="*/ 1 h 285"/>
                  <a:gd name="T22" fmla="*/ 1 w 246"/>
                  <a:gd name="T23" fmla="*/ 1 h 285"/>
                  <a:gd name="T24" fmla="*/ 1 w 246"/>
                  <a:gd name="T25" fmla="*/ 1 h 285"/>
                  <a:gd name="T26" fmla="*/ 1 w 246"/>
                  <a:gd name="T27" fmla="*/ 1 h 285"/>
                  <a:gd name="T28" fmla="*/ 1 w 246"/>
                  <a:gd name="T29" fmla="*/ 1 h 285"/>
                  <a:gd name="T30" fmla="*/ 1 w 246"/>
                  <a:gd name="T31" fmla="*/ 1 h 285"/>
                  <a:gd name="T32" fmla="*/ 1 w 246"/>
                  <a:gd name="T33" fmla="*/ 1 h 285"/>
                  <a:gd name="T34" fmla="*/ 1 w 246"/>
                  <a:gd name="T35" fmla="*/ 1 h 285"/>
                  <a:gd name="T36" fmla="*/ 1 w 246"/>
                  <a:gd name="T37" fmla="*/ 1 h 285"/>
                  <a:gd name="T38" fmla="*/ 1 w 246"/>
                  <a:gd name="T39" fmla="*/ 1 h 285"/>
                  <a:gd name="T40" fmla="*/ 1 w 246"/>
                  <a:gd name="T41" fmla="*/ 1 h 285"/>
                  <a:gd name="T42" fmla="*/ 1 w 246"/>
                  <a:gd name="T43" fmla="*/ 1 h 285"/>
                  <a:gd name="T44" fmla="*/ 1 w 246"/>
                  <a:gd name="T45" fmla="*/ 1 h 285"/>
                  <a:gd name="T46" fmla="*/ 1 w 246"/>
                  <a:gd name="T47" fmla="*/ 1 h 285"/>
                  <a:gd name="T48" fmla="*/ 1 w 246"/>
                  <a:gd name="T49" fmla="*/ 0 h 285"/>
                  <a:gd name="T50" fmla="*/ 1 w 246"/>
                  <a:gd name="T51" fmla="*/ 1 h 285"/>
                  <a:gd name="T52" fmla="*/ 1 w 246"/>
                  <a:gd name="T53" fmla="*/ 1 h 285"/>
                  <a:gd name="T54" fmla="*/ 1 w 246"/>
                  <a:gd name="T55" fmla="*/ 1 h 285"/>
                  <a:gd name="T56" fmla="*/ 1 w 246"/>
                  <a:gd name="T57" fmla="*/ 1 h 285"/>
                  <a:gd name="T58" fmla="*/ 1 w 246"/>
                  <a:gd name="T59" fmla="*/ 1 h 285"/>
                  <a:gd name="T60" fmla="*/ 1 w 246"/>
                  <a:gd name="T61" fmla="*/ 1 h 285"/>
                  <a:gd name="T62" fmla="*/ 1 w 246"/>
                  <a:gd name="T63" fmla="*/ 1 h 285"/>
                  <a:gd name="T64" fmla="*/ 1 w 246"/>
                  <a:gd name="T65" fmla="*/ 1 h 285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246" h="285">
                    <a:moveTo>
                      <a:pt x="85" y="285"/>
                    </a:moveTo>
                    <a:lnTo>
                      <a:pt x="75" y="285"/>
                    </a:lnTo>
                    <a:lnTo>
                      <a:pt x="63" y="285"/>
                    </a:lnTo>
                    <a:lnTo>
                      <a:pt x="53" y="285"/>
                    </a:lnTo>
                    <a:lnTo>
                      <a:pt x="42" y="285"/>
                    </a:lnTo>
                    <a:lnTo>
                      <a:pt x="32" y="285"/>
                    </a:lnTo>
                    <a:lnTo>
                      <a:pt x="22" y="285"/>
                    </a:lnTo>
                    <a:lnTo>
                      <a:pt x="10" y="285"/>
                    </a:lnTo>
                    <a:lnTo>
                      <a:pt x="0" y="285"/>
                    </a:lnTo>
                    <a:lnTo>
                      <a:pt x="3" y="270"/>
                    </a:lnTo>
                    <a:lnTo>
                      <a:pt x="8" y="253"/>
                    </a:lnTo>
                    <a:lnTo>
                      <a:pt x="14" y="235"/>
                    </a:lnTo>
                    <a:lnTo>
                      <a:pt x="22" y="217"/>
                    </a:lnTo>
                    <a:lnTo>
                      <a:pt x="30" y="197"/>
                    </a:lnTo>
                    <a:lnTo>
                      <a:pt x="40" y="178"/>
                    </a:lnTo>
                    <a:lnTo>
                      <a:pt x="52" y="157"/>
                    </a:lnTo>
                    <a:lnTo>
                      <a:pt x="64" y="137"/>
                    </a:lnTo>
                    <a:lnTo>
                      <a:pt x="80" y="118"/>
                    </a:lnTo>
                    <a:lnTo>
                      <a:pt x="96" y="98"/>
                    </a:lnTo>
                    <a:lnTo>
                      <a:pt x="116" y="79"/>
                    </a:lnTo>
                    <a:lnTo>
                      <a:pt x="137" y="60"/>
                    </a:lnTo>
                    <a:lnTo>
                      <a:pt x="161" y="43"/>
                    </a:lnTo>
                    <a:lnTo>
                      <a:pt x="186" y="28"/>
                    </a:lnTo>
                    <a:lnTo>
                      <a:pt x="215" y="13"/>
                    </a:lnTo>
                    <a:lnTo>
                      <a:pt x="246" y="0"/>
                    </a:lnTo>
                    <a:lnTo>
                      <a:pt x="215" y="30"/>
                    </a:lnTo>
                    <a:lnTo>
                      <a:pt x="186" y="60"/>
                    </a:lnTo>
                    <a:lnTo>
                      <a:pt x="160" y="91"/>
                    </a:lnTo>
                    <a:lnTo>
                      <a:pt x="136" y="124"/>
                    </a:lnTo>
                    <a:lnTo>
                      <a:pt x="116" y="158"/>
                    </a:lnTo>
                    <a:lnTo>
                      <a:pt x="100" y="196"/>
                    </a:lnTo>
                    <a:lnTo>
                      <a:pt x="90" y="238"/>
                    </a:lnTo>
                    <a:lnTo>
                      <a:pt x="85" y="285"/>
                    </a:lnTo>
                    <a:close/>
                  </a:path>
                </a:pathLst>
              </a:custGeom>
              <a:solidFill>
                <a:srgbClr val="00A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15" name="Freeform 105">
                <a:extLst>
                  <a:ext uri="{FF2B5EF4-FFF2-40B4-BE49-F238E27FC236}">
                    <a16:creationId xmlns:a16="http://schemas.microsoft.com/office/drawing/2014/main" id="{5D181B43-7C76-72AA-6AE9-9EA67DD49C34}"/>
                  </a:ext>
                </a:extLst>
              </p:cNvPr>
              <p:cNvSpPr/>
              <p:nvPr/>
            </p:nvSpPr>
            <p:spPr bwMode="auto">
              <a:xfrm>
                <a:off x="4389" y="4134"/>
                <a:ext cx="493" cy="199"/>
              </a:xfrm>
              <a:custGeom>
                <a:avLst/>
                <a:gdLst>
                  <a:gd name="T0" fmla="*/ 1 w 986"/>
                  <a:gd name="T1" fmla="*/ 1 h 398"/>
                  <a:gd name="T2" fmla="*/ 1 w 986"/>
                  <a:gd name="T3" fmla="*/ 1 h 398"/>
                  <a:gd name="T4" fmla="*/ 1 w 986"/>
                  <a:gd name="T5" fmla="*/ 1 h 398"/>
                  <a:gd name="T6" fmla="*/ 1 w 986"/>
                  <a:gd name="T7" fmla="*/ 1 h 398"/>
                  <a:gd name="T8" fmla="*/ 1 w 986"/>
                  <a:gd name="T9" fmla="*/ 1 h 398"/>
                  <a:gd name="T10" fmla="*/ 1 w 986"/>
                  <a:gd name="T11" fmla="*/ 1 h 398"/>
                  <a:gd name="T12" fmla="*/ 1 w 986"/>
                  <a:gd name="T13" fmla="*/ 1 h 398"/>
                  <a:gd name="T14" fmla="*/ 1 w 986"/>
                  <a:gd name="T15" fmla="*/ 1 h 398"/>
                  <a:gd name="T16" fmla="*/ 1 w 986"/>
                  <a:gd name="T17" fmla="*/ 1 h 398"/>
                  <a:gd name="T18" fmla="*/ 1 w 986"/>
                  <a:gd name="T19" fmla="*/ 1 h 398"/>
                  <a:gd name="T20" fmla="*/ 1 w 986"/>
                  <a:gd name="T21" fmla="*/ 1 h 398"/>
                  <a:gd name="T22" fmla="*/ 1 w 986"/>
                  <a:gd name="T23" fmla="*/ 1 h 398"/>
                  <a:gd name="T24" fmla="*/ 1 w 986"/>
                  <a:gd name="T25" fmla="*/ 1 h 398"/>
                  <a:gd name="T26" fmla="*/ 1 w 986"/>
                  <a:gd name="T27" fmla="*/ 1 h 398"/>
                  <a:gd name="T28" fmla="*/ 1 w 986"/>
                  <a:gd name="T29" fmla="*/ 1 h 398"/>
                  <a:gd name="T30" fmla="*/ 1 w 986"/>
                  <a:gd name="T31" fmla="*/ 1 h 398"/>
                  <a:gd name="T32" fmla="*/ 1 w 986"/>
                  <a:gd name="T33" fmla="*/ 1 h 398"/>
                  <a:gd name="T34" fmla="*/ 1 w 986"/>
                  <a:gd name="T35" fmla="*/ 1 h 398"/>
                  <a:gd name="T36" fmla="*/ 1 w 986"/>
                  <a:gd name="T37" fmla="*/ 1 h 398"/>
                  <a:gd name="T38" fmla="*/ 1 w 986"/>
                  <a:gd name="T39" fmla="*/ 1 h 398"/>
                  <a:gd name="T40" fmla="*/ 1 w 986"/>
                  <a:gd name="T41" fmla="*/ 1 h 398"/>
                  <a:gd name="T42" fmla="*/ 1 w 986"/>
                  <a:gd name="T43" fmla="*/ 1 h 398"/>
                  <a:gd name="T44" fmla="*/ 1 w 986"/>
                  <a:gd name="T45" fmla="*/ 1 h 398"/>
                  <a:gd name="T46" fmla="*/ 1 w 986"/>
                  <a:gd name="T47" fmla="*/ 1 h 398"/>
                  <a:gd name="T48" fmla="*/ 1 w 986"/>
                  <a:gd name="T49" fmla="*/ 1 h 398"/>
                  <a:gd name="T50" fmla="*/ 1 w 986"/>
                  <a:gd name="T51" fmla="*/ 1 h 398"/>
                  <a:gd name="T52" fmla="*/ 1 w 986"/>
                  <a:gd name="T53" fmla="*/ 1 h 398"/>
                  <a:gd name="T54" fmla="*/ 1 w 986"/>
                  <a:gd name="T55" fmla="*/ 1 h 398"/>
                  <a:gd name="T56" fmla="*/ 1 w 986"/>
                  <a:gd name="T57" fmla="*/ 1 h 398"/>
                  <a:gd name="T58" fmla="*/ 1 w 986"/>
                  <a:gd name="T59" fmla="*/ 1 h 398"/>
                  <a:gd name="T60" fmla="*/ 1 w 986"/>
                  <a:gd name="T61" fmla="*/ 1 h 398"/>
                  <a:gd name="T62" fmla="*/ 1 w 986"/>
                  <a:gd name="T63" fmla="*/ 1 h 398"/>
                  <a:gd name="T64" fmla="*/ 1 w 986"/>
                  <a:gd name="T65" fmla="*/ 1 h 398"/>
                  <a:gd name="T66" fmla="*/ 1 w 986"/>
                  <a:gd name="T67" fmla="*/ 1 h 398"/>
                  <a:gd name="T68" fmla="*/ 1 w 986"/>
                  <a:gd name="T69" fmla="*/ 1 h 398"/>
                  <a:gd name="T70" fmla="*/ 1 w 986"/>
                  <a:gd name="T71" fmla="*/ 1 h 398"/>
                  <a:gd name="T72" fmla="*/ 1 w 986"/>
                  <a:gd name="T73" fmla="*/ 1 h 398"/>
                  <a:gd name="T74" fmla="*/ 1 w 986"/>
                  <a:gd name="T75" fmla="*/ 1 h 398"/>
                  <a:gd name="T76" fmla="*/ 1 w 986"/>
                  <a:gd name="T77" fmla="*/ 1 h 398"/>
                  <a:gd name="T78" fmla="*/ 1 w 986"/>
                  <a:gd name="T79" fmla="*/ 1 h 398"/>
                  <a:gd name="T80" fmla="*/ 1 w 986"/>
                  <a:gd name="T81" fmla="*/ 1 h 398"/>
                  <a:gd name="T82" fmla="*/ 1 w 986"/>
                  <a:gd name="T83" fmla="*/ 1 h 398"/>
                  <a:gd name="T84" fmla="*/ 1 w 986"/>
                  <a:gd name="T85" fmla="*/ 1 h 398"/>
                  <a:gd name="T86" fmla="*/ 1 w 986"/>
                  <a:gd name="T87" fmla="*/ 1 h 398"/>
                  <a:gd name="T88" fmla="*/ 1 w 986"/>
                  <a:gd name="T89" fmla="*/ 1 h 398"/>
                  <a:gd name="T90" fmla="*/ 1 w 986"/>
                  <a:gd name="T91" fmla="*/ 1 h 398"/>
                  <a:gd name="T92" fmla="*/ 1 w 986"/>
                  <a:gd name="T93" fmla="*/ 1 h 398"/>
                  <a:gd name="T94" fmla="*/ 1 w 986"/>
                  <a:gd name="T95" fmla="*/ 1 h 398"/>
                  <a:gd name="T96" fmla="*/ 1 w 986"/>
                  <a:gd name="T97" fmla="*/ 1 h 398"/>
                  <a:gd name="T98" fmla="*/ 1 w 986"/>
                  <a:gd name="T99" fmla="*/ 1 h 398"/>
                  <a:gd name="T100" fmla="*/ 1 w 986"/>
                  <a:gd name="T101" fmla="*/ 1 h 398"/>
                  <a:gd name="T102" fmla="*/ 1 w 986"/>
                  <a:gd name="T103" fmla="*/ 1 h 398"/>
                  <a:gd name="T104" fmla="*/ 1 w 986"/>
                  <a:gd name="T105" fmla="*/ 1 h 398"/>
                  <a:gd name="T106" fmla="*/ 1 w 986"/>
                  <a:gd name="T107" fmla="*/ 1 h 398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0" t="0" r="r" b="b"/>
                <a:pathLst>
                  <a:path w="986" h="398">
                    <a:moveTo>
                      <a:pt x="901" y="398"/>
                    </a:moveTo>
                    <a:lnTo>
                      <a:pt x="867" y="398"/>
                    </a:lnTo>
                    <a:lnTo>
                      <a:pt x="829" y="398"/>
                    </a:lnTo>
                    <a:lnTo>
                      <a:pt x="789" y="398"/>
                    </a:lnTo>
                    <a:lnTo>
                      <a:pt x="747" y="396"/>
                    </a:lnTo>
                    <a:lnTo>
                      <a:pt x="702" y="396"/>
                    </a:lnTo>
                    <a:lnTo>
                      <a:pt x="656" y="394"/>
                    </a:lnTo>
                    <a:lnTo>
                      <a:pt x="608" y="393"/>
                    </a:lnTo>
                    <a:lnTo>
                      <a:pt x="561" y="392"/>
                    </a:lnTo>
                    <a:lnTo>
                      <a:pt x="513" y="389"/>
                    </a:lnTo>
                    <a:lnTo>
                      <a:pt x="467" y="388"/>
                    </a:lnTo>
                    <a:lnTo>
                      <a:pt x="421" y="386"/>
                    </a:lnTo>
                    <a:lnTo>
                      <a:pt x="376" y="384"/>
                    </a:lnTo>
                    <a:lnTo>
                      <a:pt x="334" y="383"/>
                    </a:lnTo>
                    <a:lnTo>
                      <a:pt x="294" y="380"/>
                    </a:lnTo>
                    <a:lnTo>
                      <a:pt x="258" y="378"/>
                    </a:lnTo>
                    <a:lnTo>
                      <a:pt x="225" y="377"/>
                    </a:lnTo>
                    <a:lnTo>
                      <a:pt x="210" y="376"/>
                    </a:lnTo>
                    <a:lnTo>
                      <a:pt x="194" y="376"/>
                    </a:lnTo>
                    <a:lnTo>
                      <a:pt x="179" y="374"/>
                    </a:lnTo>
                    <a:lnTo>
                      <a:pt x="163" y="373"/>
                    </a:lnTo>
                    <a:lnTo>
                      <a:pt x="148" y="373"/>
                    </a:lnTo>
                    <a:lnTo>
                      <a:pt x="132" y="372"/>
                    </a:lnTo>
                    <a:lnTo>
                      <a:pt x="117" y="372"/>
                    </a:lnTo>
                    <a:lnTo>
                      <a:pt x="102" y="372"/>
                    </a:lnTo>
                    <a:lnTo>
                      <a:pt x="81" y="334"/>
                    </a:lnTo>
                    <a:lnTo>
                      <a:pt x="64" y="289"/>
                    </a:lnTo>
                    <a:lnTo>
                      <a:pt x="48" y="241"/>
                    </a:lnTo>
                    <a:lnTo>
                      <a:pt x="35" y="190"/>
                    </a:lnTo>
                    <a:lnTo>
                      <a:pt x="23" y="142"/>
                    </a:lnTo>
                    <a:lnTo>
                      <a:pt x="14" y="97"/>
                    </a:lnTo>
                    <a:lnTo>
                      <a:pt x="6" y="57"/>
                    </a:lnTo>
                    <a:lnTo>
                      <a:pt x="0" y="27"/>
                    </a:lnTo>
                    <a:lnTo>
                      <a:pt x="12" y="62"/>
                    </a:lnTo>
                    <a:lnTo>
                      <a:pt x="26" y="100"/>
                    </a:lnTo>
                    <a:lnTo>
                      <a:pt x="42" y="140"/>
                    </a:lnTo>
                    <a:lnTo>
                      <a:pt x="59" y="181"/>
                    </a:lnTo>
                    <a:lnTo>
                      <a:pt x="77" y="220"/>
                    </a:lnTo>
                    <a:lnTo>
                      <a:pt x="95" y="256"/>
                    </a:lnTo>
                    <a:lnTo>
                      <a:pt x="110" y="287"/>
                    </a:lnTo>
                    <a:lnTo>
                      <a:pt x="124" y="311"/>
                    </a:lnTo>
                    <a:lnTo>
                      <a:pt x="130" y="283"/>
                    </a:lnTo>
                    <a:lnTo>
                      <a:pt x="139" y="257"/>
                    </a:lnTo>
                    <a:lnTo>
                      <a:pt x="147" y="234"/>
                    </a:lnTo>
                    <a:lnTo>
                      <a:pt x="157" y="211"/>
                    </a:lnTo>
                    <a:lnTo>
                      <a:pt x="170" y="190"/>
                    </a:lnTo>
                    <a:lnTo>
                      <a:pt x="185" y="170"/>
                    </a:lnTo>
                    <a:lnTo>
                      <a:pt x="204" y="152"/>
                    </a:lnTo>
                    <a:lnTo>
                      <a:pt x="227" y="135"/>
                    </a:lnTo>
                    <a:lnTo>
                      <a:pt x="215" y="157"/>
                    </a:lnTo>
                    <a:lnTo>
                      <a:pt x="202" y="184"/>
                    </a:lnTo>
                    <a:lnTo>
                      <a:pt x="191" y="214"/>
                    </a:lnTo>
                    <a:lnTo>
                      <a:pt x="185" y="248"/>
                    </a:lnTo>
                    <a:lnTo>
                      <a:pt x="182" y="281"/>
                    </a:lnTo>
                    <a:lnTo>
                      <a:pt x="188" y="313"/>
                    </a:lnTo>
                    <a:lnTo>
                      <a:pt x="201" y="343"/>
                    </a:lnTo>
                    <a:lnTo>
                      <a:pt x="225" y="370"/>
                    </a:lnTo>
                    <a:lnTo>
                      <a:pt x="250" y="343"/>
                    </a:lnTo>
                    <a:lnTo>
                      <a:pt x="271" y="305"/>
                    </a:lnTo>
                    <a:lnTo>
                      <a:pt x="285" y="260"/>
                    </a:lnTo>
                    <a:lnTo>
                      <a:pt x="292" y="211"/>
                    </a:lnTo>
                    <a:lnTo>
                      <a:pt x="291" y="158"/>
                    </a:lnTo>
                    <a:lnTo>
                      <a:pt x="282" y="105"/>
                    </a:lnTo>
                    <a:lnTo>
                      <a:pt x="264" y="54"/>
                    </a:lnTo>
                    <a:lnTo>
                      <a:pt x="238" y="8"/>
                    </a:lnTo>
                    <a:lnTo>
                      <a:pt x="262" y="34"/>
                    </a:lnTo>
                    <a:lnTo>
                      <a:pt x="282" y="63"/>
                    </a:lnTo>
                    <a:lnTo>
                      <a:pt x="300" y="95"/>
                    </a:lnTo>
                    <a:lnTo>
                      <a:pt x="315" y="130"/>
                    </a:lnTo>
                    <a:lnTo>
                      <a:pt x="325" y="168"/>
                    </a:lnTo>
                    <a:lnTo>
                      <a:pt x="333" y="211"/>
                    </a:lnTo>
                    <a:lnTo>
                      <a:pt x="339" y="258"/>
                    </a:lnTo>
                    <a:lnTo>
                      <a:pt x="340" y="309"/>
                    </a:lnTo>
                    <a:lnTo>
                      <a:pt x="354" y="288"/>
                    </a:lnTo>
                    <a:lnTo>
                      <a:pt x="370" y="266"/>
                    </a:lnTo>
                    <a:lnTo>
                      <a:pt x="388" y="244"/>
                    </a:lnTo>
                    <a:lnTo>
                      <a:pt x="409" y="222"/>
                    </a:lnTo>
                    <a:lnTo>
                      <a:pt x="430" y="203"/>
                    </a:lnTo>
                    <a:lnTo>
                      <a:pt x="451" y="184"/>
                    </a:lnTo>
                    <a:lnTo>
                      <a:pt x="471" y="170"/>
                    </a:lnTo>
                    <a:lnTo>
                      <a:pt x="492" y="160"/>
                    </a:lnTo>
                    <a:lnTo>
                      <a:pt x="483" y="180"/>
                    </a:lnTo>
                    <a:lnTo>
                      <a:pt x="469" y="203"/>
                    </a:lnTo>
                    <a:lnTo>
                      <a:pt x="452" y="227"/>
                    </a:lnTo>
                    <a:lnTo>
                      <a:pt x="433" y="251"/>
                    </a:lnTo>
                    <a:lnTo>
                      <a:pt x="415" y="275"/>
                    </a:lnTo>
                    <a:lnTo>
                      <a:pt x="399" y="297"/>
                    </a:lnTo>
                    <a:lnTo>
                      <a:pt x="387" y="318"/>
                    </a:lnTo>
                    <a:lnTo>
                      <a:pt x="380" y="334"/>
                    </a:lnTo>
                    <a:lnTo>
                      <a:pt x="388" y="339"/>
                    </a:lnTo>
                    <a:lnTo>
                      <a:pt x="396" y="343"/>
                    </a:lnTo>
                    <a:lnTo>
                      <a:pt x="407" y="348"/>
                    </a:lnTo>
                    <a:lnTo>
                      <a:pt x="418" y="353"/>
                    </a:lnTo>
                    <a:lnTo>
                      <a:pt x="431" y="356"/>
                    </a:lnTo>
                    <a:lnTo>
                      <a:pt x="444" y="360"/>
                    </a:lnTo>
                    <a:lnTo>
                      <a:pt x="458" y="361"/>
                    </a:lnTo>
                    <a:lnTo>
                      <a:pt x="471" y="360"/>
                    </a:lnTo>
                    <a:lnTo>
                      <a:pt x="470" y="326"/>
                    </a:lnTo>
                    <a:lnTo>
                      <a:pt x="464" y="285"/>
                    </a:lnTo>
                    <a:lnTo>
                      <a:pt x="454" y="240"/>
                    </a:lnTo>
                    <a:lnTo>
                      <a:pt x="440" y="192"/>
                    </a:lnTo>
                    <a:lnTo>
                      <a:pt x="423" y="146"/>
                    </a:lnTo>
                    <a:lnTo>
                      <a:pt x="401" y="102"/>
                    </a:lnTo>
                    <a:lnTo>
                      <a:pt x="375" y="65"/>
                    </a:lnTo>
                    <a:lnTo>
                      <a:pt x="346" y="36"/>
                    </a:lnTo>
                    <a:lnTo>
                      <a:pt x="375" y="57"/>
                    </a:lnTo>
                    <a:lnTo>
                      <a:pt x="400" y="79"/>
                    </a:lnTo>
                    <a:lnTo>
                      <a:pt x="423" y="102"/>
                    </a:lnTo>
                    <a:lnTo>
                      <a:pt x="444" y="127"/>
                    </a:lnTo>
                    <a:lnTo>
                      <a:pt x="462" y="153"/>
                    </a:lnTo>
                    <a:lnTo>
                      <a:pt x="479" y="183"/>
                    </a:lnTo>
                    <a:lnTo>
                      <a:pt x="494" y="217"/>
                    </a:lnTo>
                    <a:lnTo>
                      <a:pt x="509" y="256"/>
                    </a:lnTo>
                    <a:lnTo>
                      <a:pt x="510" y="222"/>
                    </a:lnTo>
                    <a:lnTo>
                      <a:pt x="510" y="188"/>
                    </a:lnTo>
                    <a:lnTo>
                      <a:pt x="509" y="154"/>
                    </a:lnTo>
                    <a:lnTo>
                      <a:pt x="507" y="121"/>
                    </a:lnTo>
                    <a:lnTo>
                      <a:pt x="501" y="89"/>
                    </a:lnTo>
                    <a:lnTo>
                      <a:pt x="494" y="60"/>
                    </a:lnTo>
                    <a:lnTo>
                      <a:pt x="485" y="33"/>
                    </a:lnTo>
                    <a:lnTo>
                      <a:pt x="474" y="10"/>
                    </a:lnTo>
                    <a:lnTo>
                      <a:pt x="490" y="39"/>
                    </a:lnTo>
                    <a:lnTo>
                      <a:pt x="506" y="70"/>
                    </a:lnTo>
                    <a:lnTo>
                      <a:pt x="520" y="106"/>
                    </a:lnTo>
                    <a:lnTo>
                      <a:pt x="531" y="145"/>
                    </a:lnTo>
                    <a:lnTo>
                      <a:pt x="539" y="188"/>
                    </a:lnTo>
                    <a:lnTo>
                      <a:pt x="542" y="236"/>
                    </a:lnTo>
                    <a:lnTo>
                      <a:pt x="538" y="290"/>
                    </a:lnTo>
                    <a:lnTo>
                      <a:pt x="527" y="349"/>
                    </a:lnTo>
                    <a:lnTo>
                      <a:pt x="553" y="321"/>
                    </a:lnTo>
                    <a:lnTo>
                      <a:pt x="576" y="288"/>
                    </a:lnTo>
                    <a:lnTo>
                      <a:pt x="595" y="251"/>
                    </a:lnTo>
                    <a:lnTo>
                      <a:pt x="606" y="211"/>
                    </a:lnTo>
                    <a:lnTo>
                      <a:pt x="608" y="168"/>
                    </a:lnTo>
                    <a:lnTo>
                      <a:pt x="603" y="125"/>
                    </a:lnTo>
                    <a:lnTo>
                      <a:pt x="584" y="83"/>
                    </a:lnTo>
                    <a:lnTo>
                      <a:pt x="552" y="42"/>
                    </a:lnTo>
                    <a:lnTo>
                      <a:pt x="567" y="50"/>
                    </a:lnTo>
                    <a:lnTo>
                      <a:pt x="582" y="59"/>
                    </a:lnTo>
                    <a:lnTo>
                      <a:pt x="597" y="69"/>
                    </a:lnTo>
                    <a:lnTo>
                      <a:pt x="611" y="80"/>
                    </a:lnTo>
                    <a:lnTo>
                      <a:pt x="622" y="95"/>
                    </a:lnTo>
                    <a:lnTo>
                      <a:pt x="633" y="113"/>
                    </a:lnTo>
                    <a:lnTo>
                      <a:pt x="642" y="134"/>
                    </a:lnTo>
                    <a:lnTo>
                      <a:pt x="648" y="158"/>
                    </a:lnTo>
                    <a:lnTo>
                      <a:pt x="651" y="120"/>
                    </a:lnTo>
                    <a:lnTo>
                      <a:pt x="651" y="75"/>
                    </a:lnTo>
                    <a:lnTo>
                      <a:pt x="649" y="32"/>
                    </a:lnTo>
                    <a:lnTo>
                      <a:pt x="645" y="0"/>
                    </a:lnTo>
                    <a:lnTo>
                      <a:pt x="656" y="38"/>
                    </a:lnTo>
                    <a:lnTo>
                      <a:pt x="661" y="82"/>
                    </a:lnTo>
                    <a:lnTo>
                      <a:pt x="663" y="129"/>
                    </a:lnTo>
                    <a:lnTo>
                      <a:pt x="660" y="178"/>
                    </a:lnTo>
                    <a:lnTo>
                      <a:pt x="652" y="228"/>
                    </a:lnTo>
                    <a:lnTo>
                      <a:pt x="642" y="276"/>
                    </a:lnTo>
                    <a:lnTo>
                      <a:pt x="627" y="320"/>
                    </a:lnTo>
                    <a:lnTo>
                      <a:pt x="610" y="360"/>
                    </a:lnTo>
                    <a:lnTo>
                      <a:pt x="636" y="330"/>
                    </a:lnTo>
                    <a:lnTo>
                      <a:pt x="659" y="295"/>
                    </a:lnTo>
                    <a:lnTo>
                      <a:pt x="680" y="255"/>
                    </a:lnTo>
                    <a:lnTo>
                      <a:pt x="697" y="212"/>
                    </a:lnTo>
                    <a:lnTo>
                      <a:pt x="711" y="167"/>
                    </a:lnTo>
                    <a:lnTo>
                      <a:pt x="722" y="122"/>
                    </a:lnTo>
                    <a:lnTo>
                      <a:pt x="729" y="77"/>
                    </a:lnTo>
                    <a:lnTo>
                      <a:pt x="733" y="33"/>
                    </a:lnTo>
                    <a:lnTo>
                      <a:pt x="741" y="87"/>
                    </a:lnTo>
                    <a:lnTo>
                      <a:pt x="745" y="147"/>
                    </a:lnTo>
                    <a:lnTo>
                      <a:pt x="743" y="210"/>
                    </a:lnTo>
                    <a:lnTo>
                      <a:pt x="730" y="268"/>
                    </a:lnTo>
                    <a:lnTo>
                      <a:pt x="743" y="252"/>
                    </a:lnTo>
                    <a:lnTo>
                      <a:pt x="757" y="232"/>
                    </a:lnTo>
                    <a:lnTo>
                      <a:pt x="771" y="206"/>
                    </a:lnTo>
                    <a:lnTo>
                      <a:pt x="785" y="180"/>
                    </a:lnTo>
                    <a:lnTo>
                      <a:pt x="797" y="153"/>
                    </a:lnTo>
                    <a:lnTo>
                      <a:pt x="809" y="129"/>
                    </a:lnTo>
                    <a:lnTo>
                      <a:pt x="817" y="108"/>
                    </a:lnTo>
                    <a:lnTo>
                      <a:pt x="821" y="93"/>
                    </a:lnTo>
                    <a:lnTo>
                      <a:pt x="819" y="117"/>
                    </a:lnTo>
                    <a:lnTo>
                      <a:pt x="813" y="144"/>
                    </a:lnTo>
                    <a:lnTo>
                      <a:pt x="805" y="174"/>
                    </a:lnTo>
                    <a:lnTo>
                      <a:pt x="795" y="204"/>
                    </a:lnTo>
                    <a:lnTo>
                      <a:pt x="781" y="235"/>
                    </a:lnTo>
                    <a:lnTo>
                      <a:pt x="765" y="265"/>
                    </a:lnTo>
                    <a:lnTo>
                      <a:pt x="747" y="295"/>
                    </a:lnTo>
                    <a:lnTo>
                      <a:pt x="726" y="324"/>
                    </a:lnTo>
                    <a:lnTo>
                      <a:pt x="752" y="306"/>
                    </a:lnTo>
                    <a:lnTo>
                      <a:pt x="778" y="286"/>
                    </a:lnTo>
                    <a:lnTo>
                      <a:pt x="803" y="263"/>
                    </a:lnTo>
                    <a:lnTo>
                      <a:pt x="827" y="236"/>
                    </a:lnTo>
                    <a:lnTo>
                      <a:pt x="849" y="207"/>
                    </a:lnTo>
                    <a:lnTo>
                      <a:pt x="870" y="177"/>
                    </a:lnTo>
                    <a:lnTo>
                      <a:pt x="887" y="146"/>
                    </a:lnTo>
                    <a:lnTo>
                      <a:pt x="902" y="114"/>
                    </a:lnTo>
                    <a:lnTo>
                      <a:pt x="896" y="139"/>
                    </a:lnTo>
                    <a:lnTo>
                      <a:pt x="891" y="166"/>
                    </a:lnTo>
                    <a:lnTo>
                      <a:pt x="882" y="193"/>
                    </a:lnTo>
                    <a:lnTo>
                      <a:pt x="873" y="220"/>
                    </a:lnTo>
                    <a:lnTo>
                      <a:pt x="862" y="247"/>
                    </a:lnTo>
                    <a:lnTo>
                      <a:pt x="849" y="271"/>
                    </a:lnTo>
                    <a:lnTo>
                      <a:pt x="835" y="295"/>
                    </a:lnTo>
                    <a:lnTo>
                      <a:pt x="819" y="317"/>
                    </a:lnTo>
                    <a:lnTo>
                      <a:pt x="849" y="297"/>
                    </a:lnTo>
                    <a:lnTo>
                      <a:pt x="877" y="271"/>
                    </a:lnTo>
                    <a:lnTo>
                      <a:pt x="902" y="237"/>
                    </a:lnTo>
                    <a:lnTo>
                      <a:pt x="925" y="200"/>
                    </a:lnTo>
                    <a:lnTo>
                      <a:pt x="945" y="161"/>
                    </a:lnTo>
                    <a:lnTo>
                      <a:pt x="962" y="122"/>
                    </a:lnTo>
                    <a:lnTo>
                      <a:pt x="976" y="83"/>
                    </a:lnTo>
                    <a:lnTo>
                      <a:pt x="986" y="46"/>
                    </a:lnTo>
                    <a:lnTo>
                      <a:pt x="980" y="86"/>
                    </a:lnTo>
                    <a:lnTo>
                      <a:pt x="979" y="128"/>
                    </a:lnTo>
                    <a:lnTo>
                      <a:pt x="980" y="169"/>
                    </a:lnTo>
                    <a:lnTo>
                      <a:pt x="984" y="210"/>
                    </a:lnTo>
                    <a:lnTo>
                      <a:pt x="986" y="247"/>
                    </a:lnTo>
                    <a:lnTo>
                      <a:pt x="986" y="282"/>
                    </a:lnTo>
                    <a:lnTo>
                      <a:pt x="983" y="312"/>
                    </a:lnTo>
                    <a:lnTo>
                      <a:pt x="975" y="339"/>
                    </a:lnTo>
                    <a:lnTo>
                      <a:pt x="901" y="398"/>
                    </a:lnTo>
                    <a:close/>
                  </a:path>
                </a:pathLst>
              </a:custGeom>
              <a:solidFill>
                <a:srgbClr val="00A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15" name="Group 106">
              <a:extLst>
                <a:ext uri="{FF2B5EF4-FFF2-40B4-BE49-F238E27FC236}">
                  <a16:creationId xmlns:a16="http://schemas.microsoft.com/office/drawing/2014/main" id="{02E72E8C-8900-84AE-0EF1-89491DC36FC5}"/>
                </a:ext>
              </a:extLst>
            </p:cNvPr>
            <p:cNvGrpSpPr/>
            <p:nvPr/>
          </p:nvGrpSpPr>
          <p:grpSpPr bwMode="auto">
            <a:xfrm>
              <a:off x="2688" y="4105"/>
              <a:ext cx="1479" cy="215"/>
              <a:chOff x="3452" y="4125"/>
              <a:chExt cx="1479" cy="215"/>
            </a:xfrm>
          </p:grpSpPr>
          <p:sp>
            <p:nvSpPr>
              <p:cNvPr id="50" name="Freeform 107">
                <a:extLst>
                  <a:ext uri="{FF2B5EF4-FFF2-40B4-BE49-F238E27FC236}">
                    <a16:creationId xmlns:a16="http://schemas.microsoft.com/office/drawing/2014/main" id="{1A8FC13E-BCA4-1526-FEDA-B7BB4DDF868B}"/>
                  </a:ext>
                </a:extLst>
              </p:cNvPr>
              <p:cNvSpPr/>
              <p:nvPr/>
            </p:nvSpPr>
            <p:spPr bwMode="auto">
              <a:xfrm>
                <a:off x="3592" y="4158"/>
                <a:ext cx="17" cy="16"/>
              </a:xfrm>
              <a:custGeom>
                <a:avLst/>
                <a:gdLst>
                  <a:gd name="T0" fmla="*/ 1 w 34"/>
                  <a:gd name="T1" fmla="*/ 1 h 32"/>
                  <a:gd name="T2" fmla="*/ 1 w 34"/>
                  <a:gd name="T3" fmla="*/ 1 h 32"/>
                  <a:gd name="T4" fmla="*/ 1 w 34"/>
                  <a:gd name="T5" fmla="*/ 1 h 32"/>
                  <a:gd name="T6" fmla="*/ 1 w 34"/>
                  <a:gd name="T7" fmla="*/ 1 h 32"/>
                  <a:gd name="T8" fmla="*/ 1 w 34"/>
                  <a:gd name="T9" fmla="*/ 0 h 32"/>
                  <a:gd name="T10" fmla="*/ 1 w 34"/>
                  <a:gd name="T11" fmla="*/ 0 h 32"/>
                  <a:gd name="T12" fmla="*/ 1 w 34"/>
                  <a:gd name="T13" fmla="*/ 1 h 32"/>
                  <a:gd name="T14" fmla="*/ 1 w 34"/>
                  <a:gd name="T15" fmla="*/ 1 h 32"/>
                  <a:gd name="T16" fmla="*/ 0 w 34"/>
                  <a:gd name="T17" fmla="*/ 1 h 32"/>
                  <a:gd name="T18" fmla="*/ 0 w 34"/>
                  <a:gd name="T19" fmla="*/ 1 h 32"/>
                  <a:gd name="T20" fmla="*/ 1 w 34"/>
                  <a:gd name="T21" fmla="*/ 1 h 32"/>
                  <a:gd name="T22" fmla="*/ 1 w 34"/>
                  <a:gd name="T23" fmla="*/ 1 h 32"/>
                  <a:gd name="T24" fmla="*/ 1 w 34"/>
                  <a:gd name="T25" fmla="*/ 1 h 32"/>
                  <a:gd name="T26" fmla="*/ 1 w 34"/>
                  <a:gd name="T27" fmla="*/ 1 h 32"/>
                  <a:gd name="T28" fmla="*/ 1 w 34"/>
                  <a:gd name="T29" fmla="*/ 1 h 32"/>
                  <a:gd name="T30" fmla="*/ 1 w 34"/>
                  <a:gd name="T31" fmla="*/ 1 h 32"/>
                  <a:gd name="T32" fmla="*/ 1 w 34"/>
                  <a:gd name="T33" fmla="*/ 1 h 3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4" h="32">
                    <a:moveTo>
                      <a:pt x="34" y="20"/>
                    </a:moveTo>
                    <a:lnTo>
                      <a:pt x="34" y="14"/>
                    </a:lnTo>
                    <a:lnTo>
                      <a:pt x="32" y="8"/>
                    </a:lnTo>
                    <a:lnTo>
                      <a:pt x="27" y="4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9" y="1"/>
                    </a:lnTo>
                    <a:lnTo>
                      <a:pt x="4" y="6"/>
                    </a:lnTo>
                    <a:lnTo>
                      <a:pt x="0" y="12"/>
                    </a:lnTo>
                    <a:lnTo>
                      <a:pt x="0" y="19"/>
                    </a:lnTo>
                    <a:lnTo>
                      <a:pt x="3" y="24"/>
                    </a:lnTo>
                    <a:lnTo>
                      <a:pt x="7" y="29"/>
                    </a:lnTo>
                    <a:lnTo>
                      <a:pt x="13" y="32"/>
                    </a:lnTo>
                    <a:lnTo>
                      <a:pt x="20" y="32"/>
                    </a:lnTo>
                    <a:lnTo>
                      <a:pt x="26" y="30"/>
                    </a:lnTo>
                    <a:lnTo>
                      <a:pt x="30" y="26"/>
                    </a:lnTo>
                    <a:lnTo>
                      <a:pt x="34" y="2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51" name="Freeform 108">
                <a:extLst>
                  <a:ext uri="{FF2B5EF4-FFF2-40B4-BE49-F238E27FC236}">
                    <a16:creationId xmlns:a16="http://schemas.microsoft.com/office/drawing/2014/main" id="{262EFBA7-2702-7E6B-9E9C-15511B28256B}"/>
                  </a:ext>
                </a:extLst>
              </p:cNvPr>
              <p:cNvSpPr/>
              <p:nvPr/>
            </p:nvSpPr>
            <p:spPr bwMode="auto">
              <a:xfrm>
                <a:off x="3668" y="4235"/>
                <a:ext cx="16" cy="16"/>
              </a:xfrm>
              <a:custGeom>
                <a:avLst/>
                <a:gdLst>
                  <a:gd name="T0" fmla="*/ 0 w 34"/>
                  <a:gd name="T1" fmla="*/ 1 h 32"/>
                  <a:gd name="T2" fmla="*/ 0 w 34"/>
                  <a:gd name="T3" fmla="*/ 1 h 32"/>
                  <a:gd name="T4" fmla="*/ 0 w 34"/>
                  <a:gd name="T5" fmla="*/ 1 h 32"/>
                  <a:gd name="T6" fmla="*/ 0 w 34"/>
                  <a:gd name="T7" fmla="*/ 1 h 32"/>
                  <a:gd name="T8" fmla="*/ 0 w 34"/>
                  <a:gd name="T9" fmla="*/ 0 h 32"/>
                  <a:gd name="T10" fmla="*/ 0 w 34"/>
                  <a:gd name="T11" fmla="*/ 0 h 32"/>
                  <a:gd name="T12" fmla="*/ 0 w 34"/>
                  <a:gd name="T13" fmla="*/ 1 h 32"/>
                  <a:gd name="T14" fmla="*/ 0 w 34"/>
                  <a:gd name="T15" fmla="*/ 1 h 32"/>
                  <a:gd name="T16" fmla="*/ 0 w 34"/>
                  <a:gd name="T17" fmla="*/ 1 h 32"/>
                  <a:gd name="T18" fmla="*/ 0 w 34"/>
                  <a:gd name="T19" fmla="*/ 1 h 32"/>
                  <a:gd name="T20" fmla="*/ 0 w 34"/>
                  <a:gd name="T21" fmla="*/ 1 h 32"/>
                  <a:gd name="T22" fmla="*/ 0 w 34"/>
                  <a:gd name="T23" fmla="*/ 1 h 32"/>
                  <a:gd name="T24" fmla="*/ 0 w 34"/>
                  <a:gd name="T25" fmla="*/ 1 h 32"/>
                  <a:gd name="T26" fmla="*/ 0 w 34"/>
                  <a:gd name="T27" fmla="*/ 1 h 32"/>
                  <a:gd name="T28" fmla="*/ 0 w 34"/>
                  <a:gd name="T29" fmla="*/ 1 h 32"/>
                  <a:gd name="T30" fmla="*/ 0 w 34"/>
                  <a:gd name="T31" fmla="*/ 1 h 32"/>
                  <a:gd name="T32" fmla="*/ 0 w 34"/>
                  <a:gd name="T33" fmla="*/ 1 h 3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4" h="32">
                    <a:moveTo>
                      <a:pt x="34" y="20"/>
                    </a:moveTo>
                    <a:lnTo>
                      <a:pt x="34" y="13"/>
                    </a:lnTo>
                    <a:lnTo>
                      <a:pt x="31" y="8"/>
                    </a:lnTo>
                    <a:lnTo>
                      <a:pt x="27" y="3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8" y="2"/>
                    </a:lnTo>
                    <a:lnTo>
                      <a:pt x="4" y="6"/>
                    </a:lnTo>
                    <a:lnTo>
                      <a:pt x="0" y="12"/>
                    </a:lnTo>
                    <a:lnTo>
                      <a:pt x="0" y="18"/>
                    </a:lnTo>
                    <a:lnTo>
                      <a:pt x="3" y="24"/>
                    </a:lnTo>
                    <a:lnTo>
                      <a:pt x="7" y="28"/>
                    </a:lnTo>
                    <a:lnTo>
                      <a:pt x="13" y="32"/>
                    </a:lnTo>
                    <a:lnTo>
                      <a:pt x="20" y="32"/>
                    </a:lnTo>
                    <a:lnTo>
                      <a:pt x="26" y="31"/>
                    </a:lnTo>
                    <a:lnTo>
                      <a:pt x="30" y="26"/>
                    </a:lnTo>
                    <a:lnTo>
                      <a:pt x="34" y="2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52" name="Freeform 109">
                <a:extLst>
                  <a:ext uri="{FF2B5EF4-FFF2-40B4-BE49-F238E27FC236}">
                    <a16:creationId xmlns:a16="http://schemas.microsoft.com/office/drawing/2014/main" id="{9301B209-F6A6-3667-7034-438A5F7D53CA}"/>
                  </a:ext>
                </a:extLst>
              </p:cNvPr>
              <p:cNvSpPr/>
              <p:nvPr/>
            </p:nvSpPr>
            <p:spPr bwMode="auto">
              <a:xfrm>
                <a:off x="3668" y="4194"/>
                <a:ext cx="16" cy="17"/>
              </a:xfrm>
              <a:custGeom>
                <a:avLst/>
                <a:gdLst>
                  <a:gd name="T0" fmla="*/ 0 w 33"/>
                  <a:gd name="T1" fmla="*/ 1 h 32"/>
                  <a:gd name="T2" fmla="*/ 0 w 33"/>
                  <a:gd name="T3" fmla="*/ 1 h 32"/>
                  <a:gd name="T4" fmla="*/ 0 w 33"/>
                  <a:gd name="T5" fmla="*/ 1 h 32"/>
                  <a:gd name="T6" fmla="*/ 0 w 33"/>
                  <a:gd name="T7" fmla="*/ 1 h 32"/>
                  <a:gd name="T8" fmla="*/ 0 w 33"/>
                  <a:gd name="T9" fmla="*/ 0 h 32"/>
                  <a:gd name="T10" fmla="*/ 0 w 33"/>
                  <a:gd name="T11" fmla="*/ 0 h 32"/>
                  <a:gd name="T12" fmla="*/ 0 w 33"/>
                  <a:gd name="T13" fmla="*/ 1 h 32"/>
                  <a:gd name="T14" fmla="*/ 0 w 33"/>
                  <a:gd name="T15" fmla="*/ 1 h 32"/>
                  <a:gd name="T16" fmla="*/ 0 w 33"/>
                  <a:gd name="T17" fmla="*/ 1 h 32"/>
                  <a:gd name="T18" fmla="*/ 0 w 33"/>
                  <a:gd name="T19" fmla="*/ 1 h 32"/>
                  <a:gd name="T20" fmla="*/ 0 w 33"/>
                  <a:gd name="T21" fmla="*/ 1 h 32"/>
                  <a:gd name="T22" fmla="*/ 0 w 33"/>
                  <a:gd name="T23" fmla="*/ 1 h 32"/>
                  <a:gd name="T24" fmla="*/ 0 w 33"/>
                  <a:gd name="T25" fmla="*/ 1 h 32"/>
                  <a:gd name="T26" fmla="*/ 0 w 33"/>
                  <a:gd name="T27" fmla="*/ 1 h 32"/>
                  <a:gd name="T28" fmla="*/ 0 w 33"/>
                  <a:gd name="T29" fmla="*/ 1 h 32"/>
                  <a:gd name="T30" fmla="*/ 0 w 33"/>
                  <a:gd name="T31" fmla="*/ 1 h 32"/>
                  <a:gd name="T32" fmla="*/ 0 w 33"/>
                  <a:gd name="T33" fmla="*/ 1 h 3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3" h="32">
                    <a:moveTo>
                      <a:pt x="33" y="19"/>
                    </a:moveTo>
                    <a:lnTo>
                      <a:pt x="33" y="13"/>
                    </a:lnTo>
                    <a:lnTo>
                      <a:pt x="30" y="7"/>
                    </a:lnTo>
                    <a:lnTo>
                      <a:pt x="26" y="2"/>
                    </a:lnTo>
                    <a:lnTo>
                      <a:pt x="20" y="0"/>
                    </a:lnTo>
                    <a:lnTo>
                      <a:pt x="13" y="0"/>
                    </a:lnTo>
                    <a:lnTo>
                      <a:pt x="7" y="1"/>
                    </a:lnTo>
                    <a:lnTo>
                      <a:pt x="3" y="6"/>
                    </a:lnTo>
                    <a:lnTo>
                      <a:pt x="0" y="11"/>
                    </a:lnTo>
                    <a:lnTo>
                      <a:pt x="0" y="18"/>
                    </a:lnTo>
                    <a:lnTo>
                      <a:pt x="1" y="24"/>
                    </a:lnTo>
                    <a:lnTo>
                      <a:pt x="6" y="29"/>
                    </a:lnTo>
                    <a:lnTo>
                      <a:pt x="12" y="32"/>
                    </a:lnTo>
                    <a:lnTo>
                      <a:pt x="19" y="32"/>
                    </a:lnTo>
                    <a:lnTo>
                      <a:pt x="25" y="30"/>
                    </a:lnTo>
                    <a:lnTo>
                      <a:pt x="29" y="25"/>
                    </a:lnTo>
                    <a:lnTo>
                      <a:pt x="33" y="19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53" name="Freeform 110">
                <a:extLst>
                  <a:ext uri="{FF2B5EF4-FFF2-40B4-BE49-F238E27FC236}">
                    <a16:creationId xmlns:a16="http://schemas.microsoft.com/office/drawing/2014/main" id="{66242DC4-C8D9-7612-997E-58EF9817144C}"/>
                  </a:ext>
                </a:extLst>
              </p:cNvPr>
              <p:cNvSpPr/>
              <p:nvPr/>
            </p:nvSpPr>
            <p:spPr bwMode="auto">
              <a:xfrm>
                <a:off x="3671" y="4153"/>
                <a:ext cx="16" cy="17"/>
              </a:xfrm>
              <a:custGeom>
                <a:avLst/>
                <a:gdLst>
                  <a:gd name="T0" fmla="*/ 1 w 32"/>
                  <a:gd name="T1" fmla="*/ 1 h 32"/>
                  <a:gd name="T2" fmla="*/ 1 w 32"/>
                  <a:gd name="T3" fmla="*/ 1 h 32"/>
                  <a:gd name="T4" fmla="*/ 1 w 32"/>
                  <a:gd name="T5" fmla="*/ 1 h 32"/>
                  <a:gd name="T6" fmla="*/ 1 w 32"/>
                  <a:gd name="T7" fmla="*/ 1 h 32"/>
                  <a:gd name="T8" fmla="*/ 1 w 32"/>
                  <a:gd name="T9" fmla="*/ 0 h 32"/>
                  <a:gd name="T10" fmla="*/ 1 w 32"/>
                  <a:gd name="T11" fmla="*/ 0 h 32"/>
                  <a:gd name="T12" fmla="*/ 1 w 32"/>
                  <a:gd name="T13" fmla="*/ 1 h 32"/>
                  <a:gd name="T14" fmla="*/ 1 w 32"/>
                  <a:gd name="T15" fmla="*/ 1 h 32"/>
                  <a:gd name="T16" fmla="*/ 0 w 32"/>
                  <a:gd name="T17" fmla="*/ 1 h 32"/>
                  <a:gd name="T18" fmla="*/ 0 w 32"/>
                  <a:gd name="T19" fmla="*/ 1 h 32"/>
                  <a:gd name="T20" fmla="*/ 1 w 32"/>
                  <a:gd name="T21" fmla="*/ 1 h 32"/>
                  <a:gd name="T22" fmla="*/ 1 w 32"/>
                  <a:gd name="T23" fmla="*/ 1 h 32"/>
                  <a:gd name="T24" fmla="*/ 1 w 32"/>
                  <a:gd name="T25" fmla="*/ 1 h 32"/>
                  <a:gd name="T26" fmla="*/ 1 w 32"/>
                  <a:gd name="T27" fmla="*/ 1 h 32"/>
                  <a:gd name="T28" fmla="*/ 1 w 32"/>
                  <a:gd name="T29" fmla="*/ 1 h 32"/>
                  <a:gd name="T30" fmla="*/ 1 w 32"/>
                  <a:gd name="T31" fmla="*/ 1 h 32"/>
                  <a:gd name="T32" fmla="*/ 1 w 32"/>
                  <a:gd name="T33" fmla="*/ 1 h 3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2" h="32">
                    <a:moveTo>
                      <a:pt x="32" y="20"/>
                    </a:moveTo>
                    <a:lnTo>
                      <a:pt x="32" y="14"/>
                    </a:lnTo>
                    <a:lnTo>
                      <a:pt x="30" y="8"/>
                    </a:lnTo>
                    <a:lnTo>
                      <a:pt x="26" y="3"/>
                    </a:lnTo>
                    <a:lnTo>
                      <a:pt x="20" y="0"/>
                    </a:lnTo>
                    <a:lnTo>
                      <a:pt x="14" y="0"/>
                    </a:lnTo>
                    <a:lnTo>
                      <a:pt x="8" y="1"/>
                    </a:lnTo>
                    <a:lnTo>
                      <a:pt x="4" y="6"/>
                    </a:lnTo>
                    <a:lnTo>
                      <a:pt x="0" y="11"/>
                    </a:lnTo>
                    <a:lnTo>
                      <a:pt x="0" y="18"/>
                    </a:lnTo>
                    <a:lnTo>
                      <a:pt x="1" y="24"/>
                    </a:lnTo>
                    <a:lnTo>
                      <a:pt x="6" y="29"/>
                    </a:lnTo>
                    <a:lnTo>
                      <a:pt x="12" y="32"/>
                    </a:lnTo>
                    <a:lnTo>
                      <a:pt x="19" y="32"/>
                    </a:lnTo>
                    <a:lnTo>
                      <a:pt x="24" y="30"/>
                    </a:lnTo>
                    <a:lnTo>
                      <a:pt x="29" y="25"/>
                    </a:lnTo>
                    <a:lnTo>
                      <a:pt x="32" y="2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54" name="Freeform 111">
                <a:extLst>
                  <a:ext uri="{FF2B5EF4-FFF2-40B4-BE49-F238E27FC236}">
                    <a16:creationId xmlns:a16="http://schemas.microsoft.com/office/drawing/2014/main" id="{40E209F5-3C6C-874F-599E-4DACE8BF66F0}"/>
                  </a:ext>
                </a:extLst>
              </p:cNvPr>
              <p:cNvSpPr/>
              <p:nvPr/>
            </p:nvSpPr>
            <p:spPr bwMode="auto">
              <a:xfrm>
                <a:off x="3772" y="4256"/>
                <a:ext cx="17" cy="16"/>
              </a:xfrm>
              <a:custGeom>
                <a:avLst/>
                <a:gdLst>
                  <a:gd name="T0" fmla="*/ 1 w 33"/>
                  <a:gd name="T1" fmla="*/ 1 h 32"/>
                  <a:gd name="T2" fmla="*/ 1 w 33"/>
                  <a:gd name="T3" fmla="*/ 1 h 32"/>
                  <a:gd name="T4" fmla="*/ 1 w 33"/>
                  <a:gd name="T5" fmla="*/ 1 h 32"/>
                  <a:gd name="T6" fmla="*/ 1 w 33"/>
                  <a:gd name="T7" fmla="*/ 1 h 32"/>
                  <a:gd name="T8" fmla="*/ 1 w 33"/>
                  <a:gd name="T9" fmla="*/ 0 h 32"/>
                  <a:gd name="T10" fmla="*/ 1 w 33"/>
                  <a:gd name="T11" fmla="*/ 0 h 32"/>
                  <a:gd name="T12" fmla="*/ 1 w 33"/>
                  <a:gd name="T13" fmla="*/ 1 h 32"/>
                  <a:gd name="T14" fmla="*/ 1 w 33"/>
                  <a:gd name="T15" fmla="*/ 1 h 32"/>
                  <a:gd name="T16" fmla="*/ 0 w 33"/>
                  <a:gd name="T17" fmla="*/ 1 h 32"/>
                  <a:gd name="T18" fmla="*/ 0 w 33"/>
                  <a:gd name="T19" fmla="*/ 1 h 32"/>
                  <a:gd name="T20" fmla="*/ 1 w 33"/>
                  <a:gd name="T21" fmla="*/ 1 h 32"/>
                  <a:gd name="T22" fmla="*/ 1 w 33"/>
                  <a:gd name="T23" fmla="*/ 1 h 32"/>
                  <a:gd name="T24" fmla="*/ 1 w 33"/>
                  <a:gd name="T25" fmla="*/ 1 h 32"/>
                  <a:gd name="T26" fmla="*/ 1 w 33"/>
                  <a:gd name="T27" fmla="*/ 1 h 32"/>
                  <a:gd name="T28" fmla="*/ 1 w 33"/>
                  <a:gd name="T29" fmla="*/ 1 h 32"/>
                  <a:gd name="T30" fmla="*/ 1 w 33"/>
                  <a:gd name="T31" fmla="*/ 1 h 32"/>
                  <a:gd name="T32" fmla="*/ 1 w 33"/>
                  <a:gd name="T33" fmla="*/ 1 h 3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3" h="32">
                    <a:moveTo>
                      <a:pt x="33" y="20"/>
                    </a:moveTo>
                    <a:lnTo>
                      <a:pt x="33" y="14"/>
                    </a:lnTo>
                    <a:lnTo>
                      <a:pt x="31" y="8"/>
                    </a:lnTo>
                    <a:lnTo>
                      <a:pt x="26" y="4"/>
                    </a:lnTo>
                    <a:lnTo>
                      <a:pt x="20" y="0"/>
                    </a:lnTo>
                    <a:lnTo>
                      <a:pt x="14" y="0"/>
                    </a:lnTo>
                    <a:lnTo>
                      <a:pt x="8" y="1"/>
                    </a:lnTo>
                    <a:lnTo>
                      <a:pt x="3" y="6"/>
                    </a:lnTo>
                    <a:lnTo>
                      <a:pt x="0" y="12"/>
                    </a:lnTo>
                    <a:lnTo>
                      <a:pt x="0" y="19"/>
                    </a:lnTo>
                    <a:lnTo>
                      <a:pt x="2" y="24"/>
                    </a:lnTo>
                    <a:lnTo>
                      <a:pt x="7" y="29"/>
                    </a:lnTo>
                    <a:lnTo>
                      <a:pt x="12" y="32"/>
                    </a:lnTo>
                    <a:lnTo>
                      <a:pt x="19" y="32"/>
                    </a:lnTo>
                    <a:lnTo>
                      <a:pt x="25" y="30"/>
                    </a:lnTo>
                    <a:lnTo>
                      <a:pt x="30" y="26"/>
                    </a:lnTo>
                    <a:lnTo>
                      <a:pt x="33" y="2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55" name="Freeform 112">
                <a:extLst>
                  <a:ext uri="{FF2B5EF4-FFF2-40B4-BE49-F238E27FC236}">
                    <a16:creationId xmlns:a16="http://schemas.microsoft.com/office/drawing/2014/main" id="{24EA2421-695D-09B0-84EB-CE5B739D12F1}"/>
                  </a:ext>
                </a:extLst>
              </p:cNvPr>
              <p:cNvSpPr/>
              <p:nvPr/>
            </p:nvSpPr>
            <p:spPr bwMode="auto">
              <a:xfrm>
                <a:off x="3768" y="4216"/>
                <a:ext cx="17" cy="16"/>
              </a:xfrm>
              <a:custGeom>
                <a:avLst/>
                <a:gdLst>
                  <a:gd name="T0" fmla="*/ 1 w 32"/>
                  <a:gd name="T1" fmla="*/ 0 h 33"/>
                  <a:gd name="T2" fmla="*/ 1 w 32"/>
                  <a:gd name="T3" fmla="*/ 0 h 33"/>
                  <a:gd name="T4" fmla="*/ 1 w 32"/>
                  <a:gd name="T5" fmla="*/ 0 h 33"/>
                  <a:gd name="T6" fmla="*/ 1 w 32"/>
                  <a:gd name="T7" fmla="*/ 0 h 33"/>
                  <a:gd name="T8" fmla="*/ 1 w 32"/>
                  <a:gd name="T9" fmla="*/ 0 h 33"/>
                  <a:gd name="T10" fmla="*/ 1 w 32"/>
                  <a:gd name="T11" fmla="*/ 0 h 33"/>
                  <a:gd name="T12" fmla="*/ 1 w 32"/>
                  <a:gd name="T13" fmla="*/ 0 h 33"/>
                  <a:gd name="T14" fmla="*/ 1 w 32"/>
                  <a:gd name="T15" fmla="*/ 0 h 33"/>
                  <a:gd name="T16" fmla="*/ 0 w 32"/>
                  <a:gd name="T17" fmla="*/ 0 h 33"/>
                  <a:gd name="T18" fmla="*/ 0 w 32"/>
                  <a:gd name="T19" fmla="*/ 0 h 33"/>
                  <a:gd name="T20" fmla="*/ 1 w 32"/>
                  <a:gd name="T21" fmla="*/ 0 h 33"/>
                  <a:gd name="T22" fmla="*/ 1 w 32"/>
                  <a:gd name="T23" fmla="*/ 0 h 33"/>
                  <a:gd name="T24" fmla="*/ 1 w 32"/>
                  <a:gd name="T25" fmla="*/ 0 h 33"/>
                  <a:gd name="T26" fmla="*/ 1 w 32"/>
                  <a:gd name="T27" fmla="*/ 0 h 33"/>
                  <a:gd name="T28" fmla="*/ 1 w 32"/>
                  <a:gd name="T29" fmla="*/ 0 h 33"/>
                  <a:gd name="T30" fmla="*/ 1 w 32"/>
                  <a:gd name="T31" fmla="*/ 0 h 33"/>
                  <a:gd name="T32" fmla="*/ 1 w 32"/>
                  <a:gd name="T33" fmla="*/ 0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2" h="33">
                    <a:moveTo>
                      <a:pt x="32" y="21"/>
                    </a:moveTo>
                    <a:lnTo>
                      <a:pt x="32" y="14"/>
                    </a:lnTo>
                    <a:lnTo>
                      <a:pt x="31" y="9"/>
                    </a:lnTo>
                    <a:lnTo>
                      <a:pt x="26" y="4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8" y="3"/>
                    </a:lnTo>
                    <a:lnTo>
                      <a:pt x="3" y="7"/>
                    </a:lnTo>
                    <a:lnTo>
                      <a:pt x="0" y="13"/>
                    </a:lnTo>
                    <a:lnTo>
                      <a:pt x="0" y="20"/>
                    </a:lnTo>
                    <a:lnTo>
                      <a:pt x="2" y="26"/>
                    </a:lnTo>
                    <a:lnTo>
                      <a:pt x="7" y="30"/>
                    </a:lnTo>
                    <a:lnTo>
                      <a:pt x="13" y="33"/>
                    </a:lnTo>
                    <a:lnTo>
                      <a:pt x="18" y="33"/>
                    </a:lnTo>
                    <a:lnTo>
                      <a:pt x="24" y="32"/>
                    </a:lnTo>
                    <a:lnTo>
                      <a:pt x="29" y="27"/>
                    </a:lnTo>
                    <a:lnTo>
                      <a:pt x="32" y="2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56" name="Freeform 113">
                <a:extLst>
                  <a:ext uri="{FF2B5EF4-FFF2-40B4-BE49-F238E27FC236}">
                    <a16:creationId xmlns:a16="http://schemas.microsoft.com/office/drawing/2014/main" id="{D66260B8-A9A3-0565-37FD-E4529149F512}"/>
                  </a:ext>
                </a:extLst>
              </p:cNvPr>
              <p:cNvSpPr/>
              <p:nvPr/>
            </p:nvSpPr>
            <p:spPr bwMode="auto">
              <a:xfrm>
                <a:off x="3774" y="4175"/>
                <a:ext cx="16" cy="17"/>
              </a:xfrm>
              <a:custGeom>
                <a:avLst/>
                <a:gdLst>
                  <a:gd name="T0" fmla="*/ 0 w 33"/>
                  <a:gd name="T1" fmla="*/ 1 h 33"/>
                  <a:gd name="T2" fmla="*/ 0 w 33"/>
                  <a:gd name="T3" fmla="*/ 1 h 33"/>
                  <a:gd name="T4" fmla="*/ 0 w 33"/>
                  <a:gd name="T5" fmla="*/ 1 h 33"/>
                  <a:gd name="T6" fmla="*/ 0 w 33"/>
                  <a:gd name="T7" fmla="*/ 1 h 33"/>
                  <a:gd name="T8" fmla="*/ 0 w 33"/>
                  <a:gd name="T9" fmla="*/ 0 h 33"/>
                  <a:gd name="T10" fmla="*/ 0 w 33"/>
                  <a:gd name="T11" fmla="*/ 0 h 33"/>
                  <a:gd name="T12" fmla="*/ 0 w 33"/>
                  <a:gd name="T13" fmla="*/ 1 h 33"/>
                  <a:gd name="T14" fmla="*/ 0 w 33"/>
                  <a:gd name="T15" fmla="*/ 1 h 33"/>
                  <a:gd name="T16" fmla="*/ 0 w 33"/>
                  <a:gd name="T17" fmla="*/ 1 h 33"/>
                  <a:gd name="T18" fmla="*/ 0 w 33"/>
                  <a:gd name="T19" fmla="*/ 1 h 33"/>
                  <a:gd name="T20" fmla="*/ 0 w 33"/>
                  <a:gd name="T21" fmla="*/ 1 h 33"/>
                  <a:gd name="T22" fmla="*/ 0 w 33"/>
                  <a:gd name="T23" fmla="*/ 1 h 33"/>
                  <a:gd name="T24" fmla="*/ 0 w 33"/>
                  <a:gd name="T25" fmla="*/ 1 h 33"/>
                  <a:gd name="T26" fmla="*/ 0 w 33"/>
                  <a:gd name="T27" fmla="*/ 1 h 33"/>
                  <a:gd name="T28" fmla="*/ 0 w 33"/>
                  <a:gd name="T29" fmla="*/ 1 h 33"/>
                  <a:gd name="T30" fmla="*/ 0 w 33"/>
                  <a:gd name="T31" fmla="*/ 1 h 33"/>
                  <a:gd name="T32" fmla="*/ 0 w 33"/>
                  <a:gd name="T33" fmla="*/ 1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3" h="33">
                    <a:moveTo>
                      <a:pt x="33" y="21"/>
                    </a:moveTo>
                    <a:lnTo>
                      <a:pt x="33" y="14"/>
                    </a:lnTo>
                    <a:lnTo>
                      <a:pt x="30" y="8"/>
                    </a:lnTo>
                    <a:lnTo>
                      <a:pt x="27" y="3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8" y="2"/>
                    </a:lnTo>
                    <a:lnTo>
                      <a:pt x="4" y="7"/>
                    </a:lnTo>
                    <a:lnTo>
                      <a:pt x="0" y="12"/>
                    </a:lnTo>
                    <a:lnTo>
                      <a:pt x="0" y="19"/>
                    </a:lnTo>
                    <a:lnTo>
                      <a:pt x="3" y="25"/>
                    </a:lnTo>
                    <a:lnTo>
                      <a:pt x="6" y="30"/>
                    </a:lnTo>
                    <a:lnTo>
                      <a:pt x="12" y="33"/>
                    </a:lnTo>
                    <a:lnTo>
                      <a:pt x="19" y="33"/>
                    </a:lnTo>
                    <a:lnTo>
                      <a:pt x="25" y="31"/>
                    </a:lnTo>
                    <a:lnTo>
                      <a:pt x="29" y="26"/>
                    </a:lnTo>
                    <a:lnTo>
                      <a:pt x="33" y="2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57" name="Freeform 114">
                <a:extLst>
                  <a:ext uri="{FF2B5EF4-FFF2-40B4-BE49-F238E27FC236}">
                    <a16:creationId xmlns:a16="http://schemas.microsoft.com/office/drawing/2014/main" id="{80EF6B81-998B-58F5-9423-F02AE45EE605}"/>
                  </a:ext>
                </a:extLst>
              </p:cNvPr>
              <p:cNvSpPr/>
              <p:nvPr/>
            </p:nvSpPr>
            <p:spPr bwMode="auto">
              <a:xfrm>
                <a:off x="3789" y="4136"/>
                <a:ext cx="16" cy="17"/>
              </a:xfrm>
              <a:custGeom>
                <a:avLst/>
                <a:gdLst>
                  <a:gd name="T0" fmla="*/ 1 w 32"/>
                  <a:gd name="T1" fmla="*/ 1 h 34"/>
                  <a:gd name="T2" fmla="*/ 1 w 32"/>
                  <a:gd name="T3" fmla="*/ 1 h 34"/>
                  <a:gd name="T4" fmla="*/ 1 w 32"/>
                  <a:gd name="T5" fmla="*/ 1 h 34"/>
                  <a:gd name="T6" fmla="*/ 1 w 32"/>
                  <a:gd name="T7" fmla="*/ 1 h 34"/>
                  <a:gd name="T8" fmla="*/ 1 w 32"/>
                  <a:gd name="T9" fmla="*/ 0 h 34"/>
                  <a:gd name="T10" fmla="*/ 1 w 32"/>
                  <a:gd name="T11" fmla="*/ 0 h 34"/>
                  <a:gd name="T12" fmla="*/ 1 w 32"/>
                  <a:gd name="T13" fmla="*/ 1 h 34"/>
                  <a:gd name="T14" fmla="*/ 1 w 32"/>
                  <a:gd name="T15" fmla="*/ 1 h 34"/>
                  <a:gd name="T16" fmla="*/ 0 w 32"/>
                  <a:gd name="T17" fmla="*/ 1 h 34"/>
                  <a:gd name="T18" fmla="*/ 0 w 32"/>
                  <a:gd name="T19" fmla="*/ 1 h 34"/>
                  <a:gd name="T20" fmla="*/ 1 w 32"/>
                  <a:gd name="T21" fmla="*/ 1 h 34"/>
                  <a:gd name="T22" fmla="*/ 1 w 32"/>
                  <a:gd name="T23" fmla="*/ 1 h 34"/>
                  <a:gd name="T24" fmla="*/ 1 w 32"/>
                  <a:gd name="T25" fmla="*/ 1 h 34"/>
                  <a:gd name="T26" fmla="*/ 1 w 32"/>
                  <a:gd name="T27" fmla="*/ 1 h 34"/>
                  <a:gd name="T28" fmla="*/ 1 w 32"/>
                  <a:gd name="T29" fmla="*/ 1 h 34"/>
                  <a:gd name="T30" fmla="*/ 1 w 32"/>
                  <a:gd name="T31" fmla="*/ 1 h 34"/>
                  <a:gd name="T32" fmla="*/ 1 w 32"/>
                  <a:gd name="T33" fmla="*/ 1 h 3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2" h="34">
                    <a:moveTo>
                      <a:pt x="32" y="21"/>
                    </a:moveTo>
                    <a:lnTo>
                      <a:pt x="32" y="14"/>
                    </a:lnTo>
                    <a:lnTo>
                      <a:pt x="31" y="8"/>
                    </a:lnTo>
                    <a:lnTo>
                      <a:pt x="27" y="4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8" y="3"/>
                    </a:lnTo>
                    <a:lnTo>
                      <a:pt x="4" y="7"/>
                    </a:lnTo>
                    <a:lnTo>
                      <a:pt x="0" y="13"/>
                    </a:lnTo>
                    <a:lnTo>
                      <a:pt x="0" y="20"/>
                    </a:lnTo>
                    <a:lnTo>
                      <a:pt x="2" y="26"/>
                    </a:lnTo>
                    <a:lnTo>
                      <a:pt x="7" y="30"/>
                    </a:lnTo>
                    <a:lnTo>
                      <a:pt x="13" y="34"/>
                    </a:lnTo>
                    <a:lnTo>
                      <a:pt x="20" y="34"/>
                    </a:lnTo>
                    <a:lnTo>
                      <a:pt x="25" y="32"/>
                    </a:lnTo>
                    <a:lnTo>
                      <a:pt x="30" y="27"/>
                    </a:lnTo>
                    <a:lnTo>
                      <a:pt x="32" y="2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58" name="Freeform 115">
                <a:extLst>
                  <a:ext uri="{FF2B5EF4-FFF2-40B4-BE49-F238E27FC236}">
                    <a16:creationId xmlns:a16="http://schemas.microsoft.com/office/drawing/2014/main" id="{ADDE4444-DFEE-646D-C3BC-ACACDE59B29B}"/>
                  </a:ext>
                </a:extLst>
              </p:cNvPr>
              <p:cNvSpPr/>
              <p:nvPr/>
            </p:nvSpPr>
            <p:spPr bwMode="auto">
              <a:xfrm>
                <a:off x="3842" y="4235"/>
                <a:ext cx="17" cy="16"/>
              </a:xfrm>
              <a:custGeom>
                <a:avLst/>
                <a:gdLst>
                  <a:gd name="T0" fmla="*/ 1 w 34"/>
                  <a:gd name="T1" fmla="*/ 1 h 32"/>
                  <a:gd name="T2" fmla="*/ 1 w 34"/>
                  <a:gd name="T3" fmla="*/ 1 h 32"/>
                  <a:gd name="T4" fmla="*/ 1 w 34"/>
                  <a:gd name="T5" fmla="*/ 1 h 32"/>
                  <a:gd name="T6" fmla="*/ 1 w 34"/>
                  <a:gd name="T7" fmla="*/ 1 h 32"/>
                  <a:gd name="T8" fmla="*/ 1 w 34"/>
                  <a:gd name="T9" fmla="*/ 0 h 32"/>
                  <a:gd name="T10" fmla="*/ 1 w 34"/>
                  <a:gd name="T11" fmla="*/ 0 h 32"/>
                  <a:gd name="T12" fmla="*/ 1 w 34"/>
                  <a:gd name="T13" fmla="*/ 1 h 32"/>
                  <a:gd name="T14" fmla="*/ 1 w 34"/>
                  <a:gd name="T15" fmla="*/ 1 h 32"/>
                  <a:gd name="T16" fmla="*/ 0 w 34"/>
                  <a:gd name="T17" fmla="*/ 1 h 32"/>
                  <a:gd name="T18" fmla="*/ 0 w 34"/>
                  <a:gd name="T19" fmla="*/ 1 h 32"/>
                  <a:gd name="T20" fmla="*/ 1 w 34"/>
                  <a:gd name="T21" fmla="*/ 1 h 32"/>
                  <a:gd name="T22" fmla="*/ 1 w 34"/>
                  <a:gd name="T23" fmla="*/ 1 h 32"/>
                  <a:gd name="T24" fmla="*/ 1 w 34"/>
                  <a:gd name="T25" fmla="*/ 1 h 32"/>
                  <a:gd name="T26" fmla="*/ 1 w 34"/>
                  <a:gd name="T27" fmla="*/ 1 h 32"/>
                  <a:gd name="T28" fmla="*/ 1 w 34"/>
                  <a:gd name="T29" fmla="*/ 1 h 32"/>
                  <a:gd name="T30" fmla="*/ 1 w 34"/>
                  <a:gd name="T31" fmla="*/ 1 h 32"/>
                  <a:gd name="T32" fmla="*/ 1 w 34"/>
                  <a:gd name="T33" fmla="*/ 1 h 3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4" h="32">
                    <a:moveTo>
                      <a:pt x="34" y="20"/>
                    </a:moveTo>
                    <a:lnTo>
                      <a:pt x="34" y="14"/>
                    </a:lnTo>
                    <a:lnTo>
                      <a:pt x="31" y="8"/>
                    </a:lnTo>
                    <a:lnTo>
                      <a:pt x="27" y="3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8" y="2"/>
                    </a:lnTo>
                    <a:lnTo>
                      <a:pt x="4" y="7"/>
                    </a:lnTo>
                    <a:lnTo>
                      <a:pt x="0" y="12"/>
                    </a:lnTo>
                    <a:lnTo>
                      <a:pt x="0" y="18"/>
                    </a:lnTo>
                    <a:lnTo>
                      <a:pt x="3" y="24"/>
                    </a:lnTo>
                    <a:lnTo>
                      <a:pt x="7" y="29"/>
                    </a:lnTo>
                    <a:lnTo>
                      <a:pt x="13" y="32"/>
                    </a:lnTo>
                    <a:lnTo>
                      <a:pt x="20" y="32"/>
                    </a:lnTo>
                    <a:lnTo>
                      <a:pt x="26" y="31"/>
                    </a:lnTo>
                    <a:lnTo>
                      <a:pt x="30" y="26"/>
                    </a:lnTo>
                    <a:lnTo>
                      <a:pt x="34" y="2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59" name="Freeform 116">
                <a:extLst>
                  <a:ext uri="{FF2B5EF4-FFF2-40B4-BE49-F238E27FC236}">
                    <a16:creationId xmlns:a16="http://schemas.microsoft.com/office/drawing/2014/main" id="{C6D27E20-7342-D7CA-0E1F-22E3537F4771}"/>
                  </a:ext>
                </a:extLst>
              </p:cNvPr>
              <p:cNvSpPr/>
              <p:nvPr/>
            </p:nvSpPr>
            <p:spPr bwMode="auto">
              <a:xfrm>
                <a:off x="3857" y="4201"/>
                <a:ext cx="16" cy="16"/>
              </a:xfrm>
              <a:custGeom>
                <a:avLst/>
                <a:gdLst>
                  <a:gd name="T0" fmla="*/ 1 w 32"/>
                  <a:gd name="T1" fmla="*/ 1 h 32"/>
                  <a:gd name="T2" fmla="*/ 1 w 32"/>
                  <a:gd name="T3" fmla="*/ 1 h 32"/>
                  <a:gd name="T4" fmla="*/ 1 w 32"/>
                  <a:gd name="T5" fmla="*/ 1 h 32"/>
                  <a:gd name="T6" fmla="*/ 1 w 32"/>
                  <a:gd name="T7" fmla="*/ 1 h 32"/>
                  <a:gd name="T8" fmla="*/ 1 w 32"/>
                  <a:gd name="T9" fmla="*/ 0 h 32"/>
                  <a:gd name="T10" fmla="*/ 1 w 32"/>
                  <a:gd name="T11" fmla="*/ 0 h 32"/>
                  <a:gd name="T12" fmla="*/ 1 w 32"/>
                  <a:gd name="T13" fmla="*/ 1 h 32"/>
                  <a:gd name="T14" fmla="*/ 1 w 32"/>
                  <a:gd name="T15" fmla="*/ 1 h 32"/>
                  <a:gd name="T16" fmla="*/ 0 w 32"/>
                  <a:gd name="T17" fmla="*/ 1 h 32"/>
                  <a:gd name="T18" fmla="*/ 0 w 32"/>
                  <a:gd name="T19" fmla="*/ 1 h 32"/>
                  <a:gd name="T20" fmla="*/ 1 w 32"/>
                  <a:gd name="T21" fmla="*/ 1 h 32"/>
                  <a:gd name="T22" fmla="*/ 1 w 32"/>
                  <a:gd name="T23" fmla="*/ 1 h 32"/>
                  <a:gd name="T24" fmla="*/ 1 w 32"/>
                  <a:gd name="T25" fmla="*/ 1 h 32"/>
                  <a:gd name="T26" fmla="*/ 1 w 32"/>
                  <a:gd name="T27" fmla="*/ 1 h 32"/>
                  <a:gd name="T28" fmla="*/ 1 w 32"/>
                  <a:gd name="T29" fmla="*/ 1 h 32"/>
                  <a:gd name="T30" fmla="*/ 1 w 32"/>
                  <a:gd name="T31" fmla="*/ 1 h 32"/>
                  <a:gd name="T32" fmla="*/ 1 w 32"/>
                  <a:gd name="T33" fmla="*/ 1 h 3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2" h="32">
                    <a:moveTo>
                      <a:pt x="32" y="20"/>
                    </a:moveTo>
                    <a:lnTo>
                      <a:pt x="32" y="14"/>
                    </a:lnTo>
                    <a:lnTo>
                      <a:pt x="30" y="8"/>
                    </a:lnTo>
                    <a:lnTo>
                      <a:pt x="27" y="3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8" y="2"/>
                    </a:lnTo>
                    <a:lnTo>
                      <a:pt x="4" y="7"/>
                    </a:lnTo>
                    <a:lnTo>
                      <a:pt x="0" y="12"/>
                    </a:lnTo>
                    <a:lnTo>
                      <a:pt x="0" y="18"/>
                    </a:lnTo>
                    <a:lnTo>
                      <a:pt x="2" y="24"/>
                    </a:lnTo>
                    <a:lnTo>
                      <a:pt x="6" y="28"/>
                    </a:lnTo>
                    <a:lnTo>
                      <a:pt x="12" y="32"/>
                    </a:lnTo>
                    <a:lnTo>
                      <a:pt x="18" y="32"/>
                    </a:lnTo>
                    <a:lnTo>
                      <a:pt x="24" y="31"/>
                    </a:lnTo>
                    <a:lnTo>
                      <a:pt x="29" y="26"/>
                    </a:lnTo>
                    <a:lnTo>
                      <a:pt x="32" y="2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60" name="Freeform 117">
                <a:extLst>
                  <a:ext uri="{FF2B5EF4-FFF2-40B4-BE49-F238E27FC236}">
                    <a16:creationId xmlns:a16="http://schemas.microsoft.com/office/drawing/2014/main" id="{5402687E-A0C9-64A0-F70D-C3AA0E189AF9}"/>
                  </a:ext>
                </a:extLst>
              </p:cNvPr>
              <p:cNvSpPr/>
              <p:nvPr/>
            </p:nvSpPr>
            <p:spPr bwMode="auto">
              <a:xfrm>
                <a:off x="3861" y="4164"/>
                <a:ext cx="16" cy="17"/>
              </a:xfrm>
              <a:custGeom>
                <a:avLst/>
                <a:gdLst>
                  <a:gd name="T0" fmla="*/ 1 w 32"/>
                  <a:gd name="T1" fmla="*/ 1 h 33"/>
                  <a:gd name="T2" fmla="*/ 1 w 32"/>
                  <a:gd name="T3" fmla="*/ 1 h 33"/>
                  <a:gd name="T4" fmla="*/ 1 w 32"/>
                  <a:gd name="T5" fmla="*/ 1 h 33"/>
                  <a:gd name="T6" fmla="*/ 1 w 32"/>
                  <a:gd name="T7" fmla="*/ 1 h 33"/>
                  <a:gd name="T8" fmla="*/ 1 w 32"/>
                  <a:gd name="T9" fmla="*/ 0 h 33"/>
                  <a:gd name="T10" fmla="*/ 1 w 32"/>
                  <a:gd name="T11" fmla="*/ 0 h 33"/>
                  <a:gd name="T12" fmla="*/ 1 w 32"/>
                  <a:gd name="T13" fmla="*/ 1 h 33"/>
                  <a:gd name="T14" fmla="*/ 1 w 32"/>
                  <a:gd name="T15" fmla="*/ 1 h 33"/>
                  <a:gd name="T16" fmla="*/ 0 w 32"/>
                  <a:gd name="T17" fmla="*/ 1 h 33"/>
                  <a:gd name="T18" fmla="*/ 0 w 32"/>
                  <a:gd name="T19" fmla="*/ 1 h 33"/>
                  <a:gd name="T20" fmla="*/ 1 w 32"/>
                  <a:gd name="T21" fmla="*/ 1 h 33"/>
                  <a:gd name="T22" fmla="*/ 1 w 32"/>
                  <a:gd name="T23" fmla="*/ 1 h 33"/>
                  <a:gd name="T24" fmla="*/ 1 w 32"/>
                  <a:gd name="T25" fmla="*/ 1 h 33"/>
                  <a:gd name="T26" fmla="*/ 1 w 32"/>
                  <a:gd name="T27" fmla="*/ 1 h 33"/>
                  <a:gd name="T28" fmla="*/ 1 w 32"/>
                  <a:gd name="T29" fmla="*/ 1 h 33"/>
                  <a:gd name="T30" fmla="*/ 1 w 32"/>
                  <a:gd name="T31" fmla="*/ 1 h 33"/>
                  <a:gd name="T32" fmla="*/ 1 w 32"/>
                  <a:gd name="T33" fmla="*/ 1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2" h="33">
                    <a:moveTo>
                      <a:pt x="32" y="21"/>
                    </a:moveTo>
                    <a:lnTo>
                      <a:pt x="32" y="14"/>
                    </a:lnTo>
                    <a:lnTo>
                      <a:pt x="30" y="8"/>
                    </a:lnTo>
                    <a:lnTo>
                      <a:pt x="27" y="3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8" y="2"/>
                    </a:lnTo>
                    <a:lnTo>
                      <a:pt x="4" y="7"/>
                    </a:lnTo>
                    <a:lnTo>
                      <a:pt x="0" y="13"/>
                    </a:lnTo>
                    <a:lnTo>
                      <a:pt x="0" y="19"/>
                    </a:lnTo>
                    <a:lnTo>
                      <a:pt x="2" y="25"/>
                    </a:lnTo>
                    <a:lnTo>
                      <a:pt x="6" y="30"/>
                    </a:lnTo>
                    <a:lnTo>
                      <a:pt x="12" y="33"/>
                    </a:lnTo>
                    <a:lnTo>
                      <a:pt x="19" y="33"/>
                    </a:lnTo>
                    <a:lnTo>
                      <a:pt x="24" y="31"/>
                    </a:lnTo>
                    <a:lnTo>
                      <a:pt x="29" y="26"/>
                    </a:lnTo>
                    <a:lnTo>
                      <a:pt x="32" y="2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61" name="Freeform 118">
                <a:extLst>
                  <a:ext uri="{FF2B5EF4-FFF2-40B4-BE49-F238E27FC236}">
                    <a16:creationId xmlns:a16="http://schemas.microsoft.com/office/drawing/2014/main" id="{5514AF00-C60F-3144-E8D8-48EB2FF41DDC}"/>
                  </a:ext>
                </a:extLst>
              </p:cNvPr>
              <p:cNvSpPr/>
              <p:nvPr/>
            </p:nvSpPr>
            <p:spPr bwMode="auto">
              <a:xfrm>
                <a:off x="4066" y="4265"/>
                <a:ext cx="40" cy="40"/>
              </a:xfrm>
              <a:custGeom>
                <a:avLst/>
                <a:gdLst>
                  <a:gd name="T0" fmla="*/ 1 w 80"/>
                  <a:gd name="T1" fmla="*/ 0 h 80"/>
                  <a:gd name="T2" fmla="*/ 1 w 80"/>
                  <a:gd name="T3" fmla="*/ 0 h 80"/>
                  <a:gd name="T4" fmla="*/ 1 w 80"/>
                  <a:gd name="T5" fmla="*/ 1 h 80"/>
                  <a:gd name="T6" fmla="*/ 1 w 80"/>
                  <a:gd name="T7" fmla="*/ 1 h 80"/>
                  <a:gd name="T8" fmla="*/ 1 w 80"/>
                  <a:gd name="T9" fmla="*/ 1 h 80"/>
                  <a:gd name="T10" fmla="*/ 1 w 80"/>
                  <a:gd name="T11" fmla="*/ 1 h 80"/>
                  <a:gd name="T12" fmla="*/ 1 w 80"/>
                  <a:gd name="T13" fmla="*/ 1 h 80"/>
                  <a:gd name="T14" fmla="*/ 1 w 80"/>
                  <a:gd name="T15" fmla="*/ 1 h 80"/>
                  <a:gd name="T16" fmla="*/ 0 w 80"/>
                  <a:gd name="T17" fmla="*/ 1 h 80"/>
                  <a:gd name="T18" fmla="*/ 0 w 80"/>
                  <a:gd name="T19" fmla="*/ 1 h 80"/>
                  <a:gd name="T20" fmla="*/ 0 w 80"/>
                  <a:gd name="T21" fmla="*/ 1 h 80"/>
                  <a:gd name="T22" fmla="*/ 1 w 80"/>
                  <a:gd name="T23" fmla="*/ 1 h 80"/>
                  <a:gd name="T24" fmla="*/ 1 w 80"/>
                  <a:gd name="T25" fmla="*/ 1 h 80"/>
                  <a:gd name="T26" fmla="*/ 1 w 80"/>
                  <a:gd name="T27" fmla="*/ 1 h 80"/>
                  <a:gd name="T28" fmla="*/ 1 w 80"/>
                  <a:gd name="T29" fmla="*/ 1 h 80"/>
                  <a:gd name="T30" fmla="*/ 1 w 80"/>
                  <a:gd name="T31" fmla="*/ 1 h 80"/>
                  <a:gd name="T32" fmla="*/ 1 w 80"/>
                  <a:gd name="T33" fmla="*/ 1 h 80"/>
                  <a:gd name="T34" fmla="*/ 1 w 80"/>
                  <a:gd name="T35" fmla="*/ 1 h 80"/>
                  <a:gd name="T36" fmla="*/ 1 w 80"/>
                  <a:gd name="T37" fmla="*/ 1 h 80"/>
                  <a:gd name="T38" fmla="*/ 1 w 80"/>
                  <a:gd name="T39" fmla="*/ 1 h 80"/>
                  <a:gd name="T40" fmla="*/ 1 w 80"/>
                  <a:gd name="T41" fmla="*/ 1 h 80"/>
                  <a:gd name="T42" fmla="*/ 1 w 80"/>
                  <a:gd name="T43" fmla="*/ 1 h 80"/>
                  <a:gd name="T44" fmla="*/ 1 w 80"/>
                  <a:gd name="T45" fmla="*/ 1 h 80"/>
                  <a:gd name="T46" fmla="*/ 1 w 80"/>
                  <a:gd name="T47" fmla="*/ 1 h 80"/>
                  <a:gd name="T48" fmla="*/ 1 w 80"/>
                  <a:gd name="T49" fmla="*/ 1 h 80"/>
                  <a:gd name="T50" fmla="*/ 1 w 80"/>
                  <a:gd name="T51" fmla="*/ 1 h 80"/>
                  <a:gd name="T52" fmla="*/ 1 w 80"/>
                  <a:gd name="T53" fmla="*/ 1 h 80"/>
                  <a:gd name="T54" fmla="*/ 1 w 80"/>
                  <a:gd name="T55" fmla="*/ 1 h 80"/>
                  <a:gd name="T56" fmla="*/ 1 w 80"/>
                  <a:gd name="T57" fmla="*/ 1 h 80"/>
                  <a:gd name="T58" fmla="*/ 1 w 80"/>
                  <a:gd name="T59" fmla="*/ 1 h 80"/>
                  <a:gd name="T60" fmla="*/ 1 w 80"/>
                  <a:gd name="T61" fmla="*/ 1 h 80"/>
                  <a:gd name="T62" fmla="*/ 1 w 80"/>
                  <a:gd name="T63" fmla="*/ 1 h 80"/>
                  <a:gd name="T64" fmla="*/ 1 w 80"/>
                  <a:gd name="T65" fmla="*/ 0 h 80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80" h="80">
                    <a:moveTo>
                      <a:pt x="46" y="0"/>
                    </a:moveTo>
                    <a:lnTo>
                      <a:pt x="38" y="0"/>
                    </a:lnTo>
                    <a:lnTo>
                      <a:pt x="30" y="2"/>
                    </a:lnTo>
                    <a:lnTo>
                      <a:pt x="23" y="4"/>
                    </a:lnTo>
                    <a:lnTo>
                      <a:pt x="16" y="7"/>
                    </a:lnTo>
                    <a:lnTo>
                      <a:pt x="11" y="12"/>
                    </a:lnTo>
                    <a:lnTo>
                      <a:pt x="6" y="19"/>
                    </a:lnTo>
                    <a:lnTo>
                      <a:pt x="3" y="26"/>
                    </a:lnTo>
                    <a:lnTo>
                      <a:pt x="0" y="33"/>
                    </a:lnTo>
                    <a:lnTo>
                      <a:pt x="0" y="41"/>
                    </a:lnTo>
                    <a:lnTo>
                      <a:pt x="0" y="49"/>
                    </a:lnTo>
                    <a:lnTo>
                      <a:pt x="4" y="56"/>
                    </a:lnTo>
                    <a:lnTo>
                      <a:pt x="7" y="63"/>
                    </a:lnTo>
                    <a:lnTo>
                      <a:pt x="12" y="69"/>
                    </a:lnTo>
                    <a:lnTo>
                      <a:pt x="18" y="74"/>
                    </a:lnTo>
                    <a:lnTo>
                      <a:pt x="24" y="78"/>
                    </a:lnTo>
                    <a:lnTo>
                      <a:pt x="32" y="80"/>
                    </a:lnTo>
                    <a:lnTo>
                      <a:pt x="41" y="80"/>
                    </a:lnTo>
                    <a:lnTo>
                      <a:pt x="49" y="79"/>
                    </a:lnTo>
                    <a:lnTo>
                      <a:pt x="56" y="77"/>
                    </a:lnTo>
                    <a:lnTo>
                      <a:pt x="62" y="73"/>
                    </a:lnTo>
                    <a:lnTo>
                      <a:pt x="68" y="67"/>
                    </a:lnTo>
                    <a:lnTo>
                      <a:pt x="73" y="62"/>
                    </a:lnTo>
                    <a:lnTo>
                      <a:pt x="76" y="55"/>
                    </a:lnTo>
                    <a:lnTo>
                      <a:pt x="79" y="47"/>
                    </a:lnTo>
                    <a:lnTo>
                      <a:pt x="80" y="39"/>
                    </a:lnTo>
                    <a:lnTo>
                      <a:pt x="79" y="30"/>
                    </a:lnTo>
                    <a:lnTo>
                      <a:pt x="76" y="24"/>
                    </a:lnTo>
                    <a:lnTo>
                      <a:pt x="73" y="17"/>
                    </a:lnTo>
                    <a:lnTo>
                      <a:pt x="67" y="11"/>
                    </a:lnTo>
                    <a:lnTo>
                      <a:pt x="61" y="6"/>
                    </a:lnTo>
                    <a:lnTo>
                      <a:pt x="54" y="3"/>
                    </a:lnTo>
                    <a:lnTo>
                      <a:pt x="46" y="0"/>
                    </a:lnTo>
                    <a:close/>
                  </a:path>
                </a:pathLst>
              </a:custGeom>
              <a:solidFill>
                <a:srgbClr val="EF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62" name="Freeform 119">
                <a:extLst>
                  <a:ext uri="{FF2B5EF4-FFF2-40B4-BE49-F238E27FC236}">
                    <a16:creationId xmlns:a16="http://schemas.microsoft.com/office/drawing/2014/main" id="{974C8FF0-095A-60CA-11EB-A8399C905F23}"/>
                  </a:ext>
                </a:extLst>
              </p:cNvPr>
              <p:cNvSpPr/>
              <p:nvPr/>
            </p:nvSpPr>
            <p:spPr bwMode="auto">
              <a:xfrm>
                <a:off x="4136" y="4223"/>
                <a:ext cx="40" cy="39"/>
              </a:xfrm>
              <a:custGeom>
                <a:avLst/>
                <a:gdLst>
                  <a:gd name="T0" fmla="*/ 1 w 79"/>
                  <a:gd name="T1" fmla="*/ 0 h 80"/>
                  <a:gd name="T2" fmla="*/ 1 w 79"/>
                  <a:gd name="T3" fmla="*/ 0 h 80"/>
                  <a:gd name="T4" fmla="*/ 1 w 79"/>
                  <a:gd name="T5" fmla="*/ 0 h 80"/>
                  <a:gd name="T6" fmla="*/ 1 w 79"/>
                  <a:gd name="T7" fmla="*/ 0 h 80"/>
                  <a:gd name="T8" fmla="*/ 1 w 79"/>
                  <a:gd name="T9" fmla="*/ 0 h 80"/>
                  <a:gd name="T10" fmla="*/ 1 w 79"/>
                  <a:gd name="T11" fmla="*/ 0 h 80"/>
                  <a:gd name="T12" fmla="*/ 1 w 79"/>
                  <a:gd name="T13" fmla="*/ 0 h 80"/>
                  <a:gd name="T14" fmla="*/ 1 w 79"/>
                  <a:gd name="T15" fmla="*/ 0 h 80"/>
                  <a:gd name="T16" fmla="*/ 0 w 79"/>
                  <a:gd name="T17" fmla="*/ 0 h 80"/>
                  <a:gd name="T18" fmla="*/ 0 w 79"/>
                  <a:gd name="T19" fmla="*/ 0 h 80"/>
                  <a:gd name="T20" fmla="*/ 1 w 79"/>
                  <a:gd name="T21" fmla="*/ 0 h 80"/>
                  <a:gd name="T22" fmla="*/ 1 w 79"/>
                  <a:gd name="T23" fmla="*/ 0 h 80"/>
                  <a:gd name="T24" fmla="*/ 1 w 79"/>
                  <a:gd name="T25" fmla="*/ 0 h 80"/>
                  <a:gd name="T26" fmla="*/ 1 w 79"/>
                  <a:gd name="T27" fmla="*/ 0 h 80"/>
                  <a:gd name="T28" fmla="*/ 1 w 79"/>
                  <a:gd name="T29" fmla="*/ 0 h 80"/>
                  <a:gd name="T30" fmla="*/ 1 w 79"/>
                  <a:gd name="T31" fmla="*/ 0 h 80"/>
                  <a:gd name="T32" fmla="*/ 1 w 79"/>
                  <a:gd name="T33" fmla="*/ 0 h 80"/>
                  <a:gd name="T34" fmla="*/ 1 w 79"/>
                  <a:gd name="T35" fmla="*/ 0 h 80"/>
                  <a:gd name="T36" fmla="*/ 1 w 79"/>
                  <a:gd name="T37" fmla="*/ 0 h 80"/>
                  <a:gd name="T38" fmla="*/ 1 w 79"/>
                  <a:gd name="T39" fmla="*/ 0 h 80"/>
                  <a:gd name="T40" fmla="*/ 1 w 79"/>
                  <a:gd name="T41" fmla="*/ 0 h 80"/>
                  <a:gd name="T42" fmla="*/ 1 w 79"/>
                  <a:gd name="T43" fmla="*/ 0 h 80"/>
                  <a:gd name="T44" fmla="*/ 1 w 79"/>
                  <a:gd name="T45" fmla="*/ 0 h 80"/>
                  <a:gd name="T46" fmla="*/ 1 w 79"/>
                  <a:gd name="T47" fmla="*/ 0 h 80"/>
                  <a:gd name="T48" fmla="*/ 1 w 79"/>
                  <a:gd name="T49" fmla="*/ 0 h 80"/>
                  <a:gd name="T50" fmla="*/ 1 w 79"/>
                  <a:gd name="T51" fmla="*/ 0 h 80"/>
                  <a:gd name="T52" fmla="*/ 1 w 79"/>
                  <a:gd name="T53" fmla="*/ 0 h 80"/>
                  <a:gd name="T54" fmla="*/ 1 w 79"/>
                  <a:gd name="T55" fmla="*/ 0 h 80"/>
                  <a:gd name="T56" fmla="*/ 1 w 79"/>
                  <a:gd name="T57" fmla="*/ 0 h 80"/>
                  <a:gd name="T58" fmla="*/ 1 w 79"/>
                  <a:gd name="T59" fmla="*/ 0 h 80"/>
                  <a:gd name="T60" fmla="*/ 1 w 79"/>
                  <a:gd name="T61" fmla="*/ 0 h 80"/>
                  <a:gd name="T62" fmla="*/ 1 w 79"/>
                  <a:gd name="T63" fmla="*/ 0 h 80"/>
                  <a:gd name="T64" fmla="*/ 1 w 79"/>
                  <a:gd name="T65" fmla="*/ 0 h 80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79" h="80">
                    <a:moveTo>
                      <a:pt x="47" y="0"/>
                    </a:moveTo>
                    <a:lnTo>
                      <a:pt x="39" y="0"/>
                    </a:lnTo>
                    <a:lnTo>
                      <a:pt x="31" y="1"/>
                    </a:lnTo>
                    <a:lnTo>
                      <a:pt x="24" y="4"/>
                    </a:lnTo>
                    <a:lnTo>
                      <a:pt x="17" y="7"/>
                    </a:lnTo>
                    <a:lnTo>
                      <a:pt x="11" y="13"/>
                    </a:lnTo>
                    <a:lnTo>
                      <a:pt x="5" y="19"/>
                    </a:lnTo>
                    <a:lnTo>
                      <a:pt x="2" y="26"/>
                    </a:lnTo>
                    <a:lnTo>
                      <a:pt x="0" y="34"/>
                    </a:lnTo>
                    <a:lnTo>
                      <a:pt x="0" y="42"/>
                    </a:lnTo>
                    <a:lnTo>
                      <a:pt x="1" y="49"/>
                    </a:lnTo>
                    <a:lnTo>
                      <a:pt x="3" y="57"/>
                    </a:lnTo>
                    <a:lnTo>
                      <a:pt x="7" y="63"/>
                    </a:lnTo>
                    <a:lnTo>
                      <a:pt x="12" y="68"/>
                    </a:lnTo>
                    <a:lnTo>
                      <a:pt x="18" y="74"/>
                    </a:lnTo>
                    <a:lnTo>
                      <a:pt x="25" y="78"/>
                    </a:lnTo>
                    <a:lnTo>
                      <a:pt x="33" y="80"/>
                    </a:lnTo>
                    <a:lnTo>
                      <a:pt x="41" y="80"/>
                    </a:lnTo>
                    <a:lnTo>
                      <a:pt x="49" y="79"/>
                    </a:lnTo>
                    <a:lnTo>
                      <a:pt x="56" y="76"/>
                    </a:lnTo>
                    <a:lnTo>
                      <a:pt x="63" y="73"/>
                    </a:lnTo>
                    <a:lnTo>
                      <a:pt x="69" y="67"/>
                    </a:lnTo>
                    <a:lnTo>
                      <a:pt x="73" y="61"/>
                    </a:lnTo>
                    <a:lnTo>
                      <a:pt x="77" y="55"/>
                    </a:lnTo>
                    <a:lnTo>
                      <a:pt x="79" y="46"/>
                    </a:lnTo>
                    <a:lnTo>
                      <a:pt x="79" y="38"/>
                    </a:lnTo>
                    <a:lnTo>
                      <a:pt x="78" y="31"/>
                    </a:lnTo>
                    <a:lnTo>
                      <a:pt x="76" y="23"/>
                    </a:lnTo>
                    <a:lnTo>
                      <a:pt x="72" y="18"/>
                    </a:lnTo>
                    <a:lnTo>
                      <a:pt x="68" y="12"/>
                    </a:lnTo>
                    <a:lnTo>
                      <a:pt x="61" y="6"/>
                    </a:lnTo>
                    <a:lnTo>
                      <a:pt x="54" y="3"/>
                    </a:lnTo>
                    <a:lnTo>
                      <a:pt x="47" y="0"/>
                    </a:lnTo>
                    <a:close/>
                  </a:path>
                </a:pathLst>
              </a:custGeom>
              <a:solidFill>
                <a:srgbClr val="EF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63" name="Freeform 120">
                <a:extLst>
                  <a:ext uri="{FF2B5EF4-FFF2-40B4-BE49-F238E27FC236}">
                    <a16:creationId xmlns:a16="http://schemas.microsoft.com/office/drawing/2014/main" id="{EC5F6392-C2E4-1FC2-EE9D-2DAD06D9CDE1}"/>
                  </a:ext>
                </a:extLst>
              </p:cNvPr>
              <p:cNvSpPr/>
              <p:nvPr/>
            </p:nvSpPr>
            <p:spPr bwMode="auto">
              <a:xfrm>
                <a:off x="4059" y="4190"/>
                <a:ext cx="40" cy="40"/>
              </a:xfrm>
              <a:custGeom>
                <a:avLst/>
                <a:gdLst>
                  <a:gd name="T0" fmla="*/ 1 w 80"/>
                  <a:gd name="T1" fmla="*/ 0 h 78"/>
                  <a:gd name="T2" fmla="*/ 1 w 80"/>
                  <a:gd name="T3" fmla="*/ 0 h 78"/>
                  <a:gd name="T4" fmla="*/ 1 w 80"/>
                  <a:gd name="T5" fmla="*/ 0 h 78"/>
                  <a:gd name="T6" fmla="*/ 1 w 80"/>
                  <a:gd name="T7" fmla="*/ 1 h 78"/>
                  <a:gd name="T8" fmla="*/ 1 w 80"/>
                  <a:gd name="T9" fmla="*/ 1 h 78"/>
                  <a:gd name="T10" fmla="*/ 1 w 80"/>
                  <a:gd name="T11" fmla="*/ 1 h 78"/>
                  <a:gd name="T12" fmla="*/ 1 w 80"/>
                  <a:gd name="T13" fmla="*/ 1 h 78"/>
                  <a:gd name="T14" fmla="*/ 1 w 80"/>
                  <a:gd name="T15" fmla="*/ 1 h 78"/>
                  <a:gd name="T16" fmla="*/ 1 w 80"/>
                  <a:gd name="T17" fmla="*/ 1 h 78"/>
                  <a:gd name="T18" fmla="*/ 0 w 80"/>
                  <a:gd name="T19" fmla="*/ 1 h 78"/>
                  <a:gd name="T20" fmla="*/ 1 w 80"/>
                  <a:gd name="T21" fmla="*/ 1 h 78"/>
                  <a:gd name="T22" fmla="*/ 1 w 80"/>
                  <a:gd name="T23" fmla="*/ 1 h 78"/>
                  <a:gd name="T24" fmla="*/ 1 w 80"/>
                  <a:gd name="T25" fmla="*/ 1 h 78"/>
                  <a:gd name="T26" fmla="*/ 1 w 80"/>
                  <a:gd name="T27" fmla="*/ 1 h 78"/>
                  <a:gd name="T28" fmla="*/ 1 w 80"/>
                  <a:gd name="T29" fmla="*/ 1 h 78"/>
                  <a:gd name="T30" fmla="*/ 1 w 80"/>
                  <a:gd name="T31" fmla="*/ 1 h 78"/>
                  <a:gd name="T32" fmla="*/ 1 w 80"/>
                  <a:gd name="T33" fmla="*/ 1 h 78"/>
                  <a:gd name="T34" fmla="*/ 1 w 80"/>
                  <a:gd name="T35" fmla="*/ 1 h 78"/>
                  <a:gd name="T36" fmla="*/ 1 w 80"/>
                  <a:gd name="T37" fmla="*/ 1 h 78"/>
                  <a:gd name="T38" fmla="*/ 1 w 80"/>
                  <a:gd name="T39" fmla="*/ 1 h 78"/>
                  <a:gd name="T40" fmla="*/ 1 w 80"/>
                  <a:gd name="T41" fmla="*/ 1 h 78"/>
                  <a:gd name="T42" fmla="*/ 1 w 80"/>
                  <a:gd name="T43" fmla="*/ 1 h 78"/>
                  <a:gd name="T44" fmla="*/ 1 w 80"/>
                  <a:gd name="T45" fmla="*/ 1 h 78"/>
                  <a:gd name="T46" fmla="*/ 1 w 80"/>
                  <a:gd name="T47" fmla="*/ 1 h 78"/>
                  <a:gd name="T48" fmla="*/ 1 w 80"/>
                  <a:gd name="T49" fmla="*/ 1 h 78"/>
                  <a:gd name="T50" fmla="*/ 1 w 80"/>
                  <a:gd name="T51" fmla="*/ 1 h 78"/>
                  <a:gd name="T52" fmla="*/ 1 w 80"/>
                  <a:gd name="T53" fmla="*/ 1 h 78"/>
                  <a:gd name="T54" fmla="*/ 1 w 80"/>
                  <a:gd name="T55" fmla="*/ 1 h 78"/>
                  <a:gd name="T56" fmla="*/ 1 w 80"/>
                  <a:gd name="T57" fmla="*/ 1 h 78"/>
                  <a:gd name="T58" fmla="*/ 1 w 80"/>
                  <a:gd name="T59" fmla="*/ 1 h 78"/>
                  <a:gd name="T60" fmla="*/ 1 w 80"/>
                  <a:gd name="T61" fmla="*/ 1 h 78"/>
                  <a:gd name="T62" fmla="*/ 1 w 80"/>
                  <a:gd name="T63" fmla="*/ 1 h 78"/>
                  <a:gd name="T64" fmla="*/ 1 w 80"/>
                  <a:gd name="T65" fmla="*/ 0 h 78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80" h="78">
                    <a:moveTo>
                      <a:pt x="48" y="0"/>
                    </a:moveTo>
                    <a:lnTo>
                      <a:pt x="40" y="0"/>
                    </a:lnTo>
                    <a:lnTo>
                      <a:pt x="32" y="0"/>
                    </a:lnTo>
                    <a:lnTo>
                      <a:pt x="25" y="3"/>
                    </a:lnTo>
                    <a:lnTo>
                      <a:pt x="18" y="7"/>
                    </a:lnTo>
                    <a:lnTo>
                      <a:pt x="12" y="11"/>
                    </a:lnTo>
                    <a:lnTo>
                      <a:pt x="7" y="17"/>
                    </a:lnTo>
                    <a:lnTo>
                      <a:pt x="4" y="24"/>
                    </a:lnTo>
                    <a:lnTo>
                      <a:pt x="2" y="32"/>
                    </a:lnTo>
                    <a:lnTo>
                      <a:pt x="0" y="40"/>
                    </a:lnTo>
                    <a:lnTo>
                      <a:pt x="2" y="47"/>
                    </a:lnTo>
                    <a:lnTo>
                      <a:pt x="4" y="55"/>
                    </a:lnTo>
                    <a:lnTo>
                      <a:pt x="7" y="61"/>
                    </a:lnTo>
                    <a:lnTo>
                      <a:pt x="13" y="67"/>
                    </a:lnTo>
                    <a:lnTo>
                      <a:pt x="19" y="72"/>
                    </a:lnTo>
                    <a:lnTo>
                      <a:pt x="26" y="76"/>
                    </a:lnTo>
                    <a:lnTo>
                      <a:pt x="34" y="78"/>
                    </a:lnTo>
                    <a:lnTo>
                      <a:pt x="42" y="78"/>
                    </a:lnTo>
                    <a:lnTo>
                      <a:pt x="50" y="77"/>
                    </a:lnTo>
                    <a:lnTo>
                      <a:pt x="57" y="75"/>
                    </a:lnTo>
                    <a:lnTo>
                      <a:pt x="64" y="71"/>
                    </a:lnTo>
                    <a:lnTo>
                      <a:pt x="70" y="65"/>
                    </a:lnTo>
                    <a:lnTo>
                      <a:pt x="74" y="60"/>
                    </a:lnTo>
                    <a:lnTo>
                      <a:pt x="78" y="53"/>
                    </a:lnTo>
                    <a:lnTo>
                      <a:pt x="80" y="45"/>
                    </a:lnTo>
                    <a:lnTo>
                      <a:pt x="80" y="37"/>
                    </a:lnTo>
                    <a:lnTo>
                      <a:pt x="80" y="30"/>
                    </a:lnTo>
                    <a:lnTo>
                      <a:pt x="76" y="23"/>
                    </a:lnTo>
                    <a:lnTo>
                      <a:pt x="73" y="16"/>
                    </a:lnTo>
                    <a:lnTo>
                      <a:pt x="68" y="10"/>
                    </a:lnTo>
                    <a:lnTo>
                      <a:pt x="63" y="6"/>
                    </a:lnTo>
                    <a:lnTo>
                      <a:pt x="56" y="2"/>
                    </a:lnTo>
                    <a:lnTo>
                      <a:pt x="48" y="0"/>
                    </a:lnTo>
                    <a:close/>
                  </a:path>
                </a:pathLst>
              </a:custGeom>
              <a:solidFill>
                <a:srgbClr val="EF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64" name="Freeform 121">
                <a:extLst>
                  <a:ext uri="{FF2B5EF4-FFF2-40B4-BE49-F238E27FC236}">
                    <a16:creationId xmlns:a16="http://schemas.microsoft.com/office/drawing/2014/main" id="{F0552ECA-31A3-19EA-E30C-2E1721D6B691}"/>
                  </a:ext>
                </a:extLst>
              </p:cNvPr>
              <p:cNvSpPr/>
              <p:nvPr/>
            </p:nvSpPr>
            <p:spPr bwMode="auto">
              <a:xfrm>
                <a:off x="3990" y="4195"/>
                <a:ext cx="39" cy="39"/>
              </a:xfrm>
              <a:custGeom>
                <a:avLst/>
                <a:gdLst>
                  <a:gd name="T0" fmla="*/ 0 w 80"/>
                  <a:gd name="T1" fmla="*/ 1 h 78"/>
                  <a:gd name="T2" fmla="*/ 0 w 80"/>
                  <a:gd name="T3" fmla="*/ 0 h 78"/>
                  <a:gd name="T4" fmla="*/ 0 w 80"/>
                  <a:gd name="T5" fmla="*/ 1 h 78"/>
                  <a:gd name="T6" fmla="*/ 0 w 80"/>
                  <a:gd name="T7" fmla="*/ 1 h 78"/>
                  <a:gd name="T8" fmla="*/ 0 w 80"/>
                  <a:gd name="T9" fmla="*/ 1 h 78"/>
                  <a:gd name="T10" fmla="*/ 0 w 80"/>
                  <a:gd name="T11" fmla="*/ 1 h 78"/>
                  <a:gd name="T12" fmla="*/ 0 w 80"/>
                  <a:gd name="T13" fmla="*/ 1 h 78"/>
                  <a:gd name="T14" fmla="*/ 0 w 80"/>
                  <a:gd name="T15" fmla="*/ 1 h 78"/>
                  <a:gd name="T16" fmla="*/ 0 w 80"/>
                  <a:gd name="T17" fmla="*/ 1 h 78"/>
                  <a:gd name="T18" fmla="*/ 0 w 80"/>
                  <a:gd name="T19" fmla="*/ 1 h 78"/>
                  <a:gd name="T20" fmla="*/ 0 w 80"/>
                  <a:gd name="T21" fmla="*/ 1 h 78"/>
                  <a:gd name="T22" fmla="*/ 0 w 80"/>
                  <a:gd name="T23" fmla="*/ 1 h 78"/>
                  <a:gd name="T24" fmla="*/ 0 w 80"/>
                  <a:gd name="T25" fmla="*/ 1 h 78"/>
                  <a:gd name="T26" fmla="*/ 0 w 80"/>
                  <a:gd name="T27" fmla="*/ 1 h 78"/>
                  <a:gd name="T28" fmla="*/ 0 w 80"/>
                  <a:gd name="T29" fmla="*/ 1 h 78"/>
                  <a:gd name="T30" fmla="*/ 0 w 80"/>
                  <a:gd name="T31" fmla="*/ 1 h 78"/>
                  <a:gd name="T32" fmla="*/ 0 w 80"/>
                  <a:gd name="T33" fmla="*/ 1 h 78"/>
                  <a:gd name="T34" fmla="*/ 0 w 80"/>
                  <a:gd name="T35" fmla="*/ 1 h 78"/>
                  <a:gd name="T36" fmla="*/ 0 w 80"/>
                  <a:gd name="T37" fmla="*/ 1 h 78"/>
                  <a:gd name="T38" fmla="*/ 0 w 80"/>
                  <a:gd name="T39" fmla="*/ 1 h 78"/>
                  <a:gd name="T40" fmla="*/ 0 w 80"/>
                  <a:gd name="T41" fmla="*/ 1 h 78"/>
                  <a:gd name="T42" fmla="*/ 0 w 80"/>
                  <a:gd name="T43" fmla="*/ 1 h 78"/>
                  <a:gd name="T44" fmla="*/ 0 w 80"/>
                  <a:gd name="T45" fmla="*/ 1 h 78"/>
                  <a:gd name="T46" fmla="*/ 0 w 80"/>
                  <a:gd name="T47" fmla="*/ 1 h 78"/>
                  <a:gd name="T48" fmla="*/ 0 w 80"/>
                  <a:gd name="T49" fmla="*/ 1 h 78"/>
                  <a:gd name="T50" fmla="*/ 0 w 80"/>
                  <a:gd name="T51" fmla="*/ 1 h 78"/>
                  <a:gd name="T52" fmla="*/ 0 w 80"/>
                  <a:gd name="T53" fmla="*/ 1 h 78"/>
                  <a:gd name="T54" fmla="*/ 0 w 80"/>
                  <a:gd name="T55" fmla="*/ 1 h 78"/>
                  <a:gd name="T56" fmla="*/ 0 w 80"/>
                  <a:gd name="T57" fmla="*/ 1 h 78"/>
                  <a:gd name="T58" fmla="*/ 0 w 80"/>
                  <a:gd name="T59" fmla="*/ 1 h 78"/>
                  <a:gd name="T60" fmla="*/ 0 w 80"/>
                  <a:gd name="T61" fmla="*/ 1 h 78"/>
                  <a:gd name="T62" fmla="*/ 0 w 80"/>
                  <a:gd name="T63" fmla="*/ 1 h 78"/>
                  <a:gd name="T64" fmla="*/ 0 w 80"/>
                  <a:gd name="T65" fmla="*/ 1 h 78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80" h="78">
                    <a:moveTo>
                      <a:pt x="47" y="1"/>
                    </a:moveTo>
                    <a:lnTo>
                      <a:pt x="39" y="0"/>
                    </a:lnTo>
                    <a:lnTo>
                      <a:pt x="31" y="1"/>
                    </a:lnTo>
                    <a:lnTo>
                      <a:pt x="24" y="3"/>
                    </a:lnTo>
                    <a:lnTo>
                      <a:pt x="17" y="7"/>
                    </a:lnTo>
                    <a:lnTo>
                      <a:pt x="12" y="12"/>
                    </a:lnTo>
                    <a:lnTo>
                      <a:pt x="7" y="17"/>
                    </a:lnTo>
                    <a:lnTo>
                      <a:pt x="4" y="24"/>
                    </a:lnTo>
                    <a:lnTo>
                      <a:pt x="1" y="32"/>
                    </a:lnTo>
                    <a:lnTo>
                      <a:pt x="0" y="40"/>
                    </a:lnTo>
                    <a:lnTo>
                      <a:pt x="1" y="48"/>
                    </a:lnTo>
                    <a:lnTo>
                      <a:pt x="4" y="55"/>
                    </a:lnTo>
                    <a:lnTo>
                      <a:pt x="7" y="62"/>
                    </a:lnTo>
                    <a:lnTo>
                      <a:pt x="13" y="68"/>
                    </a:lnTo>
                    <a:lnTo>
                      <a:pt x="19" y="73"/>
                    </a:lnTo>
                    <a:lnTo>
                      <a:pt x="25" y="76"/>
                    </a:lnTo>
                    <a:lnTo>
                      <a:pt x="33" y="78"/>
                    </a:lnTo>
                    <a:lnTo>
                      <a:pt x="42" y="78"/>
                    </a:lnTo>
                    <a:lnTo>
                      <a:pt x="50" y="78"/>
                    </a:lnTo>
                    <a:lnTo>
                      <a:pt x="57" y="75"/>
                    </a:lnTo>
                    <a:lnTo>
                      <a:pt x="63" y="71"/>
                    </a:lnTo>
                    <a:lnTo>
                      <a:pt x="69" y="67"/>
                    </a:lnTo>
                    <a:lnTo>
                      <a:pt x="74" y="61"/>
                    </a:lnTo>
                    <a:lnTo>
                      <a:pt x="77" y="54"/>
                    </a:lnTo>
                    <a:lnTo>
                      <a:pt x="80" y="46"/>
                    </a:lnTo>
                    <a:lnTo>
                      <a:pt x="80" y="38"/>
                    </a:lnTo>
                    <a:lnTo>
                      <a:pt x="80" y="30"/>
                    </a:lnTo>
                    <a:lnTo>
                      <a:pt x="76" y="23"/>
                    </a:lnTo>
                    <a:lnTo>
                      <a:pt x="73" y="16"/>
                    </a:lnTo>
                    <a:lnTo>
                      <a:pt x="68" y="10"/>
                    </a:lnTo>
                    <a:lnTo>
                      <a:pt x="62" y="6"/>
                    </a:lnTo>
                    <a:lnTo>
                      <a:pt x="55" y="2"/>
                    </a:lnTo>
                    <a:lnTo>
                      <a:pt x="47" y="1"/>
                    </a:lnTo>
                    <a:close/>
                  </a:path>
                </a:pathLst>
              </a:custGeom>
              <a:solidFill>
                <a:srgbClr val="EF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65" name="Freeform 122">
                <a:extLst>
                  <a:ext uri="{FF2B5EF4-FFF2-40B4-BE49-F238E27FC236}">
                    <a16:creationId xmlns:a16="http://schemas.microsoft.com/office/drawing/2014/main" id="{D6C1F47C-3939-FA12-29A4-D29719CBFA8E}"/>
                  </a:ext>
                </a:extLst>
              </p:cNvPr>
              <p:cNvSpPr/>
              <p:nvPr/>
            </p:nvSpPr>
            <p:spPr bwMode="auto">
              <a:xfrm>
                <a:off x="4127" y="4147"/>
                <a:ext cx="39" cy="39"/>
              </a:xfrm>
              <a:custGeom>
                <a:avLst/>
                <a:gdLst>
                  <a:gd name="T0" fmla="*/ 0 w 80"/>
                  <a:gd name="T1" fmla="*/ 0 h 79"/>
                  <a:gd name="T2" fmla="*/ 0 w 80"/>
                  <a:gd name="T3" fmla="*/ 0 h 79"/>
                  <a:gd name="T4" fmla="*/ 0 w 80"/>
                  <a:gd name="T5" fmla="*/ 0 h 79"/>
                  <a:gd name="T6" fmla="*/ 0 w 80"/>
                  <a:gd name="T7" fmla="*/ 0 h 79"/>
                  <a:gd name="T8" fmla="*/ 0 w 80"/>
                  <a:gd name="T9" fmla="*/ 0 h 79"/>
                  <a:gd name="T10" fmla="*/ 0 w 80"/>
                  <a:gd name="T11" fmla="*/ 0 h 79"/>
                  <a:gd name="T12" fmla="*/ 0 w 80"/>
                  <a:gd name="T13" fmla="*/ 0 h 79"/>
                  <a:gd name="T14" fmla="*/ 0 w 80"/>
                  <a:gd name="T15" fmla="*/ 0 h 79"/>
                  <a:gd name="T16" fmla="*/ 0 w 80"/>
                  <a:gd name="T17" fmla="*/ 0 h 79"/>
                  <a:gd name="T18" fmla="*/ 0 w 80"/>
                  <a:gd name="T19" fmla="*/ 0 h 79"/>
                  <a:gd name="T20" fmla="*/ 0 w 80"/>
                  <a:gd name="T21" fmla="*/ 0 h 79"/>
                  <a:gd name="T22" fmla="*/ 0 w 80"/>
                  <a:gd name="T23" fmla="*/ 0 h 79"/>
                  <a:gd name="T24" fmla="*/ 0 w 80"/>
                  <a:gd name="T25" fmla="*/ 0 h 79"/>
                  <a:gd name="T26" fmla="*/ 0 w 80"/>
                  <a:gd name="T27" fmla="*/ 0 h 79"/>
                  <a:gd name="T28" fmla="*/ 0 w 80"/>
                  <a:gd name="T29" fmla="*/ 0 h 79"/>
                  <a:gd name="T30" fmla="*/ 0 w 80"/>
                  <a:gd name="T31" fmla="*/ 0 h 79"/>
                  <a:gd name="T32" fmla="*/ 0 w 80"/>
                  <a:gd name="T33" fmla="*/ 0 h 79"/>
                  <a:gd name="T34" fmla="*/ 0 w 80"/>
                  <a:gd name="T35" fmla="*/ 0 h 79"/>
                  <a:gd name="T36" fmla="*/ 0 w 80"/>
                  <a:gd name="T37" fmla="*/ 0 h 79"/>
                  <a:gd name="T38" fmla="*/ 0 w 80"/>
                  <a:gd name="T39" fmla="*/ 0 h 79"/>
                  <a:gd name="T40" fmla="*/ 0 w 80"/>
                  <a:gd name="T41" fmla="*/ 0 h 79"/>
                  <a:gd name="T42" fmla="*/ 0 w 80"/>
                  <a:gd name="T43" fmla="*/ 0 h 79"/>
                  <a:gd name="T44" fmla="*/ 0 w 80"/>
                  <a:gd name="T45" fmla="*/ 0 h 79"/>
                  <a:gd name="T46" fmla="*/ 0 w 80"/>
                  <a:gd name="T47" fmla="*/ 0 h 79"/>
                  <a:gd name="T48" fmla="*/ 0 w 80"/>
                  <a:gd name="T49" fmla="*/ 0 h 79"/>
                  <a:gd name="T50" fmla="*/ 0 w 80"/>
                  <a:gd name="T51" fmla="*/ 0 h 79"/>
                  <a:gd name="T52" fmla="*/ 0 w 80"/>
                  <a:gd name="T53" fmla="*/ 0 h 79"/>
                  <a:gd name="T54" fmla="*/ 0 w 80"/>
                  <a:gd name="T55" fmla="*/ 0 h 79"/>
                  <a:gd name="T56" fmla="*/ 0 w 80"/>
                  <a:gd name="T57" fmla="*/ 0 h 79"/>
                  <a:gd name="T58" fmla="*/ 0 w 80"/>
                  <a:gd name="T59" fmla="*/ 0 h 79"/>
                  <a:gd name="T60" fmla="*/ 0 w 80"/>
                  <a:gd name="T61" fmla="*/ 0 h 79"/>
                  <a:gd name="T62" fmla="*/ 0 w 80"/>
                  <a:gd name="T63" fmla="*/ 0 h 79"/>
                  <a:gd name="T64" fmla="*/ 0 w 80"/>
                  <a:gd name="T65" fmla="*/ 0 h 79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80" h="79">
                    <a:moveTo>
                      <a:pt x="46" y="0"/>
                    </a:moveTo>
                    <a:lnTo>
                      <a:pt x="38" y="0"/>
                    </a:lnTo>
                    <a:lnTo>
                      <a:pt x="30" y="0"/>
                    </a:lnTo>
                    <a:lnTo>
                      <a:pt x="23" y="4"/>
                    </a:lnTo>
                    <a:lnTo>
                      <a:pt x="16" y="7"/>
                    </a:lnTo>
                    <a:lnTo>
                      <a:pt x="11" y="12"/>
                    </a:lnTo>
                    <a:lnTo>
                      <a:pt x="6" y="18"/>
                    </a:lnTo>
                    <a:lnTo>
                      <a:pt x="2" y="24"/>
                    </a:lnTo>
                    <a:lnTo>
                      <a:pt x="0" y="33"/>
                    </a:lnTo>
                    <a:lnTo>
                      <a:pt x="0" y="41"/>
                    </a:lnTo>
                    <a:lnTo>
                      <a:pt x="0" y="49"/>
                    </a:lnTo>
                    <a:lnTo>
                      <a:pt x="4" y="56"/>
                    </a:lnTo>
                    <a:lnTo>
                      <a:pt x="7" y="63"/>
                    </a:lnTo>
                    <a:lnTo>
                      <a:pt x="12" y="68"/>
                    </a:lnTo>
                    <a:lnTo>
                      <a:pt x="17" y="73"/>
                    </a:lnTo>
                    <a:lnTo>
                      <a:pt x="24" y="76"/>
                    </a:lnTo>
                    <a:lnTo>
                      <a:pt x="32" y="79"/>
                    </a:lnTo>
                    <a:lnTo>
                      <a:pt x="40" y="79"/>
                    </a:lnTo>
                    <a:lnTo>
                      <a:pt x="49" y="79"/>
                    </a:lnTo>
                    <a:lnTo>
                      <a:pt x="55" y="75"/>
                    </a:lnTo>
                    <a:lnTo>
                      <a:pt x="62" y="72"/>
                    </a:lnTo>
                    <a:lnTo>
                      <a:pt x="68" y="67"/>
                    </a:lnTo>
                    <a:lnTo>
                      <a:pt x="73" y="61"/>
                    </a:lnTo>
                    <a:lnTo>
                      <a:pt x="76" y="54"/>
                    </a:lnTo>
                    <a:lnTo>
                      <a:pt x="78" y="46"/>
                    </a:lnTo>
                    <a:lnTo>
                      <a:pt x="80" y="38"/>
                    </a:lnTo>
                    <a:lnTo>
                      <a:pt x="78" y="30"/>
                    </a:lnTo>
                    <a:lnTo>
                      <a:pt x="76" y="23"/>
                    </a:lnTo>
                    <a:lnTo>
                      <a:pt x="73" y="16"/>
                    </a:lnTo>
                    <a:lnTo>
                      <a:pt x="67" y="11"/>
                    </a:lnTo>
                    <a:lnTo>
                      <a:pt x="61" y="6"/>
                    </a:lnTo>
                    <a:lnTo>
                      <a:pt x="54" y="3"/>
                    </a:lnTo>
                    <a:lnTo>
                      <a:pt x="46" y="0"/>
                    </a:lnTo>
                    <a:close/>
                  </a:path>
                </a:pathLst>
              </a:custGeom>
              <a:solidFill>
                <a:srgbClr val="EF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66" name="Freeform 123">
                <a:extLst>
                  <a:ext uri="{FF2B5EF4-FFF2-40B4-BE49-F238E27FC236}">
                    <a16:creationId xmlns:a16="http://schemas.microsoft.com/office/drawing/2014/main" id="{061FD09F-C2D2-2A74-5BDE-9799C163CE7F}"/>
                  </a:ext>
                </a:extLst>
              </p:cNvPr>
              <p:cNvSpPr/>
              <p:nvPr/>
            </p:nvSpPr>
            <p:spPr bwMode="auto">
              <a:xfrm>
                <a:off x="4216" y="4162"/>
                <a:ext cx="37" cy="39"/>
              </a:xfrm>
              <a:custGeom>
                <a:avLst/>
                <a:gdLst>
                  <a:gd name="T0" fmla="*/ 1 w 73"/>
                  <a:gd name="T1" fmla="*/ 0 h 79"/>
                  <a:gd name="T2" fmla="*/ 1 w 73"/>
                  <a:gd name="T3" fmla="*/ 0 h 79"/>
                  <a:gd name="T4" fmla="*/ 1 w 73"/>
                  <a:gd name="T5" fmla="*/ 0 h 79"/>
                  <a:gd name="T6" fmla="*/ 1 w 73"/>
                  <a:gd name="T7" fmla="*/ 0 h 79"/>
                  <a:gd name="T8" fmla="*/ 1 w 73"/>
                  <a:gd name="T9" fmla="*/ 0 h 79"/>
                  <a:gd name="T10" fmla="*/ 1 w 73"/>
                  <a:gd name="T11" fmla="*/ 0 h 79"/>
                  <a:gd name="T12" fmla="*/ 1 w 73"/>
                  <a:gd name="T13" fmla="*/ 0 h 79"/>
                  <a:gd name="T14" fmla="*/ 1 w 73"/>
                  <a:gd name="T15" fmla="*/ 0 h 79"/>
                  <a:gd name="T16" fmla="*/ 1 w 73"/>
                  <a:gd name="T17" fmla="*/ 0 h 79"/>
                  <a:gd name="T18" fmla="*/ 1 w 73"/>
                  <a:gd name="T19" fmla="*/ 0 h 79"/>
                  <a:gd name="T20" fmla="*/ 1 w 73"/>
                  <a:gd name="T21" fmla="*/ 0 h 79"/>
                  <a:gd name="T22" fmla="*/ 1 w 73"/>
                  <a:gd name="T23" fmla="*/ 0 h 79"/>
                  <a:gd name="T24" fmla="*/ 0 w 73"/>
                  <a:gd name="T25" fmla="*/ 0 h 79"/>
                  <a:gd name="T26" fmla="*/ 0 w 73"/>
                  <a:gd name="T27" fmla="*/ 0 h 79"/>
                  <a:gd name="T28" fmla="*/ 0 w 73"/>
                  <a:gd name="T29" fmla="*/ 0 h 79"/>
                  <a:gd name="T30" fmla="*/ 1 w 73"/>
                  <a:gd name="T31" fmla="*/ 0 h 79"/>
                  <a:gd name="T32" fmla="*/ 1 w 73"/>
                  <a:gd name="T33" fmla="*/ 0 h 79"/>
                  <a:gd name="T34" fmla="*/ 1 w 73"/>
                  <a:gd name="T35" fmla="*/ 0 h 79"/>
                  <a:gd name="T36" fmla="*/ 1 w 73"/>
                  <a:gd name="T37" fmla="*/ 0 h 79"/>
                  <a:gd name="T38" fmla="*/ 1 w 73"/>
                  <a:gd name="T39" fmla="*/ 0 h 79"/>
                  <a:gd name="T40" fmla="*/ 1 w 73"/>
                  <a:gd name="T41" fmla="*/ 0 h 79"/>
                  <a:gd name="T42" fmla="*/ 1 w 73"/>
                  <a:gd name="T43" fmla="*/ 0 h 79"/>
                  <a:gd name="T44" fmla="*/ 1 w 73"/>
                  <a:gd name="T45" fmla="*/ 0 h 79"/>
                  <a:gd name="T46" fmla="*/ 1 w 73"/>
                  <a:gd name="T47" fmla="*/ 0 h 79"/>
                  <a:gd name="T48" fmla="*/ 1 w 73"/>
                  <a:gd name="T49" fmla="*/ 0 h 79"/>
                  <a:gd name="T50" fmla="*/ 1 w 73"/>
                  <a:gd name="T51" fmla="*/ 0 h 79"/>
                  <a:gd name="T52" fmla="*/ 1 w 73"/>
                  <a:gd name="T53" fmla="*/ 0 h 79"/>
                  <a:gd name="T54" fmla="*/ 1 w 73"/>
                  <a:gd name="T55" fmla="*/ 0 h 79"/>
                  <a:gd name="T56" fmla="*/ 1 w 73"/>
                  <a:gd name="T57" fmla="*/ 0 h 79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0" t="0" r="r" b="b"/>
                <a:pathLst>
                  <a:path w="73" h="79">
                    <a:moveTo>
                      <a:pt x="73" y="19"/>
                    </a:moveTo>
                    <a:lnTo>
                      <a:pt x="69" y="12"/>
                    </a:lnTo>
                    <a:lnTo>
                      <a:pt x="62" y="7"/>
                    </a:lnTo>
                    <a:lnTo>
                      <a:pt x="54" y="2"/>
                    </a:lnTo>
                    <a:lnTo>
                      <a:pt x="46" y="0"/>
                    </a:lnTo>
                    <a:lnTo>
                      <a:pt x="38" y="0"/>
                    </a:lnTo>
                    <a:lnTo>
                      <a:pt x="30" y="1"/>
                    </a:lnTo>
                    <a:lnTo>
                      <a:pt x="23" y="4"/>
                    </a:lnTo>
                    <a:lnTo>
                      <a:pt x="16" y="7"/>
                    </a:lnTo>
                    <a:lnTo>
                      <a:pt x="10" y="12"/>
                    </a:lnTo>
                    <a:lnTo>
                      <a:pt x="5" y="19"/>
                    </a:lnTo>
                    <a:lnTo>
                      <a:pt x="2" y="25"/>
                    </a:lnTo>
                    <a:lnTo>
                      <a:pt x="0" y="32"/>
                    </a:lnTo>
                    <a:lnTo>
                      <a:pt x="0" y="40"/>
                    </a:lnTo>
                    <a:lnTo>
                      <a:pt x="0" y="49"/>
                    </a:lnTo>
                    <a:lnTo>
                      <a:pt x="3" y="55"/>
                    </a:lnTo>
                    <a:lnTo>
                      <a:pt x="7" y="62"/>
                    </a:lnTo>
                    <a:lnTo>
                      <a:pt x="11" y="68"/>
                    </a:lnTo>
                    <a:lnTo>
                      <a:pt x="17" y="73"/>
                    </a:lnTo>
                    <a:lnTo>
                      <a:pt x="24" y="76"/>
                    </a:lnTo>
                    <a:lnTo>
                      <a:pt x="32" y="79"/>
                    </a:lnTo>
                    <a:lnTo>
                      <a:pt x="35" y="79"/>
                    </a:lnTo>
                    <a:lnTo>
                      <a:pt x="38" y="79"/>
                    </a:lnTo>
                    <a:lnTo>
                      <a:pt x="41" y="79"/>
                    </a:lnTo>
                    <a:lnTo>
                      <a:pt x="43" y="79"/>
                    </a:lnTo>
                    <a:lnTo>
                      <a:pt x="48" y="70"/>
                    </a:lnTo>
                    <a:lnTo>
                      <a:pt x="58" y="52"/>
                    </a:lnTo>
                    <a:lnTo>
                      <a:pt x="69" y="31"/>
                    </a:lnTo>
                    <a:lnTo>
                      <a:pt x="73" y="19"/>
                    </a:lnTo>
                    <a:close/>
                  </a:path>
                </a:pathLst>
              </a:custGeom>
              <a:solidFill>
                <a:srgbClr val="EF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67" name="Freeform 124">
                <a:extLst>
                  <a:ext uri="{FF2B5EF4-FFF2-40B4-BE49-F238E27FC236}">
                    <a16:creationId xmlns:a16="http://schemas.microsoft.com/office/drawing/2014/main" id="{812F60BF-7A95-F713-26BE-D3DEB60743DB}"/>
                  </a:ext>
                </a:extLst>
              </p:cNvPr>
              <p:cNvSpPr/>
              <p:nvPr/>
            </p:nvSpPr>
            <p:spPr bwMode="auto">
              <a:xfrm>
                <a:off x="3983" y="4266"/>
                <a:ext cx="31" cy="33"/>
              </a:xfrm>
              <a:custGeom>
                <a:avLst/>
                <a:gdLst>
                  <a:gd name="T0" fmla="*/ 1 w 61"/>
                  <a:gd name="T1" fmla="*/ 1 h 66"/>
                  <a:gd name="T2" fmla="*/ 1 w 61"/>
                  <a:gd name="T3" fmla="*/ 1 h 66"/>
                  <a:gd name="T4" fmla="*/ 1 w 61"/>
                  <a:gd name="T5" fmla="*/ 1 h 66"/>
                  <a:gd name="T6" fmla="*/ 1 w 61"/>
                  <a:gd name="T7" fmla="*/ 1 h 66"/>
                  <a:gd name="T8" fmla="*/ 1 w 61"/>
                  <a:gd name="T9" fmla="*/ 1 h 66"/>
                  <a:gd name="T10" fmla="*/ 1 w 61"/>
                  <a:gd name="T11" fmla="*/ 1 h 66"/>
                  <a:gd name="T12" fmla="*/ 1 w 61"/>
                  <a:gd name="T13" fmla="*/ 1 h 66"/>
                  <a:gd name="T14" fmla="*/ 1 w 61"/>
                  <a:gd name="T15" fmla="*/ 1 h 66"/>
                  <a:gd name="T16" fmla="*/ 1 w 61"/>
                  <a:gd name="T17" fmla="*/ 1 h 66"/>
                  <a:gd name="T18" fmla="*/ 1 w 61"/>
                  <a:gd name="T19" fmla="*/ 1 h 66"/>
                  <a:gd name="T20" fmla="*/ 1 w 61"/>
                  <a:gd name="T21" fmla="*/ 1 h 66"/>
                  <a:gd name="T22" fmla="*/ 1 w 61"/>
                  <a:gd name="T23" fmla="*/ 1 h 66"/>
                  <a:gd name="T24" fmla="*/ 1 w 61"/>
                  <a:gd name="T25" fmla="*/ 1 h 66"/>
                  <a:gd name="T26" fmla="*/ 1 w 61"/>
                  <a:gd name="T27" fmla="*/ 0 h 66"/>
                  <a:gd name="T28" fmla="*/ 1 w 61"/>
                  <a:gd name="T29" fmla="*/ 1 h 66"/>
                  <a:gd name="T30" fmla="*/ 1 w 61"/>
                  <a:gd name="T31" fmla="*/ 1 h 66"/>
                  <a:gd name="T32" fmla="*/ 0 w 61"/>
                  <a:gd name="T33" fmla="*/ 1 h 66"/>
                  <a:gd name="T34" fmla="*/ 1 w 61"/>
                  <a:gd name="T35" fmla="*/ 1 h 66"/>
                  <a:gd name="T36" fmla="*/ 1 w 61"/>
                  <a:gd name="T37" fmla="*/ 1 h 66"/>
                  <a:gd name="T38" fmla="*/ 1 w 61"/>
                  <a:gd name="T39" fmla="*/ 1 h 66"/>
                  <a:gd name="T40" fmla="*/ 1 w 61"/>
                  <a:gd name="T41" fmla="*/ 1 h 66"/>
                  <a:gd name="T42" fmla="*/ 1 w 61"/>
                  <a:gd name="T43" fmla="*/ 1 h 66"/>
                  <a:gd name="T44" fmla="*/ 1 w 61"/>
                  <a:gd name="T45" fmla="*/ 1 h 66"/>
                  <a:gd name="T46" fmla="*/ 1 w 61"/>
                  <a:gd name="T47" fmla="*/ 1 h 66"/>
                  <a:gd name="T48" fmla="*/ 1 w 61"/>
                  <a:gd name="T49" fmla="*/ 1 h 6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0" t="0" r="r" b="b"/>
                <a:pathLst>
                  <a:path w="61" h="66">
                    <a:moveTo>
                      <a:pt x="53" y="66"/>
                    </a:moveTo>
                    <a:lnTo>
                      <a:pt x="57" y="61"/>
                    </a:lnTo>
                    <a:lnTo>
                      <a:pt x="59" y="56"/>
                    </a:lnTo>
                    <a:lnTo>
                      <a:pt x="60" y="52"/>
                    </a:lnTo>
                    <a:lnTo>
                      <a:pt x="61" y="47"/>
                    </a:lnTo>
                    <a:lnTo>
                      <a:pt x="61" y="39"/>
                    </a:lnTo>
                    <a:lnTo>
                      <a:pt x="60" y="31"/>
                    </a:lnTo>
                    <a:lnTo>
                      <a:pt x="58" y="24"/>
                    </a:lnTo>
                    <a:lnTo>
                      <a:pt x="55" y="17"/>
                    </a:lnTo>
                    <a:lnTo>
                      <a:pt x="50" y="11"/>
                    </a:lnTo>
                    <a:lnTo>
                      <a:pt x="43" y="7"/>
                    </a:lnTo>
                    <a:lnTo>
                      <a:pt x="36" y="3"/>
                    </a:lnTo>
                    <a:lnTo>
                      <a:pt x="29" y="1"/>
                    </a:lnTo>
                    <a:lnTo>
                      <a:pt x="21" y="0"/>
                    </a:lnTo>
                    <a:lnTo>
                      <a:pt x="13" y="1"/>
                    </a:lnTo>
                    <a:lnTo>
                      <a:pt x="6" y="3"/>
                    </a:lnTo>
                    <a:lnTo>
                      <a:pt x="0" y="7"/>
                    </a:lnTo>
                    <a:lnTo>
                      <a:pt x="2" y="9"/>
                    </a:lnTo>
                    <a:lnTo>
                      <a:pt x="5" y="14"/>
                    </a:lnTo>
                    <a:lnTo>
                      <a:pt x="11" y="22"/>
                    </a:lnTo>
                    <a:lnTo>
                      <a:pt x="19" y="31"/>
                    </a:lnTo>
                    <a:lnTo>
                      <a:pt x="27" y="41"/>
                    </a:lnTo>
                    <a:lnTo>
                      <a:pt x="35" y="51"/>
                    </a:lnTo>
                    <a:lnTo>
                      <a:pt x="44" y="59"/>
                    </a:lnTo>
                    <a:lnTo>
                      <a:pt x="53" y="66"/>
                    </a:lnTo>
                    <a:close/>
                  </a:path>
                </a:pathLst>
              </a:custGeom>
              <a:solidFill>
                <a:srgbClr val="EF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68" name="Freeform 125">
                <a:extLst>
                  <a:ext uri="{FF2B5EF4-FFF2-40B4-BE49-F238E27FC236}">
                    <a16:creationId xmlns:a16="http://schemas.microsoft.com/office/drawing/2014/main" id="{6C826DC2-3551-92EB-467B-E287A0ACCB07}"/>
                  </a:ext>
                </a:extLst>
              </p:cNvPr>
              <p:cNvSpPr/>
              <p:nvPr/>
            </p:nvSpPr>
            <p:spPr bwMode="auto">
              <a:xfrm>
                <a:off x="4852" y="4125"/>
                <a:ext cx="17" cy="17"/>
              </a:xfrm>
              <a:custGeom>
                <a:avLst/>
                <a:gdLst>
                  <a:gd name="T0" fmla="*/ 1 w 34"/>
                  <a:gd name="T1" fmla="*/ 1 h 34"/>
                  <a:gd name="T2" fmla="*/ 1 w 34"/>
                  <a:gd name="T3" fmla="*/ 1 h 34"/>
                  <a:gd name="T4" fmla="*/ 1 w 34"/>
                  <a:gd name="T5" fmla="*/ 1 h 34"/>
                  <a:gd name="T6" fmla="*/ 1 w 34"/>
                  <a:gd name="T7" fmla="*/ 1 h 34"/>
                  <a:gd name="T8" fmla="*/ 1 w 34"/>
                  <a:gd name="T9" fmla="*/ 1 h 34"/>
                  <a:gd name="T10" fmla="*/ 1 w 34"/>
                  <a:gd name="T11" fmla="*/ 1 h 34"/>
                  <a:gd name="T12" fmla="*/ 1 w 34"/>
                  <a:gd name="T13" fmla="*/ 1 h 34"/>
                  <a:gd name="T14" fmla="*/ 1 w 34"/>
                  <a:gd name="T15" fmla="*/ 1 h 34"/>
                  <a:gd name="T16" fmla="*/ 1 w 34"/>
                  <a:gd name="T17" fmla="*/ 1 h 34"/>
                  <a:gd name="T18" fmla="*/ 1 w 34"/>
                  <a:gd name="T19" fmla="*/ 0 h 34"/>
                  <a:gd name="T20" fmla="*/ 1 w 34"/>
                  <a:gd name="T21" fmla="*/ 1 h 34"/>
                  <a:gd name="T22" fmla="*/ 1 w 34"/>
                  <a:gd name="T23" fmla="*/ 1 h 34"/>
                  <a:gd name="T24" fmla="*/ 0 w 34"/>
                  <a:gd name="T25" fmla="*/ 1 h 34"/>
                  <a:gd name="T26" fmla="*/ 0 w 34"/>
                  <a:gd name="T27" fmla="*/ 1 h 34"/>
                  <a:gd name="T28" fmla="*/ 1 w 34"/>
                  <a:gd name="T29" fmla="*/ 1 h 34"/>
                  <a:gd name="T30" fmla="*/ 1 w 34"/>
                  <a:gd name="T31" fmla="*/ 1 h 34"/>
                  <a:gd name="T32" fmla="*/ 1 w 34"/>
                  <a:gd name="T33" fmla="*/ 1 h 3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4" h="34">
                    <a:moveTo>
                      <a:pt x="12" y="34"/>
                    </a:moveTo>
                    <a:lnTo>
                      <a:pt x="19" y="34"/>
                    </a:lnTo>
                    <a:lnTo>
                      <a:pt x="24" y="33"/>
                    </a:lnTo>
                    <a:lnTo>
                      <a:pt x="29" y="28"/>
                    </a:lnTo>
                    <a:lnTo>
                      <a:pt x="32" y="22"/>
                    </a:lnTo>
                    <a:lnTo>
                      <a:pt x="34" y="15"/>
                    </a:lnTo>
                    <a:lnTo>
                      <a:pt x="32" y="10"/>
                    </a:lnTo>
                    <a:lnTo>
                      <a:pt x="28" y="5"/>
                    </a:lnTo>
                    <a:lnTo>
                      <a:pt x="22" y="2"/>
                    </a:lnTo>
                    <a:lnTo>
                      <a:pt x="15" y="0"/>
                    </a:lnTo>
                    <a:lnTo>
                      <a:pt x="9" y="3"/>
                    </a:lnTo>
                    <a:lnTo>
                      <a:pt x="4" y="6"/>
                    </a:lnTo>
                    <a:lnTo>
                      <a:pt x="0" y="12"/>
                    </a:lnTo>
                    <a:lnTo>
                      <a:pt x="0" y="19"/>
                    </a:lnTo>
                    <a:lnTo>
                      <a:pt x="1" y="25"/>
                    </a:lnTo>
                    <a:lnTo>
                      <a:pt x="6" y="30"/>
                    </a:lnTo>
                    <a:lnTo>
                      <a:pt x="12" y="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69" name="Freeform 126">
                <a:extLst>
                  <a:ext uri="{FF2B5EF4-FFF2-40B4-BE49-F238E27FC236}">
                    <a16:creationId xmlns:a16="http://schemas.microsoft.com/office/drawing/2014/main" id="{EFDFD603-4423-80F1-72C5-E112F6AFA82F}"/>
                  </a:ext>
                </a:extLst>
              </p:cNvPr>
              <p:cNvSpPr/>
              <p:nvPr/>
            </p:nvSpPr>
            <p:spPr bwMode="auto">
              <a:xfrm>
                <a:off x="4885" y="4152"/>
                <a:ext cx="17" cy="17"/>
              </a:xfrm>
              <a:custGeom>
                <a:avLst/>
                <a:gdLst>
                  <a:gd name="T0" fmla="*/ 1 w 33"/>
                  <a:gd name="T1" fmla="*/ 1 h 33"/>
                  <a:gd name="T2" fmla="*/ 1 w 33"/>
                  <a:gd name="T3" fmla="*/ 1 h 33"/>
                  <a:gd name="T4" fmla="*/ 1 w 33"/>
                  <a:gd name="T5" fmla="*/ 1 h 33"/>
                  <a:gd name="T6" fmla="*/ 1 w 33"/>
                  <a:gd name="T7" fmla="*/ 1 h 33"/>
                  <a:gd name="T8" fmla="*/ 1 w 33"/>
                  <a:gd name="T9" fmla="*/ 1 h 33"/>
                  <a:gd name="T10" fmla="*/ 1 w 33"/>
                  <a:gd name="T11" fmla="*/ 1 h 33"/>
                  <a:gd name="T12" fmla="*/ 1 w 33"/>
                  <a:gd name="T13" fmla="*/ 1 h 33"/>
                  <a:gd name="T14" fmla="*/ 1 w 33"/>
                  <a:gd name="T15" fmla="*/ 1 h 33"/>
                  <a:gd name="T16" fmla="*/ 1 w 33"/>
                  <a:gd name="T17" fmla="*/ 0 h 33"/>
                  <a:gd name="T18" fmla="*/ 1 w 33"/>
                  <a:gd name="T19" fmla="*/ 0 h 33"/>
                  <a:gd name="T20" fmla="*/ 1 w 33"/>
                  <a:gd name="T21" fmla="*/ 1 h 33"/>
                  <a:gd name="T22" fmla="*/ 1 w 33"/>
                  <a:gd name="T23" fmla="*/ 1 h 33"/>
                  <a:gd name="T24" fmla="*/ 1 w 33"/>
                  <a:gd name="T25" fmla="*/ 1 h 33"/>
                  <a:gd name="T26" fmla="*/ 0 w 33"/>
                  <a:gd name="T27" fmla="*/ 1 h 33"/>
                  <a:gd name="T28" fmla="*/ 1 w 33"/>
                  <a:gd name="T29" fmla="*/ 1 h 33"/>
                  <a:gd name="T30" fmla="*/ 1 w 33"/>
                  <a:gd name="T31" fmla="*/ 1 h 33"/>
                  <a:gd name="T32" fmla="*/ 1 w 33"/>
                  <a:gd name="T33" fmla="*/ 1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3" h="33">
                    <a:moveTo>
                      <a:pt x="11" y="32"/>
                    </a:moveTo>
                    <a:lnTo>
                      <a:pt x="18" y="33"/>
                    </a:lnTo>
                    <a:lnTo>
                      <a:pt x="24" y="31"/>
                    </a:lnTo>
                    <a:lnTo>
                      <a:pt x="29" y="27"/>
                    </a:lnTo>
                    <a:lnTo>
                      <a:pt x="32" y="22"/>
                    </a:lnTo>
                    <a:lnTo>
                      <a:pt x="33" y="15"/>
                    </a:lnTo>
                    <a:lnTo>
                      <a:pt x="32" y="9"/>
                    </a:lnTo>
                    <a:lnTo>
                      <a:pt x="28" y="3"/>
                    </a:lnTo>
                    <a:lnTo>
                      <a:pt x="22" y="0"/>
                    </a:lnTo>
                    <a:lnTo>
                      <a:pt x="15" y="0"/>
                    </a:lnTo>
                    <a:lnTo>
                      <a:pt x="9" y="1"/>
                    </a:lnTo>
                    <a:lnTo>
                      <a:pt x="4" y="5"/>
                    </a:lnTo>
                    <a:lnTo>
                      <a:pt x="1" y="11"/>
                    </a:lnTo>
                    <a:lnTo>
                      <a:pt x="0" y="18"/>
                    </a:lnTo>
                    <a:lnTo>
                      <a:pt x="1" y="24"/>
                    </a:lnTo>
                    <a:lnTo>
                      <a:pt x="6" y="28"/>
                    </a:lnTo>
                    <a:lnTo>
                      <a:pt x="11" y="3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70" name="Freeform 127">
                <a:extLst>
                  <a:ext uri="{FF2B5EF4-FFF2-40B4-BE49-F238E27FC236}">
                    <a16:creationId xmlns:a16="http://schemas.microsoft.com/office/drawing/2014/main" id="{2D7BE152-8B0D-58D5-98A3-EECC936ECCEE}"/>
                  </a:ext>
                </a:extLst>
              </p:cNvPr>
              <p:cNvSpPr/>
              <p:nvPr/>
            </p:nvSpPr>
            <p:spPr bwMode="auto">
              <a:xfrm>
                <a:off x="4701" y="4202"/>
                <a:ext cx="17" cy="17"/>
              </a:xfrm>
              <a:custGeom>
                <a:avLst/>
                <a:gdLst>
                  <a:gd name="T0" fmla="*/ 1 w 34"/>
                  <a:gd name="T1" fmla="*/ 1 h 33"/>
                  <a:gd name="T2" fmla="*/ 1 w 34"/>
                  <a:gd name="T3" fmla="*/ 1 h 33"/>
                  <a:gd name="T4" fmla="*/ 1 w 34"/>
                  <a:gd name="T5" fmla="*/ 1 h 33"/>
                  <a:gd name="T6" fmla="*/ 1 w 34"/>
                  <a:gd name="T7" fmla="*/ 1 h 33"/>
                  <a:gd name="T8" fmla="*/ 1 w 34"/>
                  <a:gd name="T9" fmla="*/ 1 h 33"/>
                  <a:gd name="T10" fmla="*/ 1 w 34"/>
                  <a:gd name="T11" fmla="*/ 1 h 33"/>
                  <a:gd name="T12" fmla="*/ 1 w 34"/>
                  <a:gd name="T13" fmla="*/ 1 h 33"/>
                  <a:gd name="T14" fmla="*/ 1 w 34"/>
                  <a:gd name="T15" fmla="*/ 1 h 33"/>
                  <a:gd name="T16" fmla="*/ 1 w 34"/>
                  <a:gd name="T17" fmla="*/ 1 h 33"/>
                  <a:gd name="T18" fmla="*/ 1 w 34"/>
                  <a:gd name="T19" fmla="*/ 0 h 33"/>
                  <a:gd name="T20" fmla="*/ 1 w 34"/>
                  <a:gd name="T21" fmla="*/ 1 h 33"/>
                  <a:gd name="T22" fmla="*/ 1 w 34"/>
                  <a:gd name="T23" fmla="*/ 1 h 33"/>
                  <a:gd name="T24" fmla="*/ 1 w 34"/>
                  <a:gd name="T25" fmla="*/ 1 h 33"/>
                  <a:gd name="T26" fmla="*/ 0 w 34"/>
                  <a:gd name="T27" fmla="*/ 1 h 33"/>
                  <a:gd name="T28" fmla="*/ 1 w 34"/>
                  <a:gd name="T29" fmla="*/ 1 h 33"/>
                  <a:gd name="T30" fmla="*/ 1 w 34"/>
                  <a:gd name="T31" fmla="*/ 1 h 33"/>
                  <a:gd name="T32" fmla="*/ 1 w 34"/>
                  <a:gd name="T33" fmla="*/ 1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4" h="33">
                    <a:moveTo>
                      <a:pt x="12" y="33"/>
                    </a:moveTo>
                    <a:lnTo>
                      <a:pt x="19" y="33"/>
                    </a:lnTo>
                    <a:lnTo>
                      <a:pt x="25" y="32"/>
                    </a:lnTo>
                    <a:lnTo>
                      <a:pt x="29" y="28"/>
                    </a:lnTo>
                    <a:lnTo>
                      <a:pt x="33" y="22"/>
                    </a:lnTo>
                    <a:lnTo>
                      <a:pt x="34" y="16"/>
                    </a:lnTo>
                    <a:lnTo>
                      <a:pt x="33" y="9"/>
                    </a:lnTo>
                    <a:lnTo>
                      <a:pt x="28" y="5"/>
                    </a:lnTo>
                    <a:lnTo>
                      <a:pt x="22" y="1"/>
                    </a:lnTo>
                    <a:lnTo>
                      <a:pt x="15" y="0"/>
                    </a:lnTo>
                    <a:lnTo>
                      <a:pt x="10" y="2"/>
                    </a:lnTo>
                    <a:lnTo>
                      <a:pt x="5" y="6"/>
                    </a:lnTo>
                    <a:lnTo>
                      <a:pt x="2" y="12"/>
                    </a:lnTo>
                    <a:lnTo>
                      <a:pt x="0" y="18"/>
                    </a:lnTo>
                    <a:lnTo>
                      <a:pt x="2" y="24"/>
                    </a:lnTo>
                    <a:lnTo>
                      <a:pt x="6" y="30"/>
                    </a:lnTo>
                    <a:lnTo>
                      <a:pt x="12" y="3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71" name="Freeform 128">
                <a:extLst>
                  <a:ext uri="{FF2B5EF4-FFF2-40B4-BE49-F238E27FC236}">
                    <a16:creationId xmlns:a16="http://schemas.microsoft.com/office/drawing/2014/main" id="{04503BC6-7766-768A-DAFE-D5B849091882}"/>
                  </a:ext>
                </a:extLst>
              </p:cNvPr>
              <p:cNvSpPr/>
              <p:nvPr/>
            </p:nvSpPr>
            <p:spPr bwMode="auto">
              <a:xfrm>
                <a:off x="4742" y="4201"/>
                <a:ext cx="16" cy="17"/>
              </a:xfrm>
              <a:custGeom>
                <a:avLst/>
                <a:gdLst>
                  <a:gd name="T0" fmla="*/ 0 w 34"/>
                  <a:gd name="T1" fmla="*/ 1 h 33"/>
                  <a:gd name="T2" fmla="*/ 0 w 34"/>
                  <a:gd name="T3" fmla="*/ 1 h 33"/>
                  <a:gd name="T4" fmla="*/ 0 w 34"/>
                  <a:gd name="T5" fmla="*/ 1 h 33"/>
                  <a:gd name="T6" fmla="*/ 0 w 34"/>
                  <a:gd name="T7" fmla="*/ 1 h 33"/>
                  <a:gd name="T8" fmla="*/ 0 w 34"/>
                  <a:gd name="T9" fmla="*/ 1 h 33"/>
                  <a:gd name="T10" fmla="*/ 0 w 34"/>
                  <a:gd name="T11" fmla="*/ 1 h 33"/>
                  <a:gd name="T12" fmla="*/ 0 w 34"/>
                  <a:gd name="T13" fmla="*/ 1 h 33"/>
                  <a:gd name="T14" fmla="*/ 0 w 34"/>
                  <a:gd name="T15" fmla="*/ 1 h 33"/>
                  <a:gd name="T16" fmla="*/ 0 w 34"/>
                  <a:gd name="T17" fmla="*/ 1 h 33"/>
                  <a:gd name="T18" fmla="*/ 0 w 34"/>
                  <a:gd name="T19" fmla="*/ 0 h 33"/>
                  <a:gd name="T20" fmla="*/ 0 w 34"/>
                  <a:gd name="T21" fmla="*/ 1 h 33"/>
                  <a:gd name="T22" fmla="*/ 0 w 34"/>
                  <a:gd name="T23" fmla="*/ 1 h 33"/>
                  <a:gd name="T24" fmla="*/ 0 w 34"/>
                  <a:gd name="T25" fmla="*/ 1 h 33"/>
                  <a:gd name="T26" fmla="*/ 0 w 34"/>
                  <a:gd name="T27" fmla="*/ 1 h 33"/>
                  <a:gd name="T28" fmla="*/ 0 w 34"/>
                  <a:gd name="T29" fmla="*/ 1 h 33"/>
                  <a:gd name="T30" fmla="*/ 0 w 34"/>
                  <a:gd name="T31" fmla="*/ 1 h 33"/>
                  <a:gd name="T32" fmla="*/ 0 w 34"/>
                  <a:gd name="T33" fmla="*/ 1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4" h="33">
                    <a:moveTo>
                      <a:pt x="12" y="32"/>
                    </a:moveTo>
                    <a:lnTo>
                      <a:pt x="19" y="33"/>
                    </a:lnTo>
                    <a:lnTo>
                      <a:pt x="24" y="32"/>
                    </a:lnTo>
                    <a:lnTo>
                      <a:pt x="29" y="27"/>
                    </a:lnTo>
                    <a:lnTo>
                      <a:pt x="32" y="22"/>
                    </a:lnTo>
                    <a:lnTo>
                      <a:pt x="34" y="15"/>
                    </a:lnTo>
                    <a:lnTo>
                      <a:pt x="31" y="9"/>
                    </a:lnTo>
                    <a:lnTo>
                      <a:pt x="28" y="4"/>
                    </a:lnTo>
                    <a:lnTo>
                      <a:pt x="22" y="1"/>
                    </a:lnTo>
                    <a:lnTo>
                      <a:pt x="15" y="0"/>
                    </a:lnTo>
                    <a:lnTo>
                      <a:pt x="9" y="1"/>
                    </a:lnTo>
                    <a:lnTo>
                      <a:pt x="4" y="5"/>
                    </a:lnTo>
                    <a:lnTo>
                      <a:pt x="0" y="11"/>
                    </a:lnTo>
                    <a:lnTo>
                      <a:pt x="0" y="18"/>
                    </a:lnTo>
                    <a:lnTo>
                      <a:pt x="1" y="24"/>
                    </a:lnTo>
                    <a:lnTo>
                      <a:pt x="6" y="28"/>
                    </a:lnTo>
                    <a:lnTo>
                      <a:pt x="12" y="3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72" name="Freeform 129">
                <a:extLst>
                  <a:ext uri="{FF2B5EF4-FFF2-40B4-BE49-F238E27FC236}">
                    <a16:creationId xmlns:a16="http://schemas.microsoft.com/office/drawing/2014/main" id="{482F0CE0-E0CC-83FF-14B4-F57DA4D00AF8}"/>
                  </a:ext>
                </a:extLst>
              </p:cNvPr>
              <p:cNvSpPr/>
              <p:nvPr/>
            </p:nvSpPr>
            <p:spPr bwMode="auto">
              <a:xfrm>
                <a:off x="4782" y="4209"/>
                <a:ext cx="17" cy="17"/>
              </a:xfrm>
              <a:custGeom>
                <a:avLst/>
                <a:gdLst>
                  <a:gd name="T0" fmla="*/ 1 w 33"/>
                  <a:gd name="T1" fmla="*/ 1 h 33"/>
                  <a:gd name="T2" fmla="*/ 1 w 33"/>
                  <a:gd name="T3" fmla="*/ 1 h 33"/>
                  <a:gd name="T4" fmla="*/ 1 w 33"/>
                  <a:gd name="T5" fmla="*/ 1 h 33"/>
                  <a:gd name="T6" fmla="*/ 1 w 33"/>
                  <a:gd name="T7" fmla="*/ 1 h 33"/>
                  <a:gd name="T8" fmla="*/ 1 w 33"/>
                  <a:gd name="T9" fmla="*/ 1 h 33"/>
                  <a:gd name="T10" fmla="*/ 1 w 33"/>
                  <a:gd name="T11" fmla="*/ 1 h 33"/>
                  <a:gd name="T12" fmla="*/ 1 w 33"/>
                  <a:gd name="T13" fmla="*/ 1 h 33"/>
                  <a:gd name="T14" fmla="*/ 1 w 33"/>
                  <a:gd name="T15" fmla="*/ 1 h 33"/>
                  <a:gd name="T16" fmla="*/ 1 w 33"/>
                  <a:gd name="T17" fmla="*/ 1 h 33"/>
                  <a:gd name="T18" fmla="*/ 1 w 33"/>
                  <a:gd name="T19" fmla="*/ 0 h 33"/>
                  <a:gd name="T20" fmla="*/ 1 w 33"/>
                  <a:gd name="T21" fmla="*/ 1 h 33"/>
                  <a:gd name="T22" fmla="*/ 1 w 33"/>
                  <a:gd name="T23" fmla="*/ 1 h 33"/>
                  <a:gd name="T24" fmla="*/ 0 w 33"/>
                  <a:gd name="T25" fmla="*/ 1 h 33"/>
                  <a:gd name="T26" fmla="*/ 0 w 33"/>
                  <a:gd name="T27" fmla="*/ 1 h 33"/>
                  <a:gd name="T28" fmla="*/ 1 w 33"/>
                  <a:gd name="T29" fmla="*/ 1 h 33"/>
                  <a:gd name="T30" fmla="*/ 1 w 33"/>
                  <a:gd name="T31" fmla="*/ 1 h 33"/>
                  <a:gd name="T32" fmla="*/ 1 w 33"/>
                  <a:gd name="T33" fmla="*/ 1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3" h="33">
                    <a:moveTo>
                      <a:pt x="11" y="32"/>
                    </a:moveTo>
                    <a:lnTo>
                      <a:pt x="18" y="33"/>
                    </a:lnTo>
                    <a:lnTo>
                      <a:pt x="24" y="32"/>
                    </a:lnTo>
                    <a:lnTo>
                      <a:pt x="29" y="27"/>
                    </a:lnTo>
                    <a:lnTo>
                      <a:pt x="32" y="22"/>
                    </a:lnTo>
                    <a:lnTo>
                      <a:pt x="33" y="15"/>
                    </a:lnTo>
                    <a:lnTo>
                      <a:pt x="31" y="9"/>
                    </a:lnTo>
                    <a:lnTo>
                      <a:pt x="27" y="4"/>
                    </a:lnTo>
                    <a:lnTo>
                      <a:pt x="22" y="1"/>
                    </a:lnTo>
                    <a:lnTo>
                      <a:pt x="15" y="0"/>
                    </a:lnTo>
                    <a:lnTo>
                      <a:pt x="9" y="1"/>
                    </a:lnTo>
                    <a:lnTo>
                      <a:pt x="3" y="6"/>
                    </a:lnTo>
                    <a:lnTo>
                      <a:pt x="0" y="11"/>
                    </a:lnTo>
                    <a:lnTo>
                      <a:pt x="0" y="18"/>
                    </a:lnTo>
                    <a:lnTo>
                      <a:pt x="1" y="24"/>
                    </a:lnTo>
                    <a:lnTo>
                      <a:pt x="5" y="29"/>
                    </a:lnTo>
                    <a:lnTo>
                      <a:pt x="11" y="3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73" name="Freeform 130">
                <a:extLst>
                  <a:ext uri="{FF2B5EF4-FFF2-40B4-BE49-F238E27FC236}">
                    <a16:creationId xmlns:a16="http://schemas.microsoft.com/office/drawing/2014/main" id="{8EBB54B6-4D5B-5671-96C1-1959E5B01761}"/>
                  </a:ext>
                </a:extLst>
              </p:cNvPr>
              <p:cNvSpPr/>
              <p:nvPr/>
            </p:nvSpPr>
            <p:spPr bwMode="auto">
              <a:xfrm>
                <a:off x="4820" y="4226"/>
                <a:ext cx="17" cy="17"/>
              </a:xfrm>
              <a:custGeom>
                <a:avLst/>
                <a:gdLst>
                  <a:gd name="T0" fmla="*/ 1 w 33"/>
                  <a:gd name="T1" fmla="*/ 1 h 34"/>
                  <a:gd name="T2" fmla="*/ 1 w 33"/>
                  <a:gd name="T3" fmla="*/ 1 h 34"/>
                  <a:gd name="T4" fmla="*/ 1 w 33"/>
                  <a:gd name="T5" fmla="*/ 1 h 34"/>
                  <a:gd name="T6" fmla="*/ 1 w 33"/>
                  <a:gd name="T7" fmla="*/ 1 h 34"/>
                  <a:gd name="T8" fmla="*/ 1 w 33"/>
                  <a:gd name="T9" fmla="*/ 1 h 34"/>
                  <a:gd name="T10" fmla="*/ 1 w 33"/>
                  <a:gd name="T11" fmla="*/ 1 h 34"/>
                  <a:gd name="T12" fmla="*/ 1 w 33"/>
                  <a:gd name="T13" fmla="*/ 1 h 34"/>
                  <a:gd name="T14" fmla="*/ 1 w 33"/>
                  <a:gd name="T15" fmla="*/ 1 h 34"/>
                  <a:gd name="T16" fmla="*/ 1 w 33"/>
                  <a:gd name="T17" fmla="*/ 1 h 34"/>
                  <a:gd name="T18" fmla="*/ 1 w 33"/>
                  <a:gd name="T19" fmla="*/ 0 h 34"/>
                  <a:gd name="T20" fmla="*/ 1 w 33"/>
                  <a:gd name="T21" fmla="*/ 1 h 34"/>
                  <a:gd name="T22" fmla="*/ 1 w 33"/>
                  <a:gd name="T23" fmla="*/ 1 h 34"/>
                  <a:gd name="T24" fmla="*/ 1 w 33"/>
                  <a:gd name="T25" fmla="*/ 1 h 34"/>
                  <a:gd name="T26" fmla="*/ 0 w 33"/>
                  <a:gd name="T27" fmla="*/ 1 h 34"/>
                  <a:gd name="T28" fmla="*/ 1 w 33"/>
                  <a:gd name="T29" fmla="*/ 1 h 34"/>
                  <a:gd name="T30" fmla="*/ 1 w 33"/>
                  <a:gd name="T31" fmla="*/ 1 h 34"/>
                  <a:gd name="T32" fmla="*/ 1 w 33"/>
                  <a:gd name="T33" fmla="*/ 1 h 3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3" h="34">
                    <a:moveTo>
                      <a:pt x="11" y="34"/>
                    </a:moveTo>
                    <a:lnTo>
                      <a:pt x="18" y="34"/>
                    </a:lnTo>
                    <a:lnTo>
                      <a:pt x="24" y="33"/>
                    </a:lnTo>
                    <a:lnTo>
                      <a:pt x="30" y="28"/>
                    </a:lnTo>
                    <a:lnTo>
                      <a:pt x="33" y="22"/>
                    </a:lnTo>
                    <a:lnTo>
                      <a:pt x="33" y="15"/>
                    </a:lnTo>
                    <a:lnTo>
                      <a:pt x="32" y="9"/>
                    </a:lnTo>
                    <a:lnTo>
                      <a:pt x="27" y="5"/>
                    </a:lnTo>
                    <a:lnTo>
                      <a:pt x="22" y="1"/>
                    </a:lnTo>
                    <a:lnTo>
                      <a:pt x="16" y="0"/>
                    </a:lnTo>
                    <a:lnTo>
                      <a:pt x="9" y="3"/>
                    </a:lnTo>
                    <a:lnTo>
                      <a:pt x="4" y="6"/>
                    </a:lnTo>
                    <a:lnTo>
                      <a:pt x="1" y="12"/>
                    </a:lnTo>
                    <a:lnTo>
                      <a:pt x="0" y="19"/>
                    </a:lnTo>
                    <a:lnTo>
                      <a:pt x="2" y="24"/>
                    </a:lnTo>
                    <a:lnTo>
                      <a:pt x="5" y="30"/>
                    </a:lnTo>
                    <a:lnTo>
                      <a:pt x="11" y="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74" name="Freeform 131">
                <a:extLst>
                  <a:ext uri="{FF2B5EF4-FFF2-40B4-BE49-F238E27FC236}">
                    <a16:creationId xmlns:a16="http://schemas.microsoft.com/office/drawing/2014/main" id="{EEEBF34D-2A32-8771-C03F-6AC444C68773}"/>
                  </a:ext>
                </a:extLst>
              </p:cNvPr>
              <p:cNvSpPr/>
              <p:nvPr/>
            </p:nvSpPr>
            <p:spPr bwMode="auto">
              <a:xfrm>
                <a:off x="4853" y="4250"/>
                <a:ext cx="16" cy="16"/>
              </a:xfrm>
              <a:custGeom>
                <a:avLst/>
                <a:gdLst>
                  <a:gd name="T0" fmla="*/ 0 w 33"/>
                  <a:gd name="T1" fmla="*/ 0 h 33"/>
                  <a:gd name="T2" fmla="*/ 0 w 33"/>
                  <a:gd name="T3" fmla="*/ 0 h 33"/>
                  <a:gd name="T4" fmla="*/ 0 w 33"/>
                  <a:gd name="T5" fmla="*/ 0 h 33"/>
                  <a:gd name="T6" fmla="*/ 0 w 33"/>
                  <a:gd name="T7" fmla="*/ 0 h 33"/>
                  <a:gd name="T8" fmla="*/ 0 w 33"/>
                  <a:gd name="T9" fmla="*/ 0 h 33"/>
                  <a:gd name="T10" fmla="*/ 0 w 33"/>
                  <a:gd name="T11" fmla="*/ 0 h 33"/>
                  <a:gd name="T12" fmla="*/ 0 w 33"/>
                  <a:gd name="T13" fmla="*/ 0 h 33"/>
                  <a:gd name="T14" fmla="*/ 0 w 33"/>
                  <a:gd name="T15" fmla="*/ 0 h 33"/>
                  <a:gd name="T16" fmla="*/ 0 w 33"/>
                  <a:gd name="T17" fmla="*/ 0 h 33"/>
                  <a:gd name="T18" fmla="*/ 0 w 33"/>
                  <a:gd name="T19" fmla="*/ 0 h 33"/>
                  <a:gd name="T20" fmla="*/ 0 w 33"/>
                  <a:gd name="T21" fmla="*/ 0 h 33"/>
                  <a:gd name="T22" fmla="*/ 0 w 33"/>
                  <a:gd name="T23" fmla="*/ 0 h 33"/>
                  <a:gd name="T24" fmla="*/ 0 w 33"/>
                  <a:gd name="T25" fmla="*/ 0 h 33"/>
                  <a:gd name="T26" fmla="*/ 0 w 33"/>
                  <a:gd name="T27" fmla="*/ 0 h 33"/>
                  <a:gd name="T28" fmla="*/ 0 w 33"/>
                  <a:gd name="T29" fmla="*/ 0 h 33"/>
                  <a:gd name="T30" fmla="*/ 0 w 33"/>
                  <a:gd name="T31" fmla="*/ 0 h 33"/>
                  <a:gd name="T32" fmla="*/ 0 w 33"/>
                  <a:gd name="T33" fmla="*/ 0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3" h="33">
                    <a:moveTo>
                      <a:pt x="12" y="32"/>
                    </a:moveTo>
                    <a:lnTo>
                      <a:pt x="18" y="33"/>
                    </a:lnTo>
                    <a:lnTo>
                      <a:pt x="25" y="32"/>
                    </a:lnTo>
                    <a:lnTo>
                      <a:pt x="29" y="27"/>
                    </a:lnTo>
                    <a:lnTo>
                      <a:pt x="33" y="21"/>
                    </a:lnTo>
                    <a:lnTo>
                      <a:pt x="33" y="15"/>
                    </a:lnTo>
                    <a:lnTo>
                      <a:pt x="31" y="9"/>
                    </a:lnTo>
                    <a:lnTo>
                      <a:pt x="27" y="4"/>
                    </a:lnTo>
                    <a:lnTo>
                      <a:pt x="21" y="1"/>
                    </a:lnTo>
                    <a:lnTo>
                      <a:pt x="15" y="0"/>
                    </a:lnTo>
                    <a:lnTo>
                      <a:pt x="8" y="1"/>
                    </a:lnTo>
                    <a:lnTo>
                      <a:pt x="4" y="5"/>
                    </a:lnTo>
                    <a:lnTo>
                      <a:pt x="0" y="11"/>
                    </a:lnTo>
                    <a:lnTo>
                      <a:pt x="0" y="18"/>
                    </a:lnTo>
                    <a:lnTo>
                      <a:pt x="2" y="24"/>
                    </a:lnTo>
                    <a:lnTo>
                      <a:pt x="6" y="28"/>
                    </a:lnTo>
                    <a:lnTo>
                      <a:pt x="12" y="3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75" name="Freeform 132">
                <a:extLst>
                  <a:ext uri="{FF2B5EF4-FFF2-40B4-BE49-F238E27FC236}">
                    <a16:creationId xmlns:a16="http://schemas.microsoft.com/office/drawing/2014/main" id="{C8EC998A-43D8-1A50-0B97-E2E2F8E80F6B}"/>
                  </a:ext>
                </a:extLst>
              </p:cNvPr>
              <p:cNvSpPr/>
              <p:nvPr/>
            </p:nvSpPr>
            <p:spPr bwMode="auto">
              <a:xfrm>
                <a:off x="4680" y="4230"/>
                <a:ext cx="188" cy="72"/>
              </a:xfrm>
              <a:custGeom>
                <a:avLst/>
                <a:gdLst>
                  <a:gd name="T0" fmla="*/ 1 w 376"/>
                  <a:gd name="T1" fmla="*/ 1 h 144"/>
                  <a:gd name="T2" fmla="*/ 1 w 376"/>
                  <a:gd name="T3" fmla="*/ 1 h 144"/>
                  <a:gd name="T4" fmla="*/ 1 w 376"/>
                  <a:gd name="T5" fmla="*/ 1 h 144"/>
                  <a:gd name="T6" fmla="*/ 1 w 376"/>
                  <a:gd name="T7" fmla="*/ 1 h 144"/>
                  <a:gd name="T8" fmla="*/ 1 w 376"/>
                  <a:gd name="T9" fmla="*/ 1 h 144"/>
                  <a:gd name="T10" fmla="*/ 1 w 376"/>
                  <a:gd name="T11" fmla="*/ 1 h 144"/>
                  <a:gd name="T12" fmla="*/ 1 w 376"/>
                  <a:gd name="T13" fmla="*/ 1 h 144"/>
                  <a:gd name="T14" fmla="*/ 1 w 376"/>
                  <a:gd name="T15" fmla="*/ 1 h 144"/>
                  <a:gd name="T16" fmla="*/ 1 w 376"/>
                  <a:gd name="T17" fmla="*/ 1 h 144"/>
                  <a:gd name="T18" fmla="*/ 1 w 376"/>
                  <a:gd name="T19" fmla="*/ 1 h 144"/>
                  <a:gd name="T20" fmla="*/ 1 w 376"/>
                  <a:gd name="T21" fmla="*/ 1 h 144"/>
                  <a:gd name="T22" fmla="*/ 1 w 376"/>
                  <a:gd name="T23" fmla="*/ 1 h 144"/>
                  <a:gd name="T24" fmla="*/ 1 w 376"/>
                  <a:gd name="T25" fmla="*/ 1 h 144"/>
                  <a:gd name="T26" fmla="*/ 1 w 376"/>
                  <a:gd name="T27" fmla="*/ 1 h 144"/>
                  <a:gd name="T28" fmla="*/ 1 w 376"/>
                  <a:gd name="T29" fmla="*/ 1 h 144"/>
                  <a:gd name="T30" fmla="*/ 1 w 376"/>
                  <a:gd name="T31" fmla="*/ 1 h 144"/>
                  <a:gd name="T32" fmla="*/ 1 w 376"/>
                  <a:gd name="T33" fmla="*/ 1 h 144"/>
                  <a:gd name="T34" fmla="*/ 1 w 376"/>
                  <a:gd name="T35" fmla="*/ 1 h 144"/>
                  <a:gd name="T36" fmla="*/ 1 w 376"/>
                  <a:gd name="T37" fmla="*/ 1 h 144"/>
                  <a:gd name="T38" fmla="*/ 1 w 376"/>
                  <a:gd name="T39" fmla="*/ 0 h 144"/>
                  <a:gd name="T40" fmla="*/ 1 w 376"/>
                  <a:gd name="T41" fmla="*/ 1 h 144"/>
                  <a:gd name="T42" fmla="*/ 1 w 376"/>
                  <a:gd name="T43" fmla="*/ 1 h 144"/>
                  <a:gd name="T44" fmla="*/ 1 w 376"/>
                  <a:gd name="T45" fmla="*/ 1 h 144"/>
                  <a:gd name="T46" fmla="*/ 1 w 376"/>
                  <a:gd name="T47" fmla="*/ 1 h 144"/>
                  <a:gd name="T48" fmla="*/ 0 w 376"/>
                  <a:gd name="T49" fmla="*/ 1 h 144"/>
                  <a:gd name="T50" fmla="*/ 1 w 376"/>
                  <a:gd name="T51" fmla="*/ 1 h 144"/>
                  <a:gd name="T52" fmla="*/ 1 w 376"/>
                  <a:gd name="T53" fmla="*/ 1 h 144"/>
                  <a:gd name="T54" fmla="*/ 1 w 376"/>
                  <a:gd name="T55" fmla="*/ 1 h 144"/>
                  <a:gd name="T56" fmla="*/ 1 w 376"/>
                  <a:gd name="T57" fmla="*/ 1 h 144"/>
                  <a:gd name="T58" fmla="*/ 1 w 376"/>
                  <a:gd name="T59" fmla="*/ 1 h 144"/>
                  <a:gd name="T60" fmla="*/ 1 w 376"/>
                  <a:gd name="T61" fmla="*/ 1 h 144"/>
                  <a:gd name="T62" fmla="*/ 1 w 376"/>
                  <a:gd name="T63" fmla="*/ 1 h 144"/>
                  <a:gd name="T64" fmla="*/ 1 w 376"/>
                  <a:gd name="T65" fmla="*/ 1 h 144"/>
                  <a:gd name="T66" fmla="*/ 1 w 376"/>
                  <a:gd name="T67" fmla="*/ 1 h 144"/>
                  <a:gd name="T68" fmla="*/ 1 w 376"/>
                  <a:gd name="T69" fmla="*/ 1 h 144"/>
                  <a:gd name="T70" fmla="*/ 1 w 376"/>
                  <a:gd name="T71" fmla="*/ 1 h 144"/>
                  <a:gd name="T72" fmla="*/ 1 w 376"/>
                  <a:gd name="T73" fmla="*/ 1 h 144"/>
                  <a:gd name="T74" fmla="*/ 1 w 376"/>
                  <a:gd name="T75" fmla="*/ 1 h 144"/>
                  <a:gd name="T76" fmla="*/ 1 w 376"/>
                  <a:gd name="T77" fmla="*/ 1 h 144"/>
                  <a:gd name="T78" fmla="*/ 1 w 376"/>
                  <a:gd name="T79" fmla="*/ 1 h 144"/>
                  <a:gd name="T80" fmla="*/ 1 w 376"/>
                  <a:gd name="T81" fmla="*/ 1 h 144"/>
                  <a:gd name="T82" fmla="*/ 1 w 376"/>
                  <a:gd name="T83" fmla="*/ 1 h 144"/>
                  <a:gd name="T84" fmla="*/ 1 w 376"/>
                  <a:gd name="T85" fmla="*/ 1 h 144"/>
                  <a:gd name="T86" fmla="*/ 1 w 376"/>
                  <a:gd name="T87" fmla="*/ 1 h 144"/>
                  <a:gd name="T88" fmla="*/ 1 w 376"/>
                  <a:gd name="T89" fmla="*/ 1 h 144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0" t="0" r="r" b="b"/>
                <a:pathLst>
                  <a:path w="376" h="144">
                    <a:moveTo>
                      <a:pt x="340" y="144"/>
                    </a:moveTo>
                    <a:lnTo>
                      <a:pt x="344" y="141"/>
                    </a:lnTo>
                    <a:lnTo>
                      <a:pt x="349" y="137"/>
                    </a:lnTo>
                    <a:lnTo>
                      <a:pt x="353" y="134"/>
                    </a:lnTo>
                    <a:lnTo>
                      <a:pt x="358" y="130"/>
                    </a:lnTo>
                    <a:lnTo>
                      <a:pt x="363" y="127"/>
                    </a:lnTo>
                    <a:lnTo>
                      <a:pt x="367" y="122"/>
                    </a:lnTo>
                    <a:lnTo>
                      <a:pt x="372" y="119"/>
                    </a:lnTo>
                    <a:lnTo>
                      <a:pt x="376" y="114"/>
                    </a:lnTo>
                    <a:lnTo>
                      <a:pt x="358" y="95"/>
                    </a:lnTo>
                    <a:lnTo>
                      <a:pt x="337" y="76"/>
                    </a:lnTo>
                    <a:lnTo>
                      <a:pt x="314" y="60"/>
                    </a:lnTo>
                    <a:lnTo>
                      <a:pt x="291" y="46"/>
                    </a:lnTo>
                    <a:lnTo>
                      <a:pt x="266" y="34"/>
                    </a:lnTo>
                    <a:lnTo>
                      <a:pt x="239" y="23"/>
                    </a:lnTo>
                    <a:lnTo>
                      <a:pt x="213" y="15"/>
                    </a:lnTo>
                    <a:lnTo>
                      <a:pt x="186" y="9"/>
                    </a:lnTo>
                    <a:lnTo>
                      <a:pt x="160" y="5"/>
                    </a:lnTo>
                    <a:lnTo>
                      <a:pt x="133" y="1"/>
                    </a:lnTo>
                    <a:lnTo>
                      <a:pt x="108" y="0"/>
                    </a:lnTo>
                    <a:lnTo>
                      <a:pt x="83" y="1"/>
                    </a:lnTo>
                    <a:lnTo>
                      <a:pt x="60" y="4"/>
                    </a:lnTo>
                    <a:lnTo>
                      <a:pt x="38" y="7"/>
                    </a:lnTo>
                    <a:lnTo>
                      <a:pt x="17" y="13"/>
                    </a:lnTo>
                    <a:lnTo>
                      <a:pt x="0" y="20"/>
                    </a:lnTo>
                    <a:lnTo>
                      <a:pt x="4" y="32"/>
                    </a:lnTo>
                    <a:lnTo>
                      <a:pt x="9" y="45"/>
                    </a:lnTo>
                    <a:lnTo>
                      <a:pt x="15" y="58"/>
                    </a:lnTo>
                    <a:lnTo>
                      <a:pt x="21" y="69"/>
                    </a:lnTo>
                    <a:lnTo>
                      <a:pt x="40" y="60"/>
                    </a:lnTo>
                    <a:lnTo>
                      <a:pt x="61" y="54"/>
                    </a:lnTo>
                    <a:lnTo>
                      <a:pt x="83" y="50"/>
                    </a:lnTo>
                    <a:lnTo>
                      <a:pt x="106" y="47"/>
                    </a:lnTo>
                    <a:lnTo>
                      <a:pt x="128" y="47"/>
                    </a:lnTo>
                    <a:lnTo>
                      <a:pt x="151" y="49"/>
                    </a:lnTo>
                    <a:lnTo>
                      <a:pt x="174" y="52"/>
                    </a:lnTo>
                    <a:lnTo>
                      <a:pt x="197" y="58"/>
                    </a:lnTo>
                    <a:lnTo>
                      <a:pt x="219" y="65"/>
                    </a:lnTo>
                    <a:lnTo>
                      <a:pt x="241" y="73"/>
                    </a:lnTo>
                    <a:lnTo>
                      <a:pt x="261" y="82"/>
                    </a:lnTo>
                    <a:lnTo>
                      <a:pt x="280" y="92"/>
                    </a:lnTo>
                    <a:lnTo>
                      <a:pt x="298" y="104"/>
                    </a:lnTo>
                    <a:lnTo>
                      <a:pt x="314" y="117"/>
                    </a:lnTo>
                    <a:lnTo>
                      <a:pt x="328" y="130"/>
                    </a:lnTo>
                    <a:lnTo>
                      <a:pt x="340" y="144"/>
                    </a:lnTo>
                    <a:close/>
                  </a:path>
                </a:pathLst>
              </a:custGeom>
              <a:solidFill>
                <a:srgbClr val="D100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76" name="Freeform 133">
                <a:extLst>
                  <a:ext uri="{FF2B5EF4-FFF2-40B4-BE49-F238E27FC236}">
                    <a16:creationId xmlns:a16="http://schemas.microsoft.com/office/drawing/2014/main" id="{8AFBE537-D25D-AF76-F67C-FEDB4A231827}"/>
                  </a:ext>
                </a:extLst>
              </p:cNvPr>
              <p:cNvSpPr/>
              <p:nvPr/>
            </p:nvSpPr>
            <p:spPr bwMode="auto">
              <a:xfrm>
                <a:off x="3482" y="4271"/>
                <a:ext cx="1433" cy="69"/>
              </a:xfrm>
              <a:custGeom>
                <a:avLst/>
                <a:gdLst>
                  <a:gd name="T0" fmla="*/ 0 w 2868"/>
                  <a:gd name="T1" fmla="*/ 1 h 137"/>
                  <a:gd name="T2" fmla="*/ 0 w 2868"/>
                  <a:gd name="T3" fmla="*/ 0 h 137"/>
                  <a:gd name="T4" fmla="*/ 0 w 2868"/>
                  <a:gd name="T5" fmla="*/ 0 h 137"/>
                  <a:gd name="T6" fmla="*/ 0 w 2868"/>
                  <a:gd name="T7" fmla="*/ 1 h 137"/>
                  <a:gd name="T8" fmla="*/ 0 w 2868"/>
                  <a:gd name="T9" fmla="*/ 1 h 13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868" h="137">
                    <a:moveTo>
                      <a:pt x="2868" y="134"/>
                    </a:moveTo>
                    <a:lnTo>
                      <a:pt x="2868" y="0"/>
                    </a:lnTo>
                    <a:lnTo>
                      <a:pt x="0" y="0"/>
                    </a:lnTo>
                    <a:lnTo>
                      <a:pt x="7" y="137"/>
                    </a:lnTo>
                    <a:lnTo>
                      <a:pt x="2868" y="134"/>
                    </a:lnTo>
                    <a:close/>
                  </a:path>
                </a:pathLst>
              </a:custGeom>
              <a:solidFill>
                <a:srgbClr val="00A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77" name="Freeform 134">
                <a:extLst>
                  <a:ext uri="{FF2B5EF4-FFF2-40B4-BE49-F238E27FC236}">
                    <a16:creationId xmlns:a16="http://schemas.microsoft.com/office/drawing/2014/main" id="{7C077A45-8EEB-5205-B059-7DF501DCE9AE}"/>
                  </a:ext>
                </a:extLst>
              </p:cNvPr>
              <p:cNvSpPr/>
              <p:nvPr/>
            </p:nvSpPr>
            <p:spPr bwMode="auto">
              <a:xfrm>
                <a:off x="3452" y="4178"/>
                <a:ext cx="202" cy="140"/>
              </a:xfrm>
              <a:custGeom>
                <a:avLst/>
                <a:gdLst>
                  <a:gd name="T0" fmla="*/ 1 w 404"/>
                  <a:gd name="T1" fmla="*/ 0 h 281"/>
                  <a:gd name="T2" fmla="*/ 1 w 404"/>
                  <a:gd name="T3" fmla="*/ 0 h 281"/>
                  <a:gd name="T4" fmla="*/ 1 w 404"/>
                  <a:gd name="T5" fmla="*/ 0 h 281"/>
                  <a:gd name="T6" fmla="*/ 1 w 404"/>
                  <a:gd name="T7" fmla="*/ 0 h 281"/>
                  <a:gd name="T8" fmla="*/ 1 w 404"/>
                  <a:gd name="T9" fmla="*/ 0 h 281"/>
                  <a:gd name="T10" fmla="*/ 1 w 404"/>
                  <a:gd name="T11" fmla="*/ 0 h 281"/>
                  <a:gd name="T12" fmla="*/ 1 w 404"/>
                  <a:gd name="T13" fmla="*/ 0 h 281"/>
                  <a:gd name="T14" fmla="*/ 1 w 404"/>
                  <a:gd name="T15" fmla="*/ 0 h 281"/>
                  <a:gd name="T16" fmla="*/ 1 w 404"/>
                  <a:gd name="T17" fmla="*/ 0 h 281"/>
                  <a:gd name="T18" fmla="*/ 1 w 404"/>
                  <a:gd name="T19" fmla="*/ 0 h 281"/>
                  <a:gd name="T20" fmla="*/ 1 w 404"/>
                  <a:gd name="T21" fmla="*/ 0 h 281"/>
                  <a:gd name="T22" fmla="*/ 1 w 404"/>
                  <a:gd name="T23" fmla="*/ 0 h 281"/>
                  <a:gd name="T24" fmla="*/ 1 w 404"/>
                  <a:gd name="T25" fmla="*/ 0 h 281"/>
                  <a:gd name="T26" fmla="*/ 1 w 404"/>
                  <a:gd name="T27" fmla="*/ 0 h 281"/>
                  <a:gd name="T28" fmla="*/ 1 w 404"/>
                  <a:gd name="T29" fmla="*/ 0 h 281"/>
                  <a:gd name="T30" fmla="*/ 1 w 404"/>
                  <a:gd name="T31" fmla="*/ 0 h 281"/>
                  <a:gd name="T32" fmla="*/ 1 w 404"/>
                  <a:gd name="T33" fmla="*/ 0 h 281"/>
                  <a:gd name="T34" fmla="*/ 1 w 404"/>
                  <a:gd name="T35" fmla="*/ 0 h 281"/>
                  <a:gd name="T36" fmla="*/ 1 w 404"/>
                  <a:gd name="T37" fmla="*/ 0 h 281"/>
                  <a:gd name="T38" fmla="*/ 1 w 404"/>
                  <a:gd name="T39" fmla="*/ 0 h 281"/>
                  <a:gd name="T40" fmla="*/ 1 w 404"/>
                  <a:gd name="T41" fmla="*/ 0 h 281"/>
                  <a:gd name="T42" fmla="*/ 1 w 404"/>
                  <a:gd name="T43" fmla="*/ 0 h 281"/>
                  <a:gd name="T44" fmla="*/ 1 w 404"/>
                  <a:gd name="T45" fmla="*/ 0 h 281"/>
                  <a:gd name="T46" fmla="*/ 1 w 404"/>
                  <a:gd name="T47" fmla="*/ 0 h 281"/>
                  <a:gd name="T48" fmla="*/ 1 w 404"/>
                  <a:gd name="T49" fmla="*/ 0 h 281"/>
                  <a:gd name="T50" fmla="*/ 1 w 404"/>
                  <a:gd name="T51" fmla="*/ 0 h 281"/>
                  <a:gd name="T52" fmla="*/ 1 w 404"/>
                  <a:gd name="T53" fmla="*/ 0 h 281"/>
                  <a:gd name="T54" fmla="*/ 1 w 404"/>
                  <a:gd name="T55" fmla="*/ 0 h 281"/>
                  <a:gd name="T56" fmla="*/ 1 w 404"/>
                  <a:gd name="T57" fmla="*/ 0 h 281"/>
                  <a:gd name="T58" fmla="*/ 1 w 404"/>
                  <a:gd name="T59" fmla="*/ 0 h 281"/>
                  <a:gd name="T60" fmla="*/ 1 w 404"/>
                  <a:gd name="T61" fmla="*/ 0 h 281"/>
                  <a:gd name="T62" fmla="*/ 1 w 404"/>
                  <a:gd name="T63" fmla="*/ 0 h 281"/>
                  <a:gd name="T64" fmla="*/ 1 w 404"/>
                  <a:gd name="T65" fmla="*/ 0 h 281"/>
                  <a:gd name="T66" fmla="*/ 1 w 404"/>
                  <a:gd name="T67" fmla="*/ 0 h 281"/>
                  <a:gd name="T68" fmla="*/ 1 w 404"/>
                  <a:gd name="T69" fmla="*/ 0 h 281"/>
                  <a:gd name="T70" fmla="*/ 1 w 404"/>
                  <a:gd name="T71" fmla="*/ 0 h 281"/>
                  <a:gd name="T72" fmla="*/ 1 w 404"/>
                  <a:gd name="T73" fmla="*/ 0 h 281"/>
                  <a:gd name="T74" fmla="*/ 1 w 404"/>
                  <a:gd name="T75" fmla="*/ 0 h 281"/>
                  <a:gd name="T76" fmla="*/ 1 w 404"/>
                  <a:gd name="T77" fmla="*/ 0 h 281"/>
                  <a:gd name="T78" fmla="*/ 1 w 404"/>
                  <a:gd name="T79" fmla="*/ 0 h 281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0" t="0" r="r" b="b"/>
                <a:pathLst>
                  <a:path w="404" h="281">
                    <a:moveTo>
                      <a:pt x="339" y="270"/>
                    </a:moveTo>
                    <a:lnTo>
                      <a:pt x="323" y="270"/>
                    </a:lnTo>
                    <a:lnTo>
                      <a:pt x="306" y="271"/>
                    </a:lnTo>
                    <a:lnTo>
                      <a:pt x="290" y="271"/>
                    </a:lnTo>
                    <a:lnTo>
                      <a:pt x="274" y="271"/>
                    </a:lnTo>
                    <a:lnTo>
                      <a:pt x="258" y="273"/>
                    </a:lnTo>
                    <a:lnTo>
                      <a:pt x="241" y="273"/>
                    </a:lnTo>
                    <a:lnTo>
                      <a:pt x="225" y="274"/>
                    </a:lnTo>
                    <a:lnTo>
                      <a:pt x="209" y="274"/>
                    </a:lnTo>
                    <a:lnTo>
                      <a:pt x="194" y="275"/>
                    </a:lnTo>
                    <a:lnTo>
                      <a:pt x="178" y="276"/>
                    </a:lnTo>
                    <a:lnTo>
                      <a:pt x="163" y="276"/>
                    </a:lnTo>
                    <a:lnTo>
                      <a:pt x="148" y="277"/>
                    </a:lnTo>
                    <a:lnTo>
                      <a:pt x="133" y="278"/>
                    </a:lnTo>
                    <a:lnTo>
                      <a:pt x="118" y="279"/>
                    </a:lnTo>
                    <a:lnTo>
                      <a:pt x="103" y="279"/>
                    </a:lnTo>
                    <a:lnTo>
                      <a:pt x="89" y="281"/>
                    </a:lnTo>
                    <a:lnTo>
                      <a:pt x="86" y="258"/>
                    </a:lnTo>
                    <a:lnTo>
                      <a:pt x="80" y="233"/>
                    </a:lnTo>
                    <a:lnTo>
                      <a:pt x="72" y="209"/>
                    </a:lnTo>
                    <a:lnTo>
                      <a:pt x="62" y="185"/>
                    </a:lnTo>
                    <a:lnTo>
                      <a:pt x="49" y="163"/>
                    </a:lnTo>
                    <a:lnTo>
                      <a:pt x="34" y="142"/>
                    </a:lnTo>
                    <a:lnTo>
                      <a:pt x="18" y="125"/>
                    </a:lnTo>
                    <a:lnTo>
                      <a:pt x="0" y="112"/>
                    </a:lnTo>
                    <a:lnTo>
                      <a:pt x="20" y="118"/>
                    </a:lnTo>
                    <a:lnTo>
                      <a:pt x="40" y="127"/>
                    </a:lnTo>
                    <a:lnTo>
                      <a:pt x="57" y="139"/>
                    </a:lnTo>
                    <a:lnTo>
                      <a:pt x="73" y="155"/>
                    </a:lnTo>
                    <a:lnTo>
                      <a:pt x="89" y="173"/>
                    </a:lnTo>
                    <a:lnTo>
                      <a:pt x="103" y="196"/>
                    </a:lnTo>
                    <a:lnTo>
                      <a:pt x="118" y="223"/>
                    </a:lnTo>
                    <a:lnTo>
                      <a:pt x="133" y="254"/>
                    </a:lnTo>
                    <a:lnTo>
                      <a:pt x="140" y="223"/>
                    </a:lnTo>
                    <a:lnTo>
                      <a:pt x="142" y="188"/>
                    </a:lnTo>
                    <a:lnTo>
                      <a:pt x="142" y="153"/>
                    </a:lnTo>
                    <a:lnTo>
                      <a:pt x="139" y="116"/>
                    </a:lnTo>
                    <a:lnTo>
                      <a:pt x="133" y="81"/>
                    </a:lnTo>
                    <a:lnTo>
                      <a:pt x="125" y="50"/>
                    </a:lnTo>
                    <a:lnTo>
                      <a:pt x="115" y="23"/>
                    </a:lnTo>
                    <a:lnTo>
                      <a:pt x="102" y="5"/>
                    </a:lnTo>
                    <a:lnTo>
                      <a:pt x="121" y="18"/>
                    </a:lnTo>
                    <a:lnTo>
                      <a:pt x="140" y="34"/>
                    </a:lnTo>
                    <a:lnTo>
                      <a:pt x="157" y="53"/>
                    </a:lnTo>
                    <a:lnTo>
                      <a:pt x="174" y="78"/>
                    </a:lnTo>
                    <a:lnTo>
                      <a:pt x="188" y="106"/>
                    </a:lnTo>
                    <a:lnTo>
                      <a:pt x="201" y="141"/>
                    </a:lnTo>
                    <a:lnTo>
                      <a:pt x="212" y="183"/>
                    </a:lnTo>
                    <a:lnTo>
                      <a:pt x="218" y="231"/>
                    </a:lnTo>
                    <a:lnTo>
                      <a:pt x="229" y="208"/>
                    </a:lnTo>
                    <a:lnTo>
                      <a:pt x="237" y="183"/>
                    </a:lnTo>
                    <a:lnTo>
                      <a:pt x="243" y="154"/>
                    </a:lnTo>
                    <a:lnTo>
                      <a:pt x="245" y="124"/>
                    </a:lnTo>
                    <a:lnTo>
                      <a:pt x="245" y="93"/>
                    </a:lnTo>
                    <a:lnTo>
                      <a:pt x="241" y="62"/>
                    </a:lnTo>
                    <a:lnTo>
                      <a:pt x="235" y="30"/>
                    </a:lnTo>
                    <a:lnTo>
                      <a:pt x="223" y="0"/>
                    </a:lnTo>
                    <a:lnTo>
                      <a:pt x="240" y="30"/>
                    </a:lnTo>
                    <a:lnTo>
                      <a:pt x="255" y="57"/>
                    </a:lnTo>
                    <a:lnTo>
                      <a:pt x="268" y="82"/>
                    </a:lnTo>
                    <a:lnTo>
                      <a:pt x="279" y="106"/>
                    </a:lnTo>
                    <a:lnTo>
                      <a:pt x="288" y="128"/>
                    </a:lnTo>
                    <a:lnTo>
                      <a:pt x="294" y="151"/>
                    </a:lnTo>
                    <a:lnTo>
                      <a:pt x="298" y="173"/>
                    </a:lnTo>
                    <a:lnTo>
                      <a:pt x="299" y="195"/>
                    </a:lnTo>
                    <a:lnTo>
                      <a:pt x="312" y="173"/>
                    </a:lnTo>
                    <a:lnTo>
                      <a:pt x="326" y="148"/>
                    </a:lnTo>
                    <a:lnTo>
                      <a:pt x="340" y="121"/>
                    </a:lnTo>
                    <a:lnTo>
                      <a:pt x="354" y="94"/>
                    </a:lnTo>
                    <a:lnTo>
                      <a:pt x="366" y="67"/>
                    </a:lnTo>
                    <a:lnTo>
                      <a:pt x="375" y="42"/>
                    </a:lnTo>
                    <a:lnTo>
                      <a:pt x="382" y="20"/>
                    </a:lnTo>
                    <a:lnTo>
                      <a:pt x="384" y="3"/>
                    </a:lnTo>
                    <a:lnTo>
                      <a:pt x="392" y="27"/>
                    </a:lnTo>
                    <a:lnTo>
                      <a:pt x="398" y="53"/>
                    </a:lnTo>
                    <a:lnTo>
                      <a:pt x="403" y="81"/>
                    </a:lnTo>
                    <a:lnTo>
                      <a:pt x="404" y="112"/>
                    </a:lnTo>
                    <a:lnTo>
                      <a:pt x="398" y="146"/>
                    </a:lnTo>
                    <a:lnTo>
                      <a:pt x="388" y="184"/>
                    </a:lnTo>
                    <a:lnTo>
                      <a:pt x="368" y="225"/>
                    </a:lnTo>
                    <a:lnTo>
                      <a:pt x="339" y="270"/>
                    </a:lnTo>
                    <a:close/>
                  </a:path>
                </a:pathLst>
              </a:custGeom>
              <a:solidFill>
                <a:srgbClr val="00A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78" name="Freeform 135">
                <a:extLst>
                  <a:ext uri="{FF2B5EF4-FFF2-40B4-BE49-F238E27FC236}">
                    <a16:creationId xmlns:a16="http://schemas.microsoft.com/office/drawing/2014/main" id="{3421F7DA-EB45-1441-CD0A-E7C29582C7C7}"/>
                  </a:ext>
                </a:extLst>
              </p:cNvPr>
              <p:cNvSpPr/>
              <p:nvPr/>
            </p:nvSpPr>
            <p:spPr bwMode="auto">
              <a:xfrm>
                <a:off x="4880" y="4200"/>
                <a:ext cx="51" cy="71"/>
              </a:xfrm>
              <a:custGeom>
                <a:avLst/>
                <a:gdLst>
                  <a:gd name="T0" fmla="*/ 1 w 102"/>
                  <a:gd name="T1" fmla="*/ 1 h 142"/>
                  <a:gd name="T2" fmla="*/ 0 w 102"/>
                  <a:gd name="T3" fmla="*/ 1 h 142"/>
                  <a:gd name="T4" fmla="*/ 1 w 102"/>
                  <a:gd name="T5" fmla="*/ 1 h 142"/>
                  <a:gd name="T6" fmla="*/ 1 w 102"/>
                  <a:gd name="T7" fmla="*/ 1 h 142"/>
                  <a:gd name="T8" fmla="*/ 1 w 102"/>
                  <a:gd name="T9" fmla="*/ 1 h 142"/>
                  <a:gd name="T10" fmla="*/ 1 w 102"/>
                  <a:gd name="T11" fmla="*/ 1 h 142"/>
                  <a:gd name="T12" fmla="*/ 1 w 102"/>
                  <a:gd name="T13" fmla="*/ 1 h 142"/>
                  <a:gd name="T14" fmla="*/ 1 w 102"/>
                  <a:gd name="T15" fmla="*/ 1 h 142"/>
                  <a:gd name="T16" fmla="*/ 1 w 102"/>
                  <a:gd name="T17" fmla="*/ 1 h 142"/>
                  <a:gd name="T18" fmla="*/ 1 w 102"/>
                  <a:gd name="T19" fmla="*/ 0 h 142"/>
                  <a:gd name="T20" fmla="*/ 1 w 102"/>
                  <a:gd name="T21" fmla="*/ 1 h 142"/>
                  <a:gd name="T22" fmla="*/ 1 w 102"/>
                  <a:gd name="T23" fmla="*/ 1 h 142"/>
                  <a:gd name="T24" fmla="*/ 1 w 102"/>
                  <a:gd name="T25" fmla="*/ 1 h 142"/>
                  <a:gd name="T26" fmla="*/ 1 w 102"/>
                  <a:gd name="T27" fmla="*/ 1 h 142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102" h="142">
                    <a:moveTo>
                      <a:pt x="71" y="142"/>
                    </a:moveTo>
                    <a:lnTo>
                      <a:pt x="0" y="142"/>
                    </a:lnTo>
                    <a:lnTo>
                      <a:pt x="6" y="123"/>
                    </a:lnTo>
                    <a:lnTo>
                      <a:pt x="16" y="102"/>
                    </a:lnTo>
                    <a:lnTo>
                      <a:pt x="27" y="82"/>
                    </a:lnTo>
                    <a:lnTo>
                      <a:pt x="41" y="61"/>
                    </a:lnTo>
                    <a:lnTo>
                      <a:pt x="56" y="43"/>
                    </a:lnTo>
                    <a:lnTo>
                      <a:pt x="71" y="26"/>
                    </a:lnTo>
                    <a:lnTo>
                      <a:pt x="87" y="12"/>
                    </a:lnTo>
                    <a:lnTo>
                      <a:pt x="102" y="0"/>
                    </a:lnTo>
                    <a:lnTo>
                      <a:pt x="84" y="41"/>
                    </a:lnTo>
                    <a:lnTo>
                      <a:pt x="74" y="78"/>
                    </a:lnTo>
                    <a:lnTo>
                      <a:pt x="71" y="112"/>
                    </a:lnTo>
                    <a:lnTo>
                      <a:pt x="71" y="142"/>
                    </a:lnTo>
                    <a:close/>
                  </a:path>
                </a:pathLst>
              </a:custGeom>
              <a:solidFill>
                <a:srgbClr val="00A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79" name="Freeform 136">
                <a:extLst>
                  <a:ext uri="{FF2B5EF4-FFF2-40B4-BE49-F238E27FC236}">
                    <a16:creationId xmlns:a16="http://schemas.microsoft.com/office/drawing/2014/main" id="{47F14C24-5C2E-84A3-A56C-2CE071788B30}"/>
                  </a:ext>
                </a:extLst>
              </p:cNvPr>
              <p:cNvSpPr/>
              <p:nvPr/>
            </p:nvSpPr>
            <p:spPr bwMode="auto">
              <a:xfrm>
                <a:off x="3666" y="4127"/>
                <a:ext cx="558" cy="206"/>
              </a:xfrm>
              <a:custGeom>
                <a:avLst/>
                <a:gdLst>
                  <a:gd name="T0" fmla="*/ 0 w 1117"/>
                  <a:gd name="T1" fmla="*/ 1 h 412"/>
                  <a:gd name="T2" fmla="*/ 0 w 1117"/>
                  <a:gd name="T3" fmla="*/ 1 h 412"/>
                  <a:gd name="T4" fmla="*/ 0 w 1117"/>
                  <a:gd name="T5" fmla="*/ 1 h 412"/>
                  <a:gd name="T6" fmla="*/ 0 w 1117"/>
                  <a:gd name="T7" fmla="*/ 1 h 412"/>
                  <a:gd name="T8" fmla="*/ 0 w 1117"/>
                  <a:gd name="T9" fmla="*/ 1 h 412"/>
                  <a:gd name="T10" fmla="*/ 0 w 1117"/>
                  <a:gd name="T11" fmla="*/ 1 h 412"/>
                  <a:gd name="T12" fmla="*/ 0 w 1117"/>
                  <a:gd name="T13" fmla="*/ 1 h 412"/>
                  <a:gd name="T14" fmla="*/ 0 w 1117"/>
                  <a:gd name="T15" fmla="*/ 1 h 412"/>
                  <a:gd name="T16" fmla="*/ 0 w 1117"/>
                  <a:gd name="T17" fmla="*/ 1 h 412"/>
                  <a:gd name="T18" fmla="*/ 0 w 1117"/>
                  <a:gd name="T19" fmla="*/ 1 h 412"/>
                  <a:gd name="T20" fmla="*/ 0 w 1117"/>
                  <a:gd name="T21" fmla="*/ 1 h 412"/>
                  <a:gd name="T22" fmla="*/ 0 w 1117"/>
                  <a:gd name="T23" fmla="*/ 1 h 412"/>
                  <a:gd name="T24" fmla="*/ 0 w 1117"/>
                  <a:gd name="T25" fmla="*/ 1 h 412"/>
                  <a:gd name="T26" fmla="*/ 0 w 1117"/>
                  <a:gd name="T27" fmla="*/ 1 h 412"/>
                  <a:gd name="T28" fmla="*/ 0 w 1117"/>
                  <a:gd name="T29" fmla="*/ 1 h 412"/>
                  <a:gd name="T30" fmla="*/ 0 w 1117"/>
                  <a:gd name="T31" fmla="*/ 1 h 412"/>
                  <a:gd name="T32" fmla="*/ 0 w 1117"/>
                  <a:gd name="T33" fmla="*/ 1 h 412"/>
                  <a:gd name="T34" fmla="*/ 0 w 1117"/>
                  <a:gd name="T35" fmla="*/ 1 h 412"/>
                  <a:gd name="T36" fmla="*/ 0 w 1117"/>
                  <a:gd name="T37" fmla="*/ 1 h 412"/>
                  <a:gd name="T38" fmla="*/ 0 w 1117"/>
                  <a:gd name="T39" fmla="*/ 1 h 412"/>
                  <a:gd name="T40" fmla="*/ 0 w 1117"/>
                  <a:gd name="T41" fmla="*/ 1 h 412"/>
                  <a:gd name="T42" fmla="*/ 0 w 1117"/>
                  <a:gd name="T43" fmla="*/ 1 h 412"/>
                  <a:gd name="T44" fmla="*/ 0 w 1117"/>
                  <a:gd name="T45" fmla="*/ 1 h 412"/>
                  <a:gd name="T46" fmla="*/ 0 w 1117"/>
                  <a:gd name="T47" fmla="*/ 1 h 412"/>
                  <a:gd name="T48" fmla="*/ 0 w 1117"/>
                  <a:gd name="T49" fmla="*/ 1 h 412"/>
                  <a:gd name="T50" fmla="*/ 0 w 1117"/>
                  <a:gd name="T51" fmla="*/ 1 h 412"/>
                  <a:gd name="T52" fmla="*/ 0 w 1117"/>
                  <a:gd name="T53" fmla="*/ 1 h 412"/>
                  <a:gd name="T54" fmla="*/ 0 w 1117"/>
                  <a:gd name="T55" fmla="*/ 1 h 412"/>
                  <a:gd name="T56" fmla="*/ 0 w 1117"/>
                  <a:gd name="T57" fmla="*/ 1 h 412"/>
                  <a:gd name="T58" fmla="*/ 0 w 1117"/>
                  <a:gd name="T59" fmla="*/ 1 h 412"/>
                  <a:gd name="T60" fmla="*/ 0 w 1117"/>
                  <a:gd name="T61" fmla="*/ 1 h 412"/>
                  <a:gd name="T62" fmla="*/ 0 w 1117"/>
                  <a:gd name="T63" fmla="*/ 1 h 412"/>
                  <a:gd name="T64" fmla="*/ 0 w 1117"/>
                  <a:gd name="T65" fmla="*/ 0 h 412"/>
                  <a:gd name="T66" fmla="*/ 0 w 1117"/>
                  <a:gd name="T67" fmla="*/ 1 h 412"/>
                  <a:gd name="T68" fmla="*/ 0 w 1117"/>
                  <a:gd name="T69" fmla="*/ 1 h 412"/>
                  <a:gd name="T70" fmla="*/ 0 w 1117"/>
                  <a:gd name="T71" fmla="*/ 1 h 412"/>
                  <a:gd name="T72" fmla="*/ 0 w 1117"/>
                  <a:gd name="T73" fmla="*/ 1 h 412"/>
                  <a:gd name="T74" fmla="*/ 0 w 1117"/>
                  <a:gd name="T75" fmla="*/ 1 h 412"/>
                  <a:gd name="T76" fmla="*/ 0 w 1117"/>
                  <a:gd name="T77" fmla="*/ 1 h 412"/>
                  <a:gd name="T78" fmla="*/ 0 w 1117"/>
                  <a:gd name="T79" fmla="*/ 1 h 412"/>
                  <a:gd name="T80" fmla="*/ 0 w 1117"/>
                  <a:gd name="T81" fmla="*/ 1 h 412"/>
                  <a:gd name="T82" fmla="*/ 0 w 1117"/>
                  <a:gd name="T83" fmla="*/ 1 h 412"/>
                  <a:gd name="T84" fmla="*/ 0 w 1117"/>
                  <a:gd name="T85" fmla="*/ 1 h 412"/>
                  <a:gd name="T86" fmla="*/ 0 w 1117"/>
                  <a:gd name="T87" fmla="*/ 1 h 412"/>
                  <a:gd name="T88" fmla="*/ 0 w 1117"/>
                  <a:gd name="T89" fmla="*/ 1 h 412"/>
                  <a:gd name="T90" fmla="*/ 0 w 1117"/>
                  <a:gd name="T91" fmla="*/ 1 h 412"/>
                  <a:gd name="T92" fmla="*/ 0 w 1117"/>
                  <a:gd name="T93" fmla="*/ 1 h 412"/>
                  <a:gd name="T94" fmla="*/ 0 w 1117"/>
                  <a:gd name="T95" fmla="*/ 1 h 412"/>
                  <a:gd name="T96" fmla="*/ 0 w 1117"/>
                  <a:gd name="T97" fmla="*/ 1 h 412"/>
                  <a:gd name="T98" fmla="*/ 0 w 1117"/>
                  <a:gd name="T99" fmla="*/ 1 h 412"/>
                  <a:gd name="T100" fmla="*/ 0 w 1117"/>
                  <a:gd name="T101" fmla="*/ 1 h 412"/>
                  <a:gd name="T102" fmla="*/ 0 w 1117"/>
                  <a:gd name="T103" fmla="*/ 1 h 412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0" t="0" r="r" b="b"/>
                <a:pathLst>
                  <a:path w="1117" h="412">
                    <a:moveTo>
                      <a:pt x="1093" y="212"/>
                    </a:moveTo>
                    <a:lnTo>
                      <a:pt x="1073" y="229"/>
                    </a:lnTo>
                    <a:lnTo>
                      <a:pt x="1052" y="248"/>
                    </a:lnTo>
                    <a:lnTo>
                      <a:pt x="1032" y="265"/>
                    </a:lnTo>
                    <a:lnTo>
                      <a:pt x="1011" y="284"/>
                    </a:lnTo>
                    <a:lnTo>
                      <a:pt x="990" y="301"/>
                    </a:lnTo>
                    <a:lnTo>
                      <a:pt x="971" y="317"/>
                    </a:lnTo>
                    <a:lnTo>
                      <a:pt x="951" y="334"/>
                    </a:lnTo>
                    <a:lnTo>
                      <a:pt x="934" y="349"/>
                    </a:lnTo>
                    <a:lnTo>
                      <a:pt x="917" y="363"/>
                    </a:lnTo>
                    <a:lnTo>
                      <a:pt x="900" y="376"/>
                    </a:lnTo>
                    <a:lnTo>
                      <a:pt x="888" y="387"/>
                    </a:lnTo>
                    <a:lnTo>
                      <a:pt x="876" y="397"/>
                    </a:lnTo>
                    <a:lnTo>
                      <a:pt x="867" y="403"/>
                    </a:lnTo>
                    <a:lnTo>
                      <a:pt x="860" y="409"/>
                    </a:lnTo>
                    <a:lnTo>
                      <a:pt x="857" y="412"/>
                    </a:lnTo>
                    <a:lnTo>
                      <a:pt x="826" y="410"/>
                    </a:lnTo>
                    <a:lnTo>
                      <a:pt x="791" y="409"/>
                    </a:lnTo>
                    <a:lnTo>
                      <a:pt x="753" y="408"/>
                    </a:lnTo>
                    <a:lnTo>
                      <a:pt x="714" y="406"/>
                    </a:lnTo>
                    <a:lnTo>
                      <a:pt x="672" y="403"/>
                    </a:lnTo>
                    <a:lnTo>
                      <a:pt x="630" y="401"/>
                    </a:lnTo>
                    <a:lnTo>
                      <a:pt x="587" y="399"/>
                    </a:lnTo>
                    <a:lnTo>
                      <a:pt x="542" y="395"/>
                    </a:lnTo>
                    <a:lnTo>
                      <a:pt x="499" y="393"/>
                    </a:lnTo>
                    <a:lnTo>
                      <a:pt x="455" y="391"/>
                    </a:lnTo>
                    <a:lnTo>
                      <a:pt x="412" y="387"/>
                    </a:lnTo>
                    <a:lnTo>
                      <a:pt x="371" y="385"/>
                    </a:lnTo>
                    <a:lnTo>
                      <a:pt x="330" y="383"/>
                    </a:lnTo>
                    <a:lnTo>
                      <a:pt x="292" y="380"/>
                    </a:lnTo>
                    <a:lnTo>
                      <a:pt x="257" y="378"/>
                    </a:lnTo>
                    <a:lnTo>
                      <a:pt x="224" y="377"/>
                    </a:lnTo>
                    <a:lnTo>
                      <a:pt x="209" y="376"/>
                    </a:lnTo>
                    <a:lnTo>
                      <a:pt x="193" y="376"/>
                    </a:lnTo>
                    <a:lnTo>
                      <a:pt x="178" y="375"/>
                    </a:lnTo>
                    <a:lnTo>
                      <a:pt x="162" y="375"/>
                    </a:lnTo>
                    <a:lnTo>
                      <a:pt x="147" y="374"/>
                    </a:lnTo>
                    <a:lnTo>
                      <a:pt x="131" y="374"/>
                    </a:lnTo>
                    <a:lnTo>
                      <a:pt x="116" y="372"/>
                    </a:lnTo>
                    <a:lnTo>
                      <a:pt x="101" y="372"/>
                    </a:lnTo>
                    <a:lnTo>
                      <a:pt x="80" y="334"/>
                    </a:lnTo>
                    <a:lnTo>
                      <a:pt x="63" y="289"/>
                    </a:lnTo>
                    <a:lnTo>
                      <a:pt x="48" y="241"/>
                    </a:lnTo>
                    <a:lnTo>
                      <a:pt x="36" y="190"/>
                    </a:lnTo>
                    <a:lnTo>
                      <a:pt x="24" y="142"/>
                    </a:lnTo>
                    <a:lnTo>
                      <a:pt x="15" y="97"/>
                    </a:lnTo>
                    <a:lnTo>
                      <a:pt x="7" y="58"/>
                    </a:lnTo>
                    <a:lnTo>
                      <a:pt x="0" y="28"/>
                    </a:lnTo>
                    <a:lnTo>
                      <a:pt x="11" y="62"/>
                    </a:lnTo>
                    <a:lnTo>
                      <a:pt x="25" y="100"/>
                    </a:lnTo>
                    <a:lnTo>
                      <a:pt x="41" y="141"/>
                    </a:lnTo>
                    <a:lnTo>
                      <a:pt x="59" y="181"/>
                    </a:lnTo>
                    <a:lnTo>
                      <a:pt x="77" y="220"/>
                    </a:lnTo>
                    <a:lnTo>
                      <a:pt x="94" y="256"/>
                    </a:lnTo>
                    <a:lnTo>
                      <a:pt x="110" y="287"/>
                    </a:lnTo>
                    <a:lnTo>
                      <a:pt x="124" y="311"/>
                    </a:lnTo>
                    <a:lnTo>
                      <a:pt x="131" y="284"/>
                    </a:lnTo>
                    <a:lnTo>
                      <a:pt x="138" y="257"/>
                    </a:lnTo>
                    <a:lnTo>
                      <a:pt x="146" y="234"/>
                    </a:lnTo>
                    <a:lnTo>
                      <a:pt x="156" y="211"/>
                    </a:lnTo>
                    <a:lnTo>
                      <a:pt x="169" y="191"/>
                    </a:lnTo>
                    <a:lnTo>
                      <a:pt x="184" y="172"/>
                    </a:lnTo>
                    <a:lnTo>
                      <a:pt x="204" y="153"/>
                    </a:lnTo>
                    <a:lnTo>
                      <a:pt x="227" y="136"/>
                    </a:lnTo>
                    <a:lnTo>
                      <a:pt x="214" y="158"/>
                    </a:lnTo>
                    <a:lnTo>
                      <a:pt x="201" y="184"/>
                    </a:lnTo>
                    <a:lnTo>
                      <a:pt x="191" y="216"/>
                    </a:lnTo>
                    <a:lnTo>
                      <a:pt x="184" y="248"/>
                    </a:lnTo>
                    <a:lnTo>
                      <a:pt x="182" y="281"/>
                    </a:lnTo>
                    <a:lnTo>
                      <a:pt x="188" y="314"/>
                    </a:lnTo>
                    <a:lnTo>
                      <a:pt x="200" y="344"/>
                    </a:lnTo>
                    <a:lnTo>
                      <a:pt x="224" y="370"/>
                    </a:lnTo>
                    <a:lnTo>
                      <a:pt x="250" y="344"/>
                    </a:lnTo>
                    <a:lnTo>
                      <a:pt x="270" y="305"/>
                    </a:lnTo>
                    <a:lnTo>
                      <a:pt x="284" y="261"/>
                    </a:lnTo>
                    <a:lnTo>
                      <a:pt x="291" y="211"/>
                    </a:lnTo>
                    <a:lnTo>
                      <a:pt x="290" y="158"/>
                    </a:lnTo>
                    <a:lnTo>
                      <a:pt x="282" y="105"/>
                    </a:lnTo>
                    <a:lnTo>
                      <a:pt x="264" y="54"/>
                    </a:lnTo>
                    <a:lnTo>
                      <a:pt x="237" y="8"/>
                    </a:lnTo>
                    <a:lnTo>
                      <a:pt x="261" y="35"/>
                    </a:lnTo>
                    <a:lnTo>
                      <a:pt x="282" y="63"/>
                    </a:lnTo>
                    <a:lnTo>
                      <a:pt x="299" y="96"/>
                    </a:lnTo>
                    <a:lnTo>
                      <a:pt x="314" y="130"/>
                    </a:lnTo>
                    <a:lnTo>
                      <a:pt x="326" y="168"/>
                    </a:lnTo>
                    <a:lnTo>
                      <a:pt x="334" y="211"/>
                    </a:lnTo>
                    <a:lnTo>
                      <a:pt x="340" y="258"/>
                    </a:lnTo>
                    <a:lnTo>
                      <a:pt x="341" y="309"/>
                    </a:lnTo>
                    <a:lnTo>
                      <a:pt x="355" y="288"/>
                    </a:lnTo>
                    <a:lnTo>
                      <a:pt x="371" y="266"/>
                    </a:lnTo>
                    <a:lnTo>
                      <a:pt x="389" y="244"/>
                    </a:lnTo>
                    <a:lnTo>
                      <a:pt x="409" y="222"/>
                    </a:lnTo>
                    <a:lnTo>
                      <a:pt x="429" y="203"/>
                    </a:lnTo>
                    <a:lnTo>
                      <a:pt x="450" y="184"/>
                    </a:lnTo>
                    <a:lnTo>
                      <a:pt x="471" y="171"/>
                    </a:lnTo>
                    <a:lnTo>
                      <a:pt x="492" y="160"/>
                    </a:lnTo>
                    <a:lnTo>
                      <a:pt x="482" y="180"/>
                    </a:lnTo>
                    <a:lnTo>
                      <a:pt x="469" y="203"/>
                    </a:lnTo>
                    <a:lnTo>
                      <a:pt x="451" y="227"/>
                    </a:lnTo>
                    <a:lnTo>
                      <a:pt x="433" y="251"/>
                    </a:lnTo>
                    <a:lnTo>
                      <a:pt x="416" y="275"/>
                    </a:lnTo>
                    <a:lnTo>
                      <a:pt x="399" y="297"/>
                    </a:lnTo>
                    <a:lnTo>
                      <a:pt x="387" y="318"/>
                    </a:lnTo>
                    <a:lnTo>
                      <a:pt x="381" y="334"/>
                    </a:lnTo>
                    <a:lnTo>
                      <a:pt x="388" y="339"/>
                    </a:lnTo>
                    <a:lnTo>
                      <a:pt x="397" y="344"/>
                    </a:lnTo>
                    <a:lnTo>
                      <a:pt x="408" y="348"/>
                    </a:lnTo>
                    <a:lnTo>
                      <a:pt x="418" y="353"/>
                    </a:lnTo>
                    <a:lnTo>
                      <a:pt x="431" y="356"/>
                    </a:lnTo>
                    <a:lnTo>
                      <a:pt x="443" y="360"/>
                    </a:lnTo>
                    <a:lnTo>
                      <a:pt x="457" y="361"/>
                    </a:lnTo>
                    <a:lnTo>
                      <a:pt x="471" y="360"/>
                    </a:lnTo>
                    <a:lnTo>
                      <a:pt x="470" y="326"/>
                    </a:lnTo>
                    <a:lnTo>
                      <a:pt x="464" y="285"/>
                    </a:lnTo>
                    <a:lnTo>
                      <a:pt x="454" y="240"/>
                    </a:lnTo>
                    <a:lnTo>
                      <a:pt x="440" y="192"/>
                    </a:lnTo>
                    <a:lnTo>
                      <a:pt x="423" y="146"/>
                    </a:lnTo>
                    <a:lnTo>
                      <a:pt x="401" y="103"/>
                    </a:lnTo>
                    <a:lnTo>
                      <a:pt x="374" y="66"/>
                    </a:lnTo>
                    <a:lnTo>
                      <a:pt x="345" y="36"/>
                    </a:lnTo>
                    <a:lnTo>
                      <a:pt x="374" y="58"/>
                    </a:lnTo>
                    <a:lnTo>
                      <a:pt x="399" y="79"/>
                    </a:lnTo>
                    <a:lnTo>
                      <a:pt x="423" y="103"/>
                    </a:lnTo>
                    <a:lnTo>
                      <a:pt x="443" y="127"/>
                    </a:lnTo>
                    <a:lnTo>
                      <a:pt x="462" y="153"/>
                    </a:lnTo>
                    <a:lnTo>
                      <a:pt x="479" y="183"/>
                    </a:lnTo>
                    <a:lnTo>
                      <a:pt x="494" y="217"/>
                    </a:lnTo>
                    <a:lnTo>
                      <a:pt x="509" y="256"/>
                    </a:lnTo>
                    <a:lnTo>
                      <a:pt x="510" y="222"/>
                    </a:lnTo>
                    <a:lnTo>
                      <a:pt x="510" y="188"/>
                    </a:lnTo>
                    <a:lnTo>
                      <a:pt x="509" y="154"/>
                    </a:lnTo>
                    <a:lnTo>
                      <a:pt x="507" y="121"/>
                    </a:lnTo>
                    <a:lnTo>
                      <a:pt x="501" y="89"/>
                    </a:lnTo>
                    <a:lnTo>
                      <a:pt x="494" y="60"/>
                    </a:lnTo>
                    <a:lnTo>
                      <a:pt x="485" y="33"/>
                    </a:lnTo>
                    <a:lnTo>
                      <a:pt x="473" y="10"/>
                    </a:lnTo>
                    <a:lnTo>
                      <a:pt x="489" y="39"/>
                    </a:lnTo>
                    <a:lnTo>
                      <a:pt x="505" y="71"/>
                    </a:lnTo>
                    <a:lnTo>
                      <a:pt x="519" y="106"/>
                    </a:lnTo>
                    <a:lnTo>
                      <a:pt x="531" y="145"/>
                    </a:lnTo>
                    <a:lnTo>
                      <a:pt x="539" y="189"/>
                    </a:lnTo>
                    <a:lnTo>
                      <a:pt x="541" y="236"/>
                    </a:lnTo>
                    <a:lnTo>
                      <a:pt x="538" y="290"/>
                    </a:lnTo>
                    <a:lnTo>
                      <a:pt x="526" y="349"/>
                    </a:lnTo>
                    <a:lnTo>
                      <a:pt x="553" y="322"/>
                    </a:lnTo>
                    <a:lnTo>
                      <a:pt x="576" y="288"/>
                    </a:lnTo>
                    <a:lnTo>
                      <a:pt x="594" y="251"/>
                    </a:lnTo>
                    <a:lnTo>
                      <a:pt x="606" y="211"/>
                    </a:lnTo>
                    <a:lnTo>
                      <a:pt x="608" y="168"/>
                    </a:lnTo>
                    <a:lnTo>
                      <a:pt x="602" y="126"/>
                    </a:lnTo>
                    <a:lnTo>
                      <a:pt x="584" y="84"/>
                    </a:lnTo>
                    <a:lnTo>
                      <a:pt x="551" y="44"/>
                    </a:lnTo>
                    <a:lnTo>
                      <a:pt x="566" y="52"/>
                    </a:lnTo>
                    <a:lnTo>
                      <a:pt x="581" y="60"/>
                    </a:lnTo>
                    <a:lnTo>
                      <a:pt x="596" y="69"/>
                    </a:lnTo>
                    <a:lnTo>
                      <a:pt x="610" y="82"/>
                    </a:lnTo>
                    <a:lnTo>
                      <a:pt x="622" y="96"/>
                    </a:lnTo>
                    <a:lnTo>
                      <a:pt x="632" y="113"/>
                    </a:lnTo>
                    <a:lnTo>
                      <a:pt x="641" y="134"/>
                    </a:lnTo>
                    <a:lnTo>
                      <a:pt x="647" y="158"/>
                    </a:lnTo>
                    <a:lnTo>
                      <a:pt x="651" y="120"/>
                    </a:lnTo>
                    <a:lnTo>
                      <a:pt x="651" y="75"/>
                    </a:lnTo>
                    <a:lnTo>
                      <a:pt x="648" y="32"/>
                    </a:lnTo>
                    <a:lnTo>
                      <a:pt x="645" y="0"/>
                    </a:lnTo>
                    <a:lnTo>
                      <a:pt x="655" y="38"/>
                    </a:lnTo>
                    <a:lnTo>
                      <a:pt x="661" y="82"/>
                    </a:lnTo>
                    <a:lnTo>
                      <a:pt x="662" y="129"/>
                    </a:lnTo>
                    <a:lnTo>
                      <a:pt x="660" y="179"/>
                    </a:lnTo>
                    <a:lnTo>
                      <a:pt x="652" y="228"/>
                    </a:lnTo>
                    <a:lnTo>
                      <a:pt x="641" y="277"/>
                    </a:lnTo>
                    <a:lnTo>
                      <a:pt x="626" y="320"/>
                    </a:lnTo>
                    <a:lnTo>
                      <a:pt x="609" y="360"/>
                    </a:lnTo>
                    <a:lnTo>
                      <a:pt x="636" y="330"/>
                    </a:lnTo>
                    <a:lnTo>
                      <a:pt x="659" y="295"/>
                    </a:lnTo>
                    <a:lnTo>
                      <a:pt x="679" y="255"/>
                    </a:lnTo>
                    <a:lnTo>
                      <a:pt x="697" y="212"/>
                    </a:lnTo>
                    <a:lnTo>
                      <a:pt x="712" y="167"/>
                    </a:lnTo>
                    <a:lnTo>
                      <a:pt x="722" y="122"/>
                    </a:lnTo>
                    <a:lnTo>
                      <a:pt x="730" y="77"/>
                    </a:lnTo>
                    <a:lnTo>
                      <a:pt x="733" y="33"/>
                    </a:lnTo>
                    <a:lnTo>
                      <a:pt x="742" y="88"/>
                    </a:lnTo>
                    <a:lnTo>
                      <a:pt x="746" y="148"/>
                    </a:lnTo>
                    <a:lnTo>
                      <a:pt x="743" y="210"/>
                    </a:lnTo>
                    <a:lnTo>
                      <a:pt x="730" y="269"/>
                    </a:lnTo>
                    <a:lnTo>
                      <a:pt x="743" y="252"/>
                    </a:lnTo>
                    <a:lnTo>
                      <a:pt x="756" y="232"/>
                    </a:lnTo>
                    <a:lnTo>
                      <a:pt x="770" y="206"/>
                    </a:lnTo>
                    <a:lnTo>
                      <a:pt x="784" y="181"/>
                    </a:lnTo>
                    <a:lnTo>
                      <a:pt x="797" y="154"/>
                    </a:lnTo>
                    <a:lnTo>
                      <a:pt x="808" y="130"/>
                    </a:lnTo>
                    <a:lnTo>
                      <a:pt x="816" y="109"/>
                    </a:lnTo>
                    <a:lnTo>
                      <a:pt x="821" y="93"/>
                    </a:lnTo>
                    <a:lnTo>
                      <a:pt x="819" y="118"/>
                    </a:lnTo>
                    <a:lnTo>
                      <a:pt x="813" y="144"/>
                    </a:lnTo>
                    <a:lnTo>
                      <a:pt x="805" y="174"/>
                    </a:lnTo>
                    <a:lnTo>
                      <a:pt x="794" y="204"/>
                    </a:lnTo>
                    <a:lnTo>
                      <a:pt x="781" y="235"/>
                    </a:lnTo>
                    <a:lnTo>
                      <a:pt x="765" y="265"/>
                    </a:lnTo>
                    <a:lnTo>
                      <a:pt x="746" y="295"/>
                    </a:lnTo>
                    <a:lnTo>
                      <a:pt x="725" y="324"/>
                    </a:lnTo>
                    <a:lnTo>
                      <a:pt x="752" y="307"/>
                    </a:lnTo>
                    <a:lnTo>
                      <a:pt x="777" y="286"/>
                    </a:lnTo>
                    <a:lnTo>
                      <a:pt x="803" y="263"/>
                    </a:lnTo>
                    <a:lnTo>
                      <a:pt x="827" y="236"/>
                    </a:lnTo>
                    <a:lnTo>
                      <a:pt x="849" y="207"/>
                    </a:lnTo>
                    <a:lnTo>
                      <a:pt x="869" y="177"/>
                    </a:lnTo>
                    <a:lnTo>
                      <a:pt x="887" y="146"/>
                    </a:lnTo>
                    <a:lnTo>
                      <a:pt x="902" y="114"/>
                    </a:lnTo>
                    <a:lnTo>
                      <a:pt x="896" y="139"/>
                    </a:lnTo>
                    <a:lnTo>
                      <a:pt x="890" y="166"/>
                    </a:lnTo>
                    <a:lnTo>
                      <a:pt x="882" y="194"/>
                    </a:lnTo>
                    <a:lnTo>
                      <a:pt x="873" y="220"/>
                    </a:lnTo>
                    <a:lnTo>
                      <a:pt x="861" y="247"/>
                    </a:lnTo>
                    <a:lnTo>
                      <a:pt x="849" y="271"/>
                    </a:lnTo>
                    <a:lnTo>
                      <a:pt x="835" y="295"/>
                    </a:lnTo>
                    <a:lnTo>
                      <a:pt x="819" y="317"/>
                    </a:lnTo>
                    <a:lnTo>
                      <a:pt x="835" y="308"/>
                    </a:lnTo>
                    <a:lnTo>
                      <a:pt x="850" y="297"/>
                    </a:lnTo>
                    <a:lnTo>
                      <a:pt x="866" y="284"/>
                    </a:lnTo>
                    <a:lnTo>
                      <a:pt x="882" y="269"/>
                    </a:lnTo>
                    <a:lnTo>
                      <a:pt x="897" y="252"/>
                    </a:lnTo>
                    <a:lnTo>
                      <a:pt x="912" y="234"/>
                    </a:lnTo>
                    <a:lnTo>
                      <a:pt x="927" y="216"/>
                    </a:lnTo>
                    <a:lnTo>
                      <a:pt x="941" y="195"/>
                    </a:lnTo>
                    <a:lnTo>
                      <a:pt x="955" y="174"/>
                    </a:lnTo>
                    <a:lnTo>
                      <a:pt x="967" y="153"/>
                    </a:lnTo>
                    <a:lnTo>
                      <a:pt x="979" y="133"/>
                    </a:lnTo>
                    <a:lnTo>
                      <a:pt x="990" y="112"/>
                    </a:lnTo>
                    <a:lnTo>
                      <a:pt x="999" y="91"/>
                    </a:lnTo>
                    <a:lnTo>
                      <a:pt x="1008" y="70"/>
                    </a:lnTo>
                    <a:lnTo>
                      <a:pt x="1014" y="52"/>
                    </a:lnTo>
                    <a:lnTo>
                      <a:pt x="1020" y="33"/>
                    </a:lnTo>
                    <a:lnTo>
                      <a:pt x="1012" y="71"/>
                    </a:lnTo>
                    <a:lnTo>
                      <a:pt x="1004" y="107"/>
                    </a:lnTo>
                    <a:lnTo>
                      <a:pt x="994" y="141"/>
                    </a:lnTo>
                    <a:lnTo>
                      <a:pt x="983" y="173"/>
                    </a:lnTo>
                    <a:lnTo>
                      <a:pt x="968" y="206"/>
                    </a:lnTo>
                    <a:lnTo>
                      <a:pt x="950" y="242"/>
                    </a:lnTo>
                    <a:lnTo>
                      <a:pt x="927" y="279"/>
                    </a:lnTo>
                    <a:lnTo>
                      <a:pt x="897" y="322"/>
                    </a:lnTo>
                    <a:lnTo>
                      <a:pt x="910" y="314"/>
                    </a:lnTo>
                    <a:lnTo>
                      <a:pt x="925" y="304"/>
                    </a:lnTo>
                    <a:lnTo>
                      <a:pt x="940" y="294"/>
                    </a:lnTo>
                    <a:lnTo>
                      <a:pt x="956" y="282"/>
                    </a:lnTo>
                    <a:lnTo>
                      <a:pt x="972" y="270"/>
                    </a:lnTo>
                    <a:lnTo>
                      <a:pt x="988" y="257"/>
                    </a:lnTo>
                    <a:lnTo>
                      <a:pt x="1005" y="243"/>
                    </a:lnTo>
                    <a:lnTo>
                      <a:pt x="1021" y="228"/>
                    </a:lnTo>
                    <a:lnTo>
                      <a:pt x="1037" y="213"/>
                    </a:lnTo>
                    <a:lnTo>
                      <a:pt x="1052" y="197"/>
                    </a:lnTo>
                    <a:lnTo>
                      <a:pt x="1067" y="182"/>
                    </a:lnTo>
                    <a:lnTo>
                      <a:pt x="1080" y="166"/>
                    </a:lnTo>
                    <a:lnTo>
                      <a:pt x="1092" y="150"/>
                    </a:lnTo>
                    <a:lnTo>
                      <a:pt x="1102" y="135"/>
                    </a:lnTo>
                    <a:lnTo>
                      <a:pt x="1111" y="119"/>
                    </a:lnTo>
                    <a:lnTo>
                      <a:pt x="1117" y="104"/>
                    </a:lnTo>
                    <a:lnTo>
                      <a:pt x="1110" y="136"/>
                    </a:lnTo>
                    <a:lnTo>
                      <a:pt x="1103" y="166"/>
                    </a:lnTo>
                    <a:lnTo>
                      <a:pt x="1099" y="192"/>
                    </a:lnTo>
                    <a:lnTo>
                      <a:pt x="1093" y="212"/>
                    </a:lnTo>
                    <a:close/>
                  </a:path>
                </a:pathLst>
              </a:custGeom>
              <a:solidFill>
                <a:srgbClr val="00A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80" name="Freeform 137">
                <a:extLst>
                  <a:ext uri="{FF2B5EF4-FFF2-40B4-BE49-F238E27FC236}">
                    <a16:creationId xmlns:a16="http://schemas.microsoft.com/office/drawing/2014/main" id="{8F44159F-BE68-DE4C-6914-AFBBF0C86F14}"/>
                  </a:ext>
                </a:extLst>
              </p:cNvPr>
              <p:cNvSpPr/>
              <p:nvPr/>
            </p:nvSpPr>
            <p:spPr bwMode="auto">
              <a:xfrm>
                <a:off x="4164" y="4179"/>
                <a:ext cx="202" cy="141"/>
              </a:xfrm>
              <a:custGeom>
                <a:avLst/>
                <a:gdLst>
                  <a:gd name="T0" fmla="*/ 1 w 403"/>
                  <a:gd name="T1" fmla="*/ 1 h 280"/>
                  <a:gd name="T2" fmla="*/ 1 w 403"/>
                  <a:gd name="T3" fmla="*/ 1 h 280"/>
                  <a:gd name="T4" fmla="*/ 1 w 403"/>
                  <a:gd name="T5" fmla="*/ 1 h 280"/>
                  <a:gd name="T6" fmla="*/ 1 w 403"/>
                  <a:gd name="T7" fmla="*/ 1 h 280"/>
                  <a:gd name="T8" fmla="*/ 1 w 403"/>
                  <a:gd name="T9" fmla="*/ 1 h 280"/>
                  <a:gd name="T10" fmla="*/ 1 w 403"/>
                  <a:gd name="T11" fmla="*/ 1 h 280"/>
                  <a:gd name="T12" fmla="*/ 1 w 403"/>
                  <a:gd name="T13" fmla="*/ 1 h 280"/>
                  <a:gd name="T14" fmla="*/ 1 w 403"/>
                  <a:gd name="T15" fmla="*/ 1 h 280"/>
                  <a:gd name="T16" fmla="*/ 1 w 403"/>
                  <a:gd name="T17" fmla="*/ 1 h 280"/>
                  <a:gd name="T18" fmla="*/ 1 w 403"/>
                  <a:gd name="T19" fmla="*/ 1 h 280"/>
                  <a:gd name="T20" fmla="*/ 1 w 403"/>
                  <a:gd name="T21" fmla="*/ 1 h 280"/>
                  <a:gd name="T22" fmla="*/ 1 w 403"/>
                  <a:gd name="T23" fmla="*/ 1 h 280"/>
                  <a:gd name="T24" fmla="*/ 1 w 403"/>
                  <a:gd name="T25" fmla="*/ 1 h 280"/>
                  <a:gd name="T26" fmla="*/ 1 w 403"/>
                  <a:gd name="T27" fmla="*/ 1 h 280"/>
                  <a:gd name="T28" fmla="*/ 1 w 403"/>
                  <a:gd name="T29" fmla="*/ 1 h 280"/>
                  <a:gd name="T30" fmla="*/ 1 w 403"/>
                  <a:gd name="T31" fmla="*/ 1 h 280"/>
                  <a:gd name="T32" fmla="*/ 1 w 403"/>
                  <a:gd name="T33" fmla="*/ 1 h 280"/>
                  <a:gd name="T34" fmla="*/ 1 w 403"/>
                  <a:gd name="T35" fmla="*/ 1 h 280"/>
                  <a:gd name="T36" fmla="*/ 1 w 403"/>
                  <a:gd name="T37" fmla="*/ 1 h 280"/>
                  <a:gd name="T38" fmla="*/ 1 w 403"/>
                  <a:gd name="T39" fmla="*/ 1 h 280"/>
                  <a:gd name="T40" fmla="*/ 1 w 403"/>
                  <a:gd name="T41" fmla="*/ 1 h 280"/>
                  <a:gd name="T42" fmla="*/ 1 w 403"/>
                  <a:gd name="T43" fmla="*/ 1 h 280"/>
                  <a:gd name="T44" fmla="*/ 1 w 403"/>
                  <a:gd name="T45" fmla="*/ 1 h 280"/>
                  <a:gd name="T46" fmla="*/ 1 w 403"/>
                  <a:gd name="T47" fmla="*/ 1 h 280"/>
                  <a:gd name="T48" fmla="*/ 1 w 403"/>
                  <a:gd name="T49" fmla="*/ 1 h 280"/>
                  <a:gd name="T50" fmla="*/ 1 w 403"/>
                  <a:gd name="T51" fmla="*/ 1 h 280"/>
                  <a:gd name="T52" fmla="*/ 1 w 403"/>
                  <a:gd name="T53" fmla="*/ 1 h 280"/>
                  <a:gd name="T54" fmla="*/ 1 w 403"/>
                  <a:gd name="T55" fmla="*/ 1 h 280"/>
                  <a:gd name="T56" fmla="*/ 1 w 403"/>
                  <a:gd name="T57" fmla="*/ 1 h 280"/>
                  <a:gd name="T58" fmla="*/ 1 w 403"/>
                  <a:gd name="T59" fmla="*/ 1 h 280"/>
                  <a:gd name="T60" fmla="*/ 1 w 403"/>
                  <a:gd name="T61" fmla="*/ 1 h 280"/>
                  <a:gd name="T62" fmla="*/ 1 w 403"/>
                  <a:gd name="T63" fmla="*/ 1 h 280"/>
                  <a:gd name="T64" fmla="*/ 1 w 403"/>
                  <a:gd name="T65" fmla="*/ 1 h 280"/>
                  <a:gd name="T66" fmla="*/ 1 w 403"/>
                  <a:gd name="T67" fmla="*/ 1 h 280"/>
                  <a:gd name="T68" fmla="*/ 1 w 403"/>
                  <a:gd name="T69" fmla="*/ 1 h 280"/>
                  <a:gd name="T70" fmla="*/ 1 w 403"/>
                  <a:gd name="T71" fmla="*/ 1 h 280"/>
                  <a:gd name="T72" fmla="*/ 1 w 403"/>
                  <a:gd name="T73" fmla="*/ 1 h 280"/>
                  <a:gd name="T74" fmla="*/ 1 w 403"/>
                  <a:gd name="T75" fmla="*/ 1 h 280"/>
                  <a:gd name="T76" fmla="*/ 1 w 403"/>
                  <a:gd name="T77" fmla="*/ 1 h 280"/>
                  <a:gd name="T78" fmla="*/ 1 w 403"/>
                  <a:gd name="T79" fmla="*/ 1 h 280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0" t="0" r="r" b="b"/>
                <a:pathLst>
                  <a:path w="403" h="280">
                    <a:moveTo>
                      <a:pt x="339" y="270"/>
                    </a:moveTo>
                    <a:lnTo>
                      <a:pt x="322" y="270"/>
                    </a:lnTo>
                    <a:lnTo>
                      <a:pt x="305" y="271"/>
                    </a:lnTo>
                    <a:lnTo>
                      <a:pt x="289" y="271"/>
                    </a:lnTo>
                    <a:lnTo>
                      <a:pt x="273" y="272"/>
                    </a:lnTo>
                    <a:lnTo>
                      <a:pt x="257" y="272"/>
                    </a:lnTo>
                    <a:lnTo>
                      <a:pt x="241" y="273"/>
                    </a:lnTo>
                    <a:lnTo>
                      <a:pt x="225" y="273"/>
                    </a:lnTo>
                    <a:lnTo>
                      <a:pt x="210" y="274"/>
                    </a:lnTo>
                    <a:lnTo>
                      <a:pt x="194" y="274"/>
                    </a:lnTo>
                    <a:lnTo>
                      <a:pt x="179" y="275"/>
                    </a:lnTo>
                    <a:lnTo>
                      <a:pt x="164" y="277"/>
                    </a:lnTo>
                    <a:lnTo>
                      <a:pt x="149" y="277"/>
                    </a:lnTo>
                    <a:lnTo>
                      <a:pt x="134" y="278"/>
                    </a:lnTo>
                    <a:lnTo>
                      <a:pt x="119" y="279"/>
                    </a:lnTo>
                    <a:lnTo>
                      <a:pt x="104" y="279"/>
                    </a:lnTo>
                    <a:lnTo>
                      <a:pt x="90" y="280"/>
                    </a:lnTo>
                    <a:lnTo>
                      <a:pt x="86" y="257"/>
                    </a:lnTo>
                    <a:lnTo>
                      <a:pt x="81" y="233"/>
                    </a:lnTo>
                    <a:lnTo>
                      <a:pt x="73" y="209"/>
                    </a:lnTo>
                    <a:lnTo>
                      <a:pt x="62" y="184"/>
                    </a:lnTo>
                    <a:lnTo>
                      <a:pt x="50" y="162"/>
                    </a:lnTo>
                    <a:lnTo>
                      <a:pt x="35" y="142"/>
                    </a:lnTo>
                    <a:lnTo>
                      <a:pt x="18" y="124"/>
                    </a:lnTo>
                    <a:lnTo>
                      <a:pt x="0" y="112"/>
                    </a:lnTo>
                    <a:lnTo>
                      <a:pt x="22" y="117"/>
                    </a:lnTo>
                    <a:lnTo>
                      <a:pt x="40" y="127"/>
                    </a:lnTo>
                    <a:lnTo>
                      <a:pt x="58" y="138"/>
                    </a:lnTo>
                    <a:lnTo>
                      <a:pt x="74" y="154"/>
                    </a:lnTo>
                    <a:lnTo>
                      <a:pt x="89" y="173"/>
                    </a:lnTo>
                    <a:lnTo>
                      <a:pt x="104" y="196"/>
                    </a:lnTo>
                    <a:lnTo>
                      <a:pt x="117" y="222"/>
                    </a:lnTo>
                    <a:lnTo>
                      <a:pt x="132" y="254"/>
                    </a:lnTo>
                    <a:lnTo>
                      <a:pt x="139" y="222"/>
                    </a:lnTo>
                    <a:lnTo>
                      <a:pt x="143" y="188"/>
                    </a:lnTo>
                    <a:lnTo>
                      <a:pt x="142" y="152"/>
                    </a:lnTo>
                    <a:lnTo>
                      <a:pt x="139" y="115"/>
                    </a:lnTo>
                    <a:lnTo>
                      <a:pt x="134" y="81"/>
                    </a:lnTo>
                    <a:lnTo>
                      <a:pt x="126" y="49"/>
                    </a:lnTo>
                    <a:lnTo>
                      <a:pt x="115" y="23"/>
                    </a:lnTo>
                    <a:lnTo>
                      <a:pt x="103" y="4"/>
                    </a:lnTo>
                    <a:lnTo>
                      <a:pt x="121" y="17"/>
                    </a:lnTo>
                    <a:lnTo>
                      <a:pt x="139" y="33"/>
                    </a:lnTo>
                    <a:lnTo>
                      <a:pt x="157" y="53"/>
                    </a:lnTo>
                    <a:lnTo>
                      <a:pt x="173" y="77"/>
                    </a:lnTo>
                    <a:lnTo>
                      <a:pt x="188" y="106"/>
                    </a:lnTo>
                    <a:lnTo>
                      <a:pt x="200" y="141"/>
                    </a:lnTo>
                    <a:lnTo>
                      <a:pt x="211" y="182"/>
                    </a:lnTo>
                    <a:lnTo>
                      <a:pt x="218" y="230"/>
                    </a:lnTo>
                    <a:lnTo>
                      <a:pt x="228" y="207"/>
                    </a:lnTo>
                    <a:lnTo>
                      <a:pt x="236" y="182"/>
                    </a:lnTo>
                    <a:lnTo>
                      <a:pt x="242" y="153"/>
                    </a:lnTo>
                    <a:lnTo>
                      <a:pt x="245" y="123"/>
                    </a:lnTo>
                    <a:lnTo>
                      <a:pt x="245" y="92"/>
                    </a:lnTo>
                    <a:lnTo>
                      <a:pt x="242" y="61"/>
                    </a:lnTo>
                    <a:lnTo>
                      <a:pt x="235" y="30"/>
                    </a:lnTo>
                    <a:lnTo>
                      <a:pt x="223" y="0"/>
                    </a:lnTo>
                    <a:lnTo>
                      <a:pt x="241" y="30"/>
                    </a:lnTo>
                    <a:lnTo>
                      <a:pt x="255" y="56"/>
                    </a:lnTo>
                    <a:lnTo>
                      <a:pt x="268" y="82"/>
                    </a:lnTo>
                    <a:lnTo>
                      <a:pt x="279" y="106"/>
                    </a:lnTo>
                    <a:lnTo>
                      <a:pt x="287" y="128"/>
                    </a:lnTo>
                    <a:lnTo>
                      <a:pt x="294" y="151"/>
                    </a:lnTo>
                    <a:lnTo>
                      <a:pt x="297" y="173"/>
                    </a:lnTo>
                    <a:lnTo>
                      <a:pt x="298" y="195"/>
                    </a:lnTo>
                    <a:lnTo>
                      <a:pt x="312" y="173"/>
                    </a:lnTo>
                    <a:lnTo>
                      <a:pt x="326" y="149"/>
                    </a:lnTo>
                    <a:lnTo>
                      <a:pt x="340" y="121"/>
                    </a:lnTo>
                    <a:lnTo>
                      <a:pt x="354" y="93"/>
                    </a:lnTo>
                    <a:lnTo>
                      <a:pt x="366" y="67"/>
                    </a:lnTo>
                    <a:lnTo>
                      <a:pt x="375" y="41"/>
                    </a:lnTo>
                    <a:lnTo>
                      <a:pt x="382" y="19"/>
                    </a:lnTo>
                    <a:lnTo>
                      <a:pt x="385" y="2"/>
                    </a:lnTo>
                    <a:lnTo>
                      <a:pt x="392" y="26"/>
                    </a:lnTo>
                    <a:lnTo>
                      <a:pt x="398" y="53"/>
                    </a:lnTo>
                    <a:lnTo>
                      <a:pt x="403" y="81"/>
                    </a:lnTo>
                    <a:lnTo>
                      <a:pt x="403" y="112"/>
                    </a:lnTo>
                    <a:lnTo>
                      <a:pt x="398" y="145"/>
                    </a:lnTo>
                    <a:lnTo>
                      <a:pt x="387" y="183"/>
                    </a:lnTo>
                    <a:lnTo>
                      <a:pt x="367" y="225"/>
                    </a:lnTo>
                    <a:lnTo>
                      <a:pt x="339" y="270"/>
                    </a:lnTo>
                    <a:close/>
                  </a:path>
                </a:pathLst>
              </a:custGeom>
              <a:solidFill>
                <a:srgbClr val="00A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81" name="Freeform 138">
                <a:extLst>
                  <a:ext uri="{FF2B5EF4-FFF2-40B4-BE49-F238E27FC236}">
                    <a16:creationId xmlns:a16="http://schemas.microsoft.com/office/drawing/2014/main" id="{681EF637-1199-7B07-0201-5FCF327C91E8}"/>
                  </a:ext>
                </a:extLst>
              </p:cNvPr>
              <p:cNvSpPr/>
              <p:nvPr/>
            </p:nvSpPr>
            <p:spPr bwMode="auto">
              <a:xfrm>
                <a:off x="4368" y="4177"/>
                <a:ext cx="123" cy="143"/>
              </a:xfrm>
              <a:custGeom>
                <a:avLst/>
                <a:gdLst>
                  <a:gd name="T0" fmla="*/ 1 w 246"/>
                  <a:gd name="T1" fmla="*/ 1 h 285"/>
                  <a:gd name="T2" fmla="*/ 1 w 246"/>
                  <a:gd name="T3" fmla="*/ 1 h 285"/>
                  <a:gd name="T4" fmla="*/ 1 w 246"/>
                  <a:gd name="T5" fmla="*/ 1 h 285"/>
                  <a:gd name="T6" fmla="*/ 1 w 246"/>
                  <a:gd name="T7" fmla="*/ 1 h 285"/>
                  <a:gd name="T8" fmla="*/ 1 w 246"/>
                  <a:gd name="T9" fmla="*/ 1 h 285"/>
                  <a:gd name="T10" fmla="*/ 1 w 246"/>
                  <a:gd name="T11" fmla="*/ 1 h 285"/>
                  <a:gd name="T12" fmla="*/ 1 w 246"/>
                  <a:gd name="T13" fmla="*/ 1 h 285"/>
                  <a:gd name="T14" fmla="*/ 1 w 246"/>
                  <a:gd name="T15" fmla="*/ 1 h 285"/>
                  <a:gd name="T16" fmla="*/ 0 w 246"/>
                  <a:gd name="T17" fmla="*/ 1 h 285"/>
                  <a:gd name="T18" fmla="*/ 1 w 246"/>
                  <a:gd name="T19" fmla="*/ 1 h 285"/>
                  <a:gd name="T20" fmla="*/ 1 w 246"/>
                  <a:gd name="T21" fmla="*/ 1 h 285"/>
                  <a:gd name="T22" fmla="*/ 1 w 246"/>
                  <a:gd name="T23" fmla="*/ 1 h 285"/>
                  <a:gd name="T24" fmla="*/ 1 w 246"/>
                  <a:gd name="T25" fmla="*/ 1 h 285"/>
                  <a:gd name="T26" fmla="*/ 1 w 246"/>
                  <a:gd name="T27" fmla="*/ 1 h 285"/>
                  <a:gd name="T28" fmla="*/ 1 w 246"/>
                  <a:gd name="T29" fmla="*/ 1 h 285"/>
                  <a:gd name="T30" fmla="*/ 1 w 246"/>
                  <a:gd name="T31" fmla="*/ 1 h 285"/>
                  <a:gd name="T32" fmla="*/ 1 w 246"/>
                  <a:gd name="T33" fmla="*/ 1 h 285"/>
                  <a:gd name="T34" fmla="*/ 1 w 246"/>
                  <a:gd name="T35" fmla="*/ 1 h 285"/>
                  <a:gd name="T36" fmla="*/ 1 w 246"/>
                  <a:gd name="T37" fmla="*/ 1 h 285"/>
                  <a:gd name="T38" fmla="*/ 1 w 246"/>
                  <a:gd name="T39" fmla="*/ 1 h 285"/>
                  <a:gd name="T40" fmla="*/ 1 w 246"/>
                  <a:gd name="T41" fmla="*/ 1 h 285"/>
                  <a:gd name="T42" fmla="*/ 1 w 246"/>
                  <a:gd name="T43" fmla="*/ 1 h 285"/>
                  <a:gd name="T44" fmla="*/ 1 w 246"/>
                  <a:gd name="T45" fmla="*/ 1 h 285"/>
                  <a:gd name="T46" fmla="*/ 1 w 246"/>
                  <a:gd name="T47" fmla="*/ 1 h 285"/>
                  <a:gd name="T48" fmla="*/ 1 w 246"/>
                  <a:gd name="T49" fmla="*/ 0 h 285"/>
                  <a:gd name="T50" fmla="*/ 1 w 246"/>
                  <a:gd name="T51" fmla="*/ 1 h 285"/>
                  <a:gd name="T52" fmla="*/ 1 w 246"/>
                  <a:gd name="T53" fmla="*/ 1 h 285"/>
                  <a:gd name="T54" fmla="*/ 1 w 246"/>
                  <a:gd name="T55" fmla="*/ 1 h 285"/>
                  <a:gd name="T56" fmla="*/ 1 w 246"/>
                  <a:gd name="T57" fmla="*/ 1 h 285"/>
                  <a:gd name="T58" fmla="*/ 1 w 246"/>
                  <a:gd name="T59" fmla="*/ 1 h 285"/>
                  <a:gd name="T60" fmla="*/ 1 w 246"/>
                  <a:gd name="T61" fmla="*/ 1 h 285"/>
                  <a:gd name="T62" fmla="*/ 1 w 246"/>
                  <a:gd name="T63" fmla="*/ 1 h 285"/>
                  <a:gd name="T64" fmla="*/ 1 w 246"/>
                  <a:gd name="T65" fmla="*/ 1 h 285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246" h="285">
                    <a:moveTo>
                      <a:pt x="85" y="285"/>
                    </a:moveTo>
                    <a:lnTo>
                      <a:pt x="75" y="285"/>
                    </a:lnTo>
                    <a:lnTo>
                      <a:pt x="63" y="285"/>
                    </a:lnTo>
                    <a:lnTo>
                      <a:pt x="53" y="285"/>
                    </a:lnTo>
                    <a:lnTo>
                      <a:pt x="42" y="285"/>
                    </a:lnTo>
                    <a:lnTo>
                      <a:pt x="32" y="285"/>
                    </a:lnTo>
                    <a:lnTo>
                      <a:pt x="22" y="285"/>
                    </a:lnTo>
                    <a:lnTo>
                      <a:pt x="10" y="285"/>
                    </a:lnTo>
                    <a:lnTo>
                      <a:pt x="0" y="285"/>
                    </a:lnTo>
                    <a:lnTo>
                      <a:pt x="3" y="270"/>
                    </a:lnTo>
                    <a:lnTo>
                      <a:pt x="8" y="253"/>
                    </a:lnTo>
                    <a:lnTo>
                      <a:pt x="14" y="235"/>
                    </a:lnTo>
                    <a:lnTo>
                      <a:pt x="22" y="217"/>
                    </a:lnTo>
                    <a:lnTo>
                      <a:pt x="30" y="197"/>
                    </a:lnTo>
                    <a:lnTo>
                      <a:pt x="40" y="178"/>
                    </a:lnTo>
                    <a:lnTo>
                      <a:pt x="52" y="157"/>
                    </a:lnTo>
                    <a:lnTo>
                      <a:pt x="64" y="137"/>
                    </a:lnTo>
                    <a:lnTo>
                      <a:pt x="80" y="118"/>
                    </a:lnTo>
                    <a:lnTo>
                      <a:pt x="96" y="98"/>
                    </a:lnTo>
                    <a:lnTo>
                      <a:pt x="116" y="79"/>
                    </a:lnTo>
                    <a:lnTo>
                      <a:pt x="137" y="60"/>
                    </a:lnTo>
                    <a:lnTo>
                      <a:pt x="161" y="43"/>
                    </a:lnTo>
                    <a:lnTo>
                      <a:pt x="186" y="28"/>
                    </a:lnTo>
                    <a:lnTo>
                      <a:pt x="215" y="13"/>
                    </a:lnTo>
                    <a:lnTo>
                      <a:pt x="246" y="0"/>
                    </a:lnTo>
                    <a:lnTo>
                      <a:pt x="215" y="30"/>
                    </a:lnTo>
                    <a:lnTo>
                      <a:pt x="186" y="60"/>
                    </a:lnTo>
                    <a:lnTo>
                      <a:pt x="160" y="91"/>
                    </a:lnTo>
                    <a:lnTo>
                      <a:pt x="136" y="124"/>
                    </a:lnTo>
                    <a:lnTo>
                      <a:pt x="116" y="158"/>
                    </a:lnTo>
                    <a:lnTo>
                      <a:pt x="100" y="196"/>
                    </a:lnTo>
                    <a:lnTo>
                      <a:pt x="90" y="238"/>
                    </a:lnTo>
                    <a:lnTo>
                      <a:pt x="85" y="285"/>
                    </a:lnTo>
                    <a:close/>
                  </a:path>
                </a:pathLst>
              </a:custGeom>
              <a:solidFill>
                <a:srgbClr val="00A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82" name="Freeform 139">
                <a:extLst>
                  <a:ext uri="{FF2B5EF4-FFF2-40B4-BE49-F238E27FC236}">
                    <a16:creationId xmlns:a16="http://schemas.microsoft.com/office/drawing/2014/main" id="{64B7C15F-5072-0985-32AF-017019771B36}"/>
                  </a:ext>
                </a:extLst>
              </p:cNvPr>
              <p:cNvSpPr/>
              <p:nvPr/>
            </p:nvSpPr>
            <p:spPr bwMode="auto">
              <a:xfrm>
                <a:off x="4389" y="4134"/>
                <a:ext cx="493" cy="199"/>
              </a:xfrm>
              <a:custGeom>
                <a:avLst/>
                <a:gdLst>
                  <a:gd name="T0" fmla="*/ 1 w 986"/>
                  <a:gd name="T1" fmla="*/ 1 h 398"/>
                  <a:gd name="T2" fmla="*/ 1 w 986"/>
                  <a:gd name="T3" fmla="*/ 1 h 398"/>
                  <a:gd name="T4" fmla="*/ 1 w 986"/>
                  <a:gd name="T5" fmla="*/ 1 h 398"/>
                  <a:gd name="T6" fmla="*/ 1 w 986"/>
                  <a:gd name="T7" fmla="*/ 1 h 398"/>
                  <a:gd name="T8" fmla="*/ 1 w 986"/>
                  <a:gd name="T9" fmla="*/ 1 h 398"/>
                  <a:gd name="T10" fmla="*/ 1 w 986"/>
                  <a:gd name="T11" fmla="*/ 1 h 398"/>
                  <a:gd name="T12" fmla="*/ 1 w 986"/>
                  <a:gd name="T13" fmla="*/ 1 h 398"/>
                  <a:gd name="T14" fmla="*/ 1 w 986"/>
                  <a:gd name="T15" fmla="*/ 1 h 398"/>
                  <a:gd name="T16" fmla="*/ 1 w 986"/>
                  <a:gd name="T17" fmla="*/ 1 h 398"/>
                  <a:gd name="T18" fmla="*/ 1 w 986"/>
                  <a:gd name="T19" fmla="*/ 1 h 398"/>
                  <a:gd name="T20" fmla="*/ 1 w 986"/>
                  <a:gd name="T21" fmla="*/ 1 h 398"/>
                  <a:gd name="T22" fmla="*/ 1 w 986"/>
                  <a:gd name="T23" fmla="*/ 1 h 398"/>
                  <a:gd name="T24" fmla="*/ 1 w 986"/>
                  <a:gd name="T25" fmla="*/ 1 h 398"/>
                  <a:gd name="T26" fmla="*/ 1 w 986"/>
                  <a:gd name="T27" fmla="*/ 1 h 398"/>
                  <a:gd name="T28" fmla="*/ 1 w 986"/>
                  <a:gd name="T29" fmla="*/ 1 h 398"/>
                  <a:gd name="T30" fmla="*/ 1 w 986"/>
                  <a:gd name="T31" fmla="*/ 1 h 398"/>
                  <a:gd name="T32" fmla="*/ 1 w 986"/>
                  <a:gd name="T33" fmla="*/ 1 h 398"/>
                  <a:gd name="T34" fmla="*/ 1 w 986"/>
                  <a:gd name="T35" fmla="*/ 1 h 398"/>
                  <a:gd name="T36" fmla="*/ 1 w 986"/>
                  <a:gd name="T37" fmla="*/ 1 h 398"/>
                  <a:gd name="T38" fmla="*/ 1 w 986"/>
                  <a:gd name="T39" fmla="*/ 1 h 398"/>
                  <a:gd name="T40" fmla="*/ 1 w 986"/>
                  <a:gd name="T41" fmla="*/ 1 h 398"/>
                  <a:gd name="T42" fmla="*/ 1 w 986"/>
                  <a:gd name="T43" fmla="*/ 1 h 398"/>
                  <a:gd name="T44" fmla="*/ 1 w 986"/>
                  <a:gd name="T45" fmla="*/ 1 h 398"/>
                  <a:gd name="T46" fmla="*/ 1 w 986"/>
                  <a:gd name="T47" fmla="*/ 1 h 398"/>
                  <a:gd name="T48" fmla="*/ 1 w 986"/>
                  <a:gd name="T49" fmla="*/ 1 h 398"/>
                  <a:gd name="T50" fmla="*/ 1 w 986"/>
                  <a:gd name="T51" fmla="*/ 1 h 398"/>
                  <a:gd name="T52" fmla="*/ 1 w 986"/>
                  <a:gd name="T53" fmla="*/ 1 h 398"/>
                  <a:gd name="T54" fmla="*/ 1 w 986"/>
                  <a:gd name="T55" fmla="*/ 1 h 398"/>
                  <a:gd name="T56" fmla="*/ 1 w 986"/>
                  <a:gd name="T57" fmla="*/ 1 h 398"/>
                  <a:gd name="T58" fmla="*/ 1 w 986"/>
                  <a:gd name="T59" fmla="*/ 1 h 398"/>
                  <a:gd name="T60" fmla="*/ 1 w 986"/>
                  <a:gd name="T61" fmla="*/ 1 h 398"/>
                  <a:gd name="T62" fmla="*/ 1 w 986"/>
                  <a:gd name="T63" fmla="*/ 1 h 398"/>
                  <a:gd name="T64" fmla="*/ 1 w 986"/>
                  <a:gd name="T65" fmla="*/ 1 h 398"/>
                  <a:gd name="T66" fmla="*/ 1 w 986"/>
                  <a:gd name="T67" fmla="*/ 1 h 398"/>
                  <a:gd name="T68" fmla="*/ 1 w 986"/>
                  <a:gd name="T69" fmla="*/ 1 h 398"/>
                  <a:gd name="T70" fmla="*/ 1 w 986"/>
                  <a:gd name="T71" fmla="*/ 1 h 398"/>
                  <a:gd name="T72" fmla="*/ 1 w 986"/>
                  <a:gd name="T73" fmla="*/ 1 h 398"/>
                  <a:gd name="T74" fmla="*/ 1 w 986"/>
                  <a:gd name="T75" fmla="*/ 1 h 398"/>
                  <a:gd name="T76" fmla="*/ 1 w 986"/>
                  <a:gd name="T77" fmla="*/ 1 h 398"/>
                  <a:gd name="T78" fmla="*/ 1 w 986"/>
                  <a:gd name="T79" fmla="*/ 1 h 398"/>
                  <a:gd name="T80" fmla="*/ 1 w 986"/>
                  <a:gd name="T81" fmla="*/ 1 h 398"/>
                  <a:gd name="T82" fmla="*/ 1 w 986"/>
                  <a:gd name="T83" fmla="*/ 1 h 398"/>
                  <a:gd name="T84" fmla="*/ 1 w 986"/>
                  <a:gd name="T85" fmla="*/ 1 h 398"/>
                  <a:gd name="T86" fmla="*/ 1 w 986"/>
                  <a:gd name="T87" fmla="*/ 1 h 398"/>
                  <a:gd name="T88" fmla="*/ 1 w 986"/>
                  <a:gd name="T89" fmla="*/ 1 h 398"/>
                  <a:gd name="T90" fmla="*/ 1 w 986"/>
                  <a:gd name="T91" fmla="*/ 1 h 398"/>
                  <a:gd name="T92" fmla="*/ 1 w 986"/>
                  <a:gd name="T93" fmla="*/ 1 h 398"/>
                  <a:gd name="T94" fmla="*/ 1 w 986"/>
                  <a:gd name="T95" fmla="*/ 1 h 398"/>
                  <a:gd name="T96" fmla="*/ 1 w 986"/>
                  <a:gd name="T97" fmla="*/ 1 h 398"/>
                  <a:gd name="T98" fmla="*/ 1 w 986"/>
                  <a:gd name="T99" fmla="*/ 1 h 398"/>
                  <a:gd name="T100" fmla="*/ 1 w 986"/>
                  <a:gd name="T101" fmla="*/ 1 h 398"/>
                  <a:gd name="T102" fmla="*/ 1 w 986"/>
                  <a:gd name="T103" fmla="*/ 1 h 398"/>
                  <a:gd name="T104" fmla="*/ 1 w 986"/>
                  <a:gd name="T105" fmla="*/ 1 h 398"/>
                  <a:gd name="T106" fmla="*/ 1 w 986"/>
                  <a:gd name="T107" fmla="*/ 1 h 398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0" t="0" r="r" b="b"/>
                <a:pathLst>
                  <a:path w="986" h="398">
                    <a:moveTo>
                      <a:pt x="901" y="398"/>
                    </a:moveTo>
                    <a:lnTo>
                      <a:pt x="867" y="398"/>
                    </a:lnTo>
                    <a:lnTo>
                      <a:pt x="829" y="398"/>
                    </a:lnTo>
                    <a:lnTo>
                      <a:pt x="789" y="398"/>
                    </a:lnTo>
                    <a:lnTo>
                      <a:pt x="747" y="396"/>
                    </a:lnTo>
                    <a:lnTo>
                      <a:pt x="702" y="396"/>
                    </a:lnTo>
                    <a:lnTo>
                      <a:pt x="656" y="394"/>
                    </a:lnTo>
                    <a:lnTo>
                      <a:pt x="608" y="393"/>
                    </a:lnTo>
                    <a:lnTo>
                      <a:pt x="561" y="392"/>
                    </a:lnTo>
                    <a:lnTo>
                      <a:pt x="513" y="389"/>
                    </a:lnTo>
                    <a:lnTo>
                      <a:pt x="467" y="388"/>
                    </a:lnTo>
                    <a:lnTo>
                      <a:pt x="421" y="386"/>
                    </a:lnTo>
                    <a:lnTo>
                      <a:pt x="376" y="384"/>
                    </a:lnTo>
                    <a:lnTo>
                      <a:pt x="334" y="383"/>
                    </a:lnTo>
                    <a:lnTo>
                      <a:pt x="294" y="380"/>
                    </a:lnTo>
                    <a:lnTo>
                      <a:pt x="258" y="378"/>
                    </a:lnTo>
                    <a:lnTo>
                      <a:pt x="225" y="377"/>
                    </a:lnTo>
                    <a:lnTo>
                      <a:pt x="210" y="376"/>
                    </a:lnTo>
                    <a:lnTo>
                      <a:pt x="194" y="376"/>
                    </a:lnTo>
                    <a:lnTo>
                      <a:pt x="179" y="374"/>
                    </a:lnTo>
                    <a:lnTo>
                      <a:pt x="163" y="373"/>
                    </a:lnTo>
                    <a:lnTo>
                      <a:pt x="148" y="373"/>
                    </a:lnTo>
                    <a:lnTo>
                      <a:pt x="132" y="372"/>
                    </a:lnTo>
                    <a:lnTo>
                      <a:pt x="117" y="372"/>
                    </a:lnTo>
                    <a:lnTo>
                      <a:pt x="102" y="372"/>
                    </a:lnTo>
                    <a:lnTo>
                      <a:pt x="81" y="334"/>
                    </a:lnTo>
                    <a:lnTo>
                      <a:pt x="64" y="289"/>
                    </a:lnTo>
                    <a:lnTo>
                      <a:pt x="48" y="241"/>
                    </a:lnTo>
                    <a:lnTo>
                      <a:pt x="35" y="190"/>
                    </a:lnTo>
                    <a:lnTo>
                      <a:pt x="23" y="142"/>
                    </a:lnTo>
                    <a:lnTo>
                      <a:pt x="14" y="97"/>
                    </a:lnTo>
                    <a:lnTo>
                      <a:pt x="6" y="57"/>
                    </a:lnTo>
                    <a:lnTo>
                      <a:pt x="0" y="27"/>
                    </a:lnTo>
                    <a:lnTo>
                      <a:pt x="12" y="62"/>
                    </a:lnTo>
                    <a:lnTo>
                      <a:pt x="26" y="100"/>
                    </a:lnTo>
                    <a:lnTo>
                      <a:pt x="42" y="140"/>
                    </a:lnTo>
                    <a:lnTo>
                      <a:pt x="59" y="181"/>
                    </a:lnTo>
                    <a:lnTo>
                      <a:pt x="77" y="220"/>
                    </a:lnTo>
                    <a:lnTo>
                      <a:pt x="95" y="256"/>
                    </a:lnTo>
                    <a:lnTo>
                      <a:pt x="110" y="287"/>
                    </a:lnTo>
                    <a:lnTo>
                      <a:pt x="124" y="311"/>
                    </a:lnTo>
                    <a:lnTo>
                      <a:pt x="130" y="283"/>
                    </a:lnTo>
                    <a:lnTo>
                      <a:pt x="139" y="257"/>
                    </a:lnTo>
                    <a:lnTo>
                      <a:pt x="147" y="234"/>
                    </a:lnTo>
                    <a:lnTo>
                      <a:pt x="157" y="211"/>
                    </a:lnTo>
                    <a:lnTo>
                      <a:pt x="170" y="190"/>
                    </a:lnTo>
                    <a:lnTo>
                      <a:pt x="185" y="170"/>
                    </a:lnTo>
                    <a:lnTo>
                      <a:pt x="204" y="152"/>
                    </a:lnTo>
                    <a:lnTo>
                      <a:pt x="227" y="135"/>
                    </a:lnTo>
                    <a:lnTo>
                      <a:pt x="215" y="157"/>
                    </a:lnTo>
                    <a:lnTo>
                      <a:pt x="202" y="184"/>
                    </a:lnTo>
                    <a:lnTo>
                      <a:pt x="191" y="214"/>
                    </a:lnTo>
                    <a:lnTo>
                      <a:pt x="185" y="248"/>
                    </a:lnTo>
                    <a:lnTo>
                      <a:pt x="182" y="281"/>
                    </a:lnTo>
                    <a:lnTo>
                      <a:pt x="188" y="313"/>
                    </a:lnTo>
                    <a:lnTo>
                      <a:pt x="201" y="343"/>
                    </a:lnTo>
                    <a:lnTo>
                      <a:pt x="225" y="370"/>
                    </a:lnTo>
                    <a:lnTo>
                      <a:pt x="250" y="343"/>
                    </a:lnTo>
                    <a:lnTo>
                      <a:pt x="271" y="305"/>
                    </a:lnTo>
                    <a:lnTo>
                      <a:pt x="285" y="260"/>
                    </a:lnTo>
                    <a:lnTo>
                      <a:pt x="292" y="211"/>
                    </a:lnTo>
                    <a:lnTo>
                      <a:pt x="291" y="158"/>
                    </a:lnTo>
                    <a:lnTo>
                      <a:pt x="282" y="105"/>
                    </a:lnTo>
                    <a:lnTo>
                      <a:pt x="264" y="54"/>
                    </a:lnTo>
                    <a:lnTo>
                      <a:pt x="238" y="8"/>
                    </a:lnTo>
                    <a:lnTo>
                      <a:pt x="262" y="34"/>
                    </a:lnTo>
                    <a:lnTo>
                      <a:pt x="282" y="63"/>
                    </a:lnTo>
                    <a:lnTo>
                      <a:pt x="300" y="95"/>
                    </a:lnTo>
                    <a:lnTo>
                      <a:pt x="315" y="130"/>
                    </a:lnTo>
                    <a:lnTo>
                      <a:pt x="325" y="168"/>
                    </a:lnTo>
                    <a:lnTo>
                      <a:pt x="333" y="211"/>
                    </a:lnTo>
                    <a:lnTo>
                      <a:pt x="339" y="258"/>
                    </a:lnTo>
                    <a:lnTo>
                      <a:pt x="340" y="309"/>
                    </a:lnTo>
                    <a:lnTo>
                      <a:pt x="354" y="288"/>
                    </a:lnTo>
                    <a:lnTo>
                      <a:pt x="370" y="266"/>
                    </a:lnTo>
                    <a:lnTo>
                      <a:pt x="388" y="244"/>
                    </a:lnTo>
                    <a:lnTo>
                      <a:pt x="409" y="222"/>
                    </a:lnTo>
                    <a:lnTo>
                      <a:pt x="430" y="203"/>
                    </a:lnTo>
                    <a:lnTo>
                      <a:pt x="451" y="184"/>
                    </a:lnTo>
                    <a:lnTo>
                      <a:pt x="471" y="170"/>
                    </a:lnTo>
                    <a:lnTo>
                      <a:pt x="492" y="160"/>
                    </a:lnTo>
                    <a:lnTo>
                      <a:pt x="483" y="180"/>
                    </a:lnTo>
                    <a:lnTo>
                      <a:pt x="469" y="203"/>
                    </a:lnTo>
                    <a:lnTo>
                      <a:pt x="452" y="227"/>
                    </a:lnTo>
                    <a:lnTo>
                      <a:pt x="433" y="251"/>
                    </a:lnTo>
                    <a:lnTo>
                      <a:pt x="415" y="275"/>
                    </a:lnTo>
                    <a:lnTo>
                      <a:pt x="399" y="297"/>
                    </a:lnTo>
                    <a:lnTo>
                      <a:pt x="387" y="318"/>
                    </a:lnTo>
                    <a:lnTo>
                      <a:pt x="380" y="334"/>
                    </a:lnTo>
                    <a:lnTo>
                      <a:pt x="388" y="339"/>
                    </a:lnTo>
                    <a:lnTo>
                      <a:pt x="396" y="343"/>
                    </a:lnTo>
                    <a:lnTo>
                      <a:pt x="407" y="348"/>
                    </a:lnTo>
                    <a:lnTo>
                      <a:pt x="418" y="353"/>
                    </a:lnTo>
                    <a:lnTo>
                      <a:pt x="431" y="356"/>
                    </a:lnTo>
                    <a:lnTo>
                      <a:pt x="444" y="360"/>
                    </a:lnTo>
                    <a:lnTo>
                      <a:pt x="458" y="361"/>
                    </a:lnTo>
                    <a:lnTo>
                      <a:pt x="471" y="360"/>
                    </a:lnTo>
                    <a:lnTo>
                      <a:pt x="470" y="326"/>
                    </a:lnTo>
                    <a:lnTo>
                      <a:pt x="464" y="285"/>
                    </a:lnTo>
                    <a:lnTo>
                      <a:pt x="454" y="240"/>
                    </a:lnTo>
                    <a:lnTo>
                      <a:pt x="440" y="192"/>
                    </a:lnTo>
                    <a:lnTo>
                      <a:pt x="423" y="146"/>
                    </a:lnTo>
                    <a:lnTo>
                      <a:pt x="401" y="102"/>
                    </a:lnTo>
                    <a:lnTo>
                      <a:pt x="375" y="65"/>
                    </a:lnTo>
                    <a:lnTo>
                      <a:pt x="346" y="36"/>
                    </a:lnTo>
                    <a:lnTo>
                      <a:pt x="375" y="57"/>
                    </a:lnTo>
                    <a:lnTo>
                      <a:pt x="400" y="79"/>
                    </a:lnTo>
                    <a:lnTo>
                      <a:pt x="423" y="102"/>
                    </a:lnTo>
                    <a:lnTo>
                      <a:pt x="444" y="127"/>
                    </a:lnTo>
                    <a:lnTo>
                      <a:pt x="462" y="153"/>
                    </a:lnTo>
                    <a:lnTo>
                      <a:pt x="479" y="183"/>
                    </a:lnTo>
                    <a:lnTo>
                      <a:pt x="494" y="217"/>
                    </a:lnTo>
                    <a:lnTo>
                      <a:pt x="509" y="256"/>
                    </a:lnTo>
                    <a:lnTo>
                      <a:pt x="510" y="222"/>
                    </a:lnTo>
                    <a:lnTo>
                      <a:pt x="510" y="188"/>
                    </a:lnTo>
                    <a:lnTo>
                      <a:pt x="509" y="154"/>
                    </a:lnTo>
                    <a:lnTo>
                      <a:pt x="507" y="121"/>
                    </a:lnTo>
                    <a:lnTo>
                      <a:pt x="501" y="89"/>
                    </a:lnTo>
                    <a:lnTo>
                      <a:pt x="494" y="60"/>
                    </a:lnTo>
                    <a:lnTo>
                      <a:pt x="485" y="33"/>
                    </a:lnTo>
                    <a:lnTo>
                      <a:pt x="474" y="10"/>
                    </a:lnTo>
                    <a:lnTo>
                      <a:pt x="490" y="39"/>
                    </a:lnTo>
                    <a:lnTo>
                      <a:pt x="506" y="70"/>
                    </a:lnTo>
                    <a:lnTo>
                      <a:pt x="520" y="106"/>
                    </a:lnTo>
                    <a:lnTo>
                      <a:pt x="531" y="145"/>
                    </a:lnTo>
                    <a:lnTo>
                      <a:pt x="539" y="188"/>
                    </a:lnTo>
                    <a:lnTo>
                      <a:pt x="542" y="236"/>
                    </a:lnTo>
                    <a:lnTo>
                      <a:pt x="538" y="290"/>
                    </a:lnTo>
                    <a:lnTo>
                      <a:pt x="527" y="349"/>
                    </a:lnTo>
                    <a:lnTo>
                      <a:pt x="553" y="321"/>
                    </a:lnTo>
                    <a:lnTo>
                      <a:pt x="576" y="288"/>
                    </a:lnTo>
                    <a:lnTo>
                      <a:pt x="595" y="251"/>
                    </a:lnTo>
                    <a:lnTo>
                      <a:pt x="606" y="211"/>
                    </a:lnTo>
                    <a:lnTo>
                      <a:pt x="608" y="168"/>
                    </a:lnTo>
                    <a:lnTo>
                      <a:pt x="603" y="125"/>
                    </a:lnTo>
                    <a:lnTo>
                      <a:pt x="584" y="83"/>
                    </a:lnTo>
                    <a:lnTo>
                      <a:pt x="552" y="42"/>
                    </a:lnTo>
                    <a:lnTo>
                      <a:pt x="567" y="50"/>
                    </a:lnTo>
                    <a:lnTo>
                      <a:pt x="582" y="59"/>
                    </a:lnTo>
                    <a:lnTo>
                      <a:pt x="597" y="69"/>
                    </a:lnTo>
                    <a:lnTo>
                      <a:pt x="611" y="80"/>
                    </a:lnTo>
                    <a:lnTo>
                      <a:pt x="622" y="95"/>
                    </a:lnTo>
                    <a:lnTo>
                      <a:pt x="633" y="113"/>
                    </a:lnTo>
                    <a:lnTo>
                      <a:pt x="642" y="134"/>
                    </a:lnTo>
                    <a:lnTo>
                      <a:pt x="648" y="158"/>
                    </a:lnTo>
                    <a:lnTo>
                      <a:pt x="651" y="120"/>
                    </a:lnTo>
                    <a:lnTo>
                      <a:pt x="651" y="75"/>
                    </a:lnTo>
                    <a:lnTo>
                      <a:pt x="649" y="32"/>
                    </a:lnTo>
                    <a:lnTo>
                      <a:pt x="645" y="0"/>
                    </a:lnTo>
                    <a:lnTo>
                      <a:pt x="656" y="38"/>
                    </a:lnTo>
                    <a:lnTo>
                      <a:pt x="661" y="82"/>
                    </a:lnTo>
                    <a:lnTo>
                      <a:pt x="663" y="129"/>
                    </a:lnTo>
                    <a:lnTo>
                      <a:pt x="660" y="178"/>
                    </a:lnTo>
                    <a:lnTo>
                      <a:pt x="652" y="228"/>
                    </a:lnTo>
                    <a:lnTo>
                      <a:pt x="642" y="276"/>
                    </a:lnTo>
                    <a:lnTo>
                      <a:pt x="627" y="320"/>
                    </a:lnTo>
                    <a:lnTo>
                      <a:pt x="610" y="360"/>
                    </a:lnTo>
                    <a:lnTo>
                      <a:pt x="636" y="330"/>
                    </a:lnTo>
                    <a:lnTo>
                      <a:pt x="659" y="295"/>
                    </a:lnTo>
                    <a:lnTo>
                      <a:pt x="680" y="255"/>
                    </a:lnTo>
                    <a:lnTo>
                      <a:pt x="697" y="212"/>
                    </a:lnTo>
                    <a:lnTo>
                      <a:pt x="711" y="167"/>
                    </a:lnTo>
                    <a:lnTo>
                      <a:pt x="722" y="122"/>
                    </a:lnTo>
                    <a:lnTo>
                      <a:pt x="729" y="77"/>
                    </a:lnTo>
                    <a:lnTo>
                      <a:pt x="733" y="33"/>
                    </a:lnTo>
                    <a:lnTo>
                      <a:pt x="741" y="87"/>
                    </a:lnTo>
                    <a:lnTo>
                      <a:pt x="745" y="147"/>
                    </a:lnTo>
                    <a:lnTo>
                      <a:pt x="743" y="210"/>
                    </a:lnTo>
                    <a:lnTo>
                      <a:pt x="730" y="268"/>
                    </a:lnTo>
                    <a:lnTo>
                      <a:pt x="743" y="252"/>
                    </a:lnTo>
                    <a:lnTo>
                      <a:pt x="757" y="232"/>
                    </a:lnTo>
                    <a:lnTo>
                      <a:pt x="771" y="206"/>
                    </a:lnTo>
                    <a:lnTo>
                      <a:pt x="785" y="180"/>
                    </a:lnTo>
                    <a:lnTo>
                      <a:pt x="797" y="153"/>
                    </a:lnTo>
                    <a:lnTo>
                      <a:pt x="809" y="129"/>
                    </a:lnTo>
                    <a:lnTo>
                      <a:pt x="817" y="108"/>
                    </a:lnTo>
                    <a:lnTo>
                      <a:pt x="821" y="93"/>
                    </a:lnTo>
                    <a:lnTo>
                      <a:pt x="819" y="117"/>
                    </a:lnTo>
                    <a:lnTo>
                      <a:pt x="813" y="144"/>
                    </a:lnTo>
                    <a:lnTo>
                      <a:pt x="805" y="174"/>
                    </a:lnTo>
                    <a:lnTo>
                      <a:pt x="795" y="204"/>
                    </a:lnTo>
                    <a:lnTo>
                      <a:pt x="781" y="235"/>
                    </a:lnTo>
                    <a:lnTo>
                      <a:pt x="765" y="265"/>
                    </a:lnTo>
                    <a:lnTo>
                      <a:pt x="747" y="295"/>
                    </a:lnTo>
                    <a:lnTo>
                      <a:pt x="726" y="324"/>
                    </a:lnTo>
                    <a:lnTo>
                      <a:pt x="752" y="306"/>
                    </a:lnTo>
                    <a:lnTo>
                      <a:pt x="778" y="286"/>
                    </a:lnTo>
                    <a:lnTo>
                      <a:pt x="803" y="263"/>
                    </a:lnTo>
                    <a:lnTo>
                      <a:pt x="827" y="236"/>
                    </a:lnTo>
                    <a:lnTo>
                      <a:pt x="849" y="207"/>
                    </a:lnTo>
                    <a:lnTo>
                      <a:pt x="870" y="177"/>
                    </a:lnTo>
                    <a:lnTo>
                      <a:pt x="887" y="146"/>
                    </a:lnTo>
                    <a:lnTo>
                      <a:pt x="902" y="114"/>
                    </a:lnTo>
                    <a:lnTo>
                      <a:pt x="896" y="139"/>
                    </a:lnTo>
                    <a:lnTo>
                      <a:pt x="891" y="166"/>
                    </a:lnTo>
                    <a:lnTo>
                      <a:pt x="882" y="193"/>
                    </a:lnTo>
                    <a:lnTo>
                      <a:pt x="873" y="220"/>
                    </a:lnTo>
                    <a:lnTo>
                      <a:pt x="862" y="247"/>
                    </a:lnTo>
                    <a:lnTo>
                      <a:pt x="849" y="271"/>
                    </a:lnTo>
                    <a:lnTo>
                      <a:pt x="835" y="295"/>
                    </a:lnTo>
                    <a:lnTo>
                      <a:pt x="819" y="317"/>
                    </a:lnTo>
                    <a:lnTo>
                      <a:pt x="849" y="297"/>
                    </a:lnTo>
                    <a:lnTo>
                      <a:pt x="877" y="271"/>
                    </a:lnTo>
                    <a:lnTo>
                      <a:pt x="902" y="237"/>
                    </a:lnTo>
                    <a:lnTo>
                      <a:pt x="925" y="200"/>
                    </a:lnTo>
                    <a:lnTo>
                      <a:pt x="945" y="161"/>
                    </a:lnTo>
                    <a:lnTo>
                      <a:pt x="962" y="122"/>
                    </a:lnTo>
                    <a:lnTo>
                      <a:pt x="976" y="83"/>
                    </a:lnTo>
                    <a:lnTo>
                      <a:pt x="986" y="46"/>
                    </a:lnTo>
                    <a:lnTo>
                      <a:pt x="980" y="86"/>
                    </a:lnTo>
                    <a:lnTo>
                      <a:pt x="979" y="128"/>
                    </a:lnTo>
                    <a:lnTo>
                      <a:pt x="980" y="169"/>
                    </a:lnTo>
                    <a:lnTo>
                      <a:pt x="984" y="210"/>
                    </a:lnTo>
                    <a:lnTo>
                      <a:pt x="986" y="247"/>
                    </a:lnTo>
                    <a:lnTo>
                      <a:pt x="986" y="282"/>
                    </a:lnTo>
                    <a:lnTo>
                      <a:pt x="983" y="312"/>
                    </a:lnTo>
                    <a:lnTo>
                      <a:pt x="975" y="339"/>
                    </a:lnTo>
                    <a:lnTo>
                      <a:pt x="901" y="398"/>
                    </a:lnTo>
                    <a:close/>
                  </a:path>
                </a:pathLst>
              </a:custGeom>
              <a:solidFill>
                <a:srgbClr val="00A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16" name="Group 140">
              <a:extLst>
                <a:ext uri="{FF2B5EF4-FFF2-40B4-BE49-F238E27FC236}">
                  <a16:creationId xmlns:a16="http://schemas.microsoft.com/office/drawing/2014/main" id="{651647B2-07DE-2043-2363-7CC2BE91B385}"/>
                </a:ext>
              </a:extLst>
            </p:cNvPr>
            <p:cNvGrpSpPr/>
            <p:nvPr/>
          </p:nvGrpSpPr>
          <p:grpSpPr bwMode="auto">
            <a:xfrm>
              <a:off x="4032" y="4105"/>
              <a:ext cx="1479" cy="215"/>
              <a:chOff x="3452" y="4125"/>
              <a:chExt cx="1479" cy="215"/>
            </a:xfrm>
          </p:grpSpPr>
          <p:sp>
            <p:nvSpPr>
              <p:cNvPr id="17" name="Freeform 141">
                <a:extLst>
                  <a:ext uri="{FF2B5EF4-FFF2-40B4-BE49-F238E27FC236}">
                    <a16:creationId xmlns:a16="http://schemas.microsoft.com/office/drawing/2014/main" id="{2B8EE44B-32E5-E8D0-E62F-0A848D5B568E}"/>
                  </a:ext>
                </a:extLst>
              </p:cNvPr>
              <p:cNvSpPr/>
              <p:nvPr/>
            </p:nvSpPr>
            <p:spPr bwMode="auto">
              <a:xfrm>
                <a:off x="3592" y="4158"/>
                <a:ext cx="17" cy="16"/>
              </a:xfrm>
              <a:custGeom>
                <a:avLst/>
                <a:gdLst>
                  <a:gd name="T0" fmla="*/ 1 w 34"/>
                  <a:gd name="T1" fmla="*/ 1 h 32"/>
                  <a:gd name="T2" fmla="*/ 1 w 34"/>
                  <a:gd name="T3" fmla="*/ 1 h 32"/>
                  <a:gd name="T4" fmla="*/ 1 w 34"/>
                  <a:gd name="T5" fmla="*/ 1 h 32"/>
                  <a:gd name="T6" fmla="*/ 1 w 34"/>
                  <a:gd name="T7" fmla="*/ 1 h 32"/>
                  <a:gd name="T8" fmla="*/ 1 w 34"/>
                  <a:gd name="T9" fmla="*/ 0 h 32"/>
                  <a:gd name="T10" fmla="*/ 1 w 34"/>
                  <a:gd name="T11" fmla="*/ 0 h 32"/>
                  <a:gd name="T12" fmla="*/ 1 w 34"/>
                  <a:gd name="T13" fmla="*/ 1 h 32"/>
                  <a:gd name="T14" fmla="*/ 1 w 34"/>
                  <a:gd name="T15" fmla="*/ 1 h 32"/>
                  <a:gd name="T16" fmla="*/ 0 w 34"/>
                  <a:gd name="T17" fmla="*/ 1 h 32"/>
                  <a:gd name="T18" fmla="*/ 0 w 34"/>
                  <a:gd name="T19" fmla="*/ 1 h 32"/>
                  <a:gd name="T20" fmla="*/ 1 w 34"/>
                  <a:gd name="T21" fmla="*/ 1 h 32"/>
                  <a:gd name="T22" fmla="*/ 1 w 34"/>
                  <a:gd name="T23" fmla="*/ 1 h 32"/>
                  <a:gd name="T24" fmla="*/ 1 w 34"/>
                  <a:gd name="T25" fmla="*/ 1 h 32"/>
                  <a:gd name="T26" fmla="*/ 1 w 34"/>
                  <a:gd name="T27" fmla="*/ 1 h 32"/>
                  <a:gd name="T28" fmla="*/ 1 w 34"/>
                  <a:gd name="T29" fmla="*/ 1 h 32"/>
                  <a:gd name="T30" fmla="*/ 1 w 34"/>
                  <a:gd name="T31" fmla="*/ 1 h 32"/>
                  <a:gd name="T32" fmla="*/ 1 w 34"/>
                  <a:gd name="T33" fmla="*/ 1 h 3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4" h="32">
                    <a:moveTo>
                      <a:pt x="34" y="20"/>
                    </a:moveTo>
                    <a:lnTo>
                      <a:pt x="34" y="14"/>
                    </a:lnTo>
                    <a:lnTo>
                      <a:pt x="32" y="8"/>
                    </a:lnTo>
                    <a:lnTo>
                      <a:pt x="27" y="4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9" y="1"/>
                    </a:lnTo>
                    <a:lnTo>
                      <a:pt x="4" y="6"/>
                    </a:lnTo>
                    <a:lnTo>
                      <a:pt x="0" y="12"/>
                    </a:lnTo>
                    <a:lnTo>
                      <a:pt x="0" y="19"/>
                    </a:lnTo>
                    <a:lnTo>
                      <a:pt x="3" y="24"/>
                    </a:lnTo>
                    <a:lnTo>
                      <a:pt x="7" y="29"/>
                    </a:lnTo>
                    <a:lnTo>
                      <a:pt x="13" y="32"/>
                    </a:lnTo>
                    <a:lnTo>
                      <a:pt x="20" y="32"/>
                    </a:lnTo>
                    <a:lnTo>
                      <a:pt x="26" y="30"/>
                    </a:lnTo>
                    <a:lnTo>
                      <a:pt x="30" y="26"/>
                    </a:lnTo>
                    <a:lnTo>
                      <a:pt x="34" y="2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8" name="Freeform 142">
                <a:extLst>
                  <a:ext uri="{FF2B5EF4-FFF2-40B4-BE49-F238E27FC236}">
                    <a16:creationId xmlns:a16="http://schemas.microsoft.com/office/drawing/2014/main" id="{12A0C136-C55C-B7C1-08E5-EBA0835EF6CE}"/>
                  </a:ext>
                </a:extLst>
              </p:cNvPr>
              <p:cNvSpPr/>
              <p:nvPr/>
            </p:nvSpPr>
            <p:spPr bwMode="auto">
              <a:xfrm>
                <a:off x="3668" y="4235"/>
                <a:ext cx="16" cy="16"/>
              </a:xfrm>
              <a:custGeom>
                <a:avLst/>
                <a:gdLst>
                  <a:gd name="T0" fmla="*/ 0 w 34"/>
                  <a:gd name="T1" fmla="*/ 1 h 32"/>
                  <a:gd name="T2" fmla="*/ 0 w 34"/>
                  <a:gd name="T3" fmla="*/ 1 h 32"/>
                  <a:gd name="T4" fmla="*/ 0 w 34"/>
                  <a:gd name="T5" fmla="*/ 1 h 32"/>
                  <a:gd name="T6" fmla="*/ 0 w 34"/>
                  <a:gd name="T7" fmla="*/ 1 h 32"/>
                  <a:gd name="T8" fmla="*/ 0 w 34"/>
                  <a:gd name="T9" fmla="*/ 0 h 32"/>
                  <a:gd name="T10" fmla="*/ 0 w 34"/>
                  <a:gd name="T11" fmla="*/ 0 h 32"/>
                  <a:gd name="T12" fmla="*/ 0 w 34"/>
                  <a:gd name="T13" fmla="*/ 1 h 32"/>
                  <a:gd name="T14" fmla="*/ 0 w 34"/>
                  <a:gd name="T15" fmla="*/ 1 h 32"/>
                  <a:gd name="T16" fmla="*/ 0 w 34"/>
                  <a:gd name="T17" fmla="*/ 1 h 32"/>
                  <a:gd name="T18" fmla="*/ 0 w 34"/>
                  <a:gd name="T19" fmla="*/ 1 h 32"/>
                  <a:gd name="T20" fmla="*/ 0 w 34"/>
                  <a:gd name="T21" fmla="*/ 1 h 32"/>
                  <a:gd name="T22" fmla="*/ 0 w 34"/>
                  <a:gd name="T23" fmla="*/ 1 h 32"/>
                  <a:gd name="T24" fmla="*/ 0 w 34"/>
                  <a:gd name="T25" fmla="*/ 1 h 32"/>
                  <a:gd name="T26" fmla="*/ 0 w 34"/>
                  <a:gd name="T27" fmla="*/ 1 h 32"/>
                  <a:gd name="T28" fmla="*/ 0 w 34"/>
                  <a:gd name="T29" fmla="*/ 1 h 32"/>
                  <a:gd name="T30" fmla="*/ 0 w 34"/>
                  <a:gd name="T31" fmla="*/ 1 h 32"/>
                  <a:gd name="T32" fmla="*/ 0 w 34"/>
                  <a:gd name="T33" fmla="*/ 1 h 3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4" h="32">
                    <a:moveTo>
                      <a:pt x="34" y="20"/>
                    </a:moveTo>
                    <a:lnTo>
                      <a:pt x="34" y="13"/>
                    </a:lnTo>
                    <a:lnTo>
                      <a:pt x="31" y="8"/>
                    </a:lnTo>
                    <a:lnTo>
                      <a:pt x="27" y="3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8" y="2"/>
                    </a:lnTo>
                    <a:lnTo>
                      <a:pt x="4" y="6"/>
                    </a:lnTo>
                    <a:lnTo>
                      <a:pt x="0" y="12"/>
                    </a:lnTo>
                    <a:lnTo>
                      <a:pt x="0" y="18"/>
                    </a:lnTo>
                    <a:lnTo>
                      <a:pt x="3" y="24"/>
                    </a:lnTo>
                    <a:lnTo>
                      <a:pt x="7" y="28"/>
                    </a:lnTo>
                    <a:lnTo>
                      <a:pt x="13" y="32"/>
                    </a:lnTo>
                    <a:lnTo>
                      <a:pt x="20" y="32"/>
                    </a:lnTo>
                    <a:lnTo>
                      <a:pt x="26" y="31"/>
                    </a:lnTo>
                    <a:lnTo>
                      <a:pt x="30" y="26"/>
                    </a:lnTo>
                    <a:lnTo>
                      <a:pt x="34" y="2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9" name="Freeform 143">
                <a:extLst>
                  <a:ext uri="{FF2B5EF4-FFF2-40B4-BE49-F238E27FC236}">
                    <a16:creationId xmlns:a16="http://schemas.microsoft.com/office/drawing/2014/main" id="{FC96A53F-7BAD-41B9-205C-2B46C01A3326}"/>
                  </a:ext>
                </a:extLst>
              </p:cNvPr>
              <p:cNvSpPr/>
              <p:nvPr/>
            </p:nvSpPr>
            <p:spPr bwMode="auto">
              <a:xfrm>
                <a:off x="3668" y="4194"/>
                <a:ext cx="16" cy="17"/>
              </a:xfrm>
              <a:custGeom>
                <a:avLst/>
                <a:gdLst>
                  <a:gd name="T0" fmla="*/ 0 w 33"/>
                  <a:gd name="T1" fmla="*/ 1 h 32"/>
                  <a:gd name="T2" fmla="*/ 0 w 33"/>
                  <a:gd name="T3" fmla="*/ 1 h 32"/>
                  <a:gd name="T4" fmla="*/ 0 w 33"/>
                  <a:gd name="T5" fmla="*/ 1 h 32"/>
                  <a:gd name="T6" fmla="*/ 0 w 33"/>
                  <a:gd name="T7" fmla="*/ 1 h 32"/>
                  <a:gd name="T8" fmla="*/ 0 w 33"/>
                  <a:gd name="T9" fmla="*/ 0 h 32"/>
                  <a:gd name="T10" fmla="*/ 0 w 33"/>
                  <a:gd name="T11" fmla="*/ 0 h 32"/>
                  <a:gd name="T12" fmla="*/ 0 w 33"/>
                  <a:gd name="T13" fmla="*/ 1 h 32"/>
                  <a:gd name="T14" fmla="*/ 0 w 33"/>
                  <a:gd name="T15" fmla="*/ 1 h 32"/>
                  <a:gd name="T16" fmla="*/ 0 w 33"/>
                  <a:gd name="T17" fmla="*/ 1 h 32"/>
                  <a:gd name="T18" fmla="*/ 0 w 33"/>
                  <a:gd name="T19" fmla="*/ 1 h 32"/>
                  <a:gd name="T20" fmla="*/ 0 w 33"/>
                  <a:gd name="T21" fmla="*/ 1 h 32"/>
                  <a:gd name="T22" fmla="*/ 0 w 33"/>
                  <a:gd name="T23" fmla="*/ 1 h 32"/>
                  <a:gd name="T24" fmla="*/ 0 w 33"/>
                  <a:gd name="T25" fmla="*/ 1 h 32"/>
                  <a:gd name="T26" fmla="*/ 0 w 33"/>
                  <a:gd name="T27" fmla="*/ 1 h 32"/>
                  <a:gd name="T28" fmla="*/ 0 w 33"/>
                  <a:gd name="T29" fmla="*/ 1 h 32"/>
                  <a:gd name="T30" fmla="*/ 0 w 33"/>
                  <a:gd name="T31" fmla="*/ 1 h 32"/>
                  <a:gd name="T32" fmla="*/ 0 w 33"/>
                  <a:gd name="T33" fmla="*/ 1 h 3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3" h="32">
                    <a:moveTo>
                      <a:pt x="33" y="19"/>
                    </a:moveTo>
                    <a:lnTo>
                      <a:pt x="33" y="13"/>
                    </a:lnTo>
                    <a:lnTo>
                      <a:pt x="30" y="7"/>
                    </a:lnTo>
                    <a:lnTo>
                      <a:pt x="26" y="2"/>
                    </a:lnTo>
                    <a:lnTo>
                      <a:pt x="20" y="0"/>
                    </a:lnTo>
                    <a:lnTo>
                      <a:pt x="13" y="0"/>
                    </a:lnTo>
                    <a:lnTo>
                      <a:pt x="7" y="1"/>
                    </a:lnTo>
                    <a:lnTo>
                      <a:pt x="3" y="6"/>
                    </a:lnTo>
                    <a:lnTo>
                      <a:pt x="0" y="11"/>
                    </a:lnTo>
                    <a:lnTo>
                      <a:pt x="0" y="18"/>
                    </a:lnTo>
                    <a:lnTo>
                      <a:pt x="1" y="24"/>
                    </a:lnTo>
                    <a:lnTo>
                      <a:pt x="6" y="29"/>
                    </a:lnTo>
                    <a:lnTo>
                      <a:pt x="12" y="32"/>
                    </a:lnTo>
                    <a:lnTo>
                      <a:pt x="19" y="32"/>
                    </a:lnTo>
                    <a:lnTo>
                      <a:pt x="25" y="30"/>
                    </a:lnTo>
                    <a:lnTo>
                      <a:pt x="29" y="25"/>
                    </a:lnTo>
                    <a:lnTo>
                      <a:pt x="33" y="19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0" name="Freeform 144">
                <a:extLst>
                  <a:ext uri="{FF2B5EF4-FFF2-40B4-BE49-F238E27FC236}">
                    <a16:creationId xmlns:a16="http://schemas.microsoft.com/office/drawing/2014/main" id="{F8E50B81-0141-EACD-1BFC-114BEEE46D03}"/>
                  </a:ext>
                </a:extLst>
              </p:cNvPr>
              <p:cNvSpPr/>
              <p:nvPr/>
            </p:nvSpPr>
            <p:spPr bwMode="auto">
              <a:xfrm>
                <a:off x="3671" y="4153"/>
                <a:ext cx="16" cy="17"/>
              </a:xfrm>
              <a:custGeom>
                <a:avLst/>
                <a:gdLst>
                  <a:gd name="T0" fmla="*/ 1 w 32"/>
                  <a:gd name="T1" fmla="*/ 1 h 32"/>
                  <a:gd name="T2" fmla="*/ 1 w 32"/>
                  <a:gd name="T3" fmla="*/ 1 h 32"/>
                  <a:gd name="T4" fmla="*/ 1 w 32"/>
                  <a:gd name="T5" fmla="*/ 1 h 32"/>
                  <a:gd name="T6" fmla="*/ 1 w 32"/>
                  <a:gd name="T7" fmla="*/ 1 h 32"/>
                  <a:gd name="T8" fmla="*/ 1 w 32"/>
                  <a:gd name="T9" fmla="*/ 0 h 32"/>
                  <a:gd name="T10" fmla="*/ 1 w 32"/>
                  <a:gd name="T11" fmla="*/ 0 h 32"/>
                  <a:gd name="T12" fmla="*/ 1 w 32"/>
                  <a:gd name="T13" fmla="*/ 1 h 32"/>
                  <a:gd name="T14" fmla="*/ 1 w 32"/>
                  <a:gd name="T15" fmla="*/ 1 h 32"/>
                  <a:gd name="T16" fmla="*/ 0 w 32"/>
                  <a:gd name="T17" fmla="*/ 1 h 32"/>
                  <a:gd name="T18" fmla="*/ 0 w 32"/>
                  <a:gd name="T19" fmla="*/ 1 h 32"/>
                  <a:gd name="T20" fmla="*/ 1 w 32"/>
                  <a:gd name="T21" fmla="*/ 1 h 32"/>
                  <a:gd name="T22" fmla="*/ 1 w 32"/>
                  <a:gd name="T23" fmla="*/ 1 h 32"/>
                  <a:gd name="T24" fmla="*/ 1 w 32"/>
                  <a:gd name="T25" fmla="*/ 1 h 32"/>
                  <a:gd name="T26" fmla="*/ 1 w 32"/>
                  <a:gd name="T27" fmla="*/ 1 h 32"/>
                  <a:gd name="T28" fmla="*/ 1 w 32"/>
                  <a:gd name="T29" fmla="*/ 1 h 32"/>
                  <a:gd name="T30" fmla="*/ 1 w 32"/>
                  <a:gd name="T31" fmla="*/ 1 h 32"/>
                  <a:gd name="T32" fmla="*/ 1 w 32"/>
                  <a:gd name="T33" fmla="*/ 1 h 3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2" h="32">
                    <a:moveTo>
                      <a:pt x="32" y="20"/>
                    </a:moveTo>
                    <a:lnTo>
                      <a:pt x="32" y="14"/>
                    </a:lnTo>
                    <a:lnTo>
                      <a:pt x="30" y="8"/>
                    </a:lnTo>
                    <a:lnTo>
                      <a:pt x="26" y="3"/>
                    </a:lnTo>
                    <a:lnTo>
                      <a:pt x="20" y="0"/>
                    </a:lnTo>
                    <a:lnTo>
                      <a:pt x="14" y="0"/>
                    </a:lnTo>
                    <a:lnTo>
                      <a:pt x="8" y="1"/>
                    </a:lnTo>
                    <a:lnTo>
                      <a:pt x="4" y="6"/>
                    </a:lnTo>
                    <a:lnTo>
                      <a:pt x="0" y="11"/>
                    </a:lnTo>
                    <a:lnTo>
                      <a:pt x="0" y="18"/>
                    </a:lnTo>
                    <a:lnTo>
                      <a:pt x="1" y="24"/>
                    </a:lnTo>
                    <a:lnTo>
                      <a:pt x="6" y="29"/>
                    </a:lnTo>
                    <a:lnTo>
                      <a:pt x="12" y="32"/>
                    </a:lnTo>
                    <a:lnTo>
                      <a:pt x="19" y="32"/>
                    </a:lnTo>
                    <a:lnTo>
                      <a:pt x="24" y="30"/>
                    </a:lnTo>
                    <a:lnTo>
                      <a:pt x="29" y="25"/>
                    </a:lnTo>
                    <a:lnTo>
                      <a:pt x="32" y="2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1" name="Freeform 145">
                <a:extLst>
                  <a:ext uri="{FF2B5EF4-FFF2-40B4-BE49-F238E27FC236}">
                    <a16:creationId xmlns:a16="http://schemas.microsoft.com/office/drawing/2014/main" id="{27BC0136-C8F3-01ED-D485-6ABEFF014709}"/>
                  </a:ext>
                </a:extLst>
              </p:cNvPr>
              <p:cNvSpPr/>
              <p:nvPr/>
            </p:nvSpPr>
            <p:spPr bwMode="auto">
              <a:xfrm>
                <a:off x="3772" y="4256"/>
                <a:ext cx="17" cy="16"/>
              </a:xfrm>
              <a:custGeom>
                <a:avLst/>
                <a:gdLst>
                  <a:gd name="T0" fmla="*/ 1 w 33"/>
                  <a:gd name="T1" fmla="*/ 1 h 32"/>
                  <a:gd name="T2" fmla="*/ 1 w 33"/>
                  <a:gd name="T3" fmla="*/ 1 h 32"/>
                  <a:gd name="T4" fmla="*/ 1 w 33"/>
                  <a:gd name="T5" fmla="*/ 1 h 32"/>
                  <a:gd name="T6" fmla="*/ 1 w 33"/>
                  <a:gd name="T7" fmla="*/ 1 h 32"/>
                  <a:gd name="T8" fmla="*/ 1 w 33"/>
                  <a:gd name="T9" fmla="*/ 0 h 32"/>
                  <a:gd name="T10" fmla="*/ 1 w 33"/>
                  <a:gd name="T11" fmla="*/ 0 h 32"/>
                  <a:gd name="T12" fmla="*/ 1 w 33"/>
                  <a:gd name="T13" fmla="*/ 1 h 32"/>
                  <a:gd name="T14" fmla="*/ 1 w 33"/>
                  <a:gd name="T15" fmla="*/ 1 h 32"/>
                  <a:gd name="T16" fmla="*/ 0 w 33"/>
                  <a:gd name="T17" fmla="*/ 1 h 32"/>
                  <a:gd name="T18" fmla="*/ 0 w 33"/>
                  <a:gd name="T19" fmla="*/ 1 h 32"/>
                  <a:gd name="T20" fmla="*/ 1 w 33"/>
                  <a:gd name="T21" fmla="*/ 1 h 32"/>
                  <a:gd name="T22" fmla="*/ 1 w 33"/>
                  <a:gd name="T23" fmla="*/ 1 h 32"/>
                  <a:gd name="T24" fmla="*/ 1 w 33"/>
                  <a:gd name="T25" fmla="*/ 1 h 32"/>
                  <a:gd name="T26" fmla="*/ 1 w 33"/>
                  <a:gd name="T27" fmla="*/ 1 h 32"/>
                  <a:gd name="T28" fmla="*/ 1 w 33"/>
                  <a:gd name="T29" fmla="*/ 1 h 32"/>
                  <a:gd name="T30" fmla="*/ 1 w 33"/>
                  <a:gd name="T31" fmla="*/ 1 h 32"/>
                  <a:gd name="T32" fmla="*/ 1 w 33"/>
                  <a:gd name="T33" fmla="*/ 1 h 3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3" h="32">
                    <a:moveTo>
                      <a:pt x="33" y="20"/>
                    </a:moveTo>
                    <a:lnTo>
                      <a:pt x="33" y="14"/>
                    </a:lnTo>
                    <a:lnTo>
                      <a:pt x="31" y="8"/>
                    </a:lnTo>
                    <a:lnTo>
                      <a:pt x="26" y="4"/>
                    </a:lnTo>
                    <a:lnTo>
                      <a:pt x="20" y="0"/>
                    </a:lnTo>
                    <a:lnTo>
                      <a:pt x="14" y="0"/>
                    </a:lnTo>
                    <a:lnTo>
                      <a:pt x="8" y="1"/>
                    </a:lnTo>
                    <a:lnTo>
                      <a:pt x="3" y="6"/>
                    </a:lnTo>
                    <a:lnTo>
                      <a:pt x="0" y="12"/>
                    </a:lnTo>
                    <a:lnTo>
                      <a:pt x="0" y="19"/>
                    </a:lnTo>
                    <a:lnTo>
                      <a:pt x="2" y="24"/>
                    </a:lnTo>
                    <a:lnTo>
                      <a:pt x="7" y="29"/>
                    </a:lnTo>
                    <a:lnTo>
                      <a:pt x="12" y="32"/>
                    </a:lnTo>
                    <a:lnTo>
                      <a:pt x="19" y="32"/>
                    </a:lnTo>
                    <a:lnTo>
                      <a:pt x="25" y="30"/>
                    </a:lnTo>
                    <a:lnTo>
                      <a:pt x="30" y="26"/>
                    </a:lnTo>
                    <a:lnTo>
                      <a:pt x="33" y="2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2" name="Freeform 146">
                <a:extLst>
                  <a:ext uri="{FF2B5EF4-FFF2-40B4-BE49-F238E27FC236}">
                    <a16:creationId xmlns:a16="http://schemas.microsoft.com/office/drawing/2014/main" id="{424D6BD8-7E53-7AF5-9B7B-56598CD5A7C1}"/>
                  </a:ext>
                </a:extLst>
              </p:cNvPr>
              <p:cNvSpPr/>
              <p:nvPr/>
            </p:nvSpPr>
            <p:spPr bwMode="auto">
              <a:xfrm>
                <a:off x="3768" y="4216"/>
                <a:ext cx="17" cy="16"/>
              </a:xfrm>
              <a:custGeom>
                <a:avLst/>
                <a:gdLst>
                  <a:gd name="T0" fmla="*/ 1 w 32"/>
                  <a:gd name="T1" fmla="*/ 0 h 33"/>
                  <a:gd name="T2" fmla="*/ 1 w 32"/>
                  <a:gd name="T3" fmla="*/ 0 h 33"/>
                  <a:gd name="T4" fmla="*/ 1 w 32"/>
                  <a:gd name="T5" fmla="*/ 0 h 33"/>
                  <a:gd name="T6" fmla="*/ 1 w 32"/>
                  <a:gd name="T7" fmla="*/ 0 h 33"/>
                  <a:gd name="T8" fmla="*/ 1 w 32"/>
                  <a:gd name="T9" fmla="*/ 0 h 33"/>
                  <a:gd name="T10" fmla="*/ 1 w 32"/>
                  <a:gd name="T11" fmla="*/ 0 h 33"/>
                  <a:gd name="T12" fmla="*/ 1 w 32"/>
                  <a:gd name="T13" fmla="*/ 0 h 33"/>
                  <a:gd name="T14" fmla="*/ 1 w 32"/>
                  <a:gd name="T15" fmla="*/ 0 h 33"/>
                  <a:gd name="T16" fmla="*/ 0 w 32"/>
                  <a:gd name="T17" fmla="*/ 0 h 33"/>
                  <a:gd name="T18" fmla="*/ 0 w 32"/>
                  <a:gd name="T19" fmla="*/ 0 h 33"/>
                  <a:gd name="T20" fmla="*/ 1 w 32"/>
                  <a:gd name="T21" fmla="*/ 0 h 33"/>
                  <a:gd name="T22" fmla="*/ 1 w 32"/>
                  <a:gd name="T23" fmla="*/ 0 h 33"/>
                  <a:gd name="T24" fmla="*/ 1 w 32"/>
                  <a:gd name="T25" fmla="*/ 0 h 33"/>
                  <a:gd name="T26" fmla="*/ 1 w 32"/>
                  <a:gd name="T27" fmla="*/ 0 h 33"/>
                  <a:gd name="T28" fmla="*/ 1 w 32"/>
                  <a:gd name="T29" fmla="*/ 0 h 33"/>
                  <a:gd name="T30" fmla="*/ 1 w 32"/>
                  <a:gd name="T31" fmla="*/ 0 h 33"/>
                  <a:gd name="T32" fmla="*/ 1 w 32"/>
                  <a:gd name="T33" fmla="*/ 0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2" h="33">
                    <a:moveTo>
                      <a:pt x="32" y="21"/>
                    </a:moveTo>
                    <a:lnTo>
                      <a:pt x="32" y="14"/>
                    </a:lnTo>
                    <a:lnTo>
                      <a:pt x="31" y="9"/>
                    </a:lnTo>
                    <a:lnTo>
                      <a:pt x="26" y="4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8" y="3"/>
                    </a:lnTo>
                    <a:lnTo>
                      <a:pt x="3" y="7"/>
                    </a:lnTo>
                    <a:lnTo>
                      <a:pt x="0" y="13"/>
                    </a:lnTo>
                    <a:lnTo>
                      <a:pt x="0" y="20"/>
                    </a:lnTo>
                    <a:lnTo>
                      <a:pt x="2" y="26"/>
                    </a:lnTo>
                    <a:lnTo>
                      <a:pt x="7" y="30"/>
                    </a:lnTo>
                    <a:lnTo>
                      <a:pt x="13" y="33"/>
                    </a:lnTo>
                    <a:lnTo>
                      <a:pt x="18" y="33"/>
                    </a:lnTo>
                    <a:lnTo>
                      <a:pt x="24" y="32"/>
                    </a:lnTo>
                    <a:lnTo>
                      <a:pt x="29" y="27"/>
                    </a:lnTo>
                    <a:lnTo>
                      <a:pt x="32" y="2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3" name="Freeform 147">
                <a:extLst>
                  <a:ext uri="{FF2B5EF4-FFF2-40B4-BE49-F238E27FC236}">
                    <a16:creationId xmlns:a16="http://schemas.microsoft.com/office/drawing/2014/main" id="{53C8688C-8495-3FE0-7402-BE9ADCEBA18F}"/>
                  </a:ext>
                </a:extLst>
              </p:cNvPr>
              <p:cNvSpPr/>
              <p:nvPr/>
            </p:nvSpPr>
            <p:spPr bwMode="auto">
              <a:xfrm>
                <a:off x="3774" y="4175"/>
                <a:ext cx="16" cy="17"/>
              </a:xfrm>
              <a:custGeom>
                <a:avLst/>
                <a:gdLst>
                  <a:gd name="T0" fmla="*/ 0 w 33"/>
                  <a:gd name="T1" fmla="*/ 1 h 33"/>
                  <a:gd name="T2" fmla="*/ 0 w 33"/>
                  <a:gd name="T3" fmla="*/ 1 h 33"/>
                  <a:gd name="T4" fmla="*/ 0 w 33"/>
                  <a:gd name="T5" fmla="*/ 1 h 33"/>
                  <a:gd name="T6" fmla="*/ 0 w 33"/>
                  <a:gd name="T7" fmla="*/ 1 h 33"/>
                  <a:gd name="T8" fmla="*/ 0 w 33"/>
                  <a:gd name="T9" fmla="*/ 0 h 33"/>
                  <a:gd name="T10" fmla="*/ 0 w 33"/>
                  <a:gd name="T11" fmla="*/ 0 h 33"/>
                  <a:gd name="T12" fmla="*/ 0 w 33"/>
                  <a:gd name="T13" fmla="*/ 1 h 33"/>
                  <a:gd name="T14" fmla="*/ 0 w 33"/>
                  <a:gd name="T15" fmla="*/ 1 h 33"/>
                  <a:gd name="T16" fmla="*/ 0 w 33"/>
                  <a:gd name="T17" fmla="*/ 1 h 33"/>
                  <a:gd name="T18" fmla="*/ 0 w 33"/>
                  <a:gd name="T19" fmla="*/ 1 h 33"/>
                  <a:gd name="T20" fmla="*/ 0 w 33"/>
                  <a:gd name="T21" fmla="*/ 1 h 33"/>
                  <a:gd name="T22" fmla="*/ 0 w 33"/>
                  <a:gd name="T23" fmla="*/ 1 h 33"/>
                  <a:gd name="T24" fmla="*/ 0 w 33"/>
                  <a:gd name="T25" fmla="*/ 1 h 33"/>
                  <a:gd name="T26" fmla="*/ 0 w 33"/>
                  <a:gd name="T27" fmla="*/ 1 h 33"/>
                  <a:gd name="T28" fmla="*/ 0 w 33"/>
                  <a:gd name="T29" fmla="*/ 1 h 33"/>
                  <a:gd name="T30" fmla="*/ 0 w 33"/>
                  <a:gd name="T31" fmla="*/ 1 h 33"/>
                  <a:gd name="T32" fmla="*/ 0 w 33"/>
                  <a:gd name="T33" fmla="*/ 1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3" h="33">
                    <a:moveTo>
                      <a:pt x="33" y="21"/>
                    </a:moveTo>
                    <a:lnTo>
                      <a:pt x="33" y="14"/>
                    </a:lnTo>
                    <a:lnTo>
                      <a:pt x="30" y="8"/>
                    </a:lnTo>
                    <a:lnTo>
                      <a:pt x="27" y="3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8" y="2"/>
                    </a:lnTo>
                    <a:lnTo>
                      <a:pt x="4" y="7"/>
                    </a:lnTo>
                    <a:lnTo>
                      <a:pt x="0" y="12"/>
                    </a:lnTo>
                    <a:lnTo>
                      <a:pt x="0" y="19"/>
                    </a:lnTo>
                    <a:lnTo>
                      <a:pt x="3" y="25"/>
                    </a:lnTo>
                    <a:lnTo>
                      <a:pt x="6" y="30"/>
                    </a:lnTo>
                    <a:lnTo>
                      <a:pt x="12" y="33"/>
                    </a:lnTo>
                    <a:lnTo>
                      <a:pt x="19" y="33"/>
                    </a:lnTo>
                    <a:lnTo>
                      <a:pt x="25" y="31"/>
                    </a:lnTo>
                    <a:lnTo>
                      <a:pt x="29" y="26"/>
                    </a:lnTo>
                    <a:lnTo>
                      <a:pt x="33" y="2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4" name="Freeform 148">
                <a:extLst>
                  <a:ext uri="{FF2B5EF4-FFF2-40B4-BE49-F238E27FC236}">
                    <a16:creationId xmlns:a16="http://schemas.microsoft.com/office/drawing/2014/main" id="{F780835C-DC13-2641-5670-CED7420DF711}"/>
                  </a:ext>
                </a:extLst>
              </p:cNvPr>
              <p:cNvSpPr/>
              <p:nvPr/>
            </p:nvSpPr>
            <p:spPr bwMode="auto">
              <a:xfrm>
                <a:off x="3789" y="4136"/>
                <a:ext cx="16" cy="17"/>
              </a:xfrm>
              <a:custGeom>
                <a:avLst/>
                <a:gdLst>
                  <a:gd name="T0" fmla="*/ 1 w 32"/>
                  <a:gd name="T1" fmla="*/ 1 h 34"/>
                  <a:gd name="T2" fmla="*/ 1 w 32"/>
                  <a:gd name="T3" fmla="*/ 1 h 34"/>
                  <a:gd name="T4" fmla="*/ 1 w 32"/>
                  <a:gd name="T5" fmla="*/ 1 h 34"/>
                  <a:gd name="T6" fmla="*/ 1 w 32"/>
                  <a:gd name="T7" fmla="*/ 1 h 34"/>
                  <a:gd name="T8" fmla="*/ 1 w 32"/>
                  <a:gd name="T9" fmla="*/ 0 h 34"/>
                  <a:gd name="T10" fmla="*/ 1 w 32"/>
                  <a:gd name="T11" fmla="*/ 0 h 34"/>
                  <a:gd name="T12" fmla="*/ 1 w 32"/>
                  <a:gd name="T13" fmla="*/ 1 h 34"/>
                  <a:gd name="T14" fmla="*/ 1 w 32"/>
                  <a:gd name="T15" fmla="*/ 1 h 34"/>
                  <a:gd name="T16" fmla="*/ 0 w 32"/>
                  <a:gd name="T17" fmla="*/ 1 h 34"/>
                  <a:gd name="T18" fmla="*/ 0 w 32"/>
                  <a:gd name="T19" fmla="*/ 1 h 34"/>
                  <a:gd name="T20" fmla="*/ 1 w 32"/>
                  <a:gd name="T21" fmla="*/ 1 h 34"/>
                  <a:gd name="T22" fmla="*/ 1 w 32"/>
                  <a:gd name="T23" fmla="*/ 1 h 34"/>
                  <a:gd name="T24" fmla="*/ 1 w 32"/>
                  <a:gd name="T25" fmla="*/ 1 h 34"/>
                  <a:gd name="T26" fmla="*/ 1 w 32"/>
                  <a:gd name="T27" fmla="*/ 1 h 34"/>
                  <a:gd name="T28" fmla="*/ 1 w 32"/>
                  <a:gd name="T29" fmla="*/ 1 h 34"/>
                  <a:gd name="T30" fmla="*/ 1 w 32"/>
                  <a:gd name="T31" fmla="*/ 1 h 34"/>
                  <a:gd name="T32" fmla="*/ 1 w 32"/>
                  <a:gd name="T33" fmla="*/ 1 h 3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2" h="34">
                    <a:moveTo>
                      <a:pt x="32" y="21"/>
                    </a:moveTo>
                    <a:lnTo>
                      <a:pt x="32" y="14"/>
                    </a:lnTo>
                    <a:lnTo>
                      <a:pt x="31" y="8"/>
                    </a:lnTo>
                    <a:lnTo>
                      <a:pt x="27" y="4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8" y="3"/>
                    </a:lnTo>
                    <a:lnTo>
                      <a:pt x="4" y="7"/>
                    </a:lnTo>
                    <a:lnTo>
                      <a:pt x="0" y="13"/>
                    </a:lnTo>
                    <a:lnTo>
                      <a:pt x="0" y="20"/>
                    </a:lnTo>
                    <a:lnTo>
                      <a:pt x="2" y="26"/>
                    </a:lnTo>
                    <a:lnTo>
                      <a:pt x="7" y="30"/>
                    </a:lnTo>
                    <a:lnTo>
                      <a:pt x="13" y="34"/>
                    </a:lnTo>
                    <a:lnTo>
                      <a:pt x="20" y="34"/>
                    </a:lnTo>
                    <a:lnTo>
                      <a:pt x="25" y="32"/>
                    </a:lnTo>
                    <a:lnTo>
                      <a:pt x="30" y="27"/>
                    </a:lnTo>
                    <a:lnTo>
                      <a:pt x="32" y="2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5" name="Freeform 149">
                <a:extLst>
                  <a:ext uri="{FF2B5EF4-FFF2-40B4-BE49-F238E27FC236}">
                    <a16:creationId xmlns:a16="http://schemas.microsoft.com/office/drawing/2014/main" id="{528F7BE9-EE7B-E3FE-73A3-F268AED2F310}"/>
                  </a:ext>
                </a:extLst>
              </p:cNvPr>
              <p:cNvSpPr/>
              <p:nvPr/>
            </p:nvSpPr>
            <p:spPr bwMode="auto">
              <a:xfrm>
                <a:off x="3842" y="4235"/>
                <a:ext cx="17" cy="16"/>
              </a:xfrm>
              <a:custGeom>
                <a:avLst/>
                <a:gdLst>
                  <a:gd name="T0" fmla="*/ 1 w 34"/>
                  <a:gd name="T1" fmla="*/ 1 h 32"/>
                  <a:gd name="T2" fmla="*/ 1 w 34"/>
                  <a:gd name="T3" fmla="*/ 1 h 32"/>
                  <a:gd name="T4" fmla="*/ 1 w 34"/>
                  <a:gd name="T5" fmla="*/ 1 h 32"/>
                  <a:gd name="T6" fmla="*/ 1 w 34"/>
                  <a:gd name="T7" fmla="*/ 1 h 32"/>
                  <a:gd name="T8" fmla="*/ 1 w 34"/>
                  <a:gd name="T9" fmla="*/ 0 h 32"/>
                  <a:gd name="T10" fmla="*/ 1 w 34"/>
                  <a:gd name="T11" fmla="*/ 0 h 32"/>
                  <a:gd name="T12" fmla="*/ 1 w 34"/>
                  <a:gd name="T13" fmla="*/ 1 h 32"/>
                  <a:gd name="T14" fmla="*/ 1 w 34"/>
                  <a:gd name="T15" fmla="*/ 1 h 32"/>
                  <a:gd name="T16" fmla="*/ 0 w 34"/>
                  <a:gd name="T17" fmla="*/ 1 h 32"/>
                  <a:gd name="T18" fmla="*/ 0 w 34"/>
                  <a:gd name="T19" fmla="*/ 1 h 32"/>
                  <a:gd name="T20" fmla="*/ 1 w 34"/>
                  <a:gd name="T21" fmla="*/ 1 h 32"/>
                  <a:gd name="T22" fmla="*/ 1 w 34"/>
                  <a:gd name="T23" fmla="*/ 1 h 32"/>
                  <a:gd name="T24" fmla="*/ 1 w 34"/>
                  <a:gd name="T25" fmla="*/ 1 h 32"/>
                  <a:gd name="T26" fmla="*/ 1 w 34"/>
                  <a:gd name="T27" fmla="*/ 1 h 32"/>
                  <a:gd name="T28" fmla="*/ 1 w 34"/>
                  <a:gd name="T29" fmla="*/ 1 h 32"/>
                  <a:gd name="T30" fmla="*/ 1 w 34"/>
                  <a:gd name="T31" fmla="*/ 1 h 32"/>
                  <a:gd name="T32" fmla="*/ 1 w 34"/>
                  <a:gd name="T33" fmla="*/ 1 h 3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4" h="32">
                    <a:moveTo>
                      <a:pt x="34" y="20"/>
                    </a:moveTo>
                    <a:lnTo>
                      <a:pt x="34" y="14"/>
                    </a:lnTo>
                    <a:lnTo>
                      <a:pt x="31" y="8"/>
                    </a:lnTo>
                    <a:lnTo>
                      <a:pt x="27" y="3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8" y="2"/>
                    </a:lnTo>
                    <a:lnTo>
                      <a:pt x="4" y="7"/>
                    </a:lnTo>
                    <a:lnTo>
                      <a:pt x="0" y="12"/>
                    </a:lnTo>
                    <a:lnTo>
                      <a:pt x="0" y="18"/>
                    </a:lnTo>
                    <a:lnTo>
                      <a:pt x="3" y="24"/>
                    </a:lnTo>
                    <a:lnTo>
                      <a:pt x="7" y="29"/>
                    </a:lnTo>
                    <a:lnTo>
                      <a:pt x="13" y="32"/>
                    </a:lnTo>
                    <a:lnTo>
                      <a:pt x="20" y="32"/>
                    </a:lnTo>
                    <a:lnTo>
                      <a:pt x="26" y="31"/>
                    </a:lnTo>
                    <a:lnTo>
                      <a:pt x="30" y="26"/>
                    </a:lnTo>
                    <a:lnTo>
                      <a:pt x="34" y="2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6" name="Freeform 150">
                <a:extLst>
                  <a:ext uri="{FF2B5EF4-FFF2-40B4-BE49-F238E27FC236}">
                    <a16:creationId xmlns:a16="http://schemas.microsoft.com/office/drawing/2014/main" id="{C36468C7-0E3A-03B0-67BF-5574DD50EC74}"/>
                  </a:ext>
                </a:extLst>
              </p:cNvPr>
              <p:cNvSpPr/>
              <p:nvPr/>
            </p:nvSpPr>
            <p:spPr bwMode="auto">
              <a:xfrm>
                <a:off x="3857" y="4201"/>
                <a:ext cx="16" cy="16"/>
              </a:xfrm>
              <a:custGeom>
                <a:avLst/>
                <a:gdLst>
                  <a:gd name="T0" fmla="*/ 1 w 32"/>
                  <a:gd name="T1" fmla="*/ 1 h 32"/>
                  <a:gd name="T2" fmla="*/ 1 w 32"/>
                  <a:gd name="T3" fmla="*/ 1 h 32"/>
                  <a:gd name="T4" fmla="*/ 1 w 32"/>
                  <a:gd name="T5" fmla="*/ 1 h 32"/>
                  <a:gd name="T6" fmla="*/ 1 w 32"/>
                  <a:gd name="T7" fmla="*/ 1 h 32"/>
                  <a:gd name="T8" fmla="*/ 1 w 32"/>
                  <a:gd name="T9" fmla="*/ 0 h 32"/>
                  <a:gd name="T10" fmla="*/ 1 w 32"/>
                  <a:gd name="T11" fmla="*/ 0 h 32"/>
                  <a:gd name="T12" fmla="*/ 1 w 32"/>
                  <a:gd name="T13" fmla="*/ 1 h 32"/>
                  <a:gd name="T14" fmla="*/ 1 w 32"/>
                  <a:gd name="T15" fmla="*/ 1 h 32"/>
                  <a:gd name="T16" fmla="*/ 0 w 32"/>
                  <a:gd name="T17" fmla="*/ 1 h 32"/>
                  <a:gd name="T18" fmla="*/ 0 w 32"/>
                  <a:gd name="T19" fmla="*/ 1 h 32"/>
                  <a:gd name="T20" fmla="*/ 1 w 32"/>
                  <a:gd name="T21" fmla="*/ 1 h 32"/>
                  <a:gd name="T22" fmla="*/ 1 w 32"/>
                  <a:gd name="T23" fmla="*/ 1 h 32"/>
                  <a:gd name="T24" fmla="*/ 1 w 32"/>
                  <a:gd name="T25" fmla="*/ 1 h 32"/>
                  <a:gd name="T26" fmla="*/ 1 w 32"/>
                  <a:gd name="T27" fmla="*/ 1 h 32"/>
                  <a:gd name="T28" fmla="*/ 1 w 32"/>
                  <a:gd name="T29" fmla="*/ 1 h 32"/>
                  <a:gd name="T30" fmla="*/ 1 w 32"/>
                  <a:gd name="T31" fmla="*/ 1 h 32"/>
                  <a:gd name="T32" fmla="*/ 1 w 32"/>
                  <a:gd name="T33" fmla="*/ 1 h 3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2" h="32">
                    <a:moveTo>
                      <a:pt x="32" y="20"/>
                    </a:moveTo>
                    <a:lnTo>
                      <a:pt x="32" y="14"/>
                    </a:lnTo>
                    <a:lnTo>
                      <a:pt x="30" y="8"/>
                    </a:lnTo>
                    <a:lnTo>
                      <a:pt x="27" y="3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8" y="2"/>
                    </a:lnTo>
                    <a:lnTo>
                      <a:pt x="4" y="7"/>
                    </a:lnTo>
                    <a:lnTo>
                      <a:pt x="0" y="12"/>
                    </a:lnTo>
                    <a:lnTo>
                      <a:pt x="0" y="18"/>
                    </a:lnTo>
                    <a:lnTo>
                      <a:pt x="2" y="24"/>
                    </a:lnTo>
                    <a:lnTo>
                      <a:pt x="6" y="28"/>
                    </a:lnTo>
                    <a:lnTo>
                      <a:pt x="12" y="32"/>
                    </a:lnTo>
                    <a:lnTo>
                      <a:pt x="18" y="32"/>
                    </a:lnTo>
                    <a:lnTo>
                      <a:pt x="24" y="31"/>
                    </a:lnTo>
                    <a:lnTo>
                      <a:pt x="29" y="26"/>
                    </a:lnTo>
                    <a:lnTo>
                      <a:pt x="32" y="2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7" name="Freeform 151">
                <a:extLst>
                  <a:ext uri="{FF2B5EF4-FFF2-40B4-BE49-F238E27FC236}">
                    <a16:creationId xmlns:a16="http://schemas.microsoft.com/office/drawing/2014/main" id="{745E45AD-BB02-277C-E983-E32DE2A19B17}"/>
                  </a:ext>
                </a:extLst>
              </p:cNvPr>
              <p:cNvSpPr/>
              <p:nvPr/>
            </p:nvSpPr>
            <p:spPr bwMode="auto">
              <a:xfrm>
                <a:off x="3861" y="4164"/>
                <a:ext cx="16" cy="17"/>
              </a:xfrm>
              <a:custGeom>
                <a:avLst/>
                <a:gdLst>
                  <a:gd name="T0" fmla="*/ 1 w 32"/>
                  <a:gd name="T1" fmla="*/ 1 h 33"/>
                  <a:gd name="T2" fmla="*/ 1 w 32"/>
                  <a:gd name="T3" fmla="*/ 1 h 33"/>
                  <a:gd name="T4" fmla="*/ 1 w 32"/>
                  <a:gd name="T5" fmla="*/ 1 h 33"/>
                  <a:gd name="T6" fmla="*/ 1 w 32"/>
                  <a:gd name="T7" fmla="*/ 1 h 33"/>
                  <a:gd name="T8" fmla="*/ 1 w 32"/>
                  <a:gd name="T9" fmla="*/ 0 h 33"/>
                  <a:gd name="T10" fmla="*/ 1 w 32"/>
                  <a:gd name="T11" fmla="*/ 0 h 33"/>
                  <a:gd name="T12" fmla="*/ 1 w 32"/>
                  <a:gd name="T13" fmla="*/ 1 h 33"/>
                  <a:gd name="T14" fmla="*/ 1 w 32"/>
                  <a:gd name="T15" fmla="*/ 1 h 33"/>
                  <a:gd name="T16" fmla="*/ 0 w 32"/>
                  <a:gd name="T17" fmla="*/ 1 h 33"/>
                  <a:gd name="T18" fmla="*/ 0 w 32"/>
                  <a:gd name="T19" fmla="*/ 1 h 33"/>
                  <a:gd name="T20" fmla="*/ 1 w 32"/>
                  <a:gd name="T21" fmla="*/ 1 h 33"/>
                  <a:gd name="T22" fmla="*/ 1 w 32"/>
                  <a:gd name="T23" fmla="*/ 1 h 33"/>
                  <a:gd name="T24" fmla="*/ 1 w 32"/>
                  <a:gd name="T25" fmla="*/ 1 h 33"/>
                  <a:gd name="T26" fmla="*/ 1 w 32"/>
                  <a:gd name="T27" fmla="*/ 1 h 33"/>
                  <a:gd name="T28" fmla="*/ 1 w 32"/>
                  <a:gd name="T29" fmla="*/ 1 h 33"/>
                  <a:gd name="T30" fmla="*/ 1 w 32"/>
                  <a:gd name="T31" fmla="*/ 1 h 33"/>
                  <a:gd name="T32" fmla="*/ 1 w 32"/>
                  <a:gd name="T33" fmla="*/ 1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2" h="33">
                    <a:moveTo>
                      <a:pt x="32" y="21"/>
                    </a:moveTo>
                    <a:lnTo>
                      <a:pt x="32" y="14"/>
                    </a:lnTo>
                    <a:lnTo>
                      <a:pt x="30" y="8"/>
                    </a:lnTo>
                    <a:lnTo>
                      <a:pt x="27" y="3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8" y="2"/>
                    </a:lnTo>
                    <a:lnTo>
                      <a:pt x="4" y="7"/>
                    </a:lnTo>
                    <a:lnTo>
                      <a:pt x="0" y="13"/>
                    </a:lnTo>
                    <a:lnTo>
                      <a:pt x="0" y="19"/>
                    </a:lnTo>
                    <a:lnTo>
                      <a:pt x="2" y="25"/>
                    </a:lnTo>
                    <a:lnTo>
                      <a:pt x="6" y="30"/>
                    </a:lnTo>
                    <a:lnTo>
                      <a:pt x="12" y="33"/>
                    </a:lnTo>
                    <a:lnTo>
                      <a:pt x="19" y="33"/>
                    </a:lnTo>
                    <a:lnTo>
                      <a:pt x="24" y="31"/>
                    </a:lnTo>
                    <a:lnTo>
                      <a:pt x="29" y="26"/>
                    </a:lnTo>
                    <a:lnTo>
                      <a:pt x="32" y="2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8" name="Freeform 152">
                <a:extLst>
                  <a:ext uri="{FF2B5EF4-FFF2-40B4-BE49-F238E27FC236}">
                    <a16:creationId xmlns:a16="http://schemas.microsoft.com/office/drawing/2014/main" id="{946A2DBC-5CF9-A45C-7534-C179DA290679}"/>
                  </a:ext>
                </a:extLst>
              </p:cNvPr>
              <p:cNvSpPr/>
              <p:nvPr/>
            </p:nvSpPr>
            <p:spPr bwMode="auto">
              <a:xfrm>
                <a:off x="4066" y="4265"/>
                <a:ext cx="40" cy="40"/>
              </a:xfrm>
              <a:custGeom>
                <a:avLst/>
                <a:gdLst>
                  <a:gd name="T0" fmla="*/ 1 w 80"/>
                  <a:gd name="T1" fmla="*/ 0 h 80"/>
                  <a:gd name="T2" fmla="*/ 1 w 80"/>
                  <a:gd name="T3" fmla="*/ 0 h 80"/>
                  <a:gd name="T4" fmla="*/ 1 w 80"/>
                  <a:gd name="T5" fmla="*/ 1 h 80"/>
                  <a:gd name="T6" fmla="*/ 1 w 80"/>
                  <a:gd name="T7" fmla="*/ 1 h 80"/>
                  <a:gd name="T8" fmla="*/ 1 w 80"/>
                  <a:gd name="T9" fmla="*/ 1 h 80"/>
                  <a:gd name="T10" fmla="*/ 1 w 80"/>
                  <a:gd name="T11" fmla="*/ 1 h 80"/>
                  <a:gd name="T12" fmla="*/ 1 w 80"/>
                  <a:gd name="T13" fmla="*/ 1 h 80"/>
                  <a:gd name="T14" fmla="*/ 1 w 80"/>
                  <a:gd name="T15" fmla="*/ 1 h 80"/>
                  <a:gd name="T16" fmla="*/ 0 w 80"/>
                  <a:gd name="T17" fmla="*/ 1 h 80"/>
                  <a:gd name="T18" fmla="*/ 0 w 80"/>
                  <a:gd name="T19" fmla="*/ 1 h 80"/>
                  <a:gd name="T20" fmla="*/ 0 w 80"/>
                  <a:gd name="T21" fmla="*/ 1 h 80"/>
                  <a:gd name="T22" fmla="*/ 1 w 80"/>
                  <a:gd name="T23" fmla="*/ 1 h 80"/>
                  <a:gd name="T24" fmla="*/ 1 w 80"/>
                  <a:gd name="T25" fmla="*/ 1 h 80"/>
                  <a:gd name="T26" fmla="*/ 1 w 80"/>
                  <a:gd name="T27" fmla="*/ 1 h 80"/>
                  <a:gd name="T28" fmla="*/ 1 w 80"/>
                  <a:gd name="T29" fmla="*/ 1 h 80"/>
                  <a:gd name="T30" fmla="*/ 1 w 80"/>
                  <a:gd name="T31" fmla="*/ 1 h 80"/>
                  <a:gd name="T32" fmla="*/ 1 w 80"/>
                  <a:gd name="T33" fmla="*/ 1 h 80"/>
                  <a:gd name="T34" fmla="*/ 1 w 80"/>
                  <a:gd name="T35" fmla="*/ 1 h 80"/>
                  <a:gd name="T36" fmla="*/ 1 w 80"/>
                  <a:gd name="T37" fmla="*/ 1 h 80"/>
                  <a:gd name="T38" fmla="*/ 1 w 80"/>
                  <a:gd name="T39" fmla="*/ 1 h 80"/>
                  <a:gd name="T40" fmla="*/ 1 w 80"/>
                  <a:gd name="T41" fmla="*/ 1 h 80"/>
                  <a:gd name="T42" fmla="*/ 1 w 80"/>
                  <a:gd name="T43" fmla="*/ 1 h 80"/>
                  <a:gd name="T44" fmla="*/ 1 w 80"/>
                  <a:gd name="T45" fmla="*/ 1 h 80"/>
                  <a:gd name="T46" fmla="*/ 1 w 80"/>
                  <a:gd name="T47" fmla="*/ 1 h 80"/>
                  <a:gd name="T48" fmla="*/ 1 w 80"/>
                  <a:gd name="T49" fmla="*/ 1 h 80"/>
                  <a:gd name="T50" fmla="*/ 1 w 80"/>
                  <a:gd name="T51" fmla="*/ 1 h 80"/>
                  <a:gd name="T52" fmla="*/ 1 w 80"/>
                  <a:gd name="T53" fmla="*/ 1 h 80"/>
                  <a:gd name="T54" fmla="*/ 1 w 80"/>
                  <a:gd name="T55" fmla="*/ 1 h 80"/>
                  <a:gd name="T56" fmla="*/ 1 w 80"/>
                  <a:gd name="T57" fmla="*/ 1 h 80"/>
                  <a:gd name="T58" fmla="*/ 1 w 80"/>
                  <a:gd name="T59" fmla="*/ 1 h 80"/>
                  <a:gd name="T60" fmla="*/ 1 w 80"/>
                  <a:gd name="T61" fmla="*/ 1 h 80"/>
                  <a:gd name="T62" fmla="*/ 1 w 80"/>
                  <a:gd name="T63" fmla="*/ 1 h 80"/>
                  <a:gd name="T64" fmla="*/ 1 w 80"/>
                  <a:gd name="T65" fmla="*/ 0 h 80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80" h="80">
                    <a:moveTo>
                      <a:pt x="46" y="0"/>
                    </a:moveTo>
                    <a:lnTo>
                      <a:pt x="38" y="0"/>
                    </a:lnTo>
                    <a:lnTo>
                      <a:pt x="30" y="2"/>
                    </a:lnTo>
                    <a:lnTo>
                      <a:pt x="23" y="4"/>
                    </a:lnTo>
                    <a:lnTo>
                      <a:pt x="16" y="7"/>
                    </a:lnTo>
                    <a:lnTo>
                      <a:pt x="11" y="12"/>
                    </a:lnTo>
                    <a:lnTo>
                      <a:pt x="6" y="19"/>
                    </a:lnTo>
                    <a:lnTo>
                      <a:pt x="3" y="26"/>
                    </a:lnTo>
                    <a:lnTo>
                      <a:pt x="0" y="33"/>
                    </a:lnTo>
                    <a:lnTo>
                      <a:pt x="0" y="41"/>
                    </a:lnTo>
                    <a:lnTo>
                      <a:pt x="0" y="49"/>
                    </a:lnTo>
                    <a:lnTo>
                      <a:pt x="4" y="56"/>
                    </a:lnTo>
                    <a:lnTo>
                      <a:pt x="7" y="63"/>
                    </a:lnTo>
                    <a:lnTo>
                      <a:pt x="12" y="69"/>
                    </a:lnTo>
                    <a:lnTo>
                      <a:pt x="18" y="74"/>
                    </a:lnTo>
                    <a:lnTo>
                      <a:pt x="24" y="78"/>
                    </a:lnTo>
                    <a:lnTo>
                      <a:pt x="32" y="80"/>
                    </a:lnTo>
                    <a:lnTo>
                      <a:pt x="41" y="80"/>
                    </a:lnTo>
                    <a:lnTo>
                      <a:pt x="49" y="79"/>
                    </a:lnTo>
                    <a:lnTo>
                      <a:pt x="56" y="77"/>
                    </a:lnTo>
                    <a:lnTo>
                      <a:pt x="62" y="73"/>
                    </a:lnTo>
                    <a:lnTo>
                      <a:pt x="68" y="67"/>
                    </a:lnTo>
                    <a:lnTo>
                      <a:pt x="73" y="62"/>
                    </a:lnTo>
                    <a:lnTo>
                      <a:pt x="76" y="55"/>
                    </a:lnTo>
                    <a:lnTo>
                      <a:pt x="79" y="47"/>
                    </a:lnTo>
                    <a:lnTo>
                      <a:pt x="80" y="39"/>
                    </a:lnTo>
                    <a:lnTo>
                      <a:pt x="79" y="30"/>
                    </a:lnTo>
                    <a:lnTo>
                      <a:pt x="76" y="24"/>
                    </a:lnTo>
                    <a:lnTo>
                      <a:pt x="73" y="17"/>
                    </a:lnTo>
                    <a:lnTo>
                      <a:pt x="67" y="11"/>
                    </a:lnTo>
                    <a:lnTo>
                      <a:pt x="61" y="6"/>
                    </a:lnTo>
                    <a:lnTo>
                      <a:pt x="54" y="3"/>
                    </a:lnTo>
                    <a:lnTo>
                      <a:pt x="46" y="0"/>
                    </a:lnTo>
                    <a:close/>
                  </a:path>
                </a:pathLst>
              </a:custGeom>
              <a:solidFill>
                <a:srgbClr val="EF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9" name="Freeform 153">
                <a:extLst>
                  <a:ext uri="{FF2B5EF4-FFF2-40B4-BE49-F238E27FC236}">
                    <a16:creationId xmlns:a16="http://schemas.microsoft.com/office/drawing/2014/main" id="{B14169AA-3F29-A5AB-F494-EE41B929647E}"/>
                  </a:ext>
                </a:extLst>
              </p:cNvPr>
              <p:cNvSpPr/>
              <p:nvPr/>
            </p:nvSpPr>
            <p:spPr bwMode="auto">
              <a:xfrm>
                <a:off x="4136" y="4223"/>
                <a:ext cx="40" cy="39"/>
              </a:xfrm>
              <a:custGeom>
                <a:avLst/>
                <a:gdLst>
                  <a:gd name="T0" fmla="*/ 1 w 79"/>
                  <a:gd name="T1" fmla="*/ 0 h 80"/>
                  <a:gd name="T2" fmla="*/ 1 w 79"/>
                  <a:gd name="T3" fmla="*/ 0 h 80"/>
                  <a:gd name="T4" fmla="*/ 1 w 79"/>
                  <a:gd name="T5" fmla="*/ 0 h 80"/>
                  <a:gd name="T6" fmla="*/ 1 w 79"/>
                  <a:gd name="T7" fmla="*/ 0 h 80"/>
                  <a:gd name="T8" fmla="*/ 1 w 79"/>
                  <a:gd name="T9" fmla="*/ 0 h 80"/>
                  <a:gd name="T10" fmla="*/ 1 w 79"/>
                  <a:gd name="T11" fmla="*/ 0 h 80"/>
                  <a:gd name="T12" fmla="*/ 1 w 79"/>
                  <a:gd name="T13" fmla="*/ 0 h 80"/>
                  <a:gd name="T14" fmla="*/ 1 w 79"/>
                  <a:gd name="T15" fmla="*/ 0 h 80"/>
                  <a:gd name="T16" fmla="*/ 0 w 79"/>
                  <a:gd name="T17" fmla="*/ 0 h 80"/>
                  <a:gd name="T18" fmla="*/ 0 w 79"/>
                  <a:gd name="T19" fmla="*/ 0 h 80"/>
                  <a:gd name="T20" fmla="*/ 1 w 79"/>
                  <a:gd name="T21" fmla="*/ 0 h 80"/>
                  <a:gd name="T22" fmla="*/ 1 w 79"/>
                  <a:gd name="T23" fmla="*/ 0 h 80"/>
                  <a:gd name="T24" fmla="*/ 1 w 79"/>
                  <a:gd name="T25" fmla="*/ 0 h 80"/>
                  <a:gd name="T26" fmla="*/ 1 w 79"/>
                  <a:gd name="T27" fmla="*/ 0 h 80"/>
                  <a:gd name="T28" fmla="*/ 1 w 79"/>
                  <a:gd name="T29" fmla="*/ 0 h 80"/>
                  <a:gd name="T30" fmla="*/ 1 w 79"/>
                  <a:gd name="T31" fmla="*/ 0 h 80"/>
                  <a:gd name="T32" fmla="*/ 1 w 79"/>
                  <a:gd name="T33" fmla="*/ 0 h 80"/>
                  <a:gd name="T34" fmla="*/ 1 w 79"/>
                  <a:gd name="T35" fmla="*/ 0 h 80"/>
                  <a:gd name="T36" fmla="*/ 1 w 79"/>
                  <a:gd name="T37" fmla="*/ 0 h 80"/>
                  <a:gd name="T38" fmla="*/ 1 w 79"/>
                  <a:gd name="T39" fmla="*/ 0 h 80"/>
                  <a:gd name="T40" fmla="*/ 1 w 79"/>
                  <a:gd name="T41" fmla="*/ 0 h 80"/>
                  <a:gd name="T42" fmla="*/ 1 w 79"/>
                  <a:gd name="T43" fmla="*/ 0 h 80"/>
                  <a:gd name="T44" fmla="*/ 1 w 79"/>
                  <a:gd name="T45" fmla="*/ 0 h 80"/>
                  <a:gd name="T46" fmla="*/ 1 w 79"/>
                  <a:gd name="T47" fmla="*/ 0 h 80"/>
                  <a:gd name="T48" fmla="*/ 1 w 79"/>
                  <a:gd name="T49" fmla="*/ 0 h 80"/>
                  <a:gd name="T50" fmla="*/ 1 w 79"/>
                  <a:gd name="T51" fmla="*/ 0 h 80"/>
                  <a:gd name="T52" fmla="*/ 1 w 79"/>
                  <a:gd name="T53" fmla="*/ 0 h 80"/>
                  <a:gd name="T54" fmla="*/ 1 w 79"/>
                  <a:gd name="T55" fmla="*/ 0 h 80"/>
                  <a:gd name="T56" fmla="*/ 1 w 79"/>
                  <a:gd name="T57" fmla="*/ 0 h 80"/>
                  <a:gd name="T58" fmla="*/ 1 w 79"/>
                  <a:gd name="T59" fmla="*/ 0 h 80"/>
                  <a:gd name="T60" fmla="*/ 1 w 79"/>
                  <a:gd name="T61" fmla="*/ 0 h 80"/>
                  <a:gd name="T62" fmla="*/ 1 w 79"/>
                  <a:gd name="T63" fmla="*/ 0 h 80"/>
                  <a:gd name="T64" fmla="*/ 1 w 79"/>
                  <a:gd name="T65" fmla="*/ 0 h 80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79" h="80">
                    <a:moveTo>
                      <a:pt x="47" y="0"/>
                    </a:moveTo>
                    <a:lnTo>
                      <a:pt x="39" y="0"/>
                    </a:lnTo>
                    <a:lnTo>
                      <a:pt x="31" y="1"/>
                    </a:lnTo>
                    <a:lnTo>
                      <a:pt x="24" y="4"/>
                    </a:lnTo>
                    <a:lnTo>
                      <a:pt x="17" y="7"/>
                    </a:lnTo>
                    <a:lnTo>
                      <a:pt x="11" y="13"/>
                    </a:lnTo>
                    <a:lnTo>
                      <a:pt x="5" y="19"/>
                    </a:lnTo>
                    <a:lnTo>
                      <a:pt x="2" y="26"/>
                    </a:lnTo>
                    <a:lnTo>
                      <a:pt x="0" y="34"/>
                    </a:lnTo>
                    <a:lnTo>
                      <a:pt x="0" y="42"/>
                    </a:lnTo>
                    <a:lnTo>
                      <a:pt x="1" y="49"/>
                    </a:lnTo>
                    <a:lnTo>
                      <a:pt x="3" y="57"/>
                    </a:lnTo>
                    <a:lnTo>
                      <a:pt x="7" y="63"/>
                    </a:lnTo>
                    <a:lnTo>
                      <a:pt x="12" y="68"/>
                    </a:lnTo>
                    <a:lnTo>
                      <a:pt x="18" y="74"/>
                    </a:lnTo>
                    <a:lnTo>
                      <a:pt x="25" y="78"/>
                    </a:lnTo>
                    <a:lnTo>
                      <a:pt x="33" y="80"/>
                    </a:lnTo>
                    <a:lnTo>
                      <a:pt x="41" y="80"/>
                    </a:lnTo>
                    <a:lnTo>
                      <a:pt x="49" y="79"/>
                    </a:lnTo>
                    <a:lnTo>
                      <a:pt x="56" y="76"/>
                    </a:lnTo>
                    <a:lnTo>
                      <a:pt x="63" y="73"/>
                    </a:lnTo>
                    <a:lnTo>
                      <a:pt x="69" y="67"/>
                    </a:lnTo>
                    <a:lnTo>
                      <a:pt x="73" y="61"/>
                    </a:lnTo>
                    <a:lnTo>
                      <a:pt x="77" y="55"/>
                    </a:lnTo>
                    <a:lnTo>
                      <a:pt x="79" y="46"/>
                    </a:lnTo>
                    <a:lnTo>
                      <a:pt x="79" y="38"/>
                    </a:lnTo>
                    <a:lnTo>
                      <a:pt x="78" y="31"/>
                    </a:lnTo>
                    <a:lnTo>
                      <a:pt x="76" y="23"/>
                    </a:lnTo>
                    <a:lnTo>
                      <a:pt x="72" y="18"/>
                    </a:lnTo>
                    <a:lnTo>
                      <a:pt x="68" y="12"/>
                    </a:lnTo>
                    <a:lnTo>
                      <a:pt x="61" y="6"/>
                    </a:lnTo>
                    <a:lnTo>
                      <a:pt x="54" y="3"/>
                    </a:lnTo>
                    <a:lnTo>
                      <a:pt x="47" y="0"/>
                    </a:lnTo>
                    <a:close/>
                  </a:path>
                </a:pathLst>
              </a:custGeom>
              <a:solidFill>
                <a:srgbClr val="EF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0" name="Freeform 154">
                <a:extLst>
                  <a:ext uri="{FF2B5EF4-FFF2-40B4-BE49-F238E27FC236}">
                    <a16:creationId xmlns:a16="http://schemas.microsoft.com/office/drawing/2014/main" id="{7E86CD56-79D3-8C65-B562-F490DED51624}"/>
                  </a:ext>
                </a:extLst>
              </p:cNvPr>
              <p:cNvSpPr/>
              <p:nvPr/>
            </p:nvSpPr>
            <p:spPr bwMode="auto">
              <a:xfrm>
                <a:off x="4059" y="4190"/>
                <a:ext cx="40" cy="40"/>
              </a:xfrm>
              <a:custGeom>
                <a:avLst/>
                <a:gdLst>
                  <a:gd name="T0" fmla="*/ 1 w 80"/>
                  <a:gd name="T1" fmla="*/ 0 h 78"/>
                  <a:gd name="T2" fmla="*/ 1 w 80"/>
                  <a:gd name="T3" fmla="*/ 0 h 78"/>
                  <a:gd name="T4" fmla="*/ 1 w 80"/>
                  <a:gd name="T5" fmla="*/ 0 h 78"/>
                  <a:gd name="T6" fmla="*/ 1 w 80"/>
                  <a:gd name="T7" fmla="*/ 1 h 78"/>
                  <a:gd name="T8" fmla="*/ 1 w 80"/>
                  <a:gd name="T9" fmla="*/ 1 h 78"/>
                  <a:gd name="T10" fmla="*/ 1 w 80"/>
                  <a:gd name="T11" fmla="*/ 1 h 78"/>
                  <a:gd name="T12" fmla="*/ 1 w 80"/>
                  <a:gd name="T13" fmla="*/ 1 h 78"/>
                  <a:gd name="T14" fmla="*/ 1 w 80"/>
                  <a:gd name="T15" fmla="*/ 1 h 78"/>
                  <a:gd name="T16" fmla="*/ 1 w 80"/>
                  <a:gd name="T17" fmla="*/ 1 h 78"/>
                  <a:gd name="T18" fmla="*/ 0 w 80"/>
                  <a:gd name="T19" fmla="*/ 1 h 78"/>
                  <a:gd name="T20" fmla="*/ 1 w 80"/>
                  <a:gd name="T21" fmla="*/ 1 h 78"/>
                  <a:gd name="T22" fmla="*/ 1 w 80"/>
                  <a:gd name="T23" fmla="*/ 1 h 78"/>
                  <a:gd name="T24" fmla="*/ 1 w 80"/>
                  <a:gd name="T25" fmla="*/ 1 h 78"/>
                  <a:gd name="T26" fmla="*/ 1 w 80"/>
                  <a:gd name="T27" fmla="*/ 1 h 78"/>
                  <a:gd name="T28" fmla="*/ 1 w 80"/>
                  <a:gd name="T29" fmla="*/ 1 h 78"/>
                  <a:gd name="T30" fmla="*/ 1 w 80"/>
                  <a:gd name="T31" fmla="*/ 1 h 78"/>
                  <a:gd name="T32" fmla="*/ 1 w 80"/>
                  <a:gd name="T33" fmla="*/ 1 h 78"/>
                  <a:gd name="T34" fmla="*/ 1 w 80"/>
                  <a:gd name="T35" fmla="*/ 1 h 78"/>
                  <a:gd name="T36" fmla="*/ 1 w 80"/>
                  <a:gd name="T37" fmla="*/ 1 h 78"/>
                  <a:gd name="T38" fmla="*/ 1 w 80"/>
                  <a:gd name="T39" fmla="*/ 1 h 78"/>
                  <a:gd name="T40" fmla="*/ 1 w 80"/>
                  <a:gd name="T41" fmla="*/ 1 h 78"/>
                  <a:gd name="T42" fmla="*/ 1 w 80"/>
                  <a:gd name="T43" fmla="*/ 1 h 78"/>
                  <a:gd name="T44" fmla="*/ 1 w 80"/>
                  <a:gd name="T45" fmla="*/ 1 h 78"/>
                  <a:gd name="T46" fmla="*/ 1 w 80"/>
                  <a:gd name="T47" fmla="*/ 1 h 78"/>
                  <a:gd name="T48" fmla="*/ 1 w 80"/>
                  <a:gd name="T49" fmla="*/ 1 h 78"/>
                  <a:gd name="T50" fmla="*/ 1 w 80"/>
                  <a:gd name="T51" fmla="*/ 1 h 78"/>
                  <a:gd name="T52" fmla="*/ 1 w 80"/>
                  <a:gd name="T53" fmla="*/ 1 h 78"/>
                  <a:gd name="T54" fmla="*/ 1 w 80"/>
                  <a:gd name="T55" fmla="*/ 1 h 78"/>
                  <a:gd name="T56" fmla="*/ 1 w 80"/>
                  <a:gd name="T57" fmla="*/ 1 h 78"/>
                  <a:gd name="T58" fmla="*/ 1 w 80"/>
                  <a:gd name="T59" fmla="*/ 1 h 78"/>
                  <a:gd name="T60" fmla="*/ 1 w 80"/>
                  <a:gd name="T61" fmla="*/ 1 h 78"/>
                  <a:gd name="T62" fmla="*/ 1 w 80"/>
                  <a:gd name="T63" fmla="*/ 1 h 78"/>
                  <a:gd name="T64" fmla="*/ 1 w 80"/>
                  <a:gd name="T65" fmla="*/ 0 h 78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80" h="78">
                    <a:moveTo>
                      <a:pt x="48" y="0"/>
                    </a:moveTo>
                    <a:lnTo>
                      <a:pt x="40" y="0"/>
                    </a:lnTo>
                    <a:lnTo>
                      <a:pt x="32" y="0"/>
                    </a:lnTo>
                    <a:lnTo>
                      <a:pt x="25" y="3"/>
                    </a:lnTo>
                    <a:lnTo>
                      <a:pt x="18" y="7"/>
                    </a:lnTo>
                    <a:lnTo>
                      <a:pt x="12" y="11"/>
                    </a:lnTo>
                    <a:lnTo>
                      <a:pt x="7" y="17"/>
                    </a:lnTo>
                    <a:lnTo>
                      <a:pt x="4" y="24"/>
                    </a:lnTo>
                    <a:lnTo>
                      <a:pt x="2" y="32"/>
                    </a:lnTo>
                    <a:lnTo>
                      <a:pt x="0" y="40"/>
                    </a:lnTo>
                    <a:lnTo>
                      <a:pt x="2" y="47"/>
                    </a:lnTo>
                    <a:lnTo>
                      <a:pt x="4" y="55"/>
                    </a:lnTo>
                    <a:lnTo>
                      <a:pt x="7" y="61"/>
                    </a:lnTo>
                    <a:lnTo>
                      <a:pt x="13" y="67"/>
                    </a:lnTo>
                    <a:lnTo>
                      <a:pt x="19" y="72"/>
                    </a:lnTo>
                    <a:lnTo>
                      <a:pt x="26" y="76"/>
                    </a:lnTo>
                    <a:lnTo>
                      <a:pt x="34" y="78"/>
                    </a:lnTo>
                    <a:lnTo>
                      <a:pt x="42" y="78"/>
                    </a:lnTo>
                    <a:lnTo>
                      <a:pt x="50" y="77"/>
                    </a:lnTo>
                    <a:lnTo>
                      <a:pt x="57" y="75"/>
                    </a:lnTo>
                    <a:lnTo>
                      <a:pt x="64" y="71"/>
                    </a:lnTo>
                    <a:lnTo>
                      <a:pt x="70" y="65"/>
                    </a:lnTo>
                    <a:lnTo>
                      <a:pt x="74" y="60"/>
                    </a:lnTo>
                    <a:lnTo>
                      <a:pt x="78" y="53"/>
                    </a:lnTo>
                    <a:lnTo>
                      <a:pt x="80" y="45"/>
                    </a:lnTo>
                    <a:lnTo>
                      <a:pt x="80" y="37"/>
                    </a:lnTo>
                    <a:lnTo>
                      <a:pt x="80" y="30"/>
                    </a:lnTo>
                    <a:lnTo>
                      <a:pt x="76" y="23"/>
                    </a:lnTo>
                    <a:lnTo>
                      <a:pt x="73" y="16"/>
                    </a:lnTo>
                    <a:lnTo>
                      <a:pt x="68" y="10"/>
                    </a:lnTo>
                    <a:lnTo>
                      <a:pt x="63" y="6"/>
                    </a:lnTo>
                    <a:lnTo>
                      <a:pt x="56" y="2"/>
                    </a:lnTo>
                    <a:lnTo>
                      <a:pt x="48" y="0"/>
                    </a:lnTo>
                    <a:close/>
                  </a:path>
                </a:pathLst>
              </a:custGeom>
              <a:solidFill>
                <a:srgbClr val="EF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1" name="Freeform 155">
                <a:extLst>
                  <a:ext uri="{FF2B5EF4-FFF2-40B4-BE49-F238E27FC236}">
                    <a16:creationId xmlns:a16="http://schemas.microsoft.com/office/drawing/2014/main" id="{F605EBC3-D5D6-C391-7D2A-411041EB771B}"/>
                  </a:ext>
                </a:extLst>
              </p:cNvPr>
              <p:cNvSpPr/>
              <p:nvPr/>
            </p:nvSpPr>
            <p:spPr bwMode="auto">
              <a:xfrm>
                <a:off x="3990" y="4195"/>
                <a:ext cx="39" cy="39"/>
              </a:xfrm>
              <a:custGeom>
                <a:avLst/>
                <a:gdLst>
                  <a:gd name="T0" fmla="*/ 0 w 80"/>
                  <a:gd name="T1" fmla="*/ 1 h 78"/>
                  <a:gd name="T2" fmla="*/ 0 w 80"/>
                  <a:gd name="T3" fmla="*/ 0 h 78"/>
                  <a:gd name="T4" fmla="*/ 0 w 80"/>
                  <a:gd name="T5" fmla="*/ 1 h 78"/>
                  <a:gd name="T6" fmla="*/ 0 w 80"/>
                  <a:gd name="T7" fmla="*/ 1 h 78"/>
                  <a:gd name="T8" fmla="*/ 0 w 80"/>
                  <a:gd name="T9" fmla="*/ 1 h 78"/>
                  <a:gd name="T10" fmla="*/ 0 w 80"/>
                  <a:gd name="T11" fmla="*/ 1 h 78"/>
                  <a:gd name="T12" fmla="*/ 0 w 80"/>
                  <a:gd name="T13" fmla="*/ 1 h 78"/>
                  <a:gd name="T14" fmla="*/ 0 w 80"/>
                  <a:gd name="T15" fmla="*/ 1 h 78"/>
                  <a:gd name="T16" fmla="*/ 0 w 80"/>
                  <a:gd name="T17" fmla="*/ 1 h 78"/>
                  <a:gd name="T18" fmla="*/ 0 w 80"/>
                  <a:gd name="T19" fmla="*/ 1 h 78"/>
                  <a:gd name="T20" fmla="*/ 0 w 80"/>
                  <a:gd name="T21" fmla="*/ 1 h 78"/>
                  <a:gd name="T22" fmla="*/ 0 w 80"/>
                  <a:gd name="T23" fmla="*/ 1 h 78"/>
                  <a:gd name="T24" fmla="*/ 0 w 80"/>
                  <a:gd name="T25" fmla="*/ 1 h 78"/>
                  <a:gd name="T26" fmla="*/ 0 w 80"/>
                  <a:gd name="T27" fmla="*/ 1 h 78"/>
                  <a:gd name="T28" fmla="*/ 0 w 80"/>
                  <a:gd name="T29" fmla="*/ 1 h 78"/>
                  <a:gd name="T30" fmla="*/ 0 w 80"/>
                  <a:gd name="T31" fmla="*/ 1 h 78"/>
                  <a:gd name="T32" fmla="*/ 0 w 80"/>
                  <a:gd name="T33" fmla="*/ 1 h 78"/>
                  <a:gd name="T34" fmla="*/ 0 w 80"/>
                  <a:gd name="T35" fmla="*/ 1 h 78"/>
                  <a:gd name="T36" fmla="*/ 0 w 80"/>
                  <a:gd name="T37" fmla="*/ 1 h 78"/>
                  <a:gd name="T38" fmla="*/ 0 w 80"/>
                  <a:gd name="T39" fmla="*/ 1 h 78"/>
                  <a:gd name="T40" fmla="*/ 0 w 80"/>
                  <a:gd name="T41" fmla="*/ 1 h 78"/>
                  <a:gd name="T42" fmla="*/ 0 w 80"/>
                  <a:gd name="T43" fmla="*/ 1 h 78"/>
                  <a:gd name="T44" fmla="*/ 0 w 80"/>
                  <a:gd name="T45" fmla="*/ 1 h 78"/>
                  <a:gd name="T46" fmla="*/ 0 w 80"/>
                  <a:gd name="T47" fmla="*/ 1 h 78"/>
                  <a:gd name="T48" fmla="*/ 0 w 80"/>
                  <a:gd name="T49" fmla="*/ 1 h 78"/>
                  <a:gd name="T50" fmla="*/ 0 w 80"/>
                  <a:gd name="T51" fmla="*/ 1 h 78"/>
                  <a:gd name="T52" fmla="*/ 0 w 80"/>
                  <a:gd name="T53" fmla="*/ 1 h 78"/>
                  <a:gd name="T54" fmla="*/ 0 w 80"/>
                  <a:gd name="T55" fmla="*/ 1 h 78"/>
                  <a:gd name="T56" fmla="*/ 0 w 80"/>
                  <a:gd name="T57" fmla="*/ 1 h 78"/>
                  <a:gd name="T58" fmla="*/ 0 w 80"/>
                  <a:gd name="T59" fmla="*/ 1 h 78"/>
                  <a:gd name="T60" fmla="*/ 0 w 80"/>
                  <a:gd name="T61" fmla="*/ 1 h 78"/>
                  <a:gd name="T62" fmla="*/ 0 w 80"/>
                  <a:gd name="T63" fmla="*/ 1 h 78"/>
                  <a:gd name="T64" fmla="*/ 0 w 80"/>
                  <a:gd name="T65" fmla="*/ 1 h 78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80" h="78">
                    <a:moveTo>
                      <a:pt x="47" y="1"/>
                    </a:moveTo>
                    <a:lnTo>
                      <a:pt x="39" y="0"/>
                    </a:lnTo>
                    <a:lnTo>
                      <a:pt x="31" y="1"/>
                    </a:lnTo>
                    <a:lnTo>
                      <a:pt x="24" y="3"/>
                    </a:lnTo>
                    <a:lnTo>
                      <a:pt x="17" y="7"/>
                    </a:lnTo>
                    <a:lnTo>
                      <a:pt x="12" y="12"/>
                    </a:lnTo>
                    <a:lnTo>
                      <a:pt x="7" y="17"/>
                    </a:lnTo>
                    <a:lnTo>
                      <a:pt x="4" y="24"/>
                    </a:lnTo>
                    <a:lnTo>
                      <a:pt x="1" y="32"/>
                    </a:lnTo>
                    <a:lnTo>
                      <a:pt x="0" y="40"/>
                    </a:lnTo>
                    <a:lnTo>
                      <a:pt x="1" y="48"/>
                    </a:lnTo>
                    <a:lnTo>
                      <a:pt x="4" y="55"/>
                    </a:lnTo>
                    <a:lnTo>
                      <a:pt x="7" y="62"/>
                    </a:lnTo>
                    <a:lnTo>
                      <a:pt x="13" y="68"/>
                    </a:lnTo>
                    <a:lnTo>
                      <a:pt x="19" y="73"/>
                    </a:lnTo>
                    <a:lnTo>
                      <a:pt x="25" y="76"/>
                    </a:lnTo>
                    <a:lnTo>
                      <a:pt x="33" y="78"/>
                    </a:lnTo>
                    <a:lnTo>
                      <a:pt x="42" y="78"/>
                    </a:lnTo>
                    <a:lnTo>
                      <a:pt x="50" y="78"/>
                    </a:lnTo>
                    <a:lnTo>
                      <a:pt x="57" y="75"/>
                    </a:lnTo>
                    <a:lnTo>
                      <a:pt x="63" y="71"/>
                    </a:lnTo>
                    <a:lnTo>
                      <a:pt x="69" y="67"/>
                    </a:lnTo>
                    <a:lnTo>
                      <a:pt x="74" y="61"/>
                    </a:lnTo>
                    <a:lnTo>
                      <a:pt x="77" y="54"/>
                    </a:lnTo>
                    <a:lnTo>
                      <a:pt x="80" y="46"/>
                    </a:lnTo>
                    <a:lnTo>
                      <a:pt x="80" y="38"/>
                    </a:lnTo>
                    <a:lnTo>
                      <a:pt x="80" y="30"/>
                    </a:lnTo>
                    <a:lnTo>
                      <a:pt x="76" y="23"/>
                    </a:lnTo>
                    <a:lnTo>
                      <a:pt x="73" y="16"/>
                    </a:lnTo>
                    <a:lnTo>
                      <a:pt x="68" y="10"/>
                    </a:lnTo>
                    <a:lnTo>
                      <a:pt x="62" y="6"/>
                    </a:lnTo>
                    <a:lnTo>
                      <a:pt x="55" y="2"/>
                    </a:lnTo>
                    <a:lnTo>
                      <a:pt x="47" y="1"/>
                    </a:lnTo>
                    <a:close/>
                  </a:path>
                </a:pathLst>
              </a:custGeom>
              <a:solidFill>
                <a:srgbClr val="EF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2" name="Freeform 156">
                <a:extLst>
                  <a:ext uri="{FF2B5EF4-FFF2-40B4-BE49-F238E27FC236}">
                    <a16:creationId xmlns:a16="http://schemas.microsoft.com/office/drawing/2014/main" id="{E025ED93-7096-8687-F30E-006EE7A50CB7}"/>
                  </a:ext>
                </a:extLst>
              </p:cNvPr>
              <p:cNvSpPr/>
              <p:nvPr/>
            </p:nvSpPr>
            <p:spPr bwMode="auto">
              <a:xfrm>
                <a:off x="4127" y="4147"/>
                <a:ext cx="39" cy="39"/>
              </a:xfrm>
              <a:custGeom>
                <a:avLst/>
                <a:gdLst>
                  <a:gd name="T0" fmla="*/ 0 w 80"/>
                  <a:gd name="T1" fmla="*/ 0 h 79"/>
                  <a:gd name="T2" fmla="*/ 0 w 80"/>
                  <a:gd name="T3" fmla="*/ 0 h 79"/>
                  <a:gd name="T4" fmla="*/ 0 w 80"/>
                  <a:gd name="T5" fmla="*/ 0 h 79"/>
                  <a:gd name="T6" fmla="*/ 0 w 80"/>
                  <a:gd name="T7" fmla="*/ 0 h 79"/>
                  <a:gd name="T8" fmla="*/ 0 w 80"/>
                  <a:gd name="T9" fmla="*/ 0 h 79"/>
                  <a:gd name="T10" fmla="*/ 0 w 80"/>
                  <a:gd name="T11" fmla="*/ 0 h 79"/>
                  <a:gd name="T12" fmla="*/ 0 w 80"/>
                  <a:gd name="T13" fmla="*/ 0 h 79"/>
                  <a:gd name="T14" fmla="*/ 0 w 80"/>
                  <a:gd name="T15" fmla="*/ 0 h 79"/>
                  <a:gd name="T16" fmla="*/ 0 w 80"/>
                  <a:gd name="T17" fmla="*/ 0 h 79"/>
                  <a:gd name="T18" fmla="*/ 0 w 80"/>
                  <a:gd name="T19" fmla="*/ 0 h 79"/>
                  <a:gd name="T20" fmla="*/ 0 w 80"/>
                  <a:gd name="T21" fmla="*/ 0 h 79"/>
                  <a:gd name="T22" fmla="*/ 0 w 80"/>
                  <a:gd name="T23" fmla="*/ 0 h 79"/>
                  <a:gd name="T24" fmla="*/ 0 w 80"/>
                  <a:gd name="T25" fmla="*/ 0 h 79"/>
                  <a:gd name="T26" fmla="*/ 0 w 80"/>
                  <a:gd name="T27" fmla="*/ 0 h 79"/>
                  <a:gd name="T28" fmla="*/ 0 w 80"/>
                  <a:gd name="T29" fmla="*/ 0 h 79"/>
                  <a:gd name="T30" fmla="*/ 0 w 80"/>
                  <a:gd name="T31" fmla="*/ 0 h 79"/>
                  <a:gd name="T32" fmla="*/ 0 w 80"/>
                  <a:gd name="T33" fmla="*/ 0 h 79"/>
                  <a:gd name="T34" fmla="*/ 0 w 80"/>
                  <a:gd name="T35" fmla="*/ 0 h 79"/>
                  <a:gd name="T36" fmla="*/ 0 w 80"/>
                  <a:gd name="T37" fmla="*/ 0 h 79"/>
                  <a:gd name="T38" fmla="*/ 0 w 80"/>
                  <a:gd name="T39" fmla="*/ 0 h 79"/>
                  <a:gd name="T40" fmla="*/ 0 w 80"/>
                  <a:gd name="T41" fmla="*/ 0 h 79"/>
                  <a:gd name="T42" fmla="*/ 0 w 80"/>
                  <a:gd name="T43" fmla="*/ 0 h 79"/>
                  <a:gd name="T44" fmla="*/ 0 w 80"/>
                  <a:gd name="T45" fmla="*/ 0 h 79"/>
                  <a:gd name="T46" fmla="*/ 0 w 80"/>
                  <a:gd name="T47" fmla="*/ 0 h 79"/>
                  <a:gd name="T48" fmla="*/ 0 w 80"/>
                  <a:gd name="T49" fmla="*/ 0 h 79"/>
                  <a:gd name="T50" fmla="*/ 0 w 80"/>
                  <a:gd name="T51" fmla="*/ 0 h 79"/>
                  <a:gd name="T52" fmla="*/ 0 w 80"/>
                  <a:gd name="T53" fmla="*/ 0 h 79"/>
                  <a:gd name="T54" fmla="*/ 0 w 80"/>
                  <a:gd name="T55" fmla="*/ 0 h 79"/>
                  <a:gd name="T56" fmla="*/ 0 w 80"/>
                  <a:gd name="T57" fmla="*/ 0 h 79"/>
                  <a:gd name="T58" fmla="*/ 0 w 80"/>
                  <a:gd name="T59" fmla="*/ 0 h 79"/>
                  <a:gd name="T60" fmla="*/ 0 w 80"/>
                  <a:gd name="T61" fmla="*/ 0 h 79"/>
                  <a:gd name="T62" fmla="*/ 0 w 80"/>
                  <a:gd name="T63" fmla="*/ 0 h 79"/>
                  <a:gd name="T64" fmla="*/ 0 w 80"/>
                  <a:gd name="T65" fmla="*/ 0 h 79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80" h="79">
                    <a:moveTo>
                      <a:pt x="46" y="0"/>
                    </a:moveTo>
                    <a:lnTo>
                      <a:pt x="38" y="0"/>
                    </a:lnTo>
                    <a:lnTo>
                      <a:pt x="30" y="0"/>
                    </a:lnTo>
                    <a:lnTo>
                      <a:pt x="23" y="4"/>
                    </a:lnTo>
                    <a:lnTo>
                      <a:pt x="16" y="7"/>
                    </a:lnTo>
                    <a:lnTo>
                      <a:pt x="11" y="12"/>
                    </a:lnTo>
                    <a:lnTo>
                      <a:pt x="6" y="18"/>
                    </a:lnTo>
                    <a:lnTo>
                      <a:pt x="2" y="24"/>
                    </a:lnTo>
                    <a:lnTo>
                      <a:pt x="0" y="33"/>
                    </a:lnTo>
                    <a:lnTo>
                      <a:pt x="0" y="41"/>
                    </a:lnTo>
                    <a:lnTo>
                      <a:pt x="0" y="49"/>
                    </a:lnTo>
                    <a:lnTo>
                      <a:pt x="4" y="56"/>
                    </a:lnTo>
                    <a:lnTo>
                      <a:pt x="7" y="63"/>
                    </a:lnTo>
                    <a:lnTo>
                      <a:pt x="12" y="68"/>
                    </a:lnTo>
                    <a:lnTo>
                      <a:pt x="17" y="73"/>
                    </a:lnTo>
                    <a:lnTo>
                      <a:pt x="24" y="76"/>
                    </a:lnTo>
                    <a:lnTo>
                      <a:pt x="32" y="79"/>
                    </a:lnTo>
                    <a:lnTo>
                      <a:pt x="40" y="79"/>
                    </a:lnTo>
                    <a:lnTo>
                      <a:pt x="49" y="79"/>
                    </a:lnTo>
                    <a:lnTo>
                      <a:pt x="55" y="75"/>
                    </a:lnTo>
                    <a:lnTo>
                      <a:pt x="62" y="72"/>
                    </a:lnTo>
                    <a:lnTo>
                      <a:pt x="68" y="67"/>
                    </a:lnTo>
                    <a:lnTo>
                      <a:pt x="73" y="61"/>
                    </a:lnTo>
                    <a:lnTo>
                      <a:pt x="76" y="54"/>
                    </a:lnTo>
                    <a:lnTo>
                      <a:pt x="78" y="46"/>
                    </a:lnTo>
                    <a:lnTo>
                      <a:pt x="80" y="38"/>
                    </a:lnTo>
                    <a:lnTo>
                      <a:pt x="78" y="30"/>
                    </a:lnTo>
                    <a:lnTo>
                      <a:pt x="76" y="23"/>
                    </a:lnTo>
                    <a:lnTo>
                      <a:pt x="73" y="16"/>
                    </a:lnTo>
                    <a:lnTo>
                      <a:pt x="67" y="11"/>
                    </a:lnTo>
                    <a:lnTo>
                      <a:pt x="61" y="6"/>
                    </a:lnTo>
                    <a:lnTo>
                      <a:pt x="54" y="3"/>
                    </a:lnTo>
                    <a:lnTo>
                      <a:pt x="46" y="0"/>
                    </a:lnTo>
                    <a:close/>
                  </a:path>
                </a:pathLst>
              </a:custGeom>
              <a:solidFill>
                <a:srgbClr val="EF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3" name="Freeform 157">
                <a:extLst>
                  <a:ext uri="{FF2B5EF4-FFF2-40B4-BE49-F238E27FC236}">
                    <a16:creationId xmlns:a16="http://schemas.microsoft.com/office/drawing/2014/main" id="{57CD531F-8A38-4A66-E3A4-3B5301550129}"/>
                  </a:ext>
                </a:extLst>
              </p:cNvPr>
              <p:cNvSpPr/>
              <p:nvPr/>
            </p:nvSpPr>
            <p:spPr bwMode="auto">
              <a:xfrm>
                <a:off x="4216" y="4162"/>
                <a:ext cx="37" cy="39"/>
              </a:xfrm>
              <a:custGeom>
                <a:avLst/>
                <a:gdLst>
                  <a:gd name="T0" fmla="*/ 1 w 73"/>
                  <a:gd name="T1" fmla="*/ 0 h 79"/>
                  <a:gd name="T2" fmla="*/ 1 w 73"/>
                  <a:gd name="T3" fmla="*/ 0 h 79"/>
                  <a:gd name="T4" fmla="*/ 1 w 73"/>
                  <a:gd name="T5" fmla="*/ 0 h 79"/>
                  <a:gd name="T6" fmla="*/ 1 w 73"/>
                  <a:gd name="T7" fmla="*/ 0 h 79"/>
                  <a:gd name="T8" fmla="*/ 1 w 73"/>
                  <a:gd name="T9" fmla="*/ 0 h 79"/>
                  <a:gd name="T10" fmla="*/ 1 w 73"/>
                  <a:gd name="T11" fmla="*/ 0 h 79"/>
                  <a:gd name="T12" fmla="*/ 1 w 73"/>
                  <a:gd name="T13" fmla="*/ 0 h 79"/>
                  <a:gd name="T14" fmla="*/ 1 w 73"/>
                  <a:gd name="T15" fmla="*/ 0 h 79"/>
                  <a:gd name="T16" fmla="*/ 1 w 73"/>
                  <a:gd name="T17" fmla="*/ 0 h 79"/>
                  <a:gd name="T18" fmla="*/ 1 w 73"/>
                  <a:gd name="T19" fmla="*/ 0 h 79"/>
                  <a:gd name="T20" fmla="*/ 1 w 73"/>
                  <a:gd name="T21" fmla="*/ 0 h 79"/>
                  <a:gd name="T22" fmla="*/ 1 w 73"/>
                  <a:gd name="T23" fmla="*/ 0 h 79"/>
                  <a:gd name="T24" fmla="*/ 0 w 73"/>
                  <a:gd name="T25" fmla="*/ 0 h 79"/>
                  <a:gd name="T26" fmla="*/ 0 w 73"/>
                  <a:gd name="T27" fmla="*/ 0 h 79"/>
                  <a:gd name="T28" fmla="*/ 0 w 73"/>
                  <a:gd name="T29" fmla="*/ 0 h 79"/>
                  <a:gd name="T30" fmla="*/ 1 w 73"/>
                  <a:gd name="T31" fmla="*/ 0 h 79"/>
                  <a:gd name="T32" fmla="*/ 1 w 73"/>
                  <a:gd name="T33" fmla="*/ 0 h 79"/>
                  <a:gd name="T34" fmla="*/ 1 w 73"/>
                  <a:gd name="T35" fmla="*/ 0 h 79"/>
                  <a:gd name="T36" fmla="*/ 1 w 73"/>
                  <a:gd name="T37" fmla="*/ 0 h 79"/>
                  <a:gd name="T38" fmla="*/ 1 w 73"/>
                  <a:gd name="T39" fmla="*/ 0 h 79"/>
                  <a:gd name="T40" fmla="*/ 1 w 73"/>
                  <a:gd name="T41" fmla="*/ 0 h 79"/>
                  <a:gd name="T42" fmla="*/ 1 w 73"/>
                  <a:gd name="T43" fmla="*/ 0 h 79"/>
                  <a:gd name="T44" fmla="*/ 1 w 73"/>
                  <a:gd name="T45" fmla="*/ 0 h 79"/>
                  <a:gd name="T46" fmla="*/ 1 w 73"/>
                  <a:gd name="T47" fmla="*/ 0 h 79"/>
                  <a:gd name="T48" fmla="*/ 1 w 73"/>
                  <a:gd name="T49" fmla="*/ 0 h 79"/>
                  <a:gd name="T50" fmla="*/ 1 w 73"/>
                  <a:gd name="T51" fmla="*/ 0 h 79"/>
                  <a:gd name="T52" fmla="*/ 1 w 73"/>
                  <a:gd name="T53" fmla="*/ 0 h 79"/>
                  <a:gd name="T54" fmla="*/ 1 w 73"/>
                  <a:gd name="T55" fmla="*/ 0 h 79"/>
                  <a:gd name="T56" fmla="*/ 1 w 73"/>
                  <a:gd name="T57" fmla="*/ 0 h 79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0" t="0" r="r" b="b"/>
                <a:pathLst>
                  <a:path w="73" h="79">
                    <a:moveTo>
                      <a:pt x="73" y="19"/>
                    </a:moveTo>
                    <a:lnTo>
                      <a:pt x="69" y="12"/>
                    </a:lnTo>
                    <a:lnTo>
                      <a:pt x="62" y="7"/>
                    </a:lnTo>
                    <a:lnTo>
                      <a:pt x="54" y="2"/>
                    </a:lnTo>
                    <a:lnTo>
                      <a:pt x="46" y="0"/>
                    </a:lnTo>
                    <a:lnTo>
                      <a:pt x="38" y="0"/>
                    </a:lnTo>
                    <a:lnTo>
                      <a:pt x="30" y="1"/>
                    </a:lnTo>
                    <a:lnTo>
                      <a:pt x="23" y="4"/>
                    </a:lnTo>
                    <a:lnTo>
                      <a:pt x="16" y="7"/>
                    </a:lnTo>
                    <a:lnTo>
                      <a:pt x="10" y="12"/>
                    </a:lnTo>
                    <a:lnTo>
                      <a:pt x="5" y="19"/>
                    </a:lnTo>
                    <a:lnTo>
                      <a:pt x="2" y="25"/>
                    </a:lnTo>
                    <a:lnTo>
                      <a:pt x="0" y="32"/>
                    </a:lnTo>
                    <a:lnTo>
                      <a:pt x="0" y="40"/>
                    </a:lnTo>
                    <a:lnTo>
                      <a:pt x="0" y="49"/>
                    </a:lnTo>
                    <a:lnTo>
                      <a:pt x="3" y="55"/>
                    </a:lnTo>
                    <a:lnTo>
                      <a:pt x="7" y="62"/>
                    </a:lnTo>
                    <a:lnTo>
                      <a:pt x="11" y="68"/>
                    </a:lnTo>
                    <a:lnTo>
                      <a:pt x="17" y="73"/>
                    </a:lnTo>
                    <a:lnTo>
                      <a:pt x="24" y="76"/>
                    </a:lnTo>
                    <a:lnTo>
                      <a:pt x="32" y="79"/>
                    </a:lnTo>
                    <a:lnTo>
                      <a:pt x="35" y="79"/>
                    </a:lnTo>
                    <a:lnTo>
                      <a:pt x="38" y="79"/>
                    </a:lnTo>
                    <a:lnTo>
                      <a:pt x="41" y="79"/>
                    </a:lnTo>
                    <a:lnTo>
                      <a:pt x="43" y="79"/>
                    </a:lnTo>
                    <a:lnTo>
                      <a:pt x="48" y="70"/>
                    </a:lnTo>
                    <a:lnTo>
                      <a:pt x="58" y="52"/>
                    </a:lnTo>
                    <a:lnTo>
                      <a:pt x="69" y="31"/>
                    </a:lnTo>
                    <a:lnTo>
                      <a:pt x="73" y="19"/>
                    </a:lnTo>
                    <a:close/>
                  </a:path>
                </a:pathLst>
              </a:custGeom>
              <a:solidFill>
                <a:srgbClr val="EF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4" name="Freeform 158">
                <a:extLst>
                  <a:ext uri="{FF2B5EF4-FFF2-40B4-BE49-F238E27FC236}">
                    <a16:creationId xmlns:a16="http://schemas.microsoft.com/office/drawing/2014/main" id="{EDA70476-F102-BDC8-2346-9ABF4EF17D57}"/>
                  </a:ext>
                </a:extLst>
              </p:cNvPr>
              <p:cNvSpPr/>
              <p:nvPr/>
            </p:nvSpPr>
            <p:spPr bwMode="auto">
              <a:xfrm>
                <a:off x="3983" y="4266"/>
                <a:ext cx="31" cy="33"/>
              </a:xfrm>
              <a:custGeom>
                <a:avLst/>
                <a:gdLst>
                  <a:gd name="T0" fmla="*/ 1 w 61"/>
                  <a:gd name="T1" fmla="*/ 1 h 66"/>
                  <a:gd name="T2" fmla="*/ 1 w 61"/>
                  <a:gd name="T3" fmla="*/ 1 h 66"/>
                  <a:gd name="T4" fmla="*/ 1 w 61"/>
                  <a:gd name="T5" fmla="*/ 1 h 66"/>
                  <a:gd name="T6" fmla="*/ 1 w 61"/>
                  <a:gd name="T7" fmla="*/ 1 h 66"/>
                  <a:gd name="T8" fmla="*/ 1 w 61"/>
                  <a:gd name="T9" fmla="*/ 1 h 66"/>
                  <a:gd name="T10" fmla="*/ 1 w 61"/>
                  <a:gd name="T11" fmla="*/ 1 h 66"/>
                  <a:gd name="T12" fmla="*/ 1 w 61"/>
                  <a:gd name="T13" fmla="*/ 1 h 66"/>
                  <a:gd name="T14" fmla="*/ 1 w 61"/>
                  <a:gd name="T15" fmla="*/ 1 h 66"/>
                  <a:gd name="T16" fmla="*/ 1 w 61"/>
                  <a:gd name="T17" fmla="*/ 1 h 66"/>
                  <a:gd name="T18" fmla="*/ 1 w 61"/>
                  <a:gd name="T19" fmla="*/ 1 h 66"/>
                  <a:gd name="T20" fmla="*/ 1 w 61"/>
                  <a:gd name="T21" fmla="*/ 1 h 66"/>
                  <a:gd name="T22" fmla="*/ 1 w 61"/>
                  <a:gd name="T23" fmla="*/ 1 h 66"/>
                  <a:gd name="T24" fmla="*/ 1 w 61"/>
                  <a:gd name="T25" fmla="*/ 1 h 66"/>
                  <a:gd name="T26" fmla="*/ 1 w 61"/>
                  <a:gd name="T27" fmla="*/ 0 h 66"/>
                  <a:gd name="T28" fmla="*/ 1 w 61"/>
                  <a:gd name="T29" fmla="*/ 1 h 66"/>
                  <a:gd name="T30" fmla="*/ 1 w 61"/>
                  <a:gd name="T31" fmla="*/ 1 h 66"/>
                  <a:gd name="T32" fmla="*/ 0 w 61"/>
                  <a:gd name="T33" fmla="*/ 1 h 66"/>
                  <a:gd name="T34" fmla="*/ 1 w 61"/>
                  <a:gd name="T35" fmla="*/ 1 h 66"/>
                  <a:gd name="T36" fmla="*/ 1 w 61"/>
                  <a:gd name="T37" fmla="*/ 1 h 66"/>
                  <a:gd name="T38" fmla="*/ 1 w 61"/>
                  <a:gd name="T39" fmla="*/ 1 h 66"/>
                  <a:gd name="T40" fmla="*/ 1 w 61"/>
                  <a:gd name="T41" fmla="*/ 1 h 66"/>
                  <a:gd name="T42" fmla="*/ 1 w 61"/>
                  <a:gd name="T43" fmla="*/ 1 h 66"/>
                  <a:gd name="T44" fmla="*/ 1 w 61"/>
                  <a:gd name="T45" fmla="*/ 1 h 66"/>
                  <a:gd name="T46" fmla="*/ 1 w 61"/>
                  <a:gd name="T47" fmla="*/ 1 h 66"/>
                  <a:gd name="T48" fmla="*/ 1 w 61"/>
                  <a:gd name="T49" fmla="*/ 1 h 6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0" t="0" r="r" b="b"/>
                <a:pathLst>
                  <a:path w="61" h="66">
                    <a:moveTo>
                      <a:pt x="53" y="66"/>
                    </a:moveTo>
                    <a:lnTo>
                      <a:pt x="57" y="61"/>
                    </a:lnTo>
                    <a:lnTo>
                      <a:pt x="59" y="56"/>
                    </a:lnTo>
                    <a:lnTo>
                      <a:pt x="60" y="52"/>
                    </a:lnTo>
                    <a:lnTo>
                      <a:pt x="61" y="47"/>
                    </a:lnTo>
                    <a:lnTo>
                      <a:pt x="61" y="39"/>
                    </a:lnTo>
                    <a:lnTo>
                      <a:pt x="60" y="31"/>
                    </a:lnTo>
                    <a:lnTo>
                      <a:pt x="58" y="24"/>
                    </a:lnTo>
                    <a:lnTo>
                      <a:pt x="55" y="17"/>
                    </a:lnTo>
                    <a:lnTo>
                      <a:pt x="50" y="11"/>
                    </a:lnTo>
                    <a:lnTo>
                      <a:pt x="43" y="7"/>
                    </a:lnTo>
                    <a:lnTo>
                      <a:pt x="36" y="3"/>
                    </a:lnTo>
                    <a:lnTo>
                      <a:pt x="29" y="1"/>
                    </a:lnTo>
                    <a:lnTo>
                      <a:pt x="21" y="0"/>
                    </a:lnTo>
                    <a:lnTo>
                      <a:pt x="13" y="1"/>
                    </a:lnTo>
                    <a:lnTo>
                      <a:pt x="6" y="3"/>
                    </a:lnTo>
                    <a:lnTo>
                      <a:pt x="0" y="7"/>
                    </a:lnTo>
                    <a:lnTo>
                      <a:pt x="2" y="9"/>
                    </a:lnTo>
                    <a:lnTo>
                      <a:pt x="5" y="14"/>
                    </a:lnTo>
                    <a:lnTo>
                      <a:pt x="11" y="22"/>
                    </a:lnTo>
                    <a:lnTo>
                      <a:pt x="19" y="31"/>
                    </a:lnTo>
                    <a:lnTo>
                      <a:pt x="27" y="41"/>
                    </a:lnTo>
                    <a:lnTo>
                      <a:pt x="35" y="51"/>
                    </a:lnTo>
                    <a:lnTo>
                      <a:pt x="44" y="59"/>
                    </a:lnTo>
                    <a:lnTo>
                      <a:pt x="53" y="66"/>
                    </a:lnTo>
                    <a:close/>
                  </a:path>
                </a:pathLst>
              </a:custGeom>
              <a:solidFill>
                <a:srgbClr val="EF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5" name="Freeform 159">
                <a:extLst>
                  <a:ext uri="{FF2B5EF4-FFF2-40B4-BE49-F238E27FC236}">
                    <a16:creationId xmlns:a16="http://schemas.microsoft.com/office/drawing/2014/main" id="{DBD8E5F8-9558-5EBC-B10B-3A65C1781AC9}"/>
                  </a:ext>
                </a:extLst>
              </p:cNvPr>
              <p:cNvSpPr/>
              <p:nvPr/>
            </p:nvSpPr>
            <p:spPr bwMode="auto">
              <a:xfrm>
                <a:off x="4852" y="4125"/>
                <a:ext cx="17" cy="17"/>
              </a:xfrm>
              <a:custGeom>
                <a:avLst/>
                <a:gdLst>
                  <a:gd name="T0" fmla="*/ 1 w 34"/>
                  <a:gd name="T1" fmla="*/ 1 h 34"/>
                  <a:gd name="T2" fmla="*/ 1 w 34"/>
                  <a:gd name="T3" fmla="*/ 1 h 34"/>
                  <a:gd name="T4" fmla="*/ 1 w 34"/>
                  <a:gd name="T5" fmla="*/ 1 h 34"/>
                  <a:gd name="T6" fmla="*/ 1 w 34"/>
                  <a:gd name="T7" fmla="*/ 1 h 34"/>
                  <a:gd name="T8" fmla="*/ 1 w 34"/>
                  <a:gd name="T9" fmla="*/ 1 h 34"/>
                  <a:gd name="T10" fmla="*/ 1 w 34"/>
                  <a:gd name="T11" fmla="*/ 1 h 34"/>
                  <a:gd name="T12" fmla="*/ 1 w 34"/>
                  <a:gd name="T13" fmla="*/ 1 h 34"/>
                  <a:gd name="T14" fmla="*/ 1 w 34"/>
                  <a:gd name="T15" fmla="*/ 1 h 34"/>
                  <a:gd name="T16" fmla="*/ 1 w 34"/>
                  <a:gd name="T17" fmla="*/ 1 h 34"/>
                  <a:gd name="T18" fmla="*/ 1 w 34"/>
                  <a:gd name="T19" fmla="*/ 0 h 34"/>
                  <a:gd name="T20" fmla="*/ 1 w 34"/>
                  <a:gd name="T21" fmla="*/ 1 h 34"/>
                  <a:gd name="T22" fmla="*/ 1 w 34"/>
                  <a:gd name="T23" fmla="*/ 1 h 34"/>
                  <a:gd name="T24" fmla="*/ 0 w 34"/>
                  <a:gd name="T25" fmla="*/ 1 h 34"/>
                  <a:gd name="T26" fmla="*/ 0 w 34"/>
                  <a:gd name="T27" fmla="*/ 1 h 34"/>
                  <a:gd name="T28" fmla="*/ 1 w 34"/>
                  <a:gd name="T29" fmla="*/ 1 h 34"/>
                  <a:gd name="T30" fmla="*/ 1 w 34"/>
                  <a:gd name="T31" fmla="*/ 1 h 34"/>
                  <a:gd name="T32" fmla="*/ 1 w 34"/>
                  <a:gd name="T33" fmla="*/ 1 h 3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4" h="34">
                    <a:moveTo>
                      <a:pt x="12" y="34"/>
                    </a:moveTo>
                    <a:lnTo>
                      <a:pt x="19" y="34"/>
                    </a:lnTo>
                    <a:lnTo>
                      <a:pt x="24" y="33"/>
                    </a:lnTo>
                    <a:lnTo>
                      <a:pt x="29" y="28"/>
                    </a:lnTo>
                    <a:lnTo>
                      <a:pt x="32" y="22"/>
                    </a:lnTo>
                    <a:lnTo>
                      <a:pt x="34" y="15"/>
                    </a:lnTo>
                    <a:lnTo>
                      <a:pt x="32" y="10"/>
                    </a:lnTo>
                    <a:lnTo>
                      <a:pt x="28" y="5"/>
                    </a:lnTo>
                    <a:lnTo>
                      <a:pt x="22" y="2"/>
                    </a:lnTo>
                    <a:lnTo>
                      <a:pt x="15" y="0"/>
                    </a:lnTo>
                    <a:lnTo>
                      <a:pt x="9" y="3"/>
                    </a:lnTo>
                    <a:lnTo>
                      <a:pt x="4" y="6"/>
                    </a:lnTo>
                    <a:lnTo>
                      <a:pt x="0" y="12"/>
                    </a:lnTo>
                    <a:lnTo>
                      <a:pt x="0" y="19"/>
                    </a:lnTo>
                    <a:lnTo>
                      <a:pt x="1" y="25"/>
                    </a:lnTo>
                    <a:lnTo>
                      <a:pt x="6" y="30"/>
                    </a:lnTo>
                    <a:lnTo>
                      <a:pt x="12" y="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6" name="Freeform 160">
                <a:extLst>
                  <a:ext uri="{FF2B5EF4-FFF2-40B4-BE49-F238E27FC236}">
                    <a16:creationId xmlns:a16="http://schemas.microsoft.com/office/drawing/2014/main" id="{62C31B38-39CB-FB96-5528-D597036239BC}"/>
                  </a:ext>
                </a:extLst>
              </p:cNvPr>
              <p:cNvSpPr/>
              <p:nvPr/>
            </p:nvSpPr>
            <p:spPr bwMode="auto">
              <a:xfrm>
                <a:off x="4885" y="4152"/>
                <a:ext cx="17" cy="17"/>
              </a:xfrm>
              <a:custGeom>
                <a:avLst/>
                <a:gdLst>
                  <a:gd name="T0" fmla="*/ 1 w 33"/>
                  <a:gd name="T1" fmla="*/ 1 h 33"/>
                  <a:gd name="T2" fmla="*/ 1 w 33"/>
                  <a:gd name="T3" fmla="*/ 1 h 33"/>
                  <a:gd name="T4" fmla="*/ 1 w 33"/>
                  <a:gd name="T5" fmla="*/ 1 h 33"/>
                  <a:gd name="T6" fmla="*/ 1 w 33"/>
                  <a:gd name="T7" fmla="*/ 1 h 33"/>
                  <a:gd name="T8" fmla="*/ 1 w 33"/>
                  <a:gd name="T9" fmla="*/ 1 h 33"/>
                  <a:gd name="T10" fmla="*/ 1 w 33"/>
                  <a:gd name="T11" fmla="*/ 1 h 33"/>
                  <a:gd name="T12" fmla="*/ 1 w 33"/>
                  <a:gd name="T13" fmla="*/ 1 h 33"/>
                  <a:gd name="T14" fmla="*/ 1 w 33"/>
                  <a:gd name="T15" fmla="*/ 1 h 33"/>
                  <a:gd name="T16" fmla="*/ 1 w 33"/>
                  <a:gd name="T17" fmla="*/ 0 h 33"/>
                  <a:gd name="T18" fmla="*/ 1 w 33"/>
                  <a:gd name="T19" fmla="*/ 0 h 33"/>
                  <a:gd name="T20" fmla="*/ 1 w 33"/>
                  <a:gd name="T21" fmla="*/ 1 h 33"/>
                  <a:gd name="T22" fmla="*/ 1 w 33"/>
                  <a:gd name="T23" fmla="*/ 1 h 33"/>
                  <a:gd name="T24" fmla="*/ 1 w 33"/>
                  <a:gd name="T25" fmla="*/ 1 h 33"/>
                  <a:gd name="T26" fmla="*/ 0 w 33"/>
                  <a:gd name="T27" fmla="*/ 1 h 33"/>
                  <a:gd name="T28" fmla="*/ 1 w 33"/>
                  <a:gd name="T29" fmla="*/ 1 h 33"/>
                  <a:gd name="T30" fmla="*/ 1 w 33"/>
                  <a:gd name="T31" fmla="*/ 1 h 33"/>
                  <a:gd name="T32" fmla="*/ 1 w 33"/>
                  <a:gd name="T33" fmla="*/ 1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3" h="33">
                    <a:moveTo>
                      <a:pt x="11" y="32"/>
                    </a:moveTo>
                    <a:lnTo>
                      <a:pt x="18" y="33"/>
                    </a:lnTo>
                    <a:lnTo>
                      <a:pt x="24" y="31"/>
                    </a:lnTo>
                    <a:lnTo>
                      <a:pt x="29" y="27"/>
                    </a:lnTo>
                    <a:lnTo>
                      <a:pt x="32" y="22"/>
                    </a:lnTo>
                    <a:lnTo>
                      <a:pt x="33" y="15"/>
                    </a:lnTo>
                    <a:lnTo>
                      <a:pt x="32" y="9"/>
                    </a:lnTo>
                    <a:lnTo>
                      <a:pt x="28" y="3"/>
                    </a:lnTo>
                    <a:lnTo>
                      <a:pt x="22" y="0"/>
                    </a:lnTo>
                    <a:lnTo>
                      <a:pt x="15" y="0"/>
                    </a:lnTo>
                    <a:lnTo>
                      <a:pt x="9" y="1"/>
                    </a:lnTo>
                    <a:lnTo>
                      <a:pt x="4" y="5"/>
                    </a:lnTo>
                    <a:lnTo>
                      <a:pt x="1" y="11"/>
                    </a:lnTo>
                    <a:lnTo>
                      <a:pt x="0" y="18"/>
                    </a:lnTo>
                    <a:lnTo>
                      <a:pt x="1" y="24"/>
                    </a:lnTo>
                    <a:lnTo>
                      <a:pt x="6" y="28"/>
                    </a:lnTo>
                    <a:lnTo>
                      <a:pt x="11" y="3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7" name="Freeform 161">
                <a:extLst>
                  <a:ext uri="{FF2B5EF4-FFF2-40B4-BE49-F238E27FC236}">
                    <a16:creationId xmlns:a16="http://schemas.microsoft.com/office/drawing/2014/main" id="{E2793D58-3F8C-CF95-956C-549DC982092C}"/>
                  </a:ext>
                </a:extLst>
              </p:cNvPr>
              <p:cNvSpPr/>
              <p:nvPr/>
            </p:nvSpPr>
            <p:spPr bwMode="auto">
              <a:xfrm>
                <a:off x="4701" y="4202"/>
                <a:ext cx="17" cy="17"/>
              </a:xfrm>
              <a:custGeom>
                <a:avLst/>
                <a:gdLst>
                  <a:gd name="T0" fmla="*/ 1 w 34"/>
                  <a:gd name="T1" fmla="*/ 1 h 33"/>
                  <a:gd name="T2" fmla="*/ 1 w 34"/>
                  <a:gd name="T3" fmla="*/ 1 h 33"/>
                  <a:gd name="T4" fmla="*/ 1 w 34"/>
                  <a:gd name="T5" fmla="*/ 1 h 33"/>
                  <a:gd name="T6" fmla="*/ 1 w 34"/>
                  <a:gd name="T7" fmla="*/ 1 h 33"/>
                  <a:gd name="T8" fmla="*/ 1 w 34"/>
                  <a:gd name="T9" fmla="*/ 1 h 33"/>
                  <a:gd name="T10" fmla="*/ 1 w 34"/>
                  <a:gd name="T11" fmla="*/ 1 h 33"/>
                  <a:gd name="T12" fmla="*/ 1 w 34"/>
                  <a:gd name="T13" fmla="*/ 1 h 33"/>
                  <a:gd name="T14" fmla="*/ 1 w 34"/>
                  <a:gd name="T15" fmla="*/ 1 h 33"/>
                  <a:gd name="T16" fmla="*/ 1 w 34"/>
                  <a:gd name="T17" fmla="*/ 1 h 33"/>
                  <a:gd name="T18" fmla="*/ 1 w 34"/>
                  <a:gd name="T19" fmla="*/ 0 h 33"/>
                  <a:gd name="T20" fmla="*/ 1 w 34"/>
                  <a:gd name="T21" fmla="*/ 1 h 33"/>
                  <a:gd name="T22" fmla="*/ 1 w 34"/>
                  <a:gd name="T23" fmla="*/ 1 h 33"/>
                  <a:gd name="T24" fmla="*/ 1 w 34"/>
                  <a:gd name="T25" fmla="*/ 1 h 33"/>
                  <a:gd name="T26" fmla="*/ 0 w 34"/>
                  <a:gd name="T27" fmla="*/ 1 h 33"/>
                  <a:gd name="T28" fmla="*/ 1 w 34"/>
                  <a:gd name="T29" fmla="*/ 1 h 33"/>
                  <a:gd name="T30" fmla="*/ 1 w 34"/>
                  <a:gd name="T31" fmla="*/ 1 h 33"/>
                  <a:gd name="T32" fmla="*/ 1 w 34"/>
                  <a:gd name="T33" fmla="*/ 1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4" h="33">
                    <a:moveTo>
                      <a:pt x="12" y="33"/>
                    </a:moveTo>
                    <a:lnTo>
                      <a:pt x="19" y="33"/>
                    </a:lnTo>
                    <a:lnTo>
                      <a:pt x="25" y="32"/>
                    </a:lnTo>
                    <a:lnTo>
                      <a:pt x="29" y="28"/>
                    </a:lnTo>
                    <a:lnTo>
                      <a:pt x="33" y="22"/>
                    </a:lnTo>
                    <a:lnTo>
                      <a:pt x="34" y="16"/>
                    </a:lnTo>
                    <a:lnTo>
                      <a:pt x="33" y="9"/>
                    </a:lnTo>
                    <a:lnTo>
                      <a:pt x="28" y="5"/>
                    </a:lnTo>
                    <a:lnTo>
                      <a:pt x="22" y="1"/>
                    </a:lnTo>
                    <a:lnTo>
                      <a:pt x="15" y="0"/>
                    </a:lnTo>
                    <a:lnTo>
                      <a:pt x="10" y="2"/>
                    </a:lnTo>
                    <a:lnTo>
                      <a:pt x="5" y="6"/>
                    </a:lnTo>
                    <a:lnTo>
                      <a:pt x="2" y="12"/>
                    </a:lnTo>
                    <a:lnTo>
                      <a:pt x="0" y="18"/>
                    </a:lnTo>
                    <a:lnTo>
                      <a:pt x="2" y="24"/>
                    </a:lnTo>
                    <a:lnTo>
                      <a:pt x="6" y="30"/>
                    </a:lnTo>
                    <a:lnTo>
                      <a:pt x="12" y="3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8" name="Freeform 162">
                <a:extLst>
                  <a:ext uri="{FF2B5EF4-FFF2-40B4-BE49-F238E27FC236}">
                    <a16:creationId xmlns:a16="http://schemas.microsoft.com/office/drawing/2014/main" id="{0153040D-8ECF-78CD-15A9-11E8C7E565B9}"/>
                  </a:ext>
                </a:extLst>
              </p:cNvPr>
              <p:cNvSpPr/>
              <p:nvPr/>
            </p:nvSpPr>
            <p:spPr bwMode="auto">
              <a:xfrm>
                <a:off x="4742" y="4201"/>
                <a:ext cx="16" cy="17"/>
              </a:xfrm>
              <a:custGeom>
                <a:avLst/>
                <a:gdLst>
                  <a:gd name="T0" fmla="*/ 0 w 34"/>
                  <a:gd name="T1" fmla="*/ 1 h 33"/>
                  <a:gd name="T2" fmla="*/ 0 w 34"/>
                  <a:gd name="T3" fmla="*/ 1 h 33"/>
                  <a:gd name="T4" fmla="*/ 0 w 34"/>
                  <a:gd name="T5" fmla="*/ 1 h 33"/>
                  <a:gd name="T6" fmla="*/ 0 w 34"/>
                  <a:gd name="T7" fmla="*/ 1 h 33"/>
                  <a:gd name="T8" fmla="*/ 0 w 34"/>
                  <a:gd name="T9" fmla="*/ 1 h 33"/>
                  <a:gd name="T10" fmla="*/ 0 w 34"/>
                  <a:gd name="T11" fmla="*/ 1 h 33"/>
                  <a:gd name="T12" fmla="*/ 0 w 34"/>
                  <a:gd name="T13" fmla="*/ 1 h 33"/>
                  <a:gd name="T14" fmla="*/ 0 w 34"/>
                  <a:gd name="T15" fmla="*/ 1 h 33"/>
                  <a:gd name="T16" fmla="*/ 0 w 34"/>
                  <a:gd name="T17" fmla="*/ 1 h 33"/>
                  <a:gd name="T18" fmla="*/ 0 w 34"/>
                  <a:gd name="T19" fmla="*/ 0 h 33"/>
                  <a:gd name="T20" fmla="*/ 0 w 34"/>
                  <a:gd name="T21" fmla="*/ 1 h 33"/>
                  <a:gd name="T22" fmla="*/ 0 w 34"/>
                  <a:gd name="T23" fmla="*/ 1 h 33"/>
                  <a:gd name="T24" fmla="*/ 0 w 34"/>
                  <a:gd name="T25" fmla="*/ 1 h 33"/>
                  <a:gd name="T26" fmla="*/ 0 w 34"/>
                  <a:gd name="T27" fmla="*/ 1 h 33"/>
                  <a:gd name="T28" fmla="*/ 0 w 34"/>
                  <a:gd name="T29" fmla="*/ 1 h 33"/>
                  <a:gd name="T30" fmla="*/ 0 w 34"/>
                  <a:gd name="T31" fmla="*/ 1 h 33"/>
                  <a:gd name="T32" fmla="*/ 0 w 34"/>
                  <a:gd name="T33" fmla="*/ 1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4" h="33">
                    <a:moveTo>
                      <a:pt x="12" y="32"/>
                    </a:moveTo>
                    <a:lnTo>
                      <a:pt x="19" y="33"/>
                    </a:lnTo>
                    <a:lnTo>
                      <a:pt x="24" y="32"/>
                    </a:lnTo>
                    <a:lnTo>
                      <a:pt x="29" y="27"/>
                    </a:lnTo>
                    <a:lnTo>
                      <a:pt x="32" y="22"/>
                    </a:lnTo>
                    <a:lnTo>
                      <a:pt x="34" y="15"/>
                    </a:lnTo>
                    <a:lnTo>
                      <a:pt x="31" y="9"/>
                    </a:lnTo>
                    <a:lnTo>
                      <a:pt x="28" y="4"/>
                    </a:lnTo>
                    <a:lnTo>
                      <a:pt x="22" y="1"/>
                    </a:lnTo>
                    <a:lnTo>
                      <a:pt x="15" y="0"/>
                    </a:lnTo>
                    <a:lnTo>
                      <a:pt x="9" y="1"/>
                    </a:lnTo>
                    <a:lnTo>
                      <a:pt x="4" y="5"/>
                    </a:lnTo>
                    <a:lnTo>
                      <a:pt x="0" y="11"/>
                    </a:lnTo>
                    <a:lnTo>
                      <a:pt x="0" y="18"/>
                    </a:lnTo>
                    <a:lnTo>
                      <a:pt x="1" y="24"/>
                    </a:lnTo>
                    <a:lnTo>
                      <a:pt x="6" y="28"/>
                    </a:lnTo>
                    <a:lnTo>
                      <a:pt x="12" y="3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9" name="Freeform 163">
                <a:extLst>
                  <a:ext uri="{FF2B5EF4-FFF2-40B4-BE49-F238E27FC236}">
                    <a16:creationId xmlns:a16="http://schemas.microsoft.com/office/drawing/2014/main" id="{23EF2985-A04D-BE5E-CB9A-4D4BDE708D2A}"/>
                  </a:ext>
                </a:extLst>
              </p:cNvPr>
              <p:cNvSpPr/>
              <p:nvPr/>
            </p:nvSpPr>
            <p:spPr bwMode="auto">
              <a:xfrm>
                <a:off x="4782" y="4209"/>
                <a:ext cx="17" cy="17"/>
              </a:xfrm>
              <a:custGeom>
                <a:avLst/>
                <a:gdLst>
                  <a:gd name="T0" fmla="*/ 1 w 33"/>
                  <a:gd name="T1" fmla="*/ 1 h 33"/>
                  <a:gd name="T2" fmla="*/ 1 w 33"/>
                  <a:gd name="T3" fmla="*/ 1 h 33"/>
                  <a:gd name="T4" fmla="*/ 1 w 33"/>
                  <a:gd name="T5" fmla="*/ 1 h 33"/>
                  <a:gd name="T6" fmla="*/ 1 w 33"/>
                  <a:gd name="T7" fmla="*/ 1 h 33"/>
                  <a:gd name="T8" fmla="*/ 1 w 33"/>
                  <a:gd name="T9" fmla="*/ 1 h 33"/>
                  <a:gd name="T10" fmla="*/ 1 w 33"/>
                  <a:gd name="T11" fmla="*/ 1 h 33"/>
                  <a:gd name="T12" fmla="*/ 1 w 33"/>
                  <a:gd name="T13" fmla="*/ 1 h 33"/>
                  <a:gd name="T14" fmla="*/ 1 w 33"/>
                  <a:gd name="T15" fmla="*/ 1 h 33"/>
                  <a:gd name="T16" fmla="*/ 1 w 33"/>
                  <a:gd name="T17" fmla="*/ 1 h 33"/>
                  <a:gd name="T18" fmla="*/ 1 w 33"/>
                  <a:gd name="T19" fmla="*/ 0 h 33"/>
                  <a:gd name="T20" fmla="*/ 1 w 33"/>
                  <a:gd name="T21" fmla="*/ 1 h 33"/>
                  <a:gd name="T22" fmla="*/ 1 w 33"/>
                  <a:gd name="T23" fmla="*/ 1 h 33"/>
                  <a:gd name="T24" fmla="*/ 0 w 33"/>
                  <a:gd name="T25" fmla="*/ 1 h 33"/>
                  <a:gd name="T26" fmla="*/ 0 w 33"/>
                  <a:gd name="T27" fmla="*/ 1 h 33"/>
                  <a:gd name="T28" fmla="*/ 1 w 33"/>
                  <a:gd name="T29" fmla="*/ 1 h 33"/>
                  <a:gd name="T30" fmla="*/ 1 w 33"/>
                  <a:gd name="T31" fmla="*/ 1 h 33"/>
                  <a:gd name="T32" fmla="*/ 1 w 33"/>
                  <a:gd name="T33" fmla="*/ 1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3" h="33">
                    <a:moveTo>
                      <a:pt x="11" y="32"/>
                    </a:moveTo>
                    <a:lnTo>
                      <a:pt x="18" y="33"/>
                    </a:lnTo>
                    <a:lnTo>
                      <a:pt x="24" y="32"/>
                    </a:lnTo>
                    <a:lnTo>
                      <a:pt x="29" y="27"/>
                    </a:lnTo>
                    <a:lnTo>
                      <a:pt x="32" y="22"/>
                    </a:lnTo>
                    <a:lnTo>
                      <a:pt x="33" y="15"/>
                    </a:lnTo>
                    <a:lnTo>
                      <a:pt x="31" y="9"/>
                    </a:lnTo>
                    <a:lnTo>
                      <a:pt x="27" y="4"/>
                    </a:lnTo>
                    <a:lnTo>
                      <a:pt x="22" y="1"/>
                    </a:lnTo>
                    <a:lnTo>
                      <a:pt x="15" y="0"/>
                    </a:lnTo>
                    <a:lnTo>
                      <a:pt x="9" y="1"/>
                    </a:lnTo>
                    <a:lnTo>
                      <a:pt x="3" y="6"/>
                    </a:lnTo>
                    <a:lnTo>
                      <a:pt x="0" y="11"/>
                    </a:lnTo>
                    <a:lnTo>
                      <a:pt x="0" y="18"/>
                    </a:lnTo>
                    <a:lnTo>
                      <a:pt x="1" y="24"/>
                    </a:lnTo>
                    <a:lnTo>
                      <a:pt x="5" y="29"/>
                    </a:lnTo>
                    <a:lnTo>
                      <a:pt x="11" y="3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0" name="Freeform 164">
                <a:extLst>
                  <a:ext uri="{FF2B5EF4-FFF2-40B4-BE49-F238E27FC236}">
                    <a16:creationId xmlns:a16="http://schemas.microsoft.com/office/drawing/2014/main" id="{ED50BCAB-90AD-0DA5-DC2A-88EEF91B619B}"/>
                  </a:ext>
                </a:extLst>
              </p:cNvPr>
              <p:cNvSpPr/>
              <p:nvPr/>
            </p:nvSpPr>
            <p:spPr bwMode="auto">
              <a:xfrm>
                <a:off x="4820" y="4226"/>
                <a:ext cx="17" cy="17"/>
              </a:xfrm>
              <a:custGeom>
                <a:avLst/>
                <a:gdLst>
                  <a:gd name="T0" fmla="*/ 1 w 33"/>
                  <a:gd name="T1" fmla="*/ 1 h 34"/>
                  <a:gd name="T2" fmla="*/ 1 w 33"/>
                  <a:gd name="T3" fmla="*/ 1 h 34"/>
                  <a:gd name="T4" fmla="*/ 1 w 33"/>
                  <a:gd name="T5" fmla="*/ 1 h 34"/>
                  <a:gd name="T6" fmla="*/ 1 w 33"/>
                  <a:gd name="T7" fmla="*/ 1 h 34"/>
                  <a:gd name="T8" fmla="*/ 1 w 33"/>
                  <a:gd name="T9" fmla="*/ 1 h 34"/>
                  <a:gd name="T10" fmla="*/ 1 w 33"/>
                  <a:gd name="T11" fmla="*/ 1 h 34"/>
                  <a:gd name="T12" fmla="*/ 1 w 33"/>
                  <a:gd name="T13" fmla="*/ 1 h 34"/>
                  <a:gd name="T14" fmla="*/ 1 w 33"/>
                  <a:gd name="T15" fmla="*/ 1 h 34"/>
                  <a:gd name="T16" fmla="*/ 1 w 33"/>
                  <a:gd name="T17" fmla="*/ 1 h 34"/>
                  <a:gd name="T18" fmla="*/ 1 w 33"/>
                  <a:gd name="T19" fmla="*/ 0 h 34"/>
                  <a:gd name="T20" fmla="*/ 1 w 33"/>
                  <a:gd name="T21" fmla="*/ 1 h 34"/>
                  <a:gd name="T22" fmla="*/ 1 w 33"/>
                  <a:gd name="T23" fmla="*/ 1 h 34"/>
                  <a:gd name="T24" fmla="*/ 1 w 33"/>
                  <a:gd name="T25" fmla="*/ 1 h 34"/>
                  <a:gd name="T26" fmla="*/ 0 w 33"/>
                  <a:gd name="T27" fmla="*/ 1 h 34"/>
                  <a:gd name="T28" fmla="*/ 1 w 33"/>
                  <a:gd name="T29" fmla="*/ 1 h 34"/>
                  <a:gd name="T30" fmla="*/ 1 w 33"/>
                  <a:gd name="T31" fmla="*/ 1 h 34"/>
                  <a:gd name="T32" fmla="*/ 1 w 33"/>
                  <a:gd name="T33" fmla="*/ 1 h 3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3" h="34">
                    <a:moveTo>
                      <a:pt x="11" y="34"/>
                    </a:moveTo>
                    <a:lnTo>
                      <a:pt x="18" y="34"/>
                    </a:lnTo>
                    <a:lnTo>
                      <a:pt x="24" y="33"/>
                    </a:lnTo>
                    <a:lnTo>
                      <a:pt x="30" y="28"/>
                    </a:lnTo>
                    <a:lnTo>
                      <a:pt x="33" y="22"/>
                    </a:lnTo>
                    <a:lnTo>
                      <a:pt x="33" y="15"/>
                    </a:lnTo>
                    <a:lnTo>
                      <a:pt x="32" y="9"/>
                    </a:lnTo>
                    <a:lnTo>
                      <a:pt x="27" y="5"/>
                    </a:lnTo>
                    <a:lnTo>
                      <a:pt x="22" y="1"/>
                    </a:lnTo>
                    <a:lnTo>
                      <a:pt x="16" y="0"/>
                    </a:lnTo>
                    <a:lnTo>
                      <a:pt x="9" y="3"/>
                    </a:lnTo>
                    <a:lnTo>
                      <a:pt x="4" y="6"/>
                    </a:lnTo>
                    <a:lnTo>
                      <a:pt x="1" y="12"/>
                    </a:lnTo>
                    <a:lnTo>
                      <a:pt x="0" y="19"/>
                    </a:lnTo>
                    <a:lnTo>
                      <a:pt x="2" y="24"/>
                    </a:lnTo>
                    <a:lnTo>
                      <a:pt x="5" y="30"/>
                    </a:lnTo>
                    <a:lnTo>
                      <a:pt x="11" y="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1" name="Freeform 165">
                <a:extLst>
                  <a:ext uri="{FF2B5EF4-FFF2-40B4-BE49-F238E27FC236}">
                    <a16:creationId xmlns:a16="http://schemas.microsoft.com/office/drawing/2014/main" id="{F7C0F32F-B451-EA70-7B8A-DB7E1131B707}"/>
                  </a:ext>
                </a:extLst>
              </p:cNvPr>
              <p:cNvSpPr/>
              <p:nvPr/>
            </p:nvSpPr>
            <p:spPr bwMode="auto">
              <a:xfrm>
                <a:off x="4853" y="4250"/>
                <a:ext cx="16" cy="16"/>
              </a:xfrm>
              <a:custGeom>
                <a:avLst/>
                <a:gdLst>
                  <a:gd name="T0" fmla="*/ 0 w 33"/>
                  <a:gd name="T1" fmla="*/ 0 h 33"/>
                  <a:gd name="T2" fmla="*/ 0 w 33"/>
                  <a:gd name="T3" fmla="*/ 0 h 33"/>
                  <a:gd name="T4" fmla="*/ 0 w 33"/>
                  <a:gd name="T5" fmla="*/ 0 h 33"/>
                  <a:gd name="T6" fmla="*/ 0 w 33"/>
                  <a:gd name="T7" fmla="*/ 0 h 33"/>
                  <a:gd name="T8" fmla="*/ 0 w 33"/>
                  <a:gd name="T9" fmla="*/ 0 h 33"/>
                  <a:gd name="T10" fmla="*/ 0 w 33"/>
                  <a:gd name="T11" fmla="*/ 0 h 33"/>
                  <a:gd name="T12" fmla="*/ 0 w 33"/>
                  <a:gd name="T13" fmla="*/ 0 h 33"/>
                  <a:gd name="T14" fmla="*/ 0 w 33"/>
                  <a:gd name="T15" fmla="*/ 0 h 33"/>
                  <a:gd name="T16" fmla="*/ 0 w 33"/>
                  <a:gd name="T17" fmla="*/ 0 h 33"/>
                  <a:gd name="T18" fmla="*/ 0 w 33"/>
                  <a:gd name="T19" fmla="*/ 0 h 33"/>
                  <a:gd name="T20" fmla="*/ 0 w 33"/>
                  <a:gd name="T21" fmla="*/ 0 h 33"/>
                  <a:gd name="T22" fmla="*/ 0 w 33"/>
                  <a:gd name="T23" fmla="*/ 0 h 33"/>
                  <a:gd name="T24" fmla="*/ 0 w 33"/>
                  <a:gd name="T25" fmla="*/ 0 h 33"/>
                  <a:gd name="T26" fmla="*/ 0 w 33"/>
                  <a:gd name="T27" fmla="*/ 0 h 33"/>
                  <a:gd name="T28" fmla="*/ 0 w 33"/>
                  <a:gd name="T29" fmla="*/ 0 h 33"/>
                  <a:gd name="T30" fmla="*/ 0 w 33"/>
                  <a:gd name="T31" fmla="*/ 0 h 33"/>
                  <a:gd name="T32" fmla="*/ 0 w 33"/>
                  <a:gd name="T33" fmla="*/ 0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3" h="33">
                    <a:moveTo>
                      <a:pt x="12" y="32"/>
                    </a:moveTo>
                    <a:lnTo>
                      <a:pt x="18" y="33"/>
                    </a:lnTo>
                    <a:lnTo>
                      <a:pt x="25" y="32"/>
                    </a:lnTo>
                    <a:lnTo>
                      <a:pt x="29" y="27"/>
                    </a:lnTo>
                    <a:lnTo>
                      <a:pt x="33" y="21"/>
                    </a:lnTo>
                    <a:lnTo>
                      <a:pt x="33" y="15"/>
                    </a:lnTo>
                    <a:lnTo>
                      <a:pt x="31" y="9"/>
                    </a:lnTo>
                    <a:lnTo>
                      <a:pt x="27" y="4"/>
                    </a:lnTo>
                    <a:lnTo>
                      <a:pt x="21" y="1"/>
                    </a:lnTo>
                    <a:lnTo>
                      <a:pt x="15" y="0"/>
                    </a:lnTo>
                    <a:lnTo>
                      <a:pt x="8" y="1"/>
                    </a:lnTo>
                    <a:lnTo>
                      <a:pt x="4" y="5"/>
                    </a:lnTo>
                    <a:lnTo>
                      <a:pt x="0" y="11"/>
                    </a:lnTo>
                    <a:lnTo>
                      <a:pt x="0" y="18"/>
                    </a:lnTo>
                    <a:lnTo>
                      <a:pt x="2" y="24"/>
                    </a:lnTo>
                    <a:lnTo>
                      <a:pt x="6" y="28"/>
                    </a:lnTo>
                    <a:lnTo>
                      <a:pt x="12" y="3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2" name="Freeform 166">
                <a:extLst>
                  <a:ext uri="{FF2B5EF4-FFF2-40B4-BE49-F238E27FC236}">
                    <a16:creationId xmlns:a16="http://schemas.microsoft.com/office/drawing/2014/main" id="{8811EACF-4068-8ED6-AA9A-810E66D28FB3}"/>
                  </a:ext>
                </a:extLst>
              </p:cNvPr>
              <p:cNvSpPr/>
              <p:nvPr/>
            </p:nvSpPr>
            <p:spPr bwMode="auto">
              <a:xfrm>
                <a:off x="4680" y="4230"/>
                <a:ext cx="188" cy="72"/>
              </a:xfrm>
              <a:custGeom>
                <a:avLst/>
                <a:gdLst>
                  <a:gd name="T0" fmla="*/ 1 w 376"/>
                  <a:gd name="T1" fmla="*/ 1 h 144"/>
                  <a:gd name="T2" fmla="*/ 1 w 376"/>
                  <a:gd name="T3" fmla="*/ 1 h 144"/>
                  <a:gd name="T4" fmla="*/ 1 w 376"/>
                  <a:gd name="T5" fmla="*/ 1 h 144"/>
                  <a:gd name="T6" fmla="*/ 1 w 376"/>
                  <a:gd name="T7" fmla="*/ 1 h 144"/>
                  <a:gd name="T8" fmla="*/ 1 w 376"/>
                  <a:gd name="T9" fmla="*/ 1 h 144"/>
                  <a:gd name="T10" fmla="*/ 1 w 376"/>
                  <a:gd name="T11" fmla="*/ 1 h 144"/>
                  <a:gd name="T12" fmla="*/ 1 w 376"/>
                  <a:gd name="T13" fmla="*/ 1 h 144"/>
                  <a:gd name="T14" fmla="*/ 1 w 376"/>
                  <a:gd name="T15" fmla="*/ 1 h 144"/>
                  <a:gd name="T16" fmla="*/ 1 w 376"/>
                  <a:gd name="T17" fmla="*/ 1 h 144"/>
                  <a:gd name="T18" fmla="*/ 1 w 376"/>
                  <a:gd name="T19" fmla="*/ 1 h 144"/>
                  <a:gd name="T20" fmla="*/ 1 w 376"/>
                  <a:gd name="T21" fmla="*/ 1 h 144"/>
                  <a:gd name="T22" fmla="*/ 1 w 376"/>
                  <a:gd name="T23" fmla="*/ 1 h 144"/>
                  <a:gd name="T24" fmla="*/ 1 w 376"/>
                  <a:gd name="T25" fmla="*/ 1 h 144"/>
                  <a:gd name="T26" fmla="*/ 1 w 376"/>
                  <a:gd name="T27" fmla="*/ 1 h 144"/>
                  <a:gd name="T28" fmla="*/ 1 w 376"/>
                  <a:gd name="T29" fmla="*/ 1 h 144"/>
                  <a:gd name="T30" fmla="*/ 1 w 376"/>
                  <a:gd name="T31" fmla="*/ 1 h 144"/>
                  <a:gd name="T32" fmla="*/ 1 w 376"/>
                  <a:gd name="T33" fmla="*/ 1 h 144"/>
                  <a:gd name="T34" fmla="*/ 1 w 376"/>
                  <a:gd name="T35" fmla="*/ 1 h 144"/>
                  <a:gd name="T36" fmla="*/ 1 w 376"/>
                  <a:gd name="T37" fmla="*/ 1 h 144"/>
                  <a:gd name="T38" fmla="*/ 1 w 376"/>
                  <a:gd name="T39" fmla="*/ 0 h 144"/>
                  <a:gd name="T40" fmla="*/ 1 w 376"/>
                  <a:gd name="T41" fmla="*/ 1 h 144"/>
                  <a:gd name="T42" fmla="*/ 1 w 376"/>
                  <a:gd name="T43" fmla="*/ 1 h 144"/>
                  <a:gd name="T44" fmla="*/ 1 w 376"/>
                  <a:gd name="T45" fmla="*/ 1 h 144"/>
                  <a:gd name="T46" fmla="*/ 1 w 376"/>
                  <a:gd name="T47" fmla="*/ 1 h 144"/>
                  <a:gd name="T48" fmla="*/ 0 w 376"/>
                  <a:gd name="T49" fmla="*/ 1 h 144"/>
                  <a:gd name="T50" fmla="*/ 1 w 376"/>
                  <a:gd name="T51" fmla="*/ 1 h 144"/>
                  <a:gd name="T52" fmla="*/ 1 w 376"/>
                  <a:gd name="T53" fmla="*/ 1 h 144"/>
                  <a:gd name="T54" fmla="*/ 1 w 376"/>
                  <a:gd name="T55" fmla="*/ 1 h 144"/>
                  <a:gd name="T56" fmla="*/ 1 w 376"/>
                  <a:gd name="T57" fmla="*/ 1 h 144"/>
                  <a:gd name="T58" fmla="*/ 1 w 376"/>
                  <a:gd name="T59" fmla="*/ 1 h 144"/>
                  <a:gd name="T60" fmla="*/ 1 w 376"/>
                  <a:gd name="T61" fmla="*/ 1 h 144"/>
                  <a:gd name="T62" fmla="*/ 1 w 376"/>
                  <a:gd name="T63" fmla="*/ 1 h 144"/>
                  <a:gd name="T64" fmla="*/ 1 w 376"/>
                  <a:gd name="T65" fmla="*/ 1 h 144"/>
                  <a:gd name="T66" fmla="*/ 1 w 376"/>
                  <a:gd name="T67" fmla="*/ 1 h 144"/>
                  <a:gd name="T68" fmla="*/ 1 w 376"/>
                  <a:gd name="T69" fmla="*/ 1 h 144"/>
                  <a:gd name="T70" fmla="*/ 1 w 376"/>
                  <a:gd name="T71" fmla="*/ 1 h 144"/>
                  <a:gd name="T72" fmla="*/ 1 w 376"/>
                  <a:gd name="T73" fmla="*/ 1 h 144"/>
                  <a:gd name="T74" fmla="*/ 1 w 376"/>
                  <a:gd name="T75" fmla="*/ 1 h 144"/>
                  <a:gd name="T76" fmla="*/ 1 w 376"/>
                  <a:gd name="T77" fmla="*/ 1 h 144"/>
                  <a:gd name="T78" fmla="*/ 1 w 376"/>
                  <a:gd name="T79" fmla="*/ 1 h 144"/>
                  <a:gd name="T80" fmla="*/ 1 w 376"/>
                  <a:gd name="T81" fmla="*/ 1 h 144"/>
                  <a:gd name="T82" fmla="*/ 1 w 376"/>
                  <a:gd name="T83" fmla="*/ 1 h 144"/>
                  <a:gd name="T84" fmla="*/ 1 w 376"/>
                  <a:gd name="T85" fmla="*/ 1 h 144"/>
                  <a:gd name="T86" fmla="*/ 1 w 376"/>
                  <a:gd name="T87" fmla="*/ 1 h 144"/>
                  <a:gd name="T88" fmla="*/ 1 w 376"/>
                  <a:gd name="T89" fmla="*/ 1 h 144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0" t="0" r="r" b="b"/>
                <a:pathLst>
                  <a:path w="376" h="144">
                    <a:moveTo>
                      <a:pt x="340" y="144"/>
                    </a:moveTo>
                    <a:lnTo>
                      <a:pt x="344" y="141"/>
                    </a:lnTo>
                    <a:lnTo>
                      <a:pt x="349" y="137"/>
                    </a:lnTo>
                    <a:lnTo>
                      <a:pt x="353" y="134"/>
                    </a:lnTo>
                    <a:lnTo>
                      <a:pt x="358" y="130"/>
                    </a:lnTo>
                    <a:lnTo>
                      <a:pt x="363" y="127"/>
                    </a:lnTo>
                    <a:lnTo>
                      <a:pt x="367" y="122"/>
                    </a:lnTo>
                    <a:lnTo>
                      <a:pt x="372" y="119"/>
                    </a:lnTo>
                    <a:lnTo>
                      <a:pt x="376" y="114"/>
                    </a:lnTo>
                    <a:lnTo>
                      <a:pt x="358" y="95"/>
                    </a:lnTo>
                    <a:lnTo>
                      <a:pt x="337" y="76"/>
                    </a:lnTo>
                    <a:lnTo>
                      <a:pt x="314" y="60"/>
                    </a:lnTo>
                    <a:lnTo>
                      <a:pt x="291" y="46"/>
                    </a:lnTo>
                    <a:lnTo>
                      <a:pt x="266" y="34"/>
                    </a:lnTo>
                    <a:lnTo>
                      <a:pt x="239" y="23"/>
                    </a:lnTo>
                    <a:lnTo>
                      <a:pt x="213" y="15"/>
                    </a:lnTo>
                    <a:lnTo>
                      <a:pt x="186" y="9"/>
                    </a:lnTo>
                    <a:lnTo>
                      <a:pt x="160" y="5"/>
                    </a:lnTo>
                    <a:lnTo>
                      <a:pt x="133" y="1"/>
                    </a:lnTo>
                    <a:lnTo>
                      <a:pt x="108" y="0"/>
                    </a:lnTo>
                    <a:lnTo>
                      <a:pt x="83" y="1"/>
                    </a:lnTo>
                    <a:lnTo>
                      <a:pt x="60" y="4"/>
                    </a:lnTo>
                    <a:lnTo>
                      <a:pt x="38" y="7"/>
                    </a:lnTo>
                    <a:lnTo>
                      <a:pt x="17" y="13"/>
                    </a:lnTo>
                    <a:lnTo>
                      <a:pt x="0" y="20"/>
                    </a:lnTo>
                    <a:lnTo>
                      <a:pt x="4" y="32"/>
                    </a:lnTo>
                    <a:lnTo>
                      <a:pt x="9" y="45"/>
                    </a:lnTo>
                    <a:lnTo>
                      <a:pt x="15" y="58"/>
                    </a:lnTo>
                    <a:lnTo>
                      <a:pt x="21" y="69"/>
                    </a:lnTo>
                    <a:lnTo>
                      <a:pt x="40" y="60"/>
                    </a:lnTo>
                    <a:lnTo>
                      <a:pt x="61" y="54"/>
                    </a:lnTo>
                    <a:lnTo>
                      <a:pt x="83" y="50"/>
                    </a:lnTo>
                    <a:lnTo>
                      <a:pt x="106" y="47"/>
                    </a:lnTo>
                    <a:lnTo>
                      <a:pt x="128" y="47"/>
                    </a:lnTo>
                    <a:lnTo>
                      <a:pt x="151" y="49"/>
                    </a:lnTo>
                    <a:lnTo>
                      <a:pt x="174" y="52"/>
                    </a:lnTo>
                    <a:lnTo>
                      <a:pt x="197" y="58"/>
                    </a:lnTo>
                    <a:lnTo>
                      <a:pt x="219" y="65"/>
                    </a:lnTo>
                    <a:lnTo>
                      <a:pt x="241" y="73"/>
                    </a:lnTo>
                    <a:lnTo>
                      <a:pt x="261" y="82"/>
                    </a:lnTo>
                    <a:lnTo>
                      <a:pt x="280" y="92"/>
                    </a:lnTo>
                    <a:lnTo>
                      <a:pt x="298" y="104"/>
                    </a:lnTo>
                    <a:lnTo>
                      <a:pt x="314" y="117"/>
                    </a:lnTo>
                    <a:lnTo>
                      <a:pt x="328" y="130"/>
                    </a:lnTo>
                    <a:lnTo>
                      <a:pt x="340" y="144"/>
                    </a:lnTo>
                    <a:close/>
                  </a:path>
                </a:pathLst>
              </a:custGeom>
              <a:solidFill>
                <a:srgbClr val="D100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3" name="Freeform 167">
                <a:extLst>
                  <a:ext uri="{FF2B5EF4-FFF2-40B4-BE49-F238E27FC236}">
                    <a16:creationId xmlns:a16="http://schemas.microsoft.com/office/drawing/2014/main" id="{49CABCE1-EBF1-D3E5-1F76-DB64E73A7EE3}"/>
                  </a:ext>
                </a:extLst>
              </p:cNvPr>
              <p:cNvSpPr/>
              <p:nvPr/>
            </p:nvSpPr>
            <p:spPr bwMode="auto">
              <a:xfrm>
                <a:off x="3482" y="4271"/>
                <a:ext cx="1433" cy="69"/>
              </a:xfrm>
              <a:custGeom>
                <a:avLst/>
                <a:gdLst>
                  <a:gd name="T0" fmla="*/ 0 w 2868"/>
                  <a:gd name="T1" fmla="*/ 1 h 137"/>
                  <a:gd name="T2" fmla="*/ 0 w 2868"/>
                  <a:gd name="T3" fmla="*/ 0 h 137"/>
                  <a:gd name="T4" fmla="*/ 0 w 2868"/>
                  <a:gd name="T5" fmla="*/ 0 h 137"/>
                  <a:gd name="T6" fmla="*/ 0 w 2868"/>
                  <a:gd name="T7" fmla="*/ 1 h 137"/>
                  <a:gd name="T8" fmla="*/ 0 w 2868"/>
                  <a:gd name="T9" fmla="*/ 1 h 13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868" h="137">
                    <a:moveTo>
                      <a:pt x="2868" y="134"/>
                    </a:moveTo>
                    <a:lnTo>
                      <a:pt x="2868" y="0"/>
                    </a:lnTo>
                    <a:lnTo>
                      <a:pt x="0" y="0"/>
                    </a:lnTo>
                    <a:lnTo>
                      <a:pt x="7" y="137"/>
                    </a:lnTo>
                    <a:lnTo>
                      <a:pt x="2868" y="134"/>
                    </a:lnTo>
                    <a:close/>
                  </a:path>
                </a:pathLst>
              </a:custGeom>
              <a:solidFill>
                <a:srgbClr val="00A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4" name="Freeform 168">
                <a:extLst>
                  <a:ext uri="{FF2B5EF4-FFF2-40B4-BE49-F238E27FC236}">
                    <a16:creationId xmlns:a16="http://schemas.microsoft.com/office/drawing/2014/main" id="{6C10E75D-05C6-D84E-27DA-B83CB8006E22}"/>
                  </a:ext>
                </a:extLst>
              </p:cNvPr>
              <p:cNvSpPr/>
              <p:nvPr/>
            </p:nvSpPr>
            <p:spPr bwMode="auto">
              <a:xfrm>
                <a:off x="3452" y="4178"/>
                <a:ext cx="202" cy="140"/>
              </a:xfrm>
              <a:custGeom>
                <a:avLst/>
                <a:gdLst>
                  <a:gd name="T0" fmla="*/ 1 w 404"/>
                  <a:gd name="T1" fmla="*/ 0 h 281"/>
                  <a:gd name="T2" fmla="*/ 1 w 404"/>
                  <a:gd name="T3" fmla="*/ 0 h 281"/>
                  <a:gd name="T4" fmla="*/ 1 w 404"/>
                  <a:gd name="T5" fmla="*/ 0 h 281"/>
                  <a:gd name="T6" fmla="*/ 1 w 404"/>
                  <a:gd name="T7" fmla="*/ 0 h 281"/>
                  <a:gd name="T8" fmla="*/ 1 w 404"/>
                  <a:gd name="T9" fmla="*/ 0 h 281"/>
                  <a:gd name="T10" fmla="*/ 1 w 404"/>
                  <a:gd name="T11" fmla="*/ 0 h 281"/>
                  <a:gd name="T12" fmla="*/ 1 w 404"/>
                  <a:gd name="T13" fmla="*/ 0 h 281"/>
                  <a:gd name="T14" fmla="*/ 1 w 404"/>
                  <a:gd name="T15" fmla="*/ 0 h 281"/>
                  <a:gd name="T16" fmla="*/ 1 w 404"/>
                  <a:gd name="T17" fmla="*/ 0 h 281"/>
                  <a:gd name="T18" fmla="*/ 1 w 404"/>
                  <a:gd name="T19" fmla="*/ 0 h 281"/>
                  <a:gd name="T20" fmla="*/ 1 w 404"/>
                  <a:gd name="T21" fmla="*/ 0 h 281"/>
                  <a:gd name="T22" fmla="*/ 1 w 404"/>
                  <a:gd name="T23" fmla="*/ 0 h 281"/>
                  <a:gd name="T24" fmla="*/ 1 w 404"/>
                  <a:gd name="T25" fmla="*/ 0 h 281"/>
                  <a:gd name="T26" fmla="*/ 1 w 404"/>
                  <a:gd name="T27" fmla="*/ 0 h 281"/>
                  <a:gd name="T28" fmla="*/ 1 w 404"/>
                  <a:gd name="T29" fmla="*/ 0 h 281"/>
                  <a:gd name="T30" fmla="*/ 1 w 404"/>
                  <a:gd name="T31" fmla="*/ 0 h 281"/>
                  <a:gd name="T32" fmla="*/ 1 w 404"/>
                  <a:gd name="T33" fmla="*/ 0 h 281"/>
                  <a:gd name="T34" fmla="*/ 1 w 404"/>
                  <a:gd name="T35" fmla="*/ 0 h 281"/>
                  <a:gd name="T36" fmla="*/ 1 w 404"/>
                  <a:gd name="T37" fmla="*/ 0 h 281"/>
                  <a:gd name="T38" fmla="*/ 1 w 404"/>
                  <a:gd name="T39" fmla="*/ 0 h 281"/>
                  <a:gd name="T40" fmla="*/ 1 w 404"/>
                  <a:gd name="T41" fmla="*/ 0 h 281"/>
                  <a:gd name="T42" fmla="*/ 1 w 404"/>
                  <a:gd name="T43" fmla="*/ 0 h 281"/>
                  <a:gd name="T44" fmla="*/ 1 w 404"/>
                  <a:gd name="T45" fmla="*/ 0 h 281"/>
                  <a:gd name="T46" fmla="*/ 1 w 404"/>
                  <a:gd name="T47" fmla="*/ 0 h 281"/>
                  <a:gd name="T48" fmla="*/ 1 w 404"/>
                  <a:gd name="T49" fmla="*/ 0 h 281"/>
                  <a:gd name="T50" fmla="*/ 1 w 404"/>
                  <a:gd name="T51" fmla="*/ 0 h 281"/>
                  <a:gd name="T52" fmla="*/ 1 w 404"/>
                  <a:gd name="T53" fmla="*/ 0 h 281"/>
                  <a:gd name="T54" fmla="*/ 1 w 404"/>
                  <a:gd name="T55" fmla="*/ 0 h 281"/>
                  <a:gd name="T56" fmla="*/ 1 w 404"/>
                  <a:gd name="T57" fmla="*/ 0 h 281"/>
                  <a:gd name="T58" fmla="*/ 1 w 404"/>
                  <a:gd name="T59" fmla="*/ 0 h 281"/>
                  <a:gd name="T60" fmla="*/ 1 w 404"/>
                  <a:gd name="T61" fmla="*/ 0 h 281"/>
                  <a:gd name="T62" fmla="*/ 1 w 404"/>
                  <a:gd name="T63" fmla="*/ 0 h 281"/>
                  <a:gd name="T64" fmla="*/ 1 w 404"/>
                  <a:gd name="T65" fmla="*/ 0 h 281"/>
                  <a:gd name="T66" fmla="*/ 1 w 404"/>
                  <a:gd name="T67" fmla="*/ 0 h 281"/>
                  <a:gd name="T68" fmla="*/ 1 w 404"/>
                  <a:gd name="T69" fmla="*/ 0 h 281"/>
                  <a:gd name="T70" fmla="*/ 1 w 404"/>
                  <a:gd name="T71" fmla="*/ 0 h 281"/>
                  <a:gd name="T72" fmla="*/ 1 w 404"/>
                  <a:gd name="T73" fmla="*/ 0 h 281"/>
                  <a:gd name="T74" fmla="*/ 1 w 404"/>
                  <a:gd name="T75" fmla="*/ 0 h 281"/>
                  <a:gd name="T76" fmla="*/ 1 w 404"/>
                  <a:gd name="T77" fmla="*/ 0 h 281"/>
                  <a:gd name="T78" fmla="*/ 1 w 404"/>
                  <a:gd name="T79" fmla="*/ 0 h 281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0" t="0" r="r" b="b"/>
                <a:pathLst>
                  <a:path w="404" h="281">
                    <a:moveTo>
                      <a:pt x="339" y="270"/>
                    </a:moveTo>
                    <a:lnTo>
                      <a:pt x="323" y="270"/>
                    </a:lnTo>
                    <a:lnTo>
                      <a:pt x="306" y="271"/>
                    </a:lnTo>
                    <a:lnTo>
                      <a:pt x="290" y="271"/>
                    </a:lnTo>
                    <a:lnTo>
                      <a:pt x="274" y="271"/>
                    </a:lnTo>
                    <a:lnTo>
                      <a:pt x="258" y="273"/>
                    </a:lnTo>
                    <a:lnTo>
                      <a:pt x="241" y="273"/>
                    </a:lnTo>
                    <a:lnTo>
                      <a:pt x="225" y="274"/>
                    </a:lnTo>
                    <a:lnTo>
                      <a:pt x="209" y="274"/>
                    </a:lnTo>
                    <a:lnTo>
                      <a:pt x="194" y="275"/>
                    </a:lnTo>
                    <a:lnTo>
                      <a:pt x="178" y="276"/>
                    </a:lnTo>
                    <a:lnTo>
                      <a:pt x="163" y="276"/>
                    </a:lnTo>
                    <a:lnTo>
                      <a:pt x="148" y="277"/>
                    </a:lnTo>
                    <a:lnTo>
                      <a:pt x="133" y="278"/>
                    </a:lnTo>
                    <a:lnTo>
                      <a:pt x="118" y="279"/>
                    </a:lnTo>
                    <a:lnTo>
                      <a:pt x="103" y="279"/>
                    </a:lnTo>
                    <a:lnTo>
                      <a:pt x="89" y="281"/>
                    </a:lnTo>
                    <a:lnTo>
                      <a:pt x="86" y="258"/>
                    </a:lnTo>
                    <a:lnTo>
                      <a:pt x="80" y="233"/>
                    </a:lnTo>
                    <a:lnTo>
                      <a:pt x="72" y="209"/>
                    </a:lnTo>
                    <a:lnTo>
                      <a:pt x="62" y="185"/>
                    </a:lnTo>
                    <a:lnTo>
                      <a:pt x="49" y="163"/>
                    </a:lnTo>
                    <a:lnTo>
                      <a:pt x="34" y="142"/>
                    </a:lnTo>
                    <a:lnTo>
                      <a:pt x="18" y="125"/>
                    </a:lnTo>
                    <a:lnTo>
                      <a:pt x="0" y="112"/>
                    </a:lnTo>
                    <a:lnTo>
                      <a:pt x="20" y="118"/>
                    </a:lnTo>
                    <a:lnTo>
                      <a:pt x="40" y="127"/>
                    </a:lnTo>
                    <a:lnTo>
                      <a:pt x="57" y="139"/>
                    </a:lnTo>
                    <a:lnTo>
                      <a:pt x="73" y="155"/>
                    </a:lnTo>
                    <a:lnTo>
                      <a:pt x="89" y="173"/>
                    </a:lnTo>
                    <a:lnTo>
                      <a:pt x="103" y="196"/>
                    </a:lnTo>
                    <a:lnTo>
                      <a:pt x="118" y="223"/>
                    </a:lnTo>
                    <a:lnTo>
                      <a:pt x="133" y="254"/>
                    </a:lnTo>
                    <a:lnTo>
                      <a:pt x="140" y="223"/>
                    </a:lnTo>
                    <a:lnTo>
                      <a:pt x="142" y="188"/>
                    </a:lnTo>
                    <a:lnTo>
                      <a:pt x="142" y="153"/>
                    </a:lnTo>
                    <a:lnTo>
                      <a:pt x="139" y="116"/>
                    </a:lnTo>
                    <a:lnTo>
                      <a:pt x="133" y="81"/>
                    </a:lnTo>
                    <a:lnTo>
                      <a:pt x="125" y="50"/>
                    </a:lnTo>
                    <a:lnTo>
                      <a:pt x="115" y="23"/>
                    </a:lnTo>
                    <a:lnTo>
                      <a:pt x="102" y="5"/>
                    </a:lnTo>
                    <a:lnTo>
                      <a:pt x="121" y="18"/>
                    </a:lnTo>
                    <a:lnTo>
                      <a:pt x="140" y="34"/>
                    </a:lnTo>
                    <a:lnTo>
                      <a:pt x="157" y="53"/>
                    </a:lnTo>
                    <a:lnTo>
                      <a:pt x="174" y="78"/>
                    </a:lnTo>
                    <a:lnTo>
                      <a:pt x="188" y="106"/>
                    </a:lnTo>
                    <a:lnTo>
                      <a:pt x="201" y="141"/>
                    </a:lnTo>
                    <a:lnTo>
                      <a:pt x="212" y="183"/>
                    </a:lnTo>
                    <a:lnTo>
                      <a:pt x="218" y="231"/>
                    </a:lnTo>
                    <a:lnTo>
                      <a:pt x="229" y="208"/>
                    </a:lnTo>
                    <a:lnTo>
                      <a:pt x="237" y="183"/>
                    </a:lnTo>
                    <a:lnTo>
                      <a:pt x="243" y="154"/>
                    </a:lnTo>
                    <a:lnTo>
                      <a:pt x="245" y="124"/>
                    </a:lnTo>
                    <a:lnTo>
                      <a:pt x="245" y="93"/>
                    </a:lnTo>
                    <a:lnTo>
                      <a:pt x="241" y="62"/>
                    </a:lnTo>
                    <a:lnTo>
                      <a:pt x="235" y="30"/>
                    </a:lnTo>
                    <a:lnTo>
                      <a:pt x="223" y="0"/>
                    </a:lnTo>
                    <a:lnTo>
                      <a:pt x="240" y="30"/>
                    </a:lnTo>
                    <a:lnTo>
                      <a:pt x="255" y="57"/>
                    </a:lnTo>
                    <a:lnTo>
                      <a:pt x="268" y="82"/>
                    </a:lnTo>
                    <a:lnTo>
                      <a:pt x="279" y="106"/>
                    </a:lnTo>
                    <a:lnTo>
                      <a:pt x="288" y="128"/>
                    </a:lnTo>
                    <a:lnTo>
                      <a:pt x="294" y="151"/>
                    </a:lnTo>
                    <a:lnTo>
                      <a:pt x="298" y="173"/>
                    </a:lnTo>
                    <a:lnTo>
                      <a:pt x="299" y="195"/>
                    </a:lnTo>
                    <a:lnTo>
                      <a:pt x="312" y="173"/>
                    </a:lnTo>
                    <a:lnTo>
                      <a:pt x="326" y="148"/>
                    </a:lnTo>
                    <a:lnTo>
                      <a:pt x="340" y="121"/>
                    </a:lnTo>
                    <a:lnTo>
                      <a:pt x="354" y="94"/>
                    </a:lnTo>
                    <a:lnTo>
                      <a:pt x="366" y="67"/>
                    </a:lnTo>
                    <a:lnTo>
                      <a:pt x="375" y="42"/>
                    </a:lnTo>
                    <a:lnTo>
                      <a:pt x="382" y="20"/>
                    </a:lnTo>
                    <a:lnTo>
                      <a:pt x="384" y="3"/>
                    </a:lnTo>
                    <a:lnTo>
                      <a:pt x="392" y="27"/>
                    </a:lnTo>
                    <a:lnTo>
                      <a:pt x="398" y="53"/>
                    </a:lnTo>
                    <a:lnTo>
                      <a:pt x="403" y="81"/>
                    </a:lnTo>
                    <a:lnTo>
                      <a:pt x="404" y="112"/>
                    </a:lnTo>
                    <a:lnTo>
                      <a:pt x="398" y="146"/>
                    </a:lnTo>
                    <a:lnTo>
                      <a:pt x="388" y="184"/>
                    </a:lnTo>
                    <a:lnTo>
                      <a:pt x="368" y="225"/>
                    </a:lnTo>
                    <a:lnTo>
                      <a:pt x="339" y="270"/>
                    </a:lnTo>
                    <a:close/>
                  </a:path>
                </a:pathLst>
              </a:custGeom>
              <a:solidFill>
                <a:srgbClr val="00A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5" name="Freeform 169">
                <a:extLst>
                  <a:ext uri="{FF2B5EF4-FFF2-40B4-BE49-F238E27FC236}">
                    <a16:creationId xmlns:a16="http://schemas.microsoft.com/office/drawing/2014/main" id="{AC217CFA-A125-4CA5-A34E-B61F92F2092F}"/>
                  </a:ext>
                </a:extLst>
              </p:cNvPr>
              <p:cNvSpPr/>
              <p:nvPr/>
            </p:nvSpPr>
            <p:spPr bwMode="auto">
              <a:xfrm>
                <a:off x="4880" y="4200"/>
                <a:ext cx="51" cy="71"/>
              </a:xfrm>
              <a:custGeom>
                <a:avLst/>
                <a:gdLst>
                  <a:gd name="T0" fmla="*/ 1 w 102"/>
                  <a:gd name="T1" fmla="*/ 1 h 142"/>
                  <a:gd name="T2" fmla="*/ 0 w 102"/>
                  <a:gd name="T3" fmla="*/ 1 h 142"/>
                  <a:gd name="T4" fmla="*/ 1 w 102"/>
                  <a:gd name="T5" fmla="*/ 1 h 142"/>
                  <a:gd name="T6" fmla="*/ 1 w 102"/>
                  <a:gd name="T7" fmla="*/ 1 h 142"/>
                  <a:gd name="T8" fmla="*/ 1 w 102"/>
                  <a:gd name="T9" fmla="*/ 1 h 142"/>
                  <a:gd name="T10" fmla="*/ 1 w 102"/>
                  <a:gd name="T11" fmla="*/ 1 h 142"/>
                  <a:gd name="T12" fmla="*/ 1 w 102"/>
                  <a:gd name="T13" fmla="*/ 1 h 142"/>
                  <a:gd name="T14" fmla="*/ 1 w 102"/>
                  <a:gd name="T15" fmla="*/ 1 h 142"/>
                  <a:gd name="T16" fmla="*/ 1 w 102"/>
                  <a:gd name="T17" fmla="*/ 1 h 142"/>
                  <a:gd name="T18" fmla="*/ 1 w 102"/>
                  <a:gd name="T19" fmla="*/ 0 h 142"/>
                  <a:gd name="T20" fmla="*/ 1 w 102"/>
                  <a:gd name="T21" fmla="*/ 1 h 142"/>
                  <a:gd name="T22" fmla="*/ 1 w 102"/>
                  <a:gd name="T23" fmla="*/ 1 h 142"/>
                  <a:gd name="T24" fmla="*/ 1 w 102"/>
                  <a:gd name="T25" fmla="*/ 1 h 142"/>
                  <a:gd name="T26" fmla="*/ 1 w 102"/>
                  <a:gd name="T27" fmla="*/ 1 h 142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102" h="142">
                    <a:moveTo>
                      <a:pt x="71" y="142"/>
                    </a:moveTo>
                    <a:lnTo>
                      <a:pt x="0" y="142"/>
                    </a:lnTo>
                    <a:lnTo>
                      <a:pt x="6" y="123"/>
                    </a:lnTo>
                    <a:lnTo>
                      <a:pt x="16" y="102"/>
                    </a:lnTo>
                    <a:lnTo>
                      <a:pt x="27" y="82"/>
                    </a:lnTo>
                    <a:lnTo>
                      <a:pt x="41" y="61"/>
                    </a:lnTo>
                    <a:lnTo>
                      <a:pt x="56" y="43"/>
                    </a:lnTo>
                    <a:lnTo>
                      <a:pt x="71" y="26"/>
                    </a:lnTo>
                    <a:lnTo>
                      <a:pt x="87" y="12"/>
                    </a:lnTo>
                    <a:lnTo>
                      <a:pt x="102" y="0"/>
                    </a:lnTo>
                    <a:lnTo>
                      <a:pt x="84" y="41"/>
                    </a:lnTo>
                    <a:lnTo>
                      <a:pt x="74" y="78"/>
                    </a:lnTo>
                    <a:lnTo>
                      <a:pt x="71" y="112"/>
                    </a:lnTo>
                    <a:lnTo>
                      <a:pt x="71" y="142"/>
                    </a:lnTo>
                    <a:close/>
                  </a:path>
                </a:pathLst>
              </a:custGeom>
              <a:solidFill>
                <a:srgbClr val="00A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6" name="Freeform 170">
                <a:extLst>
                  <a:ext uri="{FF2B5EF4-FFF2-40B4-BE49-F238E27FC236}">
                    <a16:creationId xmlns:a16="http://schemas.microsoft.com/office/drawing/2014/main" id="{CE17BABC-2863-F5EB-D31F-2965815E2D54}"/>
                  </a:ext>
                </a:extLst>
              </p:cNvPr>
              <p:cNvSpPr/>
              <p:nvPr/>
            </p:nvSpPr>
            <p:spPr bwMode="auto">
              <a:xfrm>
                <a:off x="3666" y="4127"/>
                <a:ext cx="558" cy="206"/>
              </a:xfrm>
              <a:custGeom>
                <a:avLst/>
                <a:gdLst>
                  <a:gd name="T0" fmla="*/ 0 w 1117"/>
                  <a:gd name="T1" fmla="*/ 1 h 412"/>
                  <a:gd name="T2" fmla="*/ 0 w 1117"/>
                  <a:gd name="T3" fmla="*/ 1 h 412"/>
                  <a:gd name="T4" fmla="*/ 0 w 1117"/>
                  <a:gd name="T5" fmla="*/ 1 h 412"/>
                  <a:gd name="T6" fmla="*/ 0 w 1117"/>
                  <a:gd name="T7" fmla="*/ 1 h 412"/>
                  <a:gd name="T8" fmla="*/ 0 w 1117"/>
                  <a:gd name="T9" fmla="*/ 1 h 412"/>
                  <a:gd name="T10" fmla="*/ 0 w 1117"/>
                  <a:gd name="T11" fmla="*/ 1 h 412"/>
                  <a:gd name="T12" fmla="*/ 0 w 1117"/>
                  <a:gd name="T13" fmla="*/ 1 h 412"/>
                  <a:gd name="T14" fmla="*/ 0 w 1117"/>
                  <a:gd name="T15" fmla="*/ 1 h 412"/>
                  <a:gd name="T16" fmla="*/ 0 w 1117"/>
                  <a:gd name="T17" fmla="*/ 1 h 412"/>
                  <a:gd name="T18" fmla="*/ 0 w 1117"/>
                  <a:gd name="T19" fmla="*/ 1 h 412"/>
                  <a:gd name="T20" fmla="*/ 0 w 1117"/>
                  <a:gd name="T21" fmla="*/ 1 h 412"/>
                  <a:gd name="T22" fmla="*/ 0 w 1117"/>
                  <a:gd name="T23" fmla="*/ 1 h 412"/>
                  <a:gd name="T24" fmla="*/ 0 w 1117"/>
                  <a:gd name="T25" fmla="*/ 1 h 412"/>
                  <a:gd name="T26" fmla="*/ 0 w 1117"/>
                  <a:gd name="T27" fmla="*/ 1 h 412"/>
                  <a:gd name="T28" fmla="*/ 0 w 1117"/>
                  <a:gd name="T29" fmla="*/ 1 h 412"/>
                  <a:gd name="T30" fmla="*/ 0 w 1117"/>
                  <a:gd name="T31" fmla="*/ 1 h 412"/>
                  <a:gd name="T32" fmla="*/ 0 w 1117"/>
                  <a:gd name="T33" fmla="*/ 1 h 412"/>
                  <a:gd name="T34" fmla="*/ 0 w 1117"/>
                  <a:gd name="T35" fmla="*/ 1 h 412"/>
                  <a:gd name="T36" fmla="*/ 0 w 1117"/>
                  <a:gd name="T37" fmla="*/ 1 h 412"/>
                  <a:gd name="T38" fmla="*/ 0 w 1117"/>
                  <a:gd name="T39" fmla="*/ 1 h 412"/>
                  <a:gd name="T40" fmla="*/ 0 w 1117"/>
                  <a:gd name="T41" fmla="*/ 1 h 412"/>
                  <a:gd name="T42" fmla="*/ 0 w 1117"/>
                  <a:gd name="T43" fmla="*/ 1 h 412"/>
                  <a:gd name="T44" fmla="*/ 0 w 1117"/>
                  <a:gd name="T45" fmla="*/ 1 h 412"/>
                  <a:gd name="T46" fmla="*/ 0 w 1117"/>
                  <a:gd name="T47" fmla="*/ 1 h 412"/>
                  <a:gd name="T48" fmla="*/ 0 w 1117"/>
                  <a:gd name="T49" fmla="*/ 1 h 412"/>
                  <a:gd name="T50" fmla="*/ 0 w 1117"/>
                  <a:gd name="T51" fmla="*/ 1 h 412"/>
                  <a:gd name="T52" fmla="*/ 0 w 1117"/>
                  <a:gd name="T53" fmla="*/ 1 h 412"/>
                  <a:gd name="T54" fmla="*/ 0 w 1117"/>
                  <a:gd name="T55" fmla="*/ 1 h 412"/>
                  <a:gd name="T56" fmla="*/ 0 w 1117"/>
                  <a:gd name="T57" fmla="*/ 1 h 412"/>
                  <a:gd name="T58" fmla="*/ 0 w 1117"/>
                  <a:gd name="T59" fmla="*/ 1 h 412"/>
                  <a:gd name="T60" fmla="*/ 0 w 1117"/>
                  <a:gd name="T61" fmla="*/ 1 h 412"/>
                  <a:gd name="T62" fmla="*/ 0 w 1117"/>
                  <a:gd name="T63" fmla="*/ 1 h 412"/>
                  <a:gd name="T64" fmla="*/ 0 w 1117"/>
                  <a:gd name="T65" fmla="*/ 0 h 412"/>
                  <a:gd name="T66" fmla="*/ 0 w 1117"/>
                  <a:gd name="T67" fmla="*/ 1 h 412"/>
                  <a:gd name="T68" fmla="*/ 0 w 1117"/>
                  <a:gd name="T69" fmla="*/ 1 h 412"/>
                  <a:gd name="T70" fmla="*/ 0 w 1117"/>
                  <a:gd name="T71" fmla="*/ 1 h 412"/>
                  <a:gd name="T72" fmla="*/ 0 w 1117"/>
                  <a:gd name="T73" fmla="*/ 1 h 412"/>
                  <a:gd name="T74" fmla="*/ 0 w 1117"/>
                  <a:gd name="T75" fmla="*/ 1 h 412"/>
                  <a:gd name="T76" fmla="*/ 0 w 1117"/>
                  <a:gd name="T77" fmla="*/ 1 h 412"/>
                  <a:gd name="T78" fmla="*/ 0 w 1117"/>
                  <a:gd name="T79" fmla="*/ 1 h 412"/>
                  <a:gd name="T80" fmla="*/ 0 w 1117"/>
                  <a:gd name="T81" fmla="*/ 1 h 412"/>
                  <a:gd name="T82" fmla="*/ 0 w 1117"/>
                  <a:gd name="T83" fmla="*/ 1 h 412"/>
                  <a:gd name="T84" fmla="*/ 0 w 1117"/>
                  <a:gd name="T85" fmla="*/ 1 h 412"/>
                  <a:gd name="T86" fmla="*/ 0 w 1117"/>
                  <a:gd name="T87" fmla="*/ 1 h 412"/>
                  <a:gd name="T88" fmla="*/ 0 w 1117"/>
                  <a:gd name="T89" fmla="*/ 1 h 412"/>
                  <a:gd name="T90" fmla="*/ 0 w 1117"/>
                  <a:gd name="T91" fmla="*/ 1 h 412"/>
                  <a:gd name="T92" fmla="*/ 0 w 1117"/>
                  <a:gd name="T93" fmla="*/ 1 h 412"/>
                  <a:gd name="T94" fmla="*/ 0 w 1117"/>
                  <a:gd name="T95" fmla="*/ 1 h 412"/>
                  <a:gd name="T96" fmla="*/ 0 w 1117"/>
                  <a:gd name="T97" fmla="*/ 1 h 412"/>
                  <a:gd name="T98" fmla="*/ 0 w 1117"/>
                  <a:gd name="T99" fmla="*/ 1 h 412"/>
                  <a:gd name="T100" fmla="*/ 0 w 1117"/>
                  <a:gd name="T101" fmla="*/ 1 h 412"/>
                  <a:gd name="T102" fmla="*/ 0 w 1117"/>
                  <a:gd name="T103" fmla="*/ 1 h 412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0" t="0" r="r" b="b"/>
                <a:pathLst>
                  <a:path w="1117" h="412">
                    <a:moveTo>
                      <a:pt x="1093" y="212"/>
                    </a:moveTo>
                    <a:lnTo>
                      <a:pt x="1073" y="229"/>
                    </a:lnTo>
                    <a:lnTo>
                      <a:pt x="1052" y="248"/>
                    </a:lnTo>
                    <a:lnTo>
                      <a:pt x="1032" y="265"/>
                    </a:lnTo>
                    <a:lnTo>
                      <a:pt x="1011" y="284"/>
                    </a:lnTo>
                    <a:lnTo>
                      <a:pt x="990" y="301"/>
                    </a:lnTo>
                    <a:lnTo>
                      <a:pt x="971" y="317"/>
                    </a:lnTo>
                    <a:lnTo>
                      <a:pt x="951" y="334"/>
                    </a:lnTo>
                    <a:lnTo>
                      <a:pt x="934" y="349"/>
                    </a:lnTo>
                    <a:lnTo>
                      <a:pt x="917" y="363"/>
                    </a:lnTo>
                    <a:lnTo>
                      <a:pt x="900" y="376"/>
                    </a:lnTo>
                    <a:lnTo>
                      <a:pt x="888" y="387"/>
                    </a:lnTo>
                    <a:lnTo>
                      <a:pt x="876" y="397"/>
                    </a:lnTo>
                    <a:lnTo>
                      <a:pt x="867" y="403"/>
                    </a:lnTo>
                    <a:lnTo>
                      <a:pt x="860" y="409"/>
                    </a:lnTo>
                    <a:lnTo>
                      <a:pt x="857" y="412"/>
                    </a:lnTo>
                    <a:lnTo>
                      <a:pt x="826" y="410"/>
                    </a:lnTo>
                    <a:lnTo>
                      <a:pt x="791" y="409"/>
                    </a:lnTo>
                    <a:lnTo>
                      <a:pt x="753" y="408"/>
                    </a:lnTo>
                    <a:lnTo>
                      <a:pt x="714" y="406"/>
                    </a:lnTo>
                    <a:lnTo>
                      <a:pt x="672" y="403"/>
                    </a:lnTo>
                    <a:lnTo>
                      <a:pt x="630" y="401"/>
                    </a:lnTo>
                    <a:lnTo>
                      <a:pt x="587" y="399"/>
                    </a:lnTo>
                    <a:lnTo>
                      <a:pt x="542" y="395"/>
                    </a:lnTo>
                    <a:lnTo>
                      <a:pt x="499" y="393"/>
                    </a:lnTo>
                    <a:lnTo>
                      <a:pt x="455" y="391"/>
                    </a:lnTo>
                    <a:lnTo>
                      <a:pt x="412" y="387"/>
                    </a:lnTo>
                    <a:lnTo>
                      <a:pt x="371" y="385"/>
                    </a:lnTo>
                    <a:lnTo>
                      <a:pt x="330" y="383"/>
                    </a:lnTo>
                    <a:lnTo>
                      <a:pt x="292" y="380"/>
                    </a:lnTo>
                    <a:lnTo>
                      <a:pt x="257" y="378"/>
                    </a:lnTo>
                    <a:lnTo>
                      <a:pt x="224" y="377"/>
                    </a:lnTo>
                    <a:lnTo>
                      <a:pt x="209" y="376"/>
                    </a:lnTo>
                    <a:lnTo>
                      <a:pt x="193" y="376"/>
                    </a:lnTo>
                    <a:lnTo>
                      <a:pt x="178" y="375"/>
                    </a:lnTo>
                    <a:lnTo>
                      <a:pt x="162" y="375"/>
                    </a:lnTo>
                    <a:lnTo>
                      <a:pt x="147" y="374"/>
                    </a:lnTo>
                    <a:lnTo>
                      <a:pt x="131" y="374"/>
                    </a:lnTo>
                    <a:lnTo>
                      <a:pt x="116" y="372"/>
                    </a:lnTo>
                    <a:lnTo>
                      <a:pt x="101" y="372"/>
                    </a:lnTo>
                    <a:lnTo>
                      <a:pt x="80" y="334"/>
                    </a:lnTo>
                    <a:lnTo>
                      <a:pt x="63" y="289"/>
                    </a:lnTo>
                    <a:lnTo>
                      <a:pt x="48" y="241"/>
                    </a:lnTo>
                    <a:lnTo>
                      <a:pt x="36" y="190"/>
                    </a:lnTo>
                    <a:lnTo>
                      <a:pt x="24" y="142"/>
                    </a:lnTo>
                    <a:lnTo>
                      <a:pt x="15" y="97"/>
                    </a:lnTo>
                    <a:lnTo>
                      <a:pt x="7" y="58"/>
                    </a:lnTo>
                    <a:lnTo>
                      <a:pt x="0" y="28"/>
                    </a:lnTo>
                    <a:lnTo>
                      <a:pt x="11" y="62"/>
                    </a:lnTo>
                    <a:lnTo>
                      <a:pt x="25" y="100"/>
                    </a:lnTo>
                    <a:lnTo>
                      <a:pt x="41" y="141"/>
                    </a:lnTo>
                    <a:lnTo>
                      <a:pt x="59" y="181"/>
                    </a:lnTo>
                    <a:lnTo>
                      <a:pt x="77" y="220"/>
                    </a:lnTo>
                    <a:lnTo>
                      <a:pt x="94" y="256"/>
                    </a:lnTo>
                    <a:lnTo>
                      <a:pt x="110" y="287"/>
                    </a:lnTo>
                    <a:lnTo>
                      <a:pt x="124" y="311"/>
                    </a:lnTo>
                    <a:lnTo>
                      <a:pt x="131" y="284"/>
                    </a:lnTo>
                    <a:lnTo>
                      <a:pt x="138" y="257"/>
                    </a:lnTo>
                    <a:lnTo>
                      <a:pt x="146" y="234"/>
                    </a:lnTo>
                    <a:lnTo>
                      <a:pt x="156" y="211"/>
                    </a:lnTo>
                    <a:lnTo>
                      <a:pt x="169" y="191"/>
                    </a:lnTo>
                    <a:lnTo>
                      <a:pt x="184" y="172"/>
                    </a:lnTo>
                    <a:lnTo>
                      <a:pt x="204" y="153"/>
                    </a:lnTo>
                    <a:lnTo>
                      <a:pt x="227" y="136"/>
                    </a:lnTo>
                    <a:lnTo>
                      <a:pt x="214" y="158"/>
                    </a:lnTo>
                    <a:lnTo>
                      <a:pt x="201" y="184"/>
                    </a:lnTo>
                    <a:lnTo>
                      <a:pt x="191" y="216"/>
                    </a:lnTo>
                    <a:lnTo>
                      <a:pt x="184" y="248"/>
                    </a:lnTo>
                    <a:lnTo>
                      <a:pt x="182" y="281"/>
                    </a:lnTo>
                    <a:lnTo>
                      <a:pt x="188" y="314"/>
                    </a:lnTo>
                    <a:lnTo>
                      <a:pt x="200" y="344"/>
                    </a:lnTo>
                    <a:lnTo>
                      <a:pt x="224" y="370"/>
                    </a:lnTo>
                    <a:lnTo>
                      <a:pt x="250" y="344"/>
                    </a:lnTo>
                    <a:lnTo>
                      <a:pt x="270" y="305"/>
                    </a:lnTo>
                    <a:lnTo>
                      <a:pt x="284" y="261"/>
                    </a:lnTo>
                    <a:lnTo>
                      <a:pt x="291" y="211"/>
                    </a:lnTo>
                    <a:lnTo>
                      <a:pt x="290" y="158"/>
                    </a:lnTo>
                    <a:lnTo>
                      <a:pt x="282" y="105"/>
                    </a:lnTo>
                    <a:lnTo>
                      <a:pt x="264" y="54"/>
                    </a:lnTo>
                    <a:lnTo>
                      <a:pt x="237" y="8"/>
                    </a:lnTo>
                    <a:lnTo>
                      <a:pt x="261" y="35"/>
                    </a:lnTo>
                    <a:lnTo>
                      <a:pt x="282" y="63"/>
                    </a:lnTo>
                    <a:lnTo>
                      <a:pt x="299" y="96"/>
                    </a:lnTo>
                    <a:lnTo>
                      <a:pt x="314" y="130"/>
                    </a:lnTo>
                    <a:lnTo>
                      <a:pt x="326" y="168"/>
                    </a:lnTo>
                    <a:lnTo>
                      <a:pt x="334" y="211"/>
                    </a:lnTo>
                    <a:lnTo>
                      <a:pt x="340" y="258"/>
                    </a:lnTo>
                    <a:lnTo>
                      <a:pt x="341" y="309"/>
                    </a:lnTo>
                    <a:lnTo>
                      <a:pt x="355" y="288"/>
                    </a:lnTo>
                    <a:lnTo>
                      <a:pt x="371" y="266"/>
                    </a:lnTo>
                    <a:lnTo>
                      <a:pt x="389" y="244"/>
                    </a:lnTo>
                    <a:lnTo>
                      <a:pt x="409" y="222"/>
                    </a:lnTo>
                    <a:lnTo>
                      <a:pt x="429" y="203"/>
                    </a:lnTo>
                    <a:lnTo>
                      <a:pt x="450" y="184"/>
                    </a:lnTo>
                    <a:lnTo>
                      <a:pt x="471" y="171"/>
                    </a:lnTo>
                    <a:lnTo>
                      <a:pt x="492" y="160"/>
                    </a:lnTo>
                    <a:lnTo>
                      <a:pt x="482" y="180"/>
                    </a:lnTo>
                    <a:lnTo>
                      <a:pt x="469" y="203"/>
                    </a:lnTo>
                    <a:lnTo>
                      <a:pt x="451" y="227"/>
                    </a:lnTo>
                    <a:lnTo>
                      <a:pt x="433" y="251"/>
                    </a:lnTo>
                    <a:lnTo>
                      <a:pt x="416" y="275"/>
                    </a:lnTo>
                    <a:lnTo>
                      <a:pt x="399" y="297"/>
                    </a:lnTo>
                    <a:lnTo>
                      <a:pt x="387" y="318"/>
                    </a:lnTo>
                    <a:lnTo>
                      <a:pt x="381" y="334"/>
                    </a:lnTo>
                    <a:lnTo>
                      <a:pt x="388" y="339"/>
                    </a:lnTo>
                    <a:lnTo>
                      <a:pt x="397" y="344"/>
                    </a:lnTo>
                    <a:lnTo>
                      <a:pt x="408" y="348"/>
                    </a:lnTo>
                    <a:lnTo>
                      <a:pt x="418" y="353"/>
                    </a:lnTo>
                    <a:lnTo>
                      <a:pt x="431" y="356"/>
                    </a:lnTo>
                    <a:lnTo>
                      <a:pt x="443" y="360"/>
                    </a:lnTo>
                    <a:lnTo>
                      <a:pt x="457" y="361"/>
                    </a:lnTo>
                    <a:lnTo>
                      <a:pt x="471" y="360"/>
                    </a:lnTo>
                    <a:lnTo>
                      <a:pt x="470" y="326"/>
                    </a:lnTo>
                    <a:lnTo>
                      <a:pt x="464" y="285"/>
                    </a:lnTo>
                    <a:lnTo>
                      <a:pt x="454" y="240"/>
                    </a:lnTo>
                    <a:lnTo>
                      <a:pt x="440" y="192"/>
                    </a:lnTo>
                    <a:lnTo>
                      <a:pt x="423" y="146"/>
                    </a:lnTo>
                    <a:lnTo>
                      <a:pt x="401" y="103"/>
                    </a:lnTo>
                    <a:lnTo>
                      <a:pt x="374" y="66"/>
                    </a:lnTo>
                    <a:lnTo>
                      <a:pt x="345" y="36"/>
                    </a:lnTo>
                    <a:lnTo>
                      <a:pt x="374" y="58"/>
                    </a:lnTo>
                    <a:lnTo>
                      <a:pt x="399" y="79"/>
                    </a:lnTo>
                    <a:lnTo>
                      <a:pt x="423" y="103"/>
                    </a:lnTo>
                    <a:lnTo>
                      <a:pt x="443" y="127"/>
                    </a:lnTo>
                    <a:lnTo>
                      <a:pt x="462" y="153"/>
                    </a:lnTo>
                    <a:lnTo>
                      <a:pt x="479" y="183"/>
                    </a:lnTo>
                    <a:lnTo>
                      <a:pt x="494" y="217"/>
                    </a:lnTo>
                    <a:lnTo>
                      <a:pt x="509" y="256"/>
                    </a:lnTo>
                    <a:lnTo>
                      <a:pt x="510" y="222"/>
                    </a:lnTo>
                    <a:lnTo>
                      <a:pt x="510" y="188"/>
                    </a:lnTo>
                    <a:lnTo>
                      <a:pt x="509" y="154"/>
                    </a:lnTo>
                    <a:lnTo>
                      <a:pt x="507" y="121"/>
                    </a:lnTo>
                    <a:lnTo>
                      <a:pt x="501" y="89"/>
                    </a:lnTo>
                    <a:lnTo>
                      <a:pt x="494" y="60"/>
                    </a:lnTo>
                    <a:lnTo>
                      <a:pt x="485" y="33"/>
                    </a:lnTo>
                    <a:lnTo>
                      <a:pt x="473" y="10"/>
                    </a:lnTo>
                    <a:lnTo>
                      <a:pt x="489" y="39"/>
                    </a:lnTo>
                    <a:lnTo>
                      <a:pt x="505" y="71"/>
                    </a:lnTo>
                    <a:lnTo>
                      <a:pt x="519" y="106"/>
                    </a:lnTo>
                    <a:lnTo>
                      <a:pt x="531" y="145"/>
                    </a:lnTo>
                    <a:lnTo>
                      <a:pt x="539" y="189"/>
                    </a:lnTo>
                    <a:lnTo>
                      <a:pt x="541" y="236"/>
                    </a:lnTo>
                    <a:lnTo>
                      <a:pt x="538" y="290"/>
                    </a:lnTo>
                    <a:lnTo>
                      <a:pt x="526" y="349"/>
                    </a:lnTo>
                    <a:lnTo>
                      <a:pt x="553" y="322"/>
                    </a:lnTo>
                    <a:lnTo>
                      <a:pt x="576" y="288"/>
                    </a:lnTo>
                    <a:lnTo>
                      <a:pt x="594" y="251"/>
                    </a:lnTo>
                    <a:lnTo>
                      <a:pt x="606" y="211"/>
                    </a:lnTo>
                    <a:lnTo>
                      <a:pt x="608" y="168"/>
                    </a:lnTo>
                    <a:lnTo>
                      <a:pt x="602" y="126"/>
                    </a:lnTo>
                    <a:lnTo>
                      <a:pt x="584" y="84"/>
                    </a:lnTo>
                    <a:lnTo>
                      <a:pt x="551" y="44"/>
                    </a:lnTo>
                    <a:lnTo>
                      <a:pt x="566" y="52"/>
                    </a:lnTo>
                    <a:lnTo>
                      <a:pt x="581" y="60"/>
                    </a:lnTo>
                    <a:lnTo>
                      <a:pt x="596" y="69"/>
                    </a:lnTo>
                    <a:lnTo>
                      <a:pt x="610" y="82"/>
                    </a:lnTo>
                    <a:lnTo>
                      <a:pt x="622" y="96"/>
                    </a:lnTo>
                    <a:lnTo>
                      <a:pt x="632" y="113"/>
                    </a:lnTo>
                    <a:lnTo>
                      <a:pt x="641" y="134"/>
                    </a:lnTo>
                    <a:lnTo>
                      <a:pt x="647" y="158"/>
                    </a:lnTo>
                    <a:lnTo>
                      <a:pt x="651" y="120"/>
                    </a:lnTo>
                    <a:lnTo>
                      <a:pt x="651" y="75"/>
                    </a:lnTo>
                    <a:lnTo>
                      <a:pt x="648" y="32"/>
                    </a:lnTo>
                    <a:lnTo>
                      <a:pt x="645" y="0"/>
                    </a:lnTo>
                    <a:lnTo>
                      <a:pt x="655" y="38"/>
                    </a:lnTo>
                    <a:lnTo>
                      <a:pt x="661" y="82"/>
                    </a:lnTo>
                    <a:lnTo>
                      <a:pt x="662" y="129"/>
                    </a:lnTo>
                    <a:lnTo>
                      <a:pt x="660" y="179"/>
                    </a:lnTo>
                    <a:lnTo>
                      <a:pt x="652" y="228"/>
                    </a:lnTo>
                    <a:lnTo>
                      <a:pt x="641" y="277"/>
                    </a:lnTo>
                    <a:lnTo>
                      <a:pt x="626" y="320"/>
                    </a:lnTo>
                    <a:lnTo>
                      <a:pt x="609" y="360"/>
                    </a:lnTo>
                    <a:lnTo>
                      <a:pt x="636" y="330"/>
                    </a:lnTo>
                    <a:lnTo>
                      <a:pt x="659" y="295"/>
                    </a:lnTo>
                    <a:lnTo>
                      <a:pt x="679" y="255"/>
                    </a:lnTo>
                    <a:lnTo>
                      <a:pt x="697" y="212"/>
                    </a:lnTo>
                    <a:lnTo>
                      <a:pt x="712" y="167"/>
                    </a:lnTo>
                    <a:lnTo>
                      <a:pt x="722" y="122"/>
                    </a:lnTo>
                    <a:lnTo>
                      <a:pt x="730" y="77"/>
                    </a:lnTo>
                    <a:lnTo>
                      <a:pt x="733" y="33"/>
                    </a:lnTo>
                    <a:lnTo>
                      <a:pt x="742" y="88"/>
                    </a:lnTo>
                    <a:lnTo>
                      <a:pt x="746" y="148"/>
                    </a:lnTo>
                    <a:lnTo>
                      <a:pt x="743" y="210"/>
                    </a:lnTo>
                    <a:lnTo>
                      <a:pt x="730" y="269"/>
                    </a:lnTo>
                    <a:lnTo>
                      <a:pt x="743" y="252"/>
                    </a:lnTo>
                    <a:lnTo>
                      <a:pt x="756" y="232"/>
                    </a:lnTo>
                    <a:lnTo>
                      <a:pt x="770" y="206"/>
                    </a:lnTo>
                    <a:lnTo>
                      <a:pt x="784" y="181"/>
                    </a:lnTo>
                    <a:lnTo>
                      <a:pt x="797" y="154"/>
                    </a:lnTo>
                    <a:lnTo>
                      <a:pt x="808" y="130"/>
                    </a:lnTo>
                    <a:lnTo>
                      <a:pt x="816" y="109"/>
                    </a:lnTo>
                    <a:lnTo>
                      <a:pt x="821" y="93"/>
                    </a:lnTo>
                    <a:lnTo>
                      <a:pt x="819" y="118"/>
                    </a:lnTo>
                    <a:lnTo>
                      <a:pt x="813" y="144"/>
                    </a:lnTo>
                    <a:lnTo>
                      <a:pt x="805" y="174"/>
                    </a:lnTo>
                    <a:lnTo>
                      <a:pt x="794" y="204"/>
                    </a:lnTo>
                    <a:lnTo>
                      <a:pt x="781" y="235"/>
                    </a:lnTo>
                    <a:lnTo>
                      <a:pt x="765" y="265"/>
                    </a:lnTo>
                    <a:lnTo>
                      <a:pt x="746" y="295"/>
                    </a:lnTo>
                    <a:lnTo>
                      <a:pt x="725" y="324"/>
                    </a:lnTo>
                    <a:lnTo>
                      <a:pt x="752" y="307"/>
                    </a:lnTo>
                    <a:lnTo>
                      <a:pt x="777" y="286"/>
                    </a:lnTo>
                    <a:lnTo>
                      <a:pt x="803" y="263"/>
                    </a:lnTo>
                    <a:lnTo>
                      <a:pt x="827" y="236"/>
                    </a:lnTo>
                    <a:lnTo>
                      <a:pt x="849" y="207"/>
                    </a:lnTo>
                    <a:lnTo>
                      <a:pt x="869" y="177"/>
                    </a:lnTo>
                    <a:lnTo>
                      <a:pt x="887" y="146"/>
                    </a:lnTo>
                    <a:lnTo>
                      <a:pt x="902" y="114"/>
                    </a:lnTo>
                    <a:lnTo>
                      <a:pt x="896" y="139"/>
                    </a:lnTo>
                    <a:lnTo>
                      <a:pt x="890" y="166"/>
                    </a:lnTo>
                    <a:lnTo>
                      <a:pt x="882" y="194"/>
                    </a:lnTo>
                    <a:lnTo>
                      <a:pt x="873" y="220"/>
                    </a:lnTo>
                    <a:lnTo>
                      <a:pt x="861" y="247"/>
                    </a:lnTo>
                    <a:lnTo>
                      <a:pt x="849" y="271"/>
                    </a:lnTo>
                    <a:lnTo>
                      <a:pt x="835" y="295"/>
                    </a:lnTo>
                    <a:lnTo>
                      <a:pt x="819" y="317"/>
                    </a:lnTo>
                    <a:lnTo>
                      <a:pt x="835" y="308"/>
                    </a:lnTo>
                    <a:lnTo>
                      <a:pt x="850" y="297"/>
                    </a:lnTo>
                    <a:lnTo>
                      <a:pt x="866" y="284"/>
                    </a:lnTo>
                    <a:lnTo>
                      <a:pt x="882" y="269"/>
                    </a:lnTo>
                    <a:lnTo>
                      <a:pt x="897" y="252"/>
                    </a:lnTo>
                    <a:lnTo>
                      <a:pt x="912" y="234"/>
                    </a:lnTo>
                    <a:lnTo>
                      <a:pt x="927" y="216"/>
                    </a:lnTo>
                    <a:lnTo>
                      <a:pt x="941" y="195"/>
                    </a:lnTo>
                    <a:lnTo>
                      <a:pt x="955" y="174"/>
                    </a:lnTo>
                    <a:lnTo>
                      <a:pt x="967" y="153"/>
                    </a:lnTo>
                    <a:lnTo>
                      <a:pt x="979" y="133"/>
                    </a:lnTo>
                    <a:lnTo>
                      <a:pt x="990" y="112"/>
                    </a:lnTo>
                    <a:lnTo>
                      <a:pt x="999" y="91"/>
                    </a:lnTo>
                    <a:lnTo>
                      <a:pt x="1008" y="70"/>
                    </a:lnTo>
                    <a:lnTo>
                      <a:pt x="1014" y="52"/>
                    </a:lnTo>
                    <a:lnTo>
                      <a:pt x="1020" y="33"/>
                    </a:lnTo>
                    <a:lnTo>
                      <a:pt x="1012" y="71"/>
                    </a:lnTo>
                    <a:lnTo>
                      <a:pt x="1004" y="107"/>
                    </a:lnTo>
                    <a:lnTo>
                      <a:pt x="994" y="141"/>
                    </a:lnTo>
                    <a:lnTo>
                      <a:pt x="983" y="173"/>
                    </a:lnTo>
                    <a:lnTo>
                      <a:pt x="968" y="206"/>
                    </a:lnTo>
                    <a:lnTo>
                      <a:pt x="950" y="242"/>
                    </a:lnTo>
                    <a:lnTo>
                      <a:pt x="927" y="279"/>
                    </a:lnTo>
                    <a:lnTo>
                      <a:pt x="897" y="322"/>
                    </a:lnTo>
                    <a:lnTo>
                      <a:pt x="910" y="314"/>
                    </a:lnTo>
                    <a:lnTo>
                      <a:pt x="925" y="304"/>
                    </a:lnTo>
                    <a:lnTo>
                      <a:pt x="940" y="294"/>
                    </a:lnTo>
                    <a:lnTo>
                      <a:pt x="956" y="282"/>
                    </a:lnTo>
                    <a:lnTo>
                      <a:pt x="972" y="270"/>
                    </a:lnTo>
                    <a:lnTo>
                      <a:pt x="988" y="257"/>
                    </a:lnTo>
                    <a:lnTo>
                      <a:pt x="1005" y="243"/>
                    </a:lnTo>
                    <a:lnTo>
                      <a:pt x="1021" y="228"/>
                    </a:lnTo>
                    <a:lnTo>
                      <a:pt x="1037" y="213"/>
                    </a:lnTo>
                    <a:lnTo>
                      <a:pt x="1052" y="197"/>
                    </a:lnTo>
                    <a:lnTo>
                      <a:pt x="1067" y="182"/>
                    </a:lnTo>
                    <a:lnTo>
                      <a:pt x="1080" y="166"/>
                    </a:lnTo>
                    <a:lnTo>
                      <a:pt x="1092" y="150"/>
                    </a:lnTo>
                    <a:lnTo>
                      <a:pt x="1102" y="135"/>
                    </a:lnTo>
                    <a:lnTo>
                      <a:pt x="1111" y="119"/>
                    </a:lnTo>
                    <a:lnTo>
                      <a:pt x="1117" y="104"/>
                    </a:lnTo>
                    <a:lnTo>
                      <a:pt x="1110" y="136"/>
                    </a:lnTo>
                    <a:lnTo>
                      <a:pt x="1103" y="166"/>
                    </a:lnTo>
                    <a:lnTo>
                      <a:pt x="1099" y="192"/>
                    </a:lnTo>
                    <a:lnTo>
                      <a:pt x="1093" y="212"/>
                    </a:lnTo>
                    <a:close/>
                  </a:path>
                </a:pathLst>
              </a:custGeom>
              <a:solidFill>
                <a:srgbClr val="00A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7" name="Freeform 171">
                <a:extLst>
                  <a:ext uri="{FF2B5EF4-FFF2-40B4-BE49-F238E27FC236}">
                    <a16:creationId xmlns:a16="http://schemas.microsoft.com/office/drawing/2014/main" id="{F3908AE6-3788-9B95-7D7B-0DAD94D90619}"/>
                  </a:ext>
                </a:extLst>
              </p:cNvPr>
              <p:cNvSpPr/>
              <p:nvPr/>
            </p:nvSpPr>
            <p:spPr bwMode="auto">
              <a:xfrm>
                <a:off x="4164" y="4179"/>
                <a:ext cx="202" cy="141"/>
              </a:xfrm>
              <a:custGeom>
                <a:avLst/>
                <a:gdLst>
                  <a:gd name="T0" fmla="*/ 1 w 403"/>
                  <a:gd name="T1" fmla="*/ 1 h 280"/>
                  <a:gd name="T2" fmla="*/ 1 w 403"/>
                  <a:gd name="T3" fmla="*/ 1 h 280"/>
                  <a:gd name="T4" fmla="*/ 1 w 403"/>
                  <a:gd name="T5" fmla="*/ 1 h 280"/>
                  <a:gd name="T6" fmla="*/ 1 w 403"/>
                  <a:gd name="T7" fmla="*/ 1 h 280"/>
                  <a:gd name="T8" fmla="*/ 1 w 403"/>
                  <a:gd name="T9" fmla="*/ 1 h 280"/>
                  <a:gd name="T10" fmla="*/ 1 w 403"/>
                  <a:gd name="T11" fmla="*/ 1 h 280"/>
                  <a:gd name="T12" fmla="*/ 1 w 403"/>
                  <a:gd name="T13" fmla="*/ 1 h 280"/>
                  <a:gd name="T14" fmla="*/ 1 w 403"/>
                  <a:gd name="T15" fmla="*/ 1 h 280"/>
                  <a:gd name="T16" fmla="*/ 1 w 403"/>
                  <a:gd name="T17" fmla="*/ 1 h 280"/>
                  <a:gd name="T18" fmla="*/ 1 w 403"/>
                  <a:gd name="T19" fmla="*/ 1 h 280"/>
                  <a:gd name="T20" fmla="*/ 1 w 403"/>
                  <a:gd name="T21" fmla="*/ 1 h 280"/>
                  <a:gd name="T22" fmla="*/ 1 w 403"/>
                  <a:gd name="T23" fmla="*/ 1 h 280"/>
                  <a:gd name="T24" fmla="*/ 1 w 403"/>
                  <a:gd name="T25" fmla="*/ 1 h 280"/>
                  <a:gd name="T26" fmla="*/ 1 w 403"/>
                  <a:gd name="T27" fmla="*/ 1 h 280"/>
                  <a:gd name="T28" fmla="*/ 1 w 403"/>
                  <a:gd name="T29" fmla="*/ 1 h 280"/>
                  <a:gd name="T30" fmla="*/ 1 w 403"/>
                  <a:gd name="T31" fmla="*/ 1 h 280"/>
                  <a:gd name="T32" fmla="*/ 1 w 403"/>
                  <a:gd name="T33" fmla="*/ 1 h 280"/>
                  <a:gd name="T34" fmla="*/ 1 w 403"/>
                  <a:gd name="T35" fmla="*/ 1 h 280"/>
                  <a:gd name="T36" fmla="*/ 1 w 403"/>
                  <a:gd name="T37" fmla="*/ 1 h 280"/>
                  <a:gd name="T38" fmla="*/ 1 w 403"/>
                  <a:gd name="T39" fmla="*/ 1 h 280"/>
                  <a:gd name="T40" fmla="*/ 1 w 403"/>
                  <a:gd name="T41" fmla="*/ 1 h 280"/>
                  <a:gd name="T42" fmla="*/ 1 w 403"/>
                  <a:gd name="T43" fmla="*/ 1 h 280"/>
                  <a:gd name="T44" fmla="*/ 1 w 403"/>
                  <a:gd name="T45" fmla="*/ 1 h 280"/>
                  <a:gd name="T46" fmla="*/ 1 w 403"/>
                  <a:gd name="T47" fmla="*/ 1 h 280"/>
                  <a:gd name="T48" fmla="*/ 1 w 403"/>
                  <a:gd name="T49" fmla="*/ 1 h 280"/>
                  <a:gd name="T50" fmla="*/ 1 w 403"/>
                  <a:gd name="T51" fmla="*/ 1 h 280"/>
                  <a:gd name="T52" fmla="*/ 1 w 403"/>
                  <a:gd name="T53" fmla="*/ 1 h 280"/>
                  <a:gd name="T54" fmla="*/ 1 w 403"/>
                  <a:gd name="T55" fmla="*/ 1 h 280"/>
                  <a:gd name="T56" fmla="*/ 1 w 403"/>
                  <a:gd name="T57" fmla="*/ 1 h 280"/>
                  <a:gd name="T58" fmla="*/ 1 w 403"/>
                  <a:gd name="T59" fmla="*/ 1 h 280"/>
                  <a:gd name="T60" fmla="*/ 1 w 403"/>
                  <a:gd name="T61" fmla="*/ 1 h 280"/>
                  <a:gd name="T62" fmla="*/ 1 w 403"/>
                  <a:gd name="T63" fmla="*/ 1 h 280"/>
                  <a:gd name="T64" fmla="*/ 1 w 403"/>
                  <a:gd name="T65" fmla="*/ 1 h 280"/>
                  <a:gd name="T66" fmla="*/ 1 w 403"/>
                  <a:gd name="T67" fmla="*/ 1 h 280"/>
                  <a:gd name="T68" fmla="*/ 1 w 403"/>
                  <a:gd name="T69" fmla="*/ 1 h 280"/>
                  <a:gd name="T70" fmla="*/ 1 w 403"/>
                  <a:gd name="T71" fmla="*/ 1 h 280"/>
                  <a:gd name="T72" fmla="*/ 1 w 403"/>
                  <a:gd name="T73" fmla="*/ 1 h 280"/>
                  <a:gd name="T74" fmla="*/ 1 w 403"/>
                  <a:gd name="T75" fmla="*/ 1 h 280"/>
                  <a:gd name="T76" fmla="*/ 1 w 403"/>
                  <a:gd name="T77" fmla="*/ 1 h 280"/>
                  <a:gd name="T78" fmla="*/ 1 w 403"/>
                  <a:gd name="T79" fmla="*/ 1 h 280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0" t="0" r="r" b="b"/>
                <a:pathLst>
                  <a:path w="403" h="280">
                    <a:moveTo>
                      <a:pt x="339" y="270"/>
                    </a:moveTo>
                    <a:lnTo>
                      <a:pt x="322" y="270"/>
                    </a:lnTo>
                    <a:lnTo>
                      <a:pt x="305" y="271"/>
                    </a:lnTo>
                    <a:lnTo>
                      <a:pt x="289" y="271"/>
                    </a:lnTo>
                    <a:lnTo>
                      <a:pt x="273" y="272"/>
                    </a:lnTo>
                    <a:lnTo>
                      <a:pt x="257" y="272"/>
                    </a:lnTo>
                    <a:lnTo>
                      <a:pt x="241" y="273"/>
                    </a:lnTo>
                    <a:lnTo>
                      <a:pt x="225" y="273"/>
                    </a:lnTo>
                    <a:lnTo>
                      <a:pt x="210" y="274"/>
                    </a:lnTo>
                    <a:lnTo>
                      <a:pt x="194" y="274"/>
                    </a:lnTo>
                    <a:lnTo>
                      <a:pt x="179" y="275"/>
                    </a:lnTo>
                    <a:lnTo>
                      <a:pt x="164" y="277"/>
                    </a:lnTo>
                    <a:lnTo>
                      <a:pt x="149" y="277"/>
                    </a:lnTo>
                    <a:lnTo>
                      <a:pt x="134" y="278"/>
                    </a:lnTo>
                    <a:lnTo>
                      <a:pt x="119" y="279"/>
                    </a:lnTo>
                    <a:lnTo>
                      <a:pt x="104" y="279"/>
                    </a:lnTo>
                    <a:lnTo>
                      <a:pt x="90" y="280"/>
                    </a:lnTo>
                    <a:lnTo>
                      <a:pt x="86" y="257"/>
                    </a:lnTo>
                    <a:lnTo>
                      <a:pt x="81" y="233"/>
                    </a:lnTo>
                    <a:lnTo>
                      <a:pt x="73" y="209"/>
                    </a:lnTo>
                    <a:lnTo>
                      <a:pt x="62" y="184"/>
                    </a:lnTo>
                    <a:lnTo>
                      <a:pt x="50" y="162"/>
                    </a:lnTo>
                    <a:lnTo>
                      <a:pt x="35" y="142"/>
                    </a:lnTo>
                    <a:lnTo>
                      <a:pt x="18" y="124"/>
                    </a:lnTo>
                    <a:lnTo>
                      <a:pt x="0" y="112"/>
                    </a:lnTo>
                    <a:lnTo>
                      <a:pt x="22" y="117"/>
                    </a:lnTo>
                    <a:lnTo>
                      <a:pt x="40" y="127"/>
                    </a:lnTo>
                    <a:lnTo>
                      <a:pt x="58" y="138"/>
                    </a:lnTo>
                    <a:lnTo>
                      <a:pt x="74" y="154"/>
                    </a:lnTo>
                    <a:lnTo>
                      <a:pt x="89" y="173"/>
                    </a:lnTo>
                    <a:lnTo>
                      <a:pt x="104" y="196"/>
                    </a:lnTo>
                    <a:lnTo>
                      <a:pt x="117" y="222"/>
                    </a:lnTo>
                    <a:lnTo>
                      <a:pt x="132" y="254"/>
                    </a:lnTo>
                    <a:lnTo>
                      <a:pt x="139" y="222"/>
                    </a:lnTo>
                    <a:lnTo>
                      <a:pt x="143" y="188"/>
                    </a:lnTo>
                    <a:lnTo>
                      <a:pt x="142" y="152"/>
                    </a:lnTo>
                    <a:lnTo>
                      <a:pt x="139" y="115"/>
                    </a:lnTo>
                    <a:lnTo>
                      <a:pt x="134" y="81"/>
                    </a:lnTo>
                    <a:lnTo>
                      <a:pt x="126" y="49"/>
                    </a:lnTo>
                    <a:lnTo>
                      <a:pt x="115" y="23"/>
                    </a:lnTo>
                    <a:lnTo>
                      <a:pt x="103" y="4"/>
                    </a:lnTo>
                    <a:lnTo>
                      <a:pt x="121" y="17"/>
                    </a:lnTo>
                    <a:lnTo>
                      <a:pt x="139" y="33"/>
                    </a:lnTo>
                    <a:lnTo>
                      <a:pt x="157" y="53"/>
                    </a:lnTo>
                    <a:lnTo>
                      <a:pt x="173" y="77"/>
                    </a:lnTo>
                    <a:lnTo>
                      <a:pt x="188" y="106"/>
                    </a:lnTo>
                    <a:lnTo>
                      <a:pt x="200" y="141"/>
                    </a:lnTo>
                    <a:lnTo>
                      <a:pt x="211" y="182"/>
                    </a:lnTo>
                    <a:lnTo>
                      <a:pt x="218" y="230"/>
                    </a:lnTo>
                    <a:lnTo>
                      <a:pt x="228" y="207"/>
                    </a:lnTo>
                    <a:lnTo>
                      <a:pt x="236" y="182"/>
                    </a:lnTo>
                    <a:lnTo>
                      <a:pt x="242" y="153"/>
                    </a:lnTo>
                    <a:lnTo>
                      <a:pt x="245" y="123"/>
                    </a:lnTo>
                    <a:lnTo>
                      <a:pt x="245" y="92"/>
                    </a:lnTo>
                    <a:lnTo>
                      <a:pt x="242" y="61"/>
                    </a:lnTo>
                    <a:lnTo>
                      <a:pt x="235" y="30"/>
                    </a:lnTo>
                    <a:lnTo>
                      <a:pt x="223" y="0"/>
                    </a:lnTo>
                    <a:lnTo>
                      <a:pt x="241" y="30"/>
                    </a:lnTo>
                    <a:lnTo>
                      <a:pt x="255" y="56"/>
                    </a:lnTo>
                    <a:lnTo>
                      <a:pt x="268" y="82"/>
                    </a:lnTo>
                    <a:lnTo>
                      <a:pt x="279" y="106"/>
                    </a:lnTo>
                    <a:lnTo>
                      <a:pt x="287" y="128"/>
                    </a:lnTo>
                    <a:lnTo>
                      <a:pt x="294" y="151"/>
                    </a:lnTo>
                    <a:lnTo>
                      <a:pt x="297" y="173"/>
                    </a:lnTo>
                    <a:lnTo>
                      <a:pt x="298" y="195"/>
                    </a:lnTo>
                    <a:lnTo>
                      <a:pt x="312" y="173"/>
                    </a:lnTo>
                    <a:lnTo>
                      <a:pt x="326" y="149"/>
                    </a:lnTo>
                    <a:lnTo>
                      <a:pt x="340" y="121"/>
                    </a:lnTo>
                    <a:lnTo>
                      <a:pt x="354" y="93"/>
                    </a:lnTo>
                    <a:lnTo>
                      <a:pt x="366" y="67"/>
                    </a:lnTo>
                    <a:lnTo>
                      <a:pt x="375" y="41"/>
                    </a:lnTo>
                    <a:lnTo>
                      <a:pt x="382" y="19"/>
                    </a:lnTo>
                    <a:lnTo>
                      <a:pt x="385" y="2"/>
                    </a:lnTo>
                    <a:lnTo>
                      <a:pt x="392" y="26"/>
                    </a:lnTo>
                    <a:lnTo>
                      <a:pt x="398" y="53"/>
                    </a:lnTo>
                    <a:lnTo>
                      <a:pt x="403" y="81"/>
                    </a:lnTo>
                    <a:lnTo>
                      <a:pt x="403" y="112"/>
                    </a:lnTo>
                    <a:lnTo>
                      <a:pt x="398" y="145"/>
                    </a:lnTo>
                    <a:lnTo>
                      <a:pt x="387" y="183"/>
                    </a:lnTo>
                    <a:lnTo>
                      <a:pt x="367" y="225"/>
                    </a:lnTo>
                    <a:lnTo>
                      <a:pt x="339" y="270"/>
                    </a:lnTo>
                    <a:close/>
                  </a:path>
                </a:pathLst>
              </a:custGeom>
              <a:solidFill>
                <a:srgbClr val="00A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8" name="Freeform 172">
                <a:extLst>
                  <a:ext uri="{FF2B5EF4-FFF2-40B4-BE49-F238E27FC236}">
                    <a16:creationId xmlns:a16="http://schemas.microsoft.com/office/drawing/2014/main" id="{C567D772-9F41-36F9-CCF7-EBF632552608}"/>
                  </a:ext>
                </a:extLst>
              </p:cNvPr>
              <p:cNvSpPr/>
              <p:nvPr/>
            </p:nvSpPr>
            <p:spPr bwMode="auto">
              <a:xfrm>
                <a:off x="4368" y="4177"/>
                <a:ext cx="123" cy="143"/>
              </a:xfrm>
              <a:custGeom>
                <a:avLst/>
                <a:gdLst>
                  <a:gd name="T0" fmla="*/ 1 w 246"/>
                  <a:gd name="T1" fmla="*/ 1 h 285"/>
                  <a:gd name="T2" fmla="*/ 1 w 246"/>
                  <a:gd name="T3" fmla="*/ 1 h 285"/>
                  <a:gd name="T4" fmla="*/ 1 w 246"/>
                  <a:gd name="T5" fmla="*/ 1 h 285"/>
                  <a:gd name="T6" fmla="*/ 1 w 246"/>
                  <a:gd name="T7" fmla="*/ 1 h 285"/>
                  <a:gd name="T8" fmla="*/ 1 w 246"/>
                  <a:gd name="T9" fmla="*/ 1 h 285"/>
                  <a:gd name="T10" fmla="*/ 1 w 246"/>
                  <a:gd name="T11" fmla="*/ 1 h 285"/>
                  <a:gd name="T12" fmla="*/ 1 w 246"/>
                  <a:gd name="T13" fmla="*/ 1 h 285"/>
                  <a:gd name="T14" fmla="*/ 1 w 246"/>
                  <a:gd name="T15" fmla="*/ 1 h 285"/>
                  <a:gd name="T16" fmla="*/ 0 w 246"/>
                  <a:gd name="T17" fmla="*/ 1 h 285"/>
                  <a:gd name="T18" fmla="*/ 1 w 246"/>
                  <a:gd name="T19" fmla="*/ 1 h 285"/>
                  <a:gd name="T20" fmla="*/ 1 w 246"/>
                  <a:gd name="T21" fmla="*/ 1 h 285"/>
                  <a:gd name="T22" fmla="*/ 1 w 246"/>
                  <a:gd name="T23" fmla="*/ 1 h 285"/>
                  <a:gd name="T24" fmla="*/ 1 w 246"/>
                  <a:gd name="T25" fmla="*/ 1 h 285"/>
                  <a:gd name="T26" fmla="*/ 1 w 246"/>
                  <a:gd name="T27" fmla="*/ 1 h 285"/>
                  <a:gd name="T28" fmla="*/ 1 w 246"/>
                  <a:gd name="T29" fmla="*/ 1 h 285"/>
                  <a:gd name="T30" fmla="*/ 1 w 246"/>
                  <a:gd name="T31" fmla="*/ 1 h 285"/>
                  <a:gd name="T32" fmla="*/ 1 w 246"/>
                  <a:gd name="T33" fmla="*/ 1 h 285"/>
                  <a:gd name="T34" fmla="*/ 1 w 246"/>
                  <a:gd name="T35" fmla="*/ 1 h 285"/>
                  <a:gd name="T36" fmla="*/ 1 w 246"/>
                  <a:gd name="T37" fmla="*/ 1 h 285"/>
                  <a:gd name="T38" fmla="*/ 1 w 246"/>
                  <a:gd name="T39" fmla="*/ 1 h 285"/>
                  <a:gd name="T40" fmla="*/ 1 w 246"/>
                  <a:gd name="T41" fmla="*/ 1 h 285"/>
                  <a:gd name="T42" fmla="*/ 1 w 246"/>
                  <a:gd name="T43" fmla="*/ 1 h 285"/>
                  <a:gd name="T44" fmla="*/ 1 w 246"/>
                  <a:gd name="T45" fmla="*/ 1 h 285"/>
                  <a:gd name="T46" fmla="*/ 1 w 246"/>
                  <a:gd name="T47" fmla="*/ 1 h 285"/>
                  <a:gd name="T48" fmla="*/ 1 w 246"/>
                  <a:gd name="T49" fmla="*/ 0 h 285"/>
                  <a:gd name="T50" fmla="*/ 1 w 246"/>
                  <a:gd name="T51" fmla="*/ 1 h 285"/>
                  <a:gd name="T52" fmla="*/ 1 w 246"/>
                  <a:gd name="T53" fmla="*/ 1 h 285"/>
                  <a:gd name="T54" fmla="*/ 1 w 246"/>
                  <a:gd name="T55" fmla="*/ 1 h 285"/>
                  <a:gd name="T56" fmla="*/ 1 w 246"/>
                  <a:gd name="T57" fmla="*/ 1 h 285"/>
                  <a:gd name="T58" fmla="*/ 1 w 246"/>
                  <a:gd name="T59" fmla="*/ 1 h 285"/>
                  <a:gd name="T60" fmla="*/ 1 w 246"/>
                  <a:gd name="T61" fmla="*/ 1 h 285"/>
                  <a:gd name="T62" fmla="*/ 1 w 246"/>
                  <a:gd name="T63" fmla="*/ 1 h 285"/>
                  <a:gd name="T64" fmla="*/ 1 w 246"/>
                  <a:gd name="T65" fmla="*/ 1 h 285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246" h="285">
                    <a:moveTo>
                      <a:pt x="85" y="285"/>
                    </a:moveTo>
                    <a:lnTo>
                      <a:pt x="75" y="285"/>
                    </a:lnTo>
                    <a:lnTo>
                      <a:pt x="63" y="285"/>
                    </a:lnTo>
                    <a:lnTo>
                      <a:pt x="53" y="285"/>
                    </a:lnTo>
                    <a:lnTo>
                      <a:pt x="42" y="285"/>
                    </a:lnTo>
                    <a:lnTo>
                      <a:pt x="32" y="285"/>
                    </a:lnTo>
                    <a:lnTo>
                      <a:pt x="22" y="285"/>
                    </a:lnTo>
                    <a:lnTo>
                      <a:pt x="10" y="285"/>
                    </a:lnTo>
                    <a:lnTo>
                      <a:pt x="0" y="285"/>
                    </a:lnTo>
                    <a:lnTo>
                      <a:pt x="3" y="270"/>
                    </a:lnTo>
                    <a:lnTo>
                      <a:pt x="8" y="253"/>
                    </a:lnTo>
                    <a:lnTo>
                      <a:pt x="14" y="235"/>
                    </a:lnTo>
                    <a:lnTo>
                      <a:pt x="22" y="217"/>
                    </a:lnTo>
                    <a:lnTo>
                      <a:pt x="30" y="197"/>
                    </a:lnTo>
                    <a:lnTo>
                      <a:pt x="40" y="178"/>
                    </a:lnTo>
                    <a:lnTo>
                      <a:pt x="52" y="157"/>
                    </a:lnTo>
                    <a:lnTo>
                      <a:pt x="64" y="137"/>
                    </a:lnTo>
                    <a:lnTo>
                      <a:pt x="80" y="118"/>
                    </a:lnTo>
                    <a:lnTo>
                      <a:pt x="96" y="98"/>
                    </a:lnTo>
                    <a:lnTo>
                      <a:pt x="116" y="79"/>
                    </a:lnTo>
                    <a:lnTo>
                      <a:pt x="137" y="60"/>
                    </a:lnTo>
                    <a:lnTo>
                      <a:pt x="161" y="43"/>
                    </a:lnTo>
                    <a:lnTo>
                      <a:pt x="186" y="28"/>
                    </a:lnTo>
                    <a:lnTo>
                      <a:pt x="215" y="13"/>
                    </a:lnTo>
                    <a:lnTo>
                      <a:pt x="246" y="0"/>
                    </a:lnTo>
                    <a:lnTo>
                      <a:pt x="215" y="30"/>
                    </a:lnTo>
                    <a:lnTo>
                      <a:pt x="186" y="60"/>
                    </a:lnTo>
                    <a:lnTo>
                      <a:pt x="160" y="91"/>
                    </a:lnTo>
                    <a:lnTo>
                      <a:pt x="136" y="124"/>
                    </a:lnTo>
                    <a:lnTo>
                      <a:pt x="116" y="158"/>
                    </a:lnTo>
                    <a:lnTo>
                      <a:pt x="100" y="196"/>
                    </a:lnTo>
                    <a:lnTo>
                      <a:pt x="90" y="238"/>
                    </a:lnTo>
                    <a:lnTo>
                      <a:pt x="85" y="285"/>
                    </a:lnTo>
                    <a:close/>
                  </a:path>
                </a:pathLst>
              </a:custGeom>
              <a:solidFill>
                <a:srgbClr val="00A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9" name="Freeform 173">
                <a:extLst>
                  <a:ext uri="{FF2B5EF4-FFF2-40B4-BE49-F238E27FC236}">
                    <a16:creationId xmlns:a16="http://schemas.microsoft.com/office/drawing/2014/main" id="{5FB67D07-C630-CEF2-B6C2-B699F5582122}"/>
                  </a:ext>
                </a:extLst>
              </p:cNvPr>
              <p:cNvSpPr/>
              <p:nvPr/>
            </p:nvSpPr>
            <p:spPr bwMode="auto">
              <a:xfrm>
                <a:off x="4389" y="4134"/>
                <a:ext cx="493" cy="199"/>
              </a:xfrm>
              <a:custGeom>
                <a:avLst/>
                <a:gdLst>
                  <a:gd name="T0" fmla="*/ 1 w 986"/>
                  <a:gd name="T1" fmla="*/ 1 h 398"/>
                  <a:gd name="T2" fmla="*/ 1 w 986"/>
                  <a:gd name="T3" fmla="*/ 1 h 398"/>
                  <a:gd name="T4" fmla="*/ 1 w 986"/>
                  <a:gd name="T5" fmla="*/ 1 h 398"/>
                  <a:gd name="T6" fmla="*/ 1 w 986"/>
                  <a:gd name="T7" fmla="*/ 1 h 398"/>
                  <a:gd name="T8" fmla="*/ 1 w 986"/>
                  <a:gd name="T9" fmla="*/ 1 h 398"/>
                  <a:gd name="T10" fmla="*/ 1 w 986"/>
                  <a:gd name="T11" fmla="*/ 1 h 398"/>
                  <a:gd name="T12" fmla="*/ 1 w 986"/>
                  <a:gd name="T13" fmla="*/ 1 h 398"/>
                  <a:gd name="T14" fmla="*/ 1 w 986"/>
                  <a:gd name="T15" fmla="*/ 1 h 398"/>
                  <a:gd name="T16" fmla="*/ 1 w 986"/>
                  <a:gd name="T17" fmla="*/ 1 h 398"/>
                  <a:gd name="T18" fmla="*/ 1 w 986"/>
                  <a:gd name="T19" fmla="*/ 1 h 398"/>
                  <a:gd name="T20" fmla="*/ 1 w 986"/>
                  <a:gd name="T21" fmla="*/ 1 h 398"/>
                  <a:gd name="T22" fmla="*/ 1 w 986"/>
                  <a:gd name="T23" fmla="*/ 1 h 398"/>
                  <a:gd name="T24" fmla="*/ 1 w 986"/>
                  <a:gd name="T25" fmla="*/ 1 h 398"/>
                  <a:gd name="T26" fmla="*/ 1 w 986"/>
                  <a:gd name="T27" fmla="*/ 1 h 398"/>
                  <a:gd name="T28" fmla="*/ 1 w 986"/>
                  <a:gd name="T29" fmla="*/ 1 h 398"/>
                  <a:gd name="T30" fmla="*/ 1 w 986"/>
                  <a:gd name="T31" fmla="*/ 1 h 398"/>
                  <a:gd name="T32" fmla="*/ 1 w 986"/>
                  <a:gd name="T33" fmla="*/ 1 h 398"/>
                  <a:gd name="T34" fmla="*/ 1 w 986"/>
                  <a:gd name="T35" fmla="*/ 1 h 398"/>
                  <a:gd name="T36" fmla="*/ 1 w 986"/>
                  <a:gd name="T37" fmla="*/ 1 h 398"/>
                  <a:gd name="T38" fmla="*/ 1 w 986"/>
                  <a:gd name="T39" fmla="*/ 1 h 398"/>
                  <a:gd name="T40" fmla="*/ 1 w 986"/>
                  <a:gd name="T41" fmla="*/ 1 h 398"/>
                  <a:gd name="T42" fmla="*/ 1 w 986"/>
                  <a:gd name="T43" fmla="*/ 1 h 398"/>
                  <a:gd name="T44" fmla="*/ 1 w 986"/>
                  <a:gd name="T45" fmla="*/ 1 h 398"/>
                  <a:gd name="T46" fmla="*/ 1 w 986"/>
                  <a:gd name="T47" fmla="*/ 1 h 398"/>
                  <a:gd name="T48" fmla="*/ 1 w 986"/>
                  <a:gd name="T49" fmla="*/ 1 h 398"/>
                  <a:gd name="T50" fmla="*/ 1 w 986"/>
                  <a:gd name="T51" fmla="*/ 1 h 398"/>
                  <a:gd name="T52" fmla="*/ 1 w 986"/>
                  <a:gd name="T53" fmla="*/ 1 h 398"/>
                  <a:gd name="T54" fmla="*/ 1 w 986"/>
                  <a:gd name="T55" fmla="*/ 1 h 398"/>
                  <a:gd name="T56" fmla="*/ 1 w 986"/>
                  <a:gd name="T57" fmla="*/ 1 h 398"/>
                  <a:gd name="T58" fmla="*/ 1 w 986"/>
                  <a:gd name="T59" fmla="*/ 1 h 398"/>
                  <a:gd name="T60" fmla="*/ 1 w 986"/>
                  <a:gd name="T61" fmla="*/ 1 h 398"/>
                  <a:gd name="T62" fmla="*/ 1 w 986"/>
                  <a:gd name="T63" fmla="*/ 1 h 398"/>
                  <a:gd name="T64" fmla="*/ 1 w 986"/>
                  <a:gd name="T65" fmla="*/ 1 h 398"/>
                  <a:gd name="T66" fmla="*/ 1 w 986"/>
                  <a:gd name="T67" fmla="*/ 1 h 398"/>
                  <a:gd name="T68" fmla="*/ 1 w 986"/>
                  <a:gd name="T69" fmla="*/ 1 h 398"/>
                  <a:gd name="T70" fmla="*/ 1 w 986"/>
                  <a:gd name="T71" fmla="*/ 1 h 398"/>
                  <a:gd name="T72" fmla="*/ 1 w 986"/>
                  <a:gd name="T73" fmla="*/ 1 h 398"/>
                  <a:gd name="T74" fmla="*/ 1 w 986"/>
                  <a:gd name="T75" fmla="*/ 1 h 398"/>
                  <a:gd name="T76" fmla="*/ 1 w 986"/>
                  <a:gd name="T77" fmla="*/ 1 h 398"/>
                  <a:gd name="T78" fmla="*/ 1 w 986"/>
                  <a:gd name="T79" fmla="*/ 1 h 398"/>
                  <a:gd name="T80" fmla="*/ 1 w 986"/>
                  <a:gd name="T81" fmla="*/ 1 h 398"/>
                  <a:gd name="T82" fmla="*/ 1 w 986"/>
                  <a:gd name="T83" fmla="*/ 1 h 398"/>
                  <a:gd name="T84" fmla="*/ 1 w 986"/>
                  <a:gd name="T85" fmla="*/ 1 h 398"/>
                  <a:gd name="T86" fmla="*/ 1 w 986"/>
                  <a:gd name="T87" fmla="*/ 1 h 398"/>
                  <a:gd name="T88" fmla="*/ 1 w 986"/>
                  <a:gd name="T89" fmla="*/ 1 h 398"/>
                  <a:gd name="T90" fmla="*/ 1 w 986"/>
                  <a:gd name="T91" fmla="*/ 1 h 398"/>
                  <a:gd name="T92" fmla="*/ 1 w 986"/>
                  <a:gd name="T93" fmla="*/ 1 h 398"/>
                  <a:gd name="T94" fmla="*/ 1 w 986"/>
                  <a:gd name="T95" fmla="*/ 1 h 398"/>
                  <a:gd name="T96" fmla="*/ 1 w 986"/>
                  <a:gd name="T97" fmla="*/ 1 h 398"/>
                  <a:gd name="T98" fmla="*/ 1 w 986"/>
                  <a:gd name="T99" fmla="*/ 1 h 398"/>
                  <a:gd name="T100" fmla="*/ 1 w 986"/>
                  <a:gd name="T101" fmla="*/ 1 h 398"/>
                  <a:gd name="T102" fmla="*/ 1 w 986"/>
                  <a:gd name="T103" fmla="*/ 1 h 398"/>
                  <a:gd name="T104" fmla="*/ 1 w 986"/>
                  <a:gd name="T105" fmla="*/ 1 h 398"/>
                  <a:gd name="T106" fmla="*/ 1 w 986"/>
                  <a:gd name="T107" fmla="*/ 1 h 398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0" t="0" r="r" b="b"/>
                <a:pathLst>
                  <a:path w="986" h="398">
                    <a:moveTo>
                      <a:pt x="901" y="398"/>
                    </a:moveTo>
                    <a:lnTo>
                      <a:pt x="867" y="398"/>
                    </a:lnTo>
                    <a:lnTo>
                      <a:pt x="829" y="398"/>
                    </a:lnTo>
                    <a:lnTo>
                      <a:pt x="789" y="398"/>
                    </a:lnTo>
                    <a:lnTo>
                      <a:pt x="747" y="396"/>
                    </a:lnTo>
                    <a:lnTo>
                      <a:pt x="702" y="396"/>
                    </a:lnTo>
                    <a:lnTo>
                      <a:pt x="656" y="394"/>
                    </a:lnTo>
                    <a:lnTo>
                      <a:pt x="608" y="393"/>
                    </a:lnTo>
                    <a:lnTo>
                      <a:pt x="561" y="392"/>
                    </a:lnTo>
                    <a:lnTo>
                      <a:pt x="513" y="389"/>
                    </a:lnTo>
                    <a:lnTo>
                      <a:pt x="467" y="388"/>
                    </a:lnTo>
                    <a:lnTo>
                      <a:pt x="421" y="386"/>
                    </a:lnTo>
                    <a:lnTo>
                      <a:pt x="376" y="384"/>
                    </a:lnTo>
                    <a:lnTo>
                      <a:pt x="334" y="383"/>
                    </a:lnTo>
                    <a:lnTo>
                      <a:pt x="294" y="380"/>
                    </a:lnTo>
                    <a:lnTo>
                      <a:pt x="258" y="378"/>
                    </a:lnTo>
                    <a:lnTo>
                      <a:pt x="225" y="377"/>
                    </a:lnTo>
                    <a:lnTo>
                      <a:pt x="210" y="376"/>
                    </a:lnTo>
                    <a:lnTo>
                      <a:pt x="194" y="376"/>
                    </a:lnTo>
                    <a:lnTo>
                      <a:pt x="179" y="374"/>
                    </a:lnTo>
                    <a:lnTo>
                      <a:pt x="163" y="373"/>
                    </a:lnTo>
                    <a:lnTo>
                      <a:pt x="148" y="373"/>
                    </a:lnTo>
                    <a:lnTo>
                      <a:pt x="132" y="372"/>
                    </a:lnTo>
                    <a:lnTo>
                      <a:pt x="117" y="372"/>
                    </a:lnTo>
                    <a:lnTo>
                      <a:pt x="102" y="372"/>
                    </a:lnTo>
                    <a:lnTo>
                      <a:pt x="81" y="334"/>
                    </a:lnTo>
                    <a:lnTo>
                      <a:pt x="64" y="289"/>
                    </a:lnTo>
                    <a:lnTo>
                      <a:pt x="48" y="241"/>
                    </a:lnTo>
                    <a:lnTo>
                      <a:pt x="35" y="190"/>
                    </a:lnTo>
                    <a:lnTo>
                      <a:pt x="23" y="142"/>
                    </a:lnTo>
                    <a:lnTo>
                      <a:pt x="14" y="97"/>
                    </a:lnTo>
                    <a:lnTo>
                      <a:pt x="6" y="57"/>
                    </a:lnTo>
                    <a:lnTo>
                      <a:pt x="0" y="27"/>
                    </a:lnTo>
                    <a:lnTo>
                      <a:pt x="12" y="62"/>
                    </a:lnTo>
                    <a:lnTo>
                      <a:pt x="26" y="100"/>
                    </a:lnTo>
                    <a:lnTo>
                      <a:pt x="42" y="140"/>
                    </a:lnTo>
                    <a:lnTo>
                      <a:pt x="59" y="181"/>
                    </a:lnTo>
                    <a:lnTo>
                      <a:pt x="77" y="220"/>
                    </a:lnTo>
                    <a:lnTo>
                      <a:pt x="95" y="256"/>
                    </a:lnTo>
                    <a:lnTo>
                      <a:pt x="110" y="287"/>
                    </a:lnTo>
                    <a:lnTo>
                      <a:pt x="124" y="311"/>
                    </a:lnTo>
                    <a:lnTo>
                      <a:pt x="130" y="283"/>
                    </a:lnTo>
                    <a:lnTo>
                      <a:pt x="139" y="257"/>
                    </a:lnTo>
                    <a:lnTo>
                      <a:pt x="147" y="234"/>
                    </a:lnTo>
                    <a:lnTo>
                      <a:pt x="157" y="211"/>
                    </a:lnTo>
                    <a:lnTo>
                      <a:pt x="170" y="190"/>
                    </a:lnTo>
                    <a:lnTo>
                      <a:pt x="185" y="170"/>
                    </a:lnTo>
                    <a:lnTo>
                      <a:pt x="204" y="152"/>
                    </a:lnTo>
                    <a:lnTo>
                      <a:pt x="227" y="135"/>
                    </a:lnTo>
                    <a:lnTo>
                      <a:pt x="215" y="157"/>
                    </a:lnTo>
                    <a:lnTo>
                      <a:pt x="202" y="184"/>
                    </a:lnTo>
                    <a:lnTo>
                      <a:pt x="191" y="214"/>
                    </a:lnTo>
                    <a:lnTo>
                      <a:pt x="185" y="248"/>
                    </a:lnTo>
                    <a:lnTo>
                      <a:pt x="182" y="281"/>
                    </a:lnTo>
                    <a:lnTo>
                      <a:pt x="188" y="313"/>
                    </a:lnTo>
                    <a:lnTo>
                      <a:pt x="201" y="343"/>
                    </a:lnTo>
                    <a:lnTo>
                      <a:pt x="225" y="370"/>
                    </a:lnTo>
                    <a:lnTo>
                      <a:pt x="250" y="343"/>
                    </a:lnTo>
                    <a:lnTo>
                      <a:pt x="271" y="305"/>
                    </a:lnTo>
                    <a:lnTo>
                      <a:pt x="285" y="260"/>
                    </a:lnTo>
                    <a:lnTo>
                      <a:pt x="292" y="211"/>
                    </a:lnTo>
                    <a:lnTo>
                      <a:pt x="291" y="158"/>
                    </a:lnTo>
                    <a:lnTo>
                      <a:pt x="282" y="105"/>
                    </a:lnTo>
                    <a:lnTo>
                      <a:pt x="264" y="54"/>
                    </a:lnTo>
                    <a:lnTo>
                      <a:pt x="238" y="8"/>
                    </a:lnTo>
                    <a:lnTo>
                      <a:pt x="262" y="34"/>
                    </a:lnTo>
                    <a:lnTo>
                      <a:pt x="282" y="63"/>
                    </a:lnTo>
                    <a:lnTo>
                      <a:pt x="300" y="95"/>
                    </a:lnTo>
                    <a:lnTo>
                      <a:pt x="315" y="130"/>
                    </a:lnTo>
                    <a:lnTo>
                      <a:pt x="325" y="168"/>
                    </a:lnTo>
                    <a:lnTo>
                      <a:pt x="333" y="211"/>
                    </a:lnTo>
                    <a:lnTo>
                      <a:pt x="339" y="258"/>
                    </a:lnTo>
                    <a:lnTo>
                      <a:pt x="340" y="309"/>
                    </a:lnTo>
                    <a:lnTo>
                      <a:pt x="354" y="288"/>
                    </a:lnTo>
                    <a:lnTo>
                      <a:pt x="370" y="266"/>
                    </a:lnTo>
                    <a:lnTo>
                      <a:pt x="388" y="244"/>
                    </a:lnTo>
                    <a:lnTo>
                      <a:pt x="409" y="222"/>
                    </a:lnTo>
                    <a:lnTo>
                      <a:pt x="430" y="203"/>
                    </a:lnTo>
                    <a:lnTo>
                      <a:pt x="451" y="184"/>
                    </a:lnTo>
                    <a:lnTo>
                      <a:pt x="471" y="170"/>
                    </a:lnTo>
                    <a:lnTo>
                      <a:pt x="492" y="160"/>
                    </a:lnTo>
                    <a:lnTo>
                      <a:pt x="483" y="180"/>
                    </a:lnTo>
                    <a:lnTo>
                      <a:pt x="469" y="203"/>
                    </a:lnTo>
                    <a:lnTo>
                      <a:pt x="452" y="227"/>
                    </a:lnTo>
                    <a:lnTo>
                      <a:pt x="433" y="251"/>
                    </a:lnTo>
                    <a:lnTo>
                      <a:pt x="415" y="275"/>
                    </a:lnTo>
                    <a:lnTo>
                      <a:pt x="399" y="297"/>
                    </a:lnTo>
                    <a:lnTo>
                      <a:pt x="387" y="318"/>
                    </a:lnTo>
                    <a:lnTo>
                      <a:pt x="380" y="334"/>
                    </a:lnTo>
                    <a:lnTo>
                      <a:pt x="388" y="339"/>
                    </a:lnTo>
                    <a:lnTo>
                      <a:pt x="396" y="343"/>
                    </a:lnTo>
                    <a:lnTo>
                      <a:pt x="407" y="348"/>
                    </a:lnTo>
                    <a:lnTo>
                      <a:pt x="418" y="353"/>
                    </a:lnTo>
                    <a:lnTo>
                      <a:pt x="431" y="356"/>
                    </a:lnTo>
                    <a:lnTo>
                      <a:pt x="444" y="360"/>
                    </a:lnTo>
                    <a:lnTo>
                      <a:pt x="458" y="361"/>
                    </a:lnTo>
                    <a:lnTo>
                      <a:pt x="471" y="360"/>
                    </a:lnTo>
                    <a:lnTo>
                      <a:pt x="470" y="326"/>
                    </a:lnTo>
                    <a:lnTo>
                      <a:pt x="464" y="285"/>
                    </a:lnTo>
                    <a:lnTo>
                      <a:pt x="454" y="240"/>
                    </a:lnTo>
                    <a:lnTo>
                      <a:pt x="440" y="192"/>
                    </a:lnTo>
                    <a:lnTo>
                      <a:pt x="423" y="146"/>
                    </a:lnTo>
                    <a:lnTo>
                      <a:pt x="401" y="102"/>
                    </a:lnTo>
                    <a:lnTo>
                      <a:pt x="375" y="65"/>
                    </a:lnTo>
                    <a:lnTo>
                      <a:pt x="346" y="36"/>
                    </a:lnTo>
                    <a:lnTo>
                      <a:pt x="375" y="57"/>
                    </a:lnTo>
                    <a:lnTo>
                      <a:pt x="400" y="79"/>
                    </a:lnTo>
                    <a:lnTo>
                      <a:pt x="423" y="102"/>
                    </a:lnTo>
                    <a:lnTo>
                      <a:pt x="444" y="127"/>
                    </a:lnTo>
                    <a:lnTo>
                      <a:pt x="462" y="153"/>
                    </a:lnTo>
                    <a:lnTo>
                      <a:pt x="479" y="183"/>
                    </a:lnTo>
                    <a:lnTo>
                      <a:pt x="494" y="217"/>
                    </a:lnTo>
                    <a:lnTo>
                      <a:pt x="509" y="256"/>
                    </a:lnTo>
                    <a:lnTo>
                      <a:pt x="510" y="222"/>
                    </a:lnTo>
                    <a:lnTo>
                      <a:pt x="510" y="188"/>
                    </a:lnTo>
                    <a:lnTo>
                      <a:pt x="509" y="154"/>
                    </a:lnTo>
                    <a:lnTo>
                      <a:pt x="507" y="121"/>
                    </a:lnTo>
                    <a:lnTo>
                      <a:pt x="501" y="89"/>
                    </a:lnTo>
                    <a:lnTo>
                      <a:pt x="494" y="60"/>
                    </a:lnTo>
                    <a:lnTo>
                      <a:pt x="485" y="33"/>
                    </a:lnTo>
                    <a:lnTo>
                      <a:pt x="474" y="10"/>
                    </a:lnTo>
                    <a:lnTo>
                      <a:pt x="490" y="39"/>
                    </a:lnTo>
                    <a:lnTo>
                      <a:pt x="506" y="70"/>
                    </a:lnTo>
                    <a:lnTo>
                      <a:pt x="520" y="106"/>
                    </a:lnTo>
                    <a:lnTo>
                      <a:pt x="531" y="145"/>
                    </a:lnTo>
                    <a:lnTo>
                      <a:pt x="539" y="188"/>
                    </a:lnTo>
                    <a:lnTo>
                      <a:pt x="542" y="236"/>
                    </a:lnTo>
                    <a:lnTo>
                      <a:pt x="538" y="290"/>
                    </a:lnTo>
                    <a:lnTo>
                      <a:pt x="527" y="349"/>
                    </a:lnTo>
                    <a:lnTo>
                      <a:pt x="553" y="321"/>
                    </a:lnTo>
                    <a:lnTo>
                      <a:pt x="576" y="288"/>
                    </a:lnTo>
                    <a:lnTo>
                      <a:pt x="595" y="251"/>
                    </a:lnTo>
                    <a:lnTo>
                      <a:pt x="606" y="211"/>
                    </a:lnTo>
                    <a:lnTo>
                      <a:pt x="608" y="168"/>
                    </a:lnTo>
                    <a:lnTo>
                      <a:pt x="603" y="125"/>
                    </a:lnTo>
                    <a:lnTo>
                      <a:pt x="584" y="83"/>
                    </a:lnTo>
                    <a:lnTo>
                      <a:pt x="552" y="42"/>
                    </a:lnTo>
                    <a:lnTo>
                      <a:pt x="567" y="50"/>
                    </a:lnTo>
                    <a:lnTo>
                      <a:pt x="582" y="59"/>
                    </a:lnTo>
                    <a:lnTo>
                      <a:pt x="597" y="69"/>
                    </a:lnTo>
                    <a:lnTo>
                      <a:pt x="611" y="80"/>
                    </a:lnTo>
                    <a:lnTo>
                      <a:pt x="622" y="95"/>
                    </a:lnTo>
                    <a:lnTo>
                      <a:pt x="633" y="113"/>
                    </a:lnTo>
                    <a:lnTo>
                      <a:pt x="642" y="134"/>
                    </a:lnTo>
                    <a:lnTo>
                      <a:pt x="648" y="158"/>
                    </a:lnTo>
                    <a:lnTo>
                      <a:pt x="651" y="120"/>
                    </a:lnTo>
                    <a:lnTo>
                      <a:pt x="651" y="75"/>
                    </a:lnTo>
                    <a:lnTo>
                      <a:pt x="649" y="32"/>
                    </a:lnTo>
                    <a:lnTo>
                      <a:pt x="645" y="0"/>
                    </a:lnTo>
                    <a:lnTo>
                      <a:pt x="656" y="38"/>
                    </a:lnTo>
                    <a:lnTo>
                      <a:pt x="661" y="82"/>
                    </a:lnTo>
                    <a:lnTo>
                      <a:pt x="663" y="129"/>
                    </a:lnTo>
                    <a:lnTo>
                      <a:pt x="660" y="178"/>
                    </a:lnTo>
                    <a:lnTo>
                      <a:pt x="652" y="228"/>
                    </a:lnTo>
                    <a:lnTo>
                      <a:pt x="642" y="276"/>
                    </a:lnTo>
                    <a:lnTo>
                      <a:pt x="627" y="320"/>
                    </a:lnTo>
                    <a:lnTo>
                      <a:pt x="610" y="360"/>
                    </a:lnTo>
                    <a:lnTo>
                      <a:pt x="636" y="330"/>
                    </a:lnTo>
                    <a:lnTo>
                      <a:pt x="659" y="295"/>
                    </a:lnTo>
                    <a:lnTo>
                      <a:pt x="680" y="255"/>
                    </a:lnTo>
                    <a:lnTo>
                      <a:pt x="697" y="212"/>
                    </a:lnTo>
                    <a:lnTo>
                      <a:pt x="711" y="167"/>
                    </a:lnTo>
                    <a:lnTo>
                      <a:pt x="722" y="122"/>
                    </a:lnTo>
                    <a:lnTo>
                      <a:pt x="729" y="77"/>
                    </a:lnTo>
                    <a:lnTo>
                      <a:pt x="733" y="33"/>
                    </a:lnTo>
                    <a:lnTo>
                      <a:pt x="741" y="87"/>
                    </a:lnTo>
                    <a:lnTo>
                      <a:pt x="745" y="147"/>
                    </a:lnTo>
                    <a:lnTo>
                      <a:pt x="743" y="210"/>
                    </a:lnTo>
                    <a:lnTo>
                      <a:pt x="730" y="268"/>
                    </a:lnTo>
                    <a:lnTo>
                      <a:pt x="743" y="252"/>
                    </a:lnTo>
                    <a:lnTo>
                      <a:pt x="757" y="232"/>
                    </a:lnTo>
                    <a:lnTo>
                      <a:pt x="771" y="206"/>
                    </a:lnTo>
                    <a:lnTo>
                      <a:pt x="785" y="180"/>
                    </a:lnTo>
                    <a:lnTo>
                      <a:pt x="797" y="153"/>
                    </a:lnTo>
                    <a:lnTo>
                      <a:pt x="809" y="129"/>
                    </a:lnTo>
                    <a:lnTo>
                      <a:pt x="817" y="108"/>
                    </a:lnTo>
                    <a:lnTo>
                      <a:pt x="821" y="93"/>
                    </a:lnTo>
                    <a:lnTo>
                      <a:pt x="819" y="117"/>
                    </a:lnTo>
                    <a:lnTo>
                      <a:pt x="813" y="144"/>
                    </a:lnTo>
                    <a:lnTo>
                      <a:pt x="805" y="174"/>
                    </a:lnTo>
                    <a:lnTo>
                      <a:pt x="795" y="204"/>
                    </a:lnTo>
                    <a:lnTo>
                      <a:pt x="781" y="235"/>
                    </a:lnTo>
                    <a:lnTo>
                      <a:pt x="765" y="265"/>
                    </a:lnTo>
                    <a:lnTo>
                      <a:pt x="747" y="295"/>
                    </a:lnTo>
                    <a:lnTo>
                      <a:pt x="726" y="324"/>
                    </a:lnTo>
                    <a:lnTo>
                      <a:pt x="752" y="306"/>
                    </a:lnTo>
                    <a:lnTo>
                      <a:pt x="778" y="286"/>
                    </a:lnTo>
                    <a:lnTo>
                      <a:pt x="803" y="263"/>
                    </a:lnTo>
                    <a:lnTo>
                      <a:pt x="827" y="236"/>
                    </a:lnTo>
                    <a:lnTo>
                      <a:pt x="849" y="207"/>
                    </a:lnTo>
                    <a:lnTo>
                      <a:pt x="870" y="177"/>
                    </a:lnTo>
                    <a:lnTo>
                      <a:pt x="887" y="146"/>
                    </a:lnTo>
                    <a:lnTo>
                      <a:pt x="902" y="114"/>
                    </a:lnTo>
                    <a:lnTo>
                      <a:pt x="896" y="139"/>
                    </a:lnTo>
                    <a:lnTo>
                      <a:pt x="891" y="166"/>
                    </a:lnTo>
                    <a:lnTo>
                      <a:pt x="882" y="193"/>
                    </a:lnTo>
                    <a:lnTo>
                      <a:pt x="873" y="220"/>
                    </a:lnTo>
                    <a:lnTo>
                      <a:pt x="862" y="247"/>
                    </a:lnTo>
                    <a:lnTo>
                      <a:pt x="849" y="271"/>
                    </a:lnTo>
                    <a:lnTo>
                      <a:pt x="835" y="295"/>
                    </a:lnTo>
                    <a:lnTo>
                      <a:pt x="819" y="317"/>
                    </a:lnTo>
                    <a:lnTo>
                      <a:pt x="849" y="297"/>
                    </a:lnTo>
                    <a:lnTo>
                      <a:pt x="877" y="271"/>
                    </a:lnTo>
                    <a:lnTo>
                      <a:pt x="902" y="237"/>
                    </a:lnTo>
                    <a:lnTo>
                      <a:pt x="925" y="200"/>
                    </a:lnTo>
                    <a:lnTo>
                      <a:pt x="945" y="161"/>
                    </a:lnTo>
                    <a:lnTo>
                      <a:pt x="962" y="122"/>
                    </a:lnTo>
                    <a:lnTo>
                      <a:pt x="976" y="83"/>
                    </a:lnTo>
                    <a:lnTo>
                      <a:pt x="986" y="46"/>
                    </a:lnTo>
                    <a:lnTo>
                      <a:pt x="980" y="86"/>
                    </a:lnTo>
                    <a:lnTo>
                      <a:pt x="979" y="128"/>
                    </a:lnTo>
                    <a:lnTo>
                      <a:pt x="980" y="169"/>
                    </a:lnTo>
                    <a:lnTo>
                      <a:pt x="984" y="210"/>
                    </a:lnTo>
                    <a:lnTo>
                      <a:pt x="986" y="247"/>
                    </a:lnTo>
                    <a:lnTo>
                      <a:pt x="986" y="282"/>
                    </a:lnTo>
                    <a:lnTo>
                      <a:pt x="983" y="312"/>
                    </a:lnTo>
                    <a:lnTo>
                      <a:pt x="975" y="339"/>
                    </a:lnTo>
                    <a:lnTo>
                      <a:pt x="901" y="398"/>
                    </a:lnTo>
                    <a:close/>
                  </a:path>
                </a:pathLst>
              </a:custGeom>
              <a:solidFill>
                <a:srgbClr val="00A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  <p:sp>
        <p:nvSpPr>
          <p:cNvPr id="2" name="Hình chữ nhật: Góc Tròn 1">
            <a:extLst>
              <a:ext uri="{FF2B5EF4-FFF2-40B4-BE49-F238E27FC236}">
                <a16:creationId xmlns:a16="http://schemas.microsoft.com/office/drawing/2014/main" id="{2CECA597-1F95-26DB-EBFD-519120C5EA93}"/>
              </a:ext>
            </a:extLst>
          </p:cNvPr>
          <p:cNvSpPr/>
          <p:nvPr/>
        </p:nvSpPr>
        <p:spPr>
          <a:xfrm>
            <a:off x="124177" y="134417"/>
            <a:ext cx="11745981" cy="5832366"/>
          </a:xfrm>
          <a:prstGeom prst="roundRect">
            <a:avLst/>
          </a:prstGeom>
          <a:noFill/>
          <a:ln w="57150"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149" name="Picture 5">
            <a:extLst>
              <a:ext uri="{FF2B5EF4-FFF2-40B4-BE49-F238E27FC236}">
                <a16:creationId xmlns:a16="http://schemas.microsoft.com/office/drawing/2014/main" id="{5DA3BD8C-A9E8-ADD1-E881-AC994419E2E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 flipH="1">
            <a:off x="124177" y="4271789"/>
            <a:ext cx="2538298" cy="2534930"/>
          </a:xfrm>
          <a:prstGeom prst="rect">
            <a:avLst/>
          </a:prstGeom>
        </p:spPr>
      </p:pic>
      <p:sp>
        <p:nvSpPr>
          <p:cNvPr id="7" name="Rectangle 14">
            <a:extLst>
              <a:ext uri="{FF2B5EF4-FFF2-40B4-BE49-F238E27FC236}">
                <a16:creationId xmlns:a16="http://schemas.microsoft.com/office/drawing/2014/main" id="{C187C549-F617-DB96-0488-107A037EC8DC}"/>
              </a:ext>
            </a:extLst>
          </p:cNvPr>
          <p:cNvSpPr/>
          <p:nvPr/>
        </p:nvSpPr>
        <p:spPr>
          <a:xfrm>
            <a:off x="3094756" y="2126373"/>
            <a:ext cx="4642617" cy="124187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4572000" algn="l"/>
              </a:tabLst>
              <a:defRPr/>
            </a:pPr>
            <a:r>
              <a:rPr kumimoji="0" lang="en-US" altLang="en-US" sz="3735" b="1" i="0" u="none" strike="noStrike" kern="1200" cap="none" spc="0" normalizeH="0" baseline="0" noProof="0" dirty="0">
                <a:ln>
                  <a:noFill/>
                </a:ln>
                <a:solidFill>
                  <a:srgbClr val="181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KHỞI</a:t>
            </a:r>
            <a:r>
              <a:rPr kumimoji="0" lang="en-US" altLang="en-US" sz="3735" b="1" i="0" u="none" strike="noStrike" kern="1200" cap="none" spc="0" normalizeH="0" noProof="0" dirty="0">
                <a:ln>
                  <a:noFill/>
                </a:ln>
                <a:solidFill>
                  <a:srgbClr val="181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ĐỘNG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4572000" algn="l"/>
              </a:tabLst>
              <a:defRPr/>
            </a:pPr>
            <a:r>
              <a:rPr lang="en-US" altLang="en-US" sz="3735" b="1" baseline="0" dirty="0">
                <a:solidFill>
                  <a:srgbClr val="7030A0"/>
                </a:solidFill>
                <a:latin typeface="Times New Roman" panose="02020603050405020304" pitchFamily="18" charset="0"/>
              </a:rPr>
              <a:t>CHICKEND DANCE</a:t>
            </a:r>
            <a:endParaRPr kumimoji="0" lang="en-US" altLang="en-US" sz="3735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Times New Roman" panose="0202060305040502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C92C3F9-B098-222E-A75E-66C4A3A1A58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9800903" y="0"/>
            <a:ext cx="2586124" cy="2367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65715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28126"/>
            <a:ext cx="12192000" cy="829873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8186" y="5202058"/>
            <a:ext cx="1543814" cy="1518356"/>
          </a:xfrm>
          <a:prstGeom prst="rect">
            <a:avLst/>
          </a:prstGeom>
        </p:spPr>
      </p:pic>
      <p:pic>
        <p:nvPicPr>
          <p:cNvPr id="8" name="Hình ảnh 7">
            <a:extLst>
              <a:ext uri="{FF2B5EF4-FFF2-40B4-BE49-F238E27FC236}">
                <a16:creationId xmlns:a16="http://schemas.microsoft.com/office/drawing/2014/main" id="{63ED536B-5107-B706-3A47-227AB3C31CB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6219" y="829873"/>
            <a:ext cx="11280809" cy="451111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D22F3BB-1431-46C8-7E0E-A1A26F4A667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>
            <a:fillRect/>
          </a:stretch>
        </p:blipFill>
        <p:spPr>
          <a:xfrm>
            <a:off x="10704178" y="-99831"/>
            <a:ext cx="1535949" cy="2040512"/>
          </a:xfrm>
          <a:prstGeom prst="rect">
            <a:avLst/>
          </a:prstGeom>
        </p:spPr>
      </p:pic>
      <p:sp>
        <p:nvSpPr>
          <p:cNvPr id="10" name="Rectangle 4">
            <a:extLst>
              <a:ext uri="{FF2B5EF4-FFF2-40B4-BE49-F238E27FC236}">
                <a16:creationId xmlns:a16="http://schemas.microsoft.com/office/drawing/2014/main" id="{6B489E56-55F7-15CD-BC11-76486DD54763}"/>
              </a:ext>
            </a:extLst>
          </p:cNvPr>
          <p:cNvSpPr/>
          <p:nvPr/>
        </p:nvSpPr>
        <p:spPr>
          <a:xfrm>
            <a:off x="2102337" y="1228594"/>
            <a:ext cx="9265313" cy="4921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5 Dancing Script" panose="03080800040507000D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kumimoji="0" lang="vi-VN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Kìa            nhìn   xem         cái chuông         gió    xinh              leng keng leng    keng     theo gió          leng 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Rectangle 4">
            <a:extLst>
              <a:ext uri="{FF2B5EF4-FFF2-40B4-BE49-F238E27FC236}">
                <a16:creationId xmlns:a16="http://schemas.microsoft.com/office/drawing/2014/main" id="{75159EAF-44BF-4C20-79D5-F295AC4CEB1C}"/>
              </a:ext>
            </a:extLst>
          </p:cNvPr>
          <p:cNvSpPr/>
          <p:nvPr/>
        </p:nvSpPr>
        <p:spPr>
          <a:xfrm>
            <a:off x="1031993" y="2119437"/>
            <a:ext cx="10488286" cy="3575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5 Dancing Script" panose="03080800040507000D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      </a:t>
            </a:r>
            <a:r>
              <a:rPr kumimoji="0" lang="vi-VN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keng          leng keng leng keng     âm thanh      trong  lành.                                          Chuông gió    ơi            dễ           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Rectangle 4">
            <a:extLst>
              <a:ext uri="{FF2B5EF4-FFF2-40B4-BE49-F238E27FC236}">
                <a16:creationId xmlns:a16="http://schemas.microsoft.com/office/drawing/2014/main" id="{4822771B-2340-95BE-5B54-BB85A3C355BA}"/>
              </a:ext>
            </a:extLst>
          </p:cNvPr>
          <p:cNvSpPr/>
          <p:nvPr/>
        </p:nvSpPr>
        <p:spPr>
          <a:xfrm>
            <a:off x="700893" y="2773880"/>
            <a:ext cx="10488286" cy="4238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</a:t>
            </a:r>
            <a:r>
              <a:rPr kumimoji="0" lang="vi-VN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thương,          chuông     gió     trông              ngộ              nghĩnh,                      tuổi  thơ em        đó                    như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Rectangle 4">
            <a:extLst>
              <a:ext uri="{FF2B5EF4-FFF2-40B4-BE49-F238E27FC236}">
                <a16:creationId xmlns:a16="http://schemas.microsoft.com/office/drawing/2014/main" id="{EF18200C-4F5D-BAFD-E392-AC267023028C}"/>
              </a:ext>
            </a:extLst>
          </p:cNvPr>
          <p:cNvSpPr/>
          <p:nvPr/>
        </p:nvSpPr>
        <p:spPr>
          <a:xfrm>
            <a:off x="1208742" y="3642020"/>
            <a:ext cx="10488286" cy="417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</a:t>
            </a:r>
            <a:r>
              <a:rPr kumimoji="0" lang="vi-VN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chuông        có                   gió                       về.                                                                                       Leng keng leng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Rectangle 4">
            <a:extLst>
              <a:ext uri="{FF2B5EF4-FFF2-40B4-BE49-F238E27FC236}">
                <a16:creationId xmlns:a16="http://schemas.microsoft.com/office/drawing/2014/main" id="{B6F2DBA1-7A5F-B354-AB8A-1EAAA7DF0C62}"/>
              </a:ext>
            </a:extLst>
          </p:cNvPr>
          <p:cNvSpPr/>
          <p:nvPr/>
        </p:nvSpPr>
        <p:spPr>
          <a:xfrm>
            <a:off x="1208742" y="4349369"/>
            <a:ext cx="11031385" cy="4830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vi-VN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keng,  ngân nga ngân nga      làm    </a:t>
            </a:r>
            <a:r>
              <a:rPr kumimoji="0" lang="vi-VN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quenkhắp</a:t>
            </a:r>
            <a:r>
              <a:rPr kumimoji="0" lang="vi-VN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nơi  gần   xa.                             Leng keng  leng   keng,       vang xa vang 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7" name="Rectangle 4">
            <a:extLst>
              <a:ext uri="{FF2B5EF4-FFF2-40B4-BE49-F238E27FC236}">
                <a16:creationId xmlns:a16="http://schemas.microsoft.com/office/drawing/2014/main" id="{78F29AD4-CDEC-5987-C9A6-FDBD3A7C5F63}"/>
              </a:ext>
            </a:extLst>
          </p:cNvPr>
          <p:cNvSpPr/>
          <p:nvPr/>
        </p:nvSpPr>
        <p:spPr>
          <a:xfrm>
            <a:off x="1348152" y="5186618"/>
            <a:ext cx="9855967" cy="3575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xa           chuông       gió       là                      bài          ca          vui   cho          mọi    nhà.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8" name="Rectangle 11">
            <a:extLst>
              <a:ext uri="{FF2B5EF4-FFF2-40B4-BE49-F238E27FC236}">
                <a16:creationId xmlns:a16="http://schemas.microsoft.com/office/drawing/2014/main" id="{2704EBF0-AE36-B7F3-0BBA-9D05C818D08C}"/>
              </a:ext>
            </a:extLst>
          </p:cNvPr>
          <p:cNvSpPr/>
          <p:nvPr/>
        </p:nvSpPr>
        <p:spPr>
          <a:xfrm>
            <a:off x="927542" y="83778"/>
            <a:ext cx="9265313" cy="11646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Chuông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gió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leng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keng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r" defTabSz="6858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Nhạc</a:t>
            </a:r>
            <a:r>
              <a:rPr kumimoji="0" lang="en-US" sz="1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1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kumimoji="0" lang="en-US" sz="1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1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lời</a:t>
            </a:r>
            <a:r>
              <a:rPr kumimoji="0" lang="en-US" sz="1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Lê Vinh </a:t>
            </a:r>
            <a:r>
              <a:rPr kumimoji="0" lang="en-US" sz="1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Phúc</a:t>
            </a:r>
            <a:endParaRPr kumimoji="0" lang="en-US" sz="1400" b="1" i="1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6858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#9Slide05 Dancing Script" panose="03080800040507000D00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9" name="Rectangle 14">
            <a:extLst>
              <a:ext uri="{FF2B5EF4-FFF2-40B4-BE49-F238E27FC236}">
                <a16:creationId xmlns:a16="http://schemas.microsoft.com/office/drawing/2014/main" id="{269E0E02-1C1D-A09A-79C9-72C216FC9F6C}"/>
              </a:ext>
            </a:extLst>
          </p:cNvPr>
          <p:cNvSpPr/>
          <p:nvPr/>
        </p:nvSpPr>
        <p:spPr>
          <a:xfrm>
            <a:off x="62934" y="-29932"/>
            <a:ext cx="277736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4572000" algn="l"/>
              </a:tabLst>
              <a:defRPr/>
            </a:pPr>
            <a:r>
              <a:rPr kumimoji="0" lang="en-US" altLang="en-US" sz="20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HÁT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4572000" algn="l"/>
              </a:tabLst>
              <a:defRPr/>
            </a:pPr>
            <a:r>
              <a:rPr kumimoji="0" lang="en-US" altLang="en-US" sz="20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KẾT HỢP VẬN ĐỘNG</a:t>
            </a:r>
          </a:p>
        </p:txBody>
      </p:sp>
      <p:pic>
        <p:nvPicPr>
          <p:cNvPr id="2" name="CHUÔNG GIÓ LENG KENG KARAOKE II Âm nhạc lớp 4 - Sách Kết nối tri thức với cuộc sống">
            <a:hlinkClick r:id="" action="ppaction://media"/>
            <a:extLst>
              <a:ext uri="{FF2B5EF4-FFF2-40B4-BE49-F238E27FC236}">
                <a16:creationId xmlns:a16="http://schemas.microsoft.com/office/drawing/2014/main" id="{C6D97054-3580-7BB4-6214-8BACE793259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2951747" y="1397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273216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1" dur="15806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5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/>
      <p:bldP spid="11" grpId="0"/>
      <p:bldP spid="12" grpId="0"/>
      <p:bldP spid="13" grpId="0"/>
      <p:bldP spid="14" grpId="0"/>
      <p:bldP spid="17" grpId="0"/>
      <p:bldP spid="1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8">
            <a:extLst>
              <a:ext uri="{FF2B5EF4-FFF2-40B4-BE49-F238E27FC236}">
                <a16:creationId xmlns:a16="http://schemas.microsoft.com/office/drawing/2014/main" id="{D5F5F7C6-1240-6CAA-EB83-2C887CB3A1D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>
            <a:off x="10623935" y="0"/>
            <a:ext cx="1535949" cy="2040512"/>
          </a:xfrm>
          <a:prstGeom prst="rect">
            <a:avLst/>
          </a:prstGeom>
        </p:spPr>
      </p:pic>
      <p:pic>
        <p:nvPicPr>
          <p:cNvPr id="6" name="Picture 8">
            <a:extLst>
              <a:ext uri="{FF2B5EF4-FFF2-40B4-BE49-F238E27FC236}">
                <a16:creationId xmlns:a16="http://schemas.microsoft.com/office/drawing/2014/main" id="{0717108B-C4AA-1445-F2B6-AAC579906BE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 flipH="1">
            <a:off x="20949" y="92675"/>
            <a:ext cx="1535948" cy="2040512"/>
          </a:xfrm>
          <a:prstGeom prst="rect">
            <a:avLst/>
          </a:prstGeom>
        </p:spPr>
      </p:pic>
      <p:pic>
        <p:nvPicPr>
          <p:cNvPr id="2" name="Picture 2">
            <a:extLst>
              <a:ext uri="{FF2B5EF4-FFF2-40B4-BE49-F238E27FC236}">
                <a16:creationId xmlns:a16="http://schemas.microsoft.com/office/drawing/2014/main" id="{BEF12670-601D-7EEB-DEEA-6B626D8BABC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>
          <a:xfrm>
            <a:off x="5071827" y="5918200"/>
            <a:ext cx="7315200" cy="939800"/>
          </a:xfrm>
          <a:prstGeom prst="rect">
            <a:avLst/>
          </a:prstGeom>
        </p:spPr>
      </p:pic>
      <p:pic>
        <p:nvPicPr>
          <p:cNvPr id="4" name="Picture 2">
            <a:extLst>
              <a:ext uri="{FF2B5EF4-FFF2-40B4-BE49-F238E27FC236}">
                <a16:creationId xmlns:a16="http://schemas.microsoft.com/office/drawing/2014/main" id="{2479EEF3-3B36-B6BD-2848-62BAB7125C8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>
          <a:xfrm>
            <a:off x="0" y="5918200"/>
            <a:ext cx="7315200" cy="939800"/>
          </a:xfrm>
          <a:prstGeom prst="rect">
            <a:avLst/>
          </a:prstGeom>
        </p:spPr>
      </p:pic>
      <p:sp>
        <p:nvSpPr>
          <p:cNvPr id="5" name="Rectangle 11">
            <a:extLst>
              <a:ext uri="{FF2B5EF4-FFF2-40B4-BE49-F238E27FC236}">
                <a16:creationId xmlns:a16="http://schemas.microsoft.com/office/drawing/2014/main" id="{83CB9A03-3255-5791-25CC-5E9AFD448E86}"/>
              </a:ext>
            </a:extLst>
          </p:cNvPr>
          <p:cNvSpPr/>
          <p:nvPr/>
        </p:nvSpPr>
        <p:spPr>
          <a:xfrm>
            <a:off x="2144134" y="998374"/>
            <a:ext cx="7892563" cy="6132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85800">
              <a:lnSpc>
                <a:spcPct val="115000"/>
              </a:lnSpc>
              <a:defRPr/>
            </a:pP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thức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biểu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diễn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ca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hát</a:t>
            </a:r>
            <a:endParaRPr lang="en-US" sz="3200" b="1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" name="Hình ảnh 9" descr="Ảnh có chứa Đồ họa, thiết kế đồ họa, phim hoạt hình, tiêu đề&#10;&#10;Mô tả được tạo tự động">
            <a:extLst>
              <a:ext uri="{FF2B5EF4-FFF2-40B4-BE49-F238E27FC236}">
                <a16:creationId xmlns:a16="http://schemas.microsoft.com/office/drawing/2014/main" id="{CC1E9706-3A11-3350-6C31-645F6FFF3DA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6897" y="63257"/>
            <a:ext cx="3459480" cy="1026795"/>
          </a:xfrm>
          <a:prstGeom prst="rect">
            <a:avLst/>
          </a:prstGeom>
        </p:spPr>
      </p:pic>
      <p:pic>
        <p:nvPicPr>
          <p:cNvPr id="13" name="Hình ảnh 12">
            <a:extLst>
              <a:ext uri="{FF2B5EF4-FFF2-40B4-BE49-F238E27FC236}">
                <a16:creationId xmlns:a16="http://schemas.microsoft.com/office/drawing/2014/main" id="{2BC461C8-E1DA-F201-4A28-F46E50F1BB5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46668" y="3096940"/>
            <a:ext cx="2106274" cy="2392311"/>
          </a:xfrm>
          <a:prstGeom prst="rect">
            <a:avLst/>
          </a:prstGeom>
        </p:spPr>
      </p:pic>
      <p:sp>
        <p:nvSpPr>
          <p:cNvPr id="14" name="Rectangle 11">
            <a:extLst>
              <a:ext uri="{FF2B5EF4-FFF2-40B4-BE49-F238E27FC236}">
                <a16:creationId xmlns:a16="http://schemas.microsoft.com/office/drawing/2014/main" id="{DC4B2075-5F44-7E74-D7AB-8B0F269CDD43}"/>
              </a:ext>
            </a:extLst>
          </p:cNvPr>
          <p:cNvSpPr/>
          <p:nvPr/>
        </p:nvSpPr>
        <p:spPr>
          <a:xfrm>
            <a:off x="1246668" y="1933491"/>
            <a:ext cx="7892563" cy="6132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85800">
              <a:lnSpc>
                <a:spcPct val="115000"/>
              </a:lnSpc>
              <a:defRPr/>
            </a:pPr>
            <a:r>
              <a:rPr lang="en-US" sz="3200" b="1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1.Quan </a:t>
            </a:r>
            <a:r>
              <a:rPr lang="en-US" sz="3200" b="1" dirty="0" err="1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sát</a:t>
            </a:r>
            <a:r>
              <a:rPr lang="en-US" sz="3200" b="1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một</a:t>
            </a:r>
            <a:r>
              <a:rPr lang="en-US" sz="3200" b="1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số</a:t>
            </a:r>
            <a:r>
              <a:rPr lang="en-US" sz="3200" b="1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3200" b="1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thức</a:t>
            </a:r>
            <a:r>
              <a:rPr lang="en-US" sz="3200" b="1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biểu</a:t>
            </a:r>
            <a:r>
              <a:rPr lang="en-US" sz="3200" b="1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diễn</a:t>
            </a:r>
            <a:endParaRPr lang="en-US" sz="3200" b="1" dirty="0">
              <a:solidFill>
                <a:srgbClr val="7030A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6" name="Hình ảnh 15">
            <a:extLst>
              <a:ext uri="{FF2B5EF4-FFF2-40B4-BE49-F238E27FC236}">
                <a16:creationId xmlns:a16="http://schemas.microsoft.com/office/drawing/2014/main" id="{D52A4F40-D80C-2A0A-A91C-EBFFD83A305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22342" y="3151311"/>
            <a:ext cx="1962141" cy="2123413"/>
          </a:xfrm>
          <a:prstGeom prst="rect">
            <a:avLst/>
          </a:prstGeom>
        </p:spPr>
      </p:pic>
      <p:sp>
        <p:nvSpPr>
          <p:cNvPr id="17" name="Rectangle 11">
            <a:extLst>
              <a:ext uri="{FF2B5EF4-FFF2-40B4-BE49-F238E27FC236}">
                <a16:creationId xmlns:a16="http://schemas.microsoft.com/office/drawing/2014/main" id="{6D64EAD9-5C92-EFB3-C64E-57C0D33315D9}"/>
              </a:ext>
            </a:extLst>
          </p:cNvPr>
          <p:cNvSpPr/>
          <p:nvPr/>
        </p:nvSpPr>
        <p:spPr>
          <a:xfrm>
            <a:off x="4347721" y="5396632"/>
            <a:ext cx="2967479" cy="3853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85800">
              <a:lnSpc>
                <a:spcPct val="115000"/>
              </a:lnSpc>
              <a:defRPr/>
            </a:pPr>
            <a:r>
              <a:rPr lang="en-US" b="1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Song ca: Hai </a:t>
            </a:r>
            <a:r>
              <a:rPr lang="en-US" b="1" dirty="0" err="1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người</a:t>
            </a:r>
            <a:r>
              <a:rPr lang="en-US" b="1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hát</a:t>
            </a:r>
            <a:endParaRPr lang="en-US" b="1" dirty="0">
              <a:solidFill>
                <a:srgbClr val="7030A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9" name="Hình ảnh 18">
            <a:extLst>
              <a:ext uri="{FF2B5EF4-FFF2-40B4-BE49-F238E27FC236}">
                <a16:creationId xmlns:a16="http://schemas.microsoft.com/office/drawing/2014/main" id="{A4070CF4-DA70-680B-4303-730D3EA69CA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215306" y="3151311"/>
            <a:ext cx="2710144" cy="2123412"/>
          </a:xfrm>
          <a:prstGeom prst="rect">
            <a:avLst/>
          </a:prstGeom>
        </p:spPr>
      </p:pic>
      <p:sp>
        <p:nvSpPr>
          <p:cNvPr id="20" name="Rectangle 11">
            <a:extLst>
              <a:ext uri="{FF2B5EF4-FFF2-40B4-BE49-F238E27FC236}">
                <a16:creationId xmlns:a16="http://schemas.microsoft.com/office/drawing/2014/main" id="{FB8F78A7-EA49-580B-1CEC-FCE06BF01F9F}"/>
              </a:ext>
            </a:extLst>
          </p:cNvPr>
          <p:cNvSpPr/>
          <p:nvPr/>
        </p:nvSpPr>
        <p:spPr>
          <a:xfrm>
            <a:off x="7977853" y="5396632"/>
            <a:ext cx="2967479" cy="3853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85800">
              <a:lnSpc>
                <a:spcPct val="115000"/>
              </a:lnSpc>
              <a:defRPr/>
            </a:pPr>
            <a:r>
              <a:rPr lang="en-US" b="1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Tam ca: Ba </a:t>
            </a:r>
            <a:r>
              <a:rPr lang="en-US" b="1" dirty="0" err="1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người</a:t>
            </a:r>
            <a:r>
              <a:rPr lang="en-US" b="1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hát</a:t>
            </a:r>
            <a:endParaRPr lang="en-US" b="1" dirty="0">
              <a:solidFill>
                <a:srgbClr val="7030A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6295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4" grpId="0"/>
      <p:bldP spid="17" grpId="0"/>
      <p:bldP spid="2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8">
            <a:extLst>
              <a:ext uri="{FF2B5EF4-FFF2-40B4-BE49-F238E27FC236}">
                <a16:creationId xmlns:a16="http://schemas.microsoft.com/office/drawing/2014/main" id="{D5F5F7C6-1240-6CAA-EB83-2C887CB3A1D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>
            <a:off x="10623935" y="0"/>
            <a:ext cx="1535949" cy="2040512"/>
          </a:xfrm>
          <a:prstGeom prst="rect">
            <a:avLst/>
          </a:prstGeom>
        </p:spPr>
      </p:pic>
      <p:pic>
        <p:nvPicPr>
          <p:cNvPr id="6" name="Picture 8">
            <a:extLst>
              <a:ext uri="{FF2B5EF4-FFF2-40B4-BE49-F238E27FC236}">
                <a16:creationId xmlns:a16="http://schemas.microsoft.com/office/drawing/2014/main" id="{0717108B-C4AA-1445-F2B6-AAC579906BE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 flipH="1">
            <a:off x="20949" y="92675"/>
            <a:ext cx="1535948" cy="2040512"/>
          </a:xfrm>
          <a:prstGeom prst="rect">
            <a:avLst/>
          </a:prstGeom>
        </p:spPr>
      </p:pic>
      <p:pic>
        <p:nvPicPr>
          <p:cNvPr id="2" name="Picture 2">
            <a:extLst>
              <a:ext uri="{FF2B5EF4-FFF2-40B4-BE49-F238E27FC236}">
                <a16:creationId xmlns:a16="http://schemas.microsoft.com/office/drawing/2014/main" id="{BEF12670-601D-7EEB-DEEA-6B626D8BABC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>
          <a:xfrm>
            <a:off x="5071827" y="5918200"/>
            <a:ext cx="7315200" cy="939800"/>
          </a:xfrm>
          <a:prstGeom prst="rect">
            <a:avLst/>
          </a:prstGeom>
        </p:spPr>
      </p:pic>
      <p:pic>
        <p:nvPicPr>
          <p:cNvPr id="4" name="Picture 2">
            <a:extLst>
              <a:ext uri="{FF2B5EF4-FFF2-40B4-BE49-F238E27FC236}">
                <a16:creationId xmlns:a16="http://schemas.microsoft.com/office/drawing/2014/main" id="{2479EEF3-3B36-B6BD-2848-62BAB7125C8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>
          <a:xfrm>
            <a:off x="0" y="5918200"/>
            <a:ext cx="7315200" cy="939800"/>
          </a:xfrm>
          <a:prstGeom prst="rect">
            <a:avLst/>
          </a:prstGeom>
        </p:spPr>
      </p:pic>
      <p:sp>
        <p:nvSpPr>
          <p:cNvPr id="5" name="Rectangle 11">
            <a:extLst>
              <a:ext uri="{FF2B5EF4-FFF2-40B4-BE49-F238E27FC236}">
                <a16:creationId xmlns:a16="http://schemas.microsoft.com/office/drawing/2014/main" id="{83CB9A03-3255-5791-25CC-5E9AFD448E86}"/>
              </a:ext>
            </a:extLst>
          </p:cNvPr>
          <p:cNvSpPr/>
          <p:nvPr/>
        </p:nvSpPr>
        <p:spPr>
          <a:xfrm>
            <a:off x="2144134" y="998374"/>
            <a:ext cx="7892563" cy="6132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thức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biểu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diễn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ca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hát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" name="Hình ảnh 9" descr="Ảnh có chứa Đồ họa, thiết kế đồ họa, phim hoạt hình, tiêu đề&#10;&#10;Mô tả được tạo tự động">
            <a:extLst>
              <a:ext uri="{FF2B5EF4-FFF2-40B4-BE49-F238E27FC236}">
                <a16:creationId xmlns:a16="http://schemas.microsoft.com/office/drawing/2014/main" id="{CC1E9706-3A11-3350-6C31-645F6FFF3DA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6897" y="63257"/>
            <a:ext cx="3459480" cy="1026795"/>
          </a:xfrm>
          <a:prstGeom prst="rect">
            <a:avLst/>
          </a:prstGeom>
        </p:spPr>
      </p:pic>
      <p:sp>
        <p:nvSpPr>
          <p:cNvPr id="14" name="Rectangle 11">
            <a:extLst>
              <a:ext uri="{FF2B5EF4-FFF2-40B4-BE49-F238E27FC236}">
                <a16:creationId xmlns:a16="http://schemas.microsoft.com/office/drawing/2014/main" id="{DC4B2075-5F44-7E74-D7AB-8B0F269CDD43}"/>
              </a:ext>
            </a:extLst>
          </p:cNvPr>
          <p:cNvSpPr/>
          <p:nvPr/>
        </p:nvSpPr>
        <p:spPr>
          <a:xfrm>
            <a:off x="1246668" y="1933491"/>
            <a:ext cx="7892563" cy="6132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1.Quan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sát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một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số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thức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biểu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diễn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7" name="Rectangle 11">
            <a:extLst>
              <a:ext uri="{FF2B5EF4-FFF2-40B4-BE49-F238E27FC236}">
                <a16:creationId xmlns:a16="http://schemas.microsoft.com/office/drawing/2014/main" id="{6D64EAD9-5C92-EFB3-C64E-57C0D33315D9}"/>
              </a:ext>
            </a:extLst>
          </p:cNvPr>
          <p:cNvSpPr/>
          <p:nvPr/>
        </p:nvSpPr>
        <p:spPr>
          <a:xfrm>
            <a:off x="1338801" y="5452229"/>
            <a:ext cx="3677576" cy="3853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Tốp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ca: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Một</a:t>
            </a:r>
            <a:r>
              <a:rPr kumimoji="0" lang="en-US" sz="1800" b="1" i="0" u="none" strike="noStrike" kern="1200" cap="none" spc="0" normalizeH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1800" b="1" i="0" u="none" strike="noStrike" kern="1200" cap="none" spc="0" normalizeH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nhóm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người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hát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0" name="Rectangle 11">
            <a:extLst>
              <a:ext uri="{FF2B5EF4-FFF2-40B4-BE49-F238E27FC236}">
                <a16:creationId xmlns:a16="http://schemas.microsoft.com/office/drawing/2014/main" id="{FB8F78A7-EA49-580B-1CEC-FCE06BF01F9F}"/>
              </a:ext>
            </a:extLst>
          </p:cNvPr>
          <p:cNvSpPr/>
          <p:nvPr/>
        </p:nvSpPr>
        <p:spPr>
          <a:xfrm>
            <a:off x="7447275" y="5474264"/>
            <a:ext cx="2967479" cy="3853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 err="1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Đồng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ca: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Nhiều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người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hát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Hình ảnh 7">
            <a:extLst>
              <a:ext uri="{FF2B5EF4-FFF2-40B4-BE49-F238E27FC236}">
                <a16:creationId xmlns:a16="http://schemas.microsoft.com/office/drawing/2014/main" id="{57434D96-FA4A-11A5-3171-A4445095619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46668" y="2976626"/>
            <a:ext cx="3987805" cy="2313536"/>
          </a:xfrm>
          <a:prstGeom prst="rect">
            <a:avLst/>
          </a:prstGeom>
        </p:spPr>
      </p:pic>
      <p:pic>
        <p:nvPicPr>
          <p:cNvPr id="11" name="Hình ảnh 10">
            <a:extLst>
              <a:ext uri="{FF2B5EF4-FFF2-40B4-BE49-F238E27FC236}">
                <a16:creationId xmlns:a16="http://schemas.microsoft.com/office/drawing/2014/main" id="{1826F6D7-248A-A776-3487-92A64BC40E7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17792" y="2931088"/>
            <a:ext cx="4295363" cy="2329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1657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4" grpId="0"/>
      <p:bldP spid="17" grpId="0"/>
      <p:bldP spid="2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8">
            <a:extLst>
              <a:ext uri="{FF2B5EF4-FFF2-40B4-BE49-F238E27FC236}">
                <a16:creationId xmlns:a16="http://schemas.microsoft.com/office/drawing/2014/main" id="{D5F5F7C6-1240-6CAA-EB83-2C887CB3A1D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10623935" y="0"/>
            <a:ext cx="1535949" cy="2040512"/>
          </a:xfrm>
          <a:prstGeom prst="rect">
            <a:avLst/>
          </a:prstGeom>
        </p:spPr>
      </p:pic>
      <p:pic>
        <p:nvPicPr>
          <p:cNvPr id="6" name="Picture 8">
            <a:extLst>
              <a:ext uri="{FF2B5EF4-FFF2-40B4-BE49-F238E27FC236}">
                <a16:creationId xmlns:a16="http://schemas.microsoft.com/office/drawing/2014/main" id="{0717108B-C4AA-1445-F2B6-AAC579906BE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 flipH="1">
            <a:off x="20949" y="92675"/>
            <a:ext cx="1535948" cy="2040512"/>
          </a:xfrm>
          <a:prstGeom prst="rect">
            <a:avLst/>
          </a:prstGeom>
        </p:spPr>
      </p:pic>
      <p:pic>
        <p:nvPicPr>
          <p:cNvPr id="8" name="Hình ảnh 7">
            <a:extLst>
              <a:ext uri="{FF2B5EF4-FFF2-40B4-BE49-F238E27FC236}">
                <a16:creationId xmlns:a16="http://schemas.microsoft.com/office/drawing/2014/main" id="{C025EABA-44FE-EF8A-4B53-41A54FE3CF1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18704" y1="68122" x2="18148" y2="81878"/>
                        <a14:foregroundMark x1="18148" y1="81878" x2="25556" y2="72489"/>
                        <a14:foregroundMark x1="25556" y1="72489" x2="29815" y2="87118"/>
                        <a14:foregroundMark x1="29815" y1="87118" x2="37778" y2="88428"/>
                        <a14:foregroundMark x1="20741" y1="88210" x2="17222" y2="79913"/>
                        <a14:foregroundMark x1="18333" y1="79913" x2="24259" y2="89301"/>
                        <a14:foregroundMark x1="24259" y1="89301" x2="24259" y2="8930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267917" y="3339084"/>
            <a:ext cx="4416426" cy="3745784"/>
          </a:xfrm>
          <a:prstGeom prst="rect">
            <a:avLst/>
          </a:prstGeom>
        </p:spPr>
      </p:pic>
      <p:pic>
        <p:nvPicPr>
          <p:cNvPr id="2" name="Picture 2">
            <a:extLst>
              <a:ext uri="{FF2B5EF4-FFF2-40B4-BE49-F238E27FC236}">
                <a16:creationId xmlns:a16="http://schemas.microsoft.com/office/drawing/2014/main" id="{BEF12670-601D-7EEB-DEEA-6B626D8BABC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5071827" y="5918200"/>
            <a:ext cx="7315200" cy="939800"/>
          </a:xfrm>
          <a:prstGeom prst="rect">
            <a:avLst/>
          </a:prstGeom>
        </p:spPr>
      </p:pic>
      <p:pic>
        <p:nvPicPr>
          <p:cNvPr id="4" name="Picture 2">
            <a:extLst>
              <a:ext uri="{FF2B5EF4-FFF2-40B4-BE49-F238E27FC236}">
                <a16:creationId xmlns:a16="http://schemas.microsoft.com/office/drawing/2014/main" id="{2479EEF3-3B36-B6BD-2848-62BAB7125C8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0" y="5918200"/>
            <a:ext cx="7315200" cy="939800"/>
          </a:xfrm>
          <a:prstGeom prst="rect">
            <a:avLst/>
          </a:prstGeom>
        </p:spPr>
      </p:pic>
      <p:sp>
        <p:nvSpPr>
          <p:cNvPr id="5" name="Rectangle 11">
            <a:extLst>
              <a:ext uri="{FF2B5EF4-FFF2-40B4-BE49-F238E27FC236}">
                <a16:creationId xmlns:a16="http://schemas.microsoft.com/office/drawing/2014/main" id="{83CB9A03-3255-5791-25CC-5E9AFD448E86}"/>
              </a:ext>
            </a:extLst>
          </p:cNvPr>
          <p:cNvSpPr/>
          <p:nvPr/>
        </p:nvSpPr>
        <p:spPr>
          <a:xfrm>
            <a:off x="1117600" y="1932662"/>
            <a:ext cx="10566401" cy="1179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85800">
              <a:lnSpc>
                <a:spcPct val="115000"/>
              </a:lnSpc>
              <a:defRPr/>
            </a:pP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Lựa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chọn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thức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biểu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diễn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để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thể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hiện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cho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bài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hát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 algn="ctr" defTabSz="685800">
              <a:lnSpc>
                <a:spcPct val="115000"/>
              </a:lnSpc>
              <a:defRPr/>
            </a:pP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Chuông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gió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leng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keng</a:t>
            </a:r>
            <a:endParaRPr lang="en-US" sz="3200" b="1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9" name="Hình ảnh 8" descr="Ảnh có chứa Đồ họa, thiết kế đồ họa, phim hoạt hình, tiêu đề&#10;&#10;Mô tả được tạo tự động">
            <a:extLst>
              <a:ext uri="{FF2B5EF4-FFF2-40B4-BE49-F238E27FC236}">
                <a16:creationId xmlns:a16="http://schemas.microsoft.com/office/drawing/2014/main" id="{BE6D1EBD-7E4B-F20B-8E00-6488474EBDB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0080" y="-139587"/>
            <a:ext cx="3459480" cy="1026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5888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8186" y="5268949"/>
            <a:ext cx="1543814" cy="1518356"/>
          </a:xfrm>
          <a:prstGeom prst="rect">
            <a:avLst/>
          </a:prstGeom>
        </p:spPr>
      </p:pic>
      <p:pic>
        <p:nvPicPr>
          <p:cNvPr id="8" name="Hình ảnh 7">
            <a:extLst>
              <a:ext uri="{FF2B5EF4-FFF2-40B4-BE49-F238E27FC236}">
                <a16:creationId xmlns:a16="http://schemas.microsoft.com/office/drawing/2014/main" id="{63ED536B-5107-B706-3A47-227AB3C31CB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6219" y="829873"/>
            <a:ext cx="11280809" cy="451111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D22F3BB-1431-46C8-7E0E-A1A26F4A667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10704178" y="-99831"/>
            <a:ext cx="1535949" cy="2040512"/>
          </a:xfrm>
          <a:prstGeom prst="rect">
            <a:avLst/>
          </a:prstGeom>
        </p:spPr>
      </p:pic>
      <p:sp>
        <p:nvSpPr>
          <p:cNvPr id="10" name="Rectangle 4">
            <a:extLst>
              <a:ext uri="{FF2B5EF4-FFF2-40B4-BE49-F238E27FC236}">
                <a16:creationId xmlns:a16="http://schemas.microsoft.com/office/drawing/2014/main" id="{6B489E56-55F7-15CD-BC11-76486DD54763}"/>
              </a:ext>
            </a:extLst>
          </p:cNvPr>
          <p:cNvSpPr/>
          <p:nvPr/>
        </p:nvSpPr>
        <p:spPr>
          <a:xfrm>
            <a:off x="2102337" y="1228594"/>
            <a:ext cx="9265313" cy="4921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5 Dancing Script" panose="03080800040507000D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kumimoji="0" lang="vi-VN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Kìa            nhìn   xem         cái chuông         gió    xinh              leng keng leng    keng     theo gió          leng 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Rectangle 4">
            <a:extLst>
              <a:ext uri="{FF2B5EF4-FFF2-40B4-BE49-F238E27FC236}">
                <a16:creationId xmlns:a16="http://schemas.microsoft.com/office/drawing/2014/main" id="{75159EAF-44BF-4C20-79D5-F295AC4CEB1C}"/>
              </a:ext>
            </a:extLst>
          </p:cNvPr>
          <p:cNvSpPr/>
          <p:nvPr/>
        </p:nvSpPr>
        <p:spPr>
          <a:xfrm>
            <a:off x="1031993" y="2119437"/>
            <a:ext cx="10488286" cy="3575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5 Dancing Script" panose="03080800040507000D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      </a:t>
            </a:r>
            <a:r>
              <a:rPr kumimoji="0" lang="vi-VN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keng          leng keng leng keng     âm thanh      trong  lành.                                          Chuông gió    ơi            dễ           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Rectangle 4">
            <a:extLst>
              <a:ext uri="{FF2B5EF4-FFF2-40B4-BE49-F238E27FC236}">
                <a16:creationId xmlns:a16="http://schemas.microsoft.com/office/drawing/2014/main" id="{4822771B-2340-95BE-5B54-BB85A3C355BA}"/>
              </a:ext>
            </a:extLst>
          </p:cNvPr>
          <p:cNvSpPr/>
          <p:nvPr/>
        </p:nvSpPr>
        <p:spPr>
          <a:xfrm>
            <a:off x="700893" y="2773880"/>
            <a:ext cx="10488286" cy="4238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</a:t>
            </a:r>
            <a:r>
              <a:rPr kumimoji="0" lang="vi-VN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thương,          chuông     gió     trông              ngộ              nghĩnh,                      tuổi  thơ em        đó                    như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Rectangle 4">
            <a:extLst>
              <a:ext uri="{FF2B5EF4-FFF2-40B4-BE49-F238E27FC236}">
                <a16:creationId xmlns:a16="http://schemas.microsoft.com/office/drawing/2014/main" id="{EF18200C-4F5D-BAFD-E392-AC267023028C}"/>
              </a:ext>
            </a:extLst>
          </p:cNvPr>
          <p:cNvSpPr/>
          <p:nvPr/>
        </p:nvSpPr>
        <p:spPr>
          <a:xfrm>
            <a:off x="1208742" y="3642020"/>
            <a:ext cx="10488286" cy="417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</a:t>
            </a:r>
            <a:r>
              <a:rPr kumimoji="0" lang="vi-VN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chuông        có                   gió                       về.                                                                                       Leng keng leng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Rectangle 4">
            <a:extLst>
              <a:ext uri="{FF2B5EF4-FFF2-40B4-BE49-F238E27FC236}">
                <a16:creationId xmlns:a16="http://schemas.microsoft.com/office/drawing/2014/main" id="{B6F2DBA1-7A5F-B354-AB8A-1EAAA7DF0C62}"/>
              </a:ext>
            </a:extLst>
          </p:cNvPr>
          <p:cNvSpPr/>
          <p:nvPr/>
        </p:nvSpPr>
        <p:spPr>
          <a:xfrm>
            <a:off x="1208742" y="4349369"/>
            <a:ext cx="11031385" cy="4830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vi-VN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keng,  ngân nga ngân nga      làm    </a:t>
            </a:r>
            <a:r>
              <a:rPr kumimoji="0" lang="vi-VN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quenkhắp</a:t>
            </a:r>
            <a:r>
              <a:rPr kumimoji="0" lang="vi-VN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nơi  gần   xa.                             Leng keng  leng   keng,       vang xa vang 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7" name="Rectangle 4">
            <a:extLst>
              <a:ext uri="{FF2B5EF4-FFF2-40B4-BE49-F238E27FC236}">
                <a16:creationId xmlns:a16="http://schemas.microsoft.com/office/drawing/2014/main" id="{78F29AD4-CDEC-5987-C9A6-FDBD3A7C5F63}"/>
              </a:ext>
            </a:extLst>
          </p:cNvPr>
          <p:cNvSpPr/>
          <p:nvPr/>
        </p:nvSpPr>
        <p:spPr>
          <a:xfrm>
            <a:off x="1348152" y="5186618"/>
            <a:ext cx="9855967" cy="3575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xa           chuông       gió       là                      bài          ca          vui   cho          mọi    nhà.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8" name="Rectangle 11">
            <a:extLst>
              <a:ext uri="{FF2B5EF4-FFF2-40B4-BE49-F238E27FC236}">
                <a16:creationId xmlns:a16="http://schemas.microsoft.com/office/drawing/2014/main" id="{2704EBF0-AE36-B7F3-0BBA-9D05C818D08C}"/>
              </a:ext>
            </a:extLst>
          </p:cNvPr>
          <p:cNvSpPr/>
          <p:nvPr/>
        </p:nvSpPr>
        <p:spPr>
          <a:xfrm>
            <a:off x="927542" y="83778"/>
            <a:ext cx="9265313" cy="11646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Chuông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gió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leng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keng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r" defTabSz="6858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Nhạc</a:t>
            </a:r>
            <a:r>
              <a:rPr kumimoji="0" lang="en-US" sz="1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1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kumimoji="0" lang="en-US" sz="1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1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lời</a:t>
            </a:r>
            <a:r>
              <a:rPr kumimoji="0" lang="en-US" sz="1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Lê Vinh </a:t>
            </a:r>
            <a:r>
              <a:rPr kumimoji="0" lang="en-US" sz="1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Phúc</a:t>
            </a:r>
            <a:endParaRPr kumimoji="0" lang="en-US" sz="1400" b="1" i="1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6858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#9Slide05 Dancing Script" panose="03080800040507000D00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CHUÔNG GIÓ LENG KENG KARAOKE II Âm nhạc lớp 4 - Sách Kết nối tri thức với cuộc sống">
            <a:hlinkClick r:id="" action="ppaction://media"/>
            <a:extLst>
              <a:ext uri="{FF2B5EF4-FFF2-40B4-BE49-F238E27FC236}">
                <a16:creationId xmlns:a16="http://schemas.microsoft.com/office/drawing/2014/main" id="{C6D97054-3580-7BB4-6214-8BACE793259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3025439" y="220273"/>
            <a:ext cx="609600" cy="609600"/>
          </a:xfrm>
          <a:prstGeom prst="rect">
            <a:avLst/>
          </a:prstGeom>
        </p:spPr>
      </p:pic>
      <p:pic>
        <p:nvPicPr>
          <p:cNvPr id="3" name="Hình ảnh 2" descr="Ảnh có chứa Đồ họa, thiết kế đồ họa, phim hoạt hình, tiêu đề&#10;&#10;Mô tả được tạo tự động">
            <a:extLst>
              <a:ext uri="{FF2B5EF4-FFF2-40B4-BE49-F238E27FC236}">
                <a16:creationId xmlns:a16="http://schemas.microsoft.com/office/drawing/2014/main" id="{0EB9D8CC-F2EC-1F1E-39DB-73D8B310CA62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6211"/>
            <a:ext cx="2514116" cy="746205"/>
          </a:xfrm>
          <a:prstGeom prst="rect">
            <a:avLst/>
          </a:prstGeom>
        </p:spPr>
      </p:pic>
      <p:pic>
        <p:nvPicPr>
          <p:cNvPr id="4" name="Hình ảnh 3">
            <a:extLst>
              <a:ext uri="{FF2B5EF4-FFF2-40B4-BE49-F238E27FC236}">
                <a16:creationId xmlns:a16="http://schemas.microsoft.com/office/drawing/2014/main" id="{FB09BB24-7263-1B05-E6BB-7C44FF35499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>
                        <a14:foregroundMark x1="18704" y1="68122" x2="18148" y2="81878"/>
                        <a14:foregroundMark x1="18148" y1="81878" x2="25556" y2="72489"/>
                        <a14:foregroundMark x1="25556" y1="72489" x2="29815" y2="87118"/>
                        <a14:foregroundMark x1="29815" y1="87118" x2="37778" y2="88428"/>
                        <a14:foregroundMark x1="20741" y1="88210" x2="17222" y2="79913"/>
                        <a14:foregroundMark x1="18333" y1="79913" x2="24259" y2="89301"/>
                        <a14:foregroundMark x1="24259" y1="89301" x2="24259" y2="8930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267917" y="5172495"/>
            <a:ext cx="2254761" cy="1912372"/>
          </a:xfrm>
          <a:prstGeom prst="rect">
            <a:avLst/>
          </a:prstGeom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44AFD9FD-8B18-BDA1-B1C4-F86D81C01383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rcRect/>
          <a:stretch>
            <a:fillRect/>
          </a:stretch>
        </p:blipFill>
        <p:spPr>
          <a:xfrm>
            <a:off x="4910667" y="6353618"/>
            <a:ext cx="7281333" cy="504382"/>
          </a:xfrm>
          <a:prstGeom prst="rect">
            <a:avLst/>
          </a:prstGeom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F47820F3-3A1D-D24C-B021-F4D52BEBBAEB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rcRect/>
          <a:stretch>
            <a:fillRect/>
          </a:stretch>
        </p:blipFill>
        <p:spPr>
          <a:xfrm>
            <a:off x="0" y="6353618"/>
            <a:ext cx="5071827" cy="504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57742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1" dur="15806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5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/>
      <p:bldP spid="11" grpId="0"/>
      <p:bldP spid="12" grpId="0"/>
      <p:bldP spid="13" grpId="0"/>
      <p:bldP spid="14" grpId="0"/>
      <p:bldP spid="17" grpId="0"/>
      <p:bldP spid="1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9800903" y="0"/>
            <a:ext cx="2586124" cy="2367740"/>
          </a:xfrm>
          <a:prstGeom prst="rect">
            <a:avLst/>
          </a:prstGeom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3D82E6D6-DF5D-30AF-3783-2021FBB9093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>
            <a:off x="5071827" y="5918200"/>
            <a:ext cx="7315200" cy="939800"/>
          </a:xfrm>
          <a:prstGeom prst="rect">
            <a:avLst/>
          </a:prstGeom>
        </p:spPr>
      </p:pic>
      <p:sp>
        <p:nvSpPr>
          <p:cNvPr id="6" name="Rectangle 4">
            <a:extLst>
              <a:ext uri="{FF2B5EF4-FFF2-40B4-BE49-F238E27FC236}">
                <a16:creationId xmlns:a16="http://schemas.microsoft.com/office/drawing/2014/main" id="{C6871D0A-84A9-4BC7-A227-CE5B1D1573EB}"/>
              </a:ext>
            </a:extLst>
          </p:cNvPr>
          <p:cNvSpPr/>
          <p:nvPr/>
        </p:nvSpPr>
        <p:spPr>
          <a:xfrm>
            <a:off x="4584070" y="141749"/>
            <a:ext cx="1228221" cy="48301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685800">
              <a:lnSpc>
                <a:spcPct val="115000"/>
              </a:lnSpc>
              <a:defRPr/>
            </a:pPr>
            <a:r>
              <a:rPr lang="en-US" sz="24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TIẾT 3 </a:t>
            </a:r>
          </a:p>
        </p:txBody>
      </p:sp>
      <p:sp>
        <p:nvSpPr>
          <p:cNvPr id="7" name="Rectangle 11">
            <a:extLst>
              <a:ext uri="{FF2B5EF4-FFF2-40B4-BE49-F238E27FC236}">
                <a16:creationId xmlns:a16="http://schemas.microsoft.com/office/drawing/2014/main" id="{EADCD9F3-F745-3382-18B8-65A405A1618C}"/>
              </a:ext>
            </a:extLst>
          </p:cNvPr>
          <p:cNvSpPr/>
          <p:nvPr/>
        </p:nvSpPr>
        <p:spPr>
          <a:xfrm>
            <a:off x="1669126" y="682713"/>
            <a:ext cx="7892563" cy="9077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85800">
              <a:lnSpc>
                <a:spcPct val="115000"/>
              </a:lnSpc>
              <a:defRPr/>
            </a:pP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Ôn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tập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bài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hát:Chuông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gió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leng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keng</a:t>
            </a:r>
            <a:endParaRPr lang="en-US" sz="2400" b="1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 defTabSz="685800">
              <a:lnSpc>
                <a:spcPct val="115000"/>
              </a:lnSpc>
              <a:defRPr/>
            </a:pP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Thường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thức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âm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nhạc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thức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biểu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diễn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ca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hát</a:t>
            </a:r>
            <a:endParaRPr lang="en-US" sz="2400" b="1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Picture 18">
            <a:extLst>
              <a:ext uri="{FF2B5EF4-FFF2-40B4-BE49-F238E27FC236}">
                <a16:creationId xmlns:a16="http://schemas.microsoft.com/office/drawing/2014/main" id="{4A65790B-360D-1C7F-64C6-4F500A222EA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09" y="4319514"/>
            <a:ext cx="3271234" cy="2295215"/>
          </a:xfrm>
          <a:prstGeom prst="rect">
            <a:avLst/>
          </a:prstGeom>
        </p:spPr>
      </p:pic>
      <p:pic>
        <p:nvPicPr>
          <p:cNvPr id="9" name="Picture 2">
            <a:extLst>
              <a:ext uri="{FF2B5EF4-FFF2-40B4-BE49-F238E27FC236}">
                <a16:creationId xmlns:a16="http://schemas.microsoft.com/office/drawing/2014/main" id="{C4A95466-2C4B-D0DD-EA51-8A1C59CC86B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>
            <a:off x="0" y="5918200"/>
            <a:ext cx="7315200" cy="939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90451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heckend.nen">
            <a:hlinkClick r:id="" action="ppaction://media"/>
            <a:extLst>
              <a:ext uri="{FF2B5EF4-FFF2-40B4-BE49-F238E27FC236}">
                <a16:creationId xmlns:a16="http://schemas.microsoft.com/office/drawing/2014/main" id="{5A26A863-F8B9-7C05-42AB-DEC42F003A3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58448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218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9800903" y="0"/>
            <a:ext cx="2586124" cy="2367740"/>
          </a:xfrm>
          <a:prstGeom prst="rect">
            <a:avLst/>
          </a:prstGeom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3D82E6D6-DF5D-30AF-3783-2021FBB9093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>
            <a:off x="5071827" y="5918200"/>
            <a:ext cx="7315200" cy="939800"/>
          </a:xfrm>
          <a:prstGeom prst="rect">
            <a:avLst/>
          </a:prstGeom>
        </p:spPr>
      </p:pic>
      <p:sp>
        <p:nvSpPr>
          <p:cNvPr id="6" name="Rectangle 4">
            <a:extLst>
              <a:ext uri="{FF2B5EF4-FFF2-40B4-BE49-F238E27FC236}">
                <a16:creationId xmlns:a16="http://schemas.microsoft.com/office/drawing/2014/main" id="{C6871D0A-84A9-4BC7-A227-CE5B1D1573EB}"/>
              </a:ext>
            </a:extLst>
          </p:cNvPr>
          <p:cNvSpPr/>
          <p:nvPr/>
        </p:nvSpPr>
        <p:spPr>
          <a:xfrm>
            <a:off x="4584070" y="141749"/>
            <a:ext cx="1228221" cy="48301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685800">
              <a:lnSpc>
                <a:spcPct val="115000"/>
              </a:lnSpc>
              <a:defRPr/>
            </a:pPr>
            <a:r>
              <a:rPr lang="en-US" sz="24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TIẾT 3 </a:t>
            </a:r>
          </a:p>
        </p:txBody>
      </p:sp>
      <p:sp>
        <p:nvSpPr>
          <p:cNvPr id="7" name="Rectangle 11">
            <a:extLst>
              <a:ext uri="{FF2B5EF4-FFF2-40B4-BE49-F238E27FC236}">
                <a16:creationId xmlns:a16="http://schemas.microsoft.com/office/drawing/2014/main" id="{EADCD9F3-F745-3382-18B8-65A405A1618C}"/>
              </a:ext>
            </a:extLst>
          </p:cNvPr>
          <p:cNvSpPr/>
          <p:nvPr/>
        </p:nvSpPr>
        <p:spPr>
          <a:xfrm>
            <a:off x="1669126" y="682713"/>
            <a:ext cx="7892563" cy="9077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85800">
              <a:lnSpc>
                <a:spcPct val="115000"/>
              </a:lnSpc>
              <a:defRPr/>
            </a:pP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Ôn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tập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bài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hát:Chuông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gió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leng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keng</a:t>
            </a:r>
            <a:endParaRPr lang="en-US" sz="2400" b="1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 defTabSz="685800">
              <a:lnSpc>
                <a:spcPct val="115000"/>
              </a:lnSpc>
              <a:defRPr/>
            </a:pP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Thường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thức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âm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nhạc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thức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biểu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diễn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ca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hát</a:t>
            </a:r>
            <a:endParaRPr lang="en-US" sz="2400" b="1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Picture 18">
            <a:extLst>
              <a:ext uri="{FF2B5EF4-FFF2-40B4-BE49-F238E27FC236}">
                <a16:creationId xmlns:a16="http://schemas.microsoft.com/office/drawing/2014/main" id="{4A65790B-360D-1C7F-64C6-4F500A222EA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09" y="4319514"/>
            <a:ext cx="3271234" cy="2295215"/>
          </a:xfrm>
          <a:prstGeom prst="rect">
            <a:avLst/>
          </a:prstGeom>
        </p:spPr>
      </p:pic>
      <p:pic>
        <p:nvPicPr>
          <p:cNvPr id="9" name="Picture 2">
            <a:extLst>
              <a:ext uri="{FF2B5EF4-FFF2-40B4-BE49-F238E27FC236}">
                <a16:creationId xmlns:a16="http://schemas.microsoft.com/office/drawing/2014/main" id="{C4A95466-2C4B-D0DD-EA51-8A1C59CC86B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>
            <a:off x="0" y="5918200"/>
            <a:ext cx="7315200" cy="939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630625" y="1020256"/>
            <a:ext cx="7463585" cy="12707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0" lvl="0" algn="ctr" defTabSz="6858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24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Ôn</a:t>
            </a:r>
            <a:r>
              <a:rPr lang="en-US" sz="24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tập</a:t>
            </a:r>
            <a:r>
              <a:rPr lang="en-US" sz="24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bài</a:t>
            </a:r>
            <a:r>
              <a:rPr lang="en-US" sz="24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h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át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Chuông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gió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leng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keng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r" defTabSz="6858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1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Nhạc</a:t>
            </a:r>
            <a:r>
              <a:rPr kumimoji="0" lang="en-US" sz="2000" b="1" i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000" b="1" i="1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kumimoji="0" lang="en-US" sz="2000" b="1" i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000" b="1" i="1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lời</a:t>
            </a:r>
            <a:r>
              <a:rPr kumimoji="0" lang="en-US" sz="2000" b="1" i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Lê Vinh </a:t>
            </a:r>
            <a:r>
              <a:rPr kumimoji="0" lang="en-US" sz="2000" b="1" i="1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Phúc</a:t>
            </a:r>
            <a:endParaRPr kumimoji="0" lang="en-US" sz="2000" b="1" i="1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6858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#9Slide05 Dancing Script" panose="03080800040507000D00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Picture 8">
            <a:extLst>
              <a:ext uri="{FF2B5EF4-FFF2-40B4-BE49-F238E27FC236}">
                <a16:creationId xmlns:a16="http://schemas.microsoft.com/office/drawing/2014/main" id="{D5F5F7C6-1240-6CAA-EB83-2C887CB3A1D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>
            <a:off x="10623935" y="0"/>
            <a:ext cx="1535949" cy="2040512"/>
          </a:xfrm>
          <a:prstGeom prst="rect">
            <a:avLst/>
          </a:prstGeom>
        </p:spPr>
      </p:pic>
      <p:pic>
        <p:nvPicPr>
          <p:cNvPr id="6" name="Picture 8">
            <a:extLst>
              <a:ext uri="{FF2B5EF4-FFF2-40B4-BE49-F238E27FC236}">
                <a16:creationId xmlns:a16="http://schemas.microsoft.com/office/drawing/2014/main" id="{0717108B-C4AA-1445-F2B6-AAC579906BE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 flipH="1">
            <a:off x="20949" y="92675"/>
            <a:ext cx="1535948" cy="2040512"/>
          </a:xfrm>
          <a:prstGeom prst="rect">
            <a:avLst/>
          </a:prstGeom>
        </p:spPr>
      </p:pic>
      <p:pic>
        <p:nvPicPr>
          <p:cNvPr id="7" name="Hình ảnh 6">
            <a:extLst>
              <a:ext uri="{FF2B5EF4-FFF2-40B4-BE49-F238E27FC236}">
                <a16:creationId xmlns:a16="http://schemas.microsoft.com/office/drawing/2014/main" id="{9D0650E9-3BC5-ED66-3384-5804E6D42C9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43713" y="1548820"/>
            <a:ext cx="2166531" cy="2166531"/>
          </a:xfrm>
          <a:prstGeom prst="rect">
            <a:avLst/>
          </a:prstGeom>
        </p:spPr>
      </p:pic>
      <p:pic>
        <p:nvPicPr>
          <p:cNvPr id="8" name="Hình ảnh 7">
            <a:extLst>
              <a:ext uri="{FF2B5EF4-FFF2-40B4-BE49-F238E27FC236}">
                <a16:creationId xmlns:a16="http://schemas.microsoft.com/office/drawing/2014/main" id="{C025EABA-44FE-EF8A-4B53-41A54FE3CF1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>
                        <a14:foregroundMark x1="18704" y1="68122" x2="18148" y2="81878"/>
                        <a14:foregroundMark x1="18148" y1="81878" x2="25556" y2="72489"/>
                        <a14:foregroundMark x1="25556" y1="72489" x2="29815" y2="87118"/>
                        <a14:foregroundMark x1="29815" y1="87118" x2="37778" y2="88428"/>
                        <a14:foregroundMark x1="20741" y1="88210" x2="17222" y2="79913"/>
                        <a14:foregroundMark x1="18333" y1="79913" x2="24259" y2="89301"/>
                        <a14:foregroundMark x1="24259" y1="89301" x2="24259" y2="8930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267917" y="3339084"/>
            <a:ext cx="4416426" cy="3745784"/>
          </a:xfrm>
          <a:prstGeom prst="rect">
            <a:avLst/>
          </a:prstGeom>
        </p:spPr>
      </p:pic>
      <p:pic>
        <p:nvPicPr>
          <p:cNvPr id="2" name="Picture 2">
            <a:extLst>
              <a:ext uri="{FF2B5EF4-FFF2-40B4-BE49-F238E27FC236}">
                <a16:creationId xmlns:a16="http://schemas.microsoft.com/office/drawing/2014/main" id="{BEF12670-601D-7EEB-DEEA-6B626D8BABC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>
            <a:off x="5071827" y="5918200"/>
            <a:ext cx="7315200" cy="939800"/>
          </a:xfrm>
          <a:prstGeom prst="rect">
            <a:avLst/>
          </a:prstGeom>
        </p:spPr>
      </p:pic>
      <p:pic>
        <p:nvPicPr>
          <p:cNvPr id="4" name="Picture 2">
            <a:extLst>
              <a:ext uri="{FF2B5EF4-FFF2-40B4-BE49-F238E27FC236}">
                <a16:creationId xmlns:a16="http://schemas.microsoft.com/office/drawing/2014/main" id="{2479EEF3-3B36-B6BD-2848-62BAB7125C8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>
            <a:off x="0" y="5918200"/>
            <a:ext cx="7315200" cy="939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372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544152"/>
            <a:ext cx="12192000" cy="1313848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8186" y="5202058"/>
            <a:ext cx="1543814" cy="1518356"/>
          </a:xfrm>
          <a:prstGeom prst="rect">
            <a:avLst/>
          </a:prstGeom>
        </p:spPr>
      </p:pic>
      <p:pic>
        <p:nvPicPr>
          <p:cNvPr id="8" name="Hình ảnh 7">
            <a:extLst>
              <a:ext uri="{FF2B5EF4-FFF2-40B4-BE49-F238E27FC236}">
                <a16:creationId xmlns:a16="http://schemas.microsoft.com/office/drawing/2014/main" id="{63ED536B-5107-B706-3A47-227AB3C31CB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6219" y="829873"/>
            <a:ext cx="11280809" cy="451111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D22F3BB-1431-46C8-7E0E-A1A26F4A667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>
            <a:fillRect/>
          </a:stretch>
        </p:blipFill>
        <p:spPr>
          <a:xfrm>
            <a:off x="10704178" y="-99831"/>
            <a:ext cx="1535949" cy="2040512"/>
          </a:xfrm>
          <a:prstGeom prst="rect">
            <a:avLst/>
          </a:prstGeom>
        </p:spPr>
      </p:pic>
      <p:sp>
        <p:nvSpPr>
          <p:cNvPr id="10" name="Rectangle 4">
            <a:extLst>
              <a:ext uri="{FF2B5EF4-FFF2-40B4-BE49-F238E27FC236}">
                <a16:creationId xmlns:a16="http://schemas.microsoft.com/office/drawing/2014/main" id="{6B489E56-55F7-15CD-BC11-76486DD54763}"/>
              </a:ext>
            </a:extLst>
          </p:cNvPr>
          <p:cNvSpPr/>
          <p:nvPr/>
        </p:nvSpPr>
        <p:spPr>
          <a:xfrm>
            <a:off x="2102337" y="1228594"/>
            <a:ext cx="9265313" cy="4921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5 Dancing Script" panose="03080800040507000D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kumimoji="0" lang="vi-VN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Kìa            nhìn   xem         cái chuông         gió    xinh              leng keng leng    keng     theo gió          leng 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Rectangle 4">
            <a:extLst>
              <a:ext uri="{FF2B5EF4-FFF2-40B4-BE49-F238E27FC236}">
                <a16:creationId xmlns:a16="http://schemas.microsoft.com/office/drawing/2014/main" id="{75159EAF-44BF-4C20-79D5-F295AC4CEB1C}"/>
              </a:ext>
            </a:extLst>
          </p:cNvPr>
          <p:cNvSpPr/>
          <p:nvPr/>
        </p:nvSpPr>
        <p:spPr>
          <a:xfrm>
            <a:off x="1031993" y="2119437"/>
            <a:ext cx="10488286" cy="3575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5 Dancing Script" panose="03080800040507000D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      </a:t>
            </a:r>
            <a:r>
              <a:rPr kumimoji="0" lang="vi-VN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keng          leng keng leng keng     âm thanh      trong  lành.                                          Chuông gió    ơi            dễ           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Rectangle 4">
            <a:extLst>
              <a:ext uri="{FF2B5EF4-FFF2-40B4-BE49-F238E27FC236}">
                <a16:creationId xmlns:a16="http://schemas.microsoft.com/office/drawing/2014/main" id="{4822771B-2340-95BE-5B54-BB85A3C355BA}"/>
              </a:ext>
            </a:extLst>
          </p:cNvPr>
          <p:cNvSpPr/>
          <p:nvPr/>
        </p:nvSpPr>
        <p:spPr>
          <a:xfrm>
            <a:off x="700893" y="2773880"/>
            <a:ext cx="10488286" cy="4238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</a:t>
            </a:r>
            <a:r>
              <a:rPr kumimoji="0" lang="vi-VN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thương,          chuông     gió     trông              ngộ              nghĩnh,                      tuổi  thơ em        đó                    như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Rectangle 4">
            <a:extLst>
              <a:ext uri="{FF2B5EF4-FFF2-40B4-BE49-F238E27FC236}">
                <a16:creationId xmlns:a16="http://schemas.microsoft.com/office/drawing/2014/main" id="{EF18200C-4F5D-BAFD-E392-AC267023028C}"/>
              </a:ext>
            </a:extLst>
          </p:cNvPr>
          <p:cNvSpPr/>
          <p:nvPr/>
        </p:nvSpPr>
        <p:spPr>
          <a:xfrm>
            <a:off x="1208742" y="3642020"/>
            <a:ext cx="10488286" cy="417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</a:t>
            </a:r>
            <a:r>
              <a:rPr kumimoji="0" lang="vi-VN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chuông        có                   gió                       về.                                                                                       Leng keng leng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Rectangle 4">
            <a:extLst>
              <a:ext uri="{FF2B5EF4-FFF2-40B4-BE49-F238E27FC236}">
                <a16:creationId xmlns:a16="http://schemas.microsoft.com/office/drawing/2014/main" id="{B6F2DBA1-7A5F-B354-AB8A-1EAAA7DF0C62}"/>
              </a:ext>
            </a:extLst>
          </p:cNvPr>
          <p:cNvSpPr/>
          <p:nvPr/>
        </p:nvSpPr>
        <p:spPr>
          <a:xfrm>
            <a:off x="1208742" y="4349369"/>
            <a:ext cx="11031385" cy="4830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vi-VN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keng,  ngân nga ngân nga      làm    </a:t>
            </a:r>
            <a:r>
              <a:rPr kumimoji="0" lang="vi-VN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quenkhắp</a:t>
            </a:r>
            <a:r>
              <a:rPr kumimoji="0" lang="vi-VN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nơi  gần   xa.                             Leng keng  leng   keng,       vang xa vang 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7" name="Rectangle 4">
            <a:extLst>
              <a:ext uri="{FF2B5EF4-FFF2-40B4-BE49-F238E27FC236}">
                <a16:creationId xmlns:a16="http://schemas.microsoft.com/office/drawing/2014/main" id="{78F29AD4-CDEC-5987-C9A6-FDBD3A7C5F63}"/>
              </a:ext>
            </a:extLst>
          </p:cNvPr>
          <p:cNvSpPr/>
          <p:nvPr/>
        </p:nvSpPr>
        <p:spPr>
          <a:xfrm>
            <a:off x="1348152" y="5186618"/>
            <a:ext cx="9855967" cy="3575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xa           chuông       gió       là                      bài          ca          vui   cho          mọi    nhà.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8" name="Rectangle 11">
            <a:extLst>
              <a:ext uri="{FF2B5EF4-FFF2-40B4-BE49-F238E27FC236}">
                <a16:creationId xmlns:a16="http://schemas.microsoft.com/office/drawing/2014/main" id="{2704EBF0-AE36-B7F3-0BBA-9D05C818D08C}"/>
              </a:ext>
            </a:extLst>
          </p:cNvPr>
          <p:cNvSpPr/>
          <p:nvPr/>
        </p:nvSpPr>
        <p:spPr>
          <a:xfrm>
            <a:off x="927542" y="83778"/>
            <a:ext cx="9265313" cy="11646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Chuông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gió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leng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keng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r" defTabSz="6858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Nhạc</a:t>
            </a:r>
            <a:r>
              <a:rPr kumimoji="0" lang="en-US" sz="1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1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kumimoji="0" lang="en-US" sz="1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1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lời</a:t>
            </a:r>
            <a:r>
              <a:rPr kumimoji="0" lang="en-US" sz="1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Lê Vinh </a:t>
            </a:r>
            <a:r>
              <a:rPr kumimoji="0" lang="en-US" sz="1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Phúc</a:t>
            </a:r>
            <a:endParaRPr kumimoji="0" lang="en-US" sz="1400" b="1" i="1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6858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#9Slide05 Dancing Script" panose="03080800040507000D00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9" name="Rectangle 14">
            <a:extLst>
              <a:ext uri="{FF2B5EF4-FFF2-40B4-BE49-F238E27FC236}">
                <a16:creationId xmlns:a16="http://schemas.microsoft.com/office/drawing/2014/main" id="{269E0E02-1C1D-A09A-79C9-72C216FC9F6C}"/>
              </a:ext>
            </a:extLst>
          </p:cNvPr>
          <p:cNvSpPr/>
          <p:nvPr/>
        </p:nvSpPr>
        <p:spPr>
          <a:xfrm>
            <a:off x="80869" y="26026"/>
            <a:ext cx="225574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4572000" algn="l"/>
              </a:tabLst>
              <a:defRPr/>
            </a:pPr>
            <a:r>
              <a:rPr kumimoji="0" lang="en-US" altLang="en-US" sz="2400" b="1" i="0" u="sng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Ghép</a:t>
            </a:r>
            <a:r>
              <a:rPr kumimoji="0" lang="en-US" altLang="en-US" sz="24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altLang="en-US" sz="2400" b="1" i="0" u="sng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toàn</a:t>
            </a:r>
            <a:r>
              <a:rPr kumimoji="0" lang="en-US" altLang="en-US" sz="24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altLang="en-US" sz="2400" b="1" i="0" u="sng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bài</a:t>
            </a:r>
            <a:endParaRPr kumimoji="0" lang="en-US" altLang="en-US" sz="2400" b="1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4572000" algn="l"/>
              </a:tabLst>
              <a:defRPr/>
            </a:pPr>
            <a:r>
              <a:rPr lang="en-US" altLang="en-US" sz="2400" b="1" u="sng" dirty="0" err="1">
                <a:solidFill>
                  <a:prstClr val="black"/>
                </a:solidFill>
                <a:latin typeface="Times New Roman" panose="02020603050405020304" pitchFamily="18" charset="0"/>
              </a:rPr>
              <a:t>Cùng</a:t>
            </a:r>
            <a:r>
              <a:rPr lang="en-US" altLang="en-US" sz="2400" b="1" u="sng" dirty="0">
                <a:solidFill>
                  <a:prstClr val="black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b="1" u="sng" dirty="0" err="1">
                <a:solidFill>
                  <a:prstClr val="black"/>
                </a:solidFill>
                <a:latin typeface="Times New Roman" panose="02020603050405020304" pitchFamily="18" charset="0"/>
              </a:rPr>
              <a:t>nhạc</a:t>
            </a:r>
            <a:r>
              <a:rPr lang="en-US" altLang="en-US" sz="2400" b="1" u="sng" dirty="0">
                <a:solidFill>
                  <a:prstClr val="black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b="1" u="sng" dirty="0" err="1">
                <a:solidFill>
                  <a:prstClr val="black"/>
                </a:solidFill>
                <a:latin typeface="Times New Roman" panose="02020603050405020304" pitchFamily="18" charset="0"/>
              </a:rPr>
              <a:t>đệm</a:t>
            </a:r>
            <a:endParaRPr kumimoji="0" lang="en-US" altLang="en-US" sz="2400" b="1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pic>
        <p:nvPicPr>
          <p:cNvPr id="2" name="CHUÔNG GIÓ LENG KENG KARAOKE II Âm nhạc lớp 4 - Sách Kết nối tri thức với cuộc sống">
            <a:hlinkClick r:id="" action="ppaction://media"/>
            <a:extLst>
              <a:ext uri="{FF2B5EF4-FFF2-40B4-BE49-F238E27FC236}">
                <a16:creationId xmlns:a16="http://schemas.microsoft.com/office/drawing/2014/main" id="{C6D97054-3580-7BB4-6214-8BACE793259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2951747" y="1397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55763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1" dur="15806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5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/>
      <p:bldP spid="11" grpId="0"/>
      <p:bldP spid="12" grpId="0"/>
      <p:bldP spid="13" grpId="0"/>
      <p:bldP spid="14" grpId="0"/>
      <p:bldP spid="17" grpId="0"/>
      <p:bldP spid="1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:\Users\Administrator\Desktop\hinh nen dep pp\HIH NG NGHEP BAI G\z2577138619550_26fc373cf1c0551cf8f2d8fdf957b063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3680" y="5311059"/>
            <a:ext cx="3412926" cy="15137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255" name="Group 34"/>
          <p:cNvGrpSpPr/>
          <p:nvPr/>
        </p:nvGrpSpPr>
        <p:grpSpPr bwMode="auto">
          <a:xfrm>
            <a:off x="-97790" y="6258275"/>
            <a:ext cx="12489180" cy="574955"/>
            <a:chOff x="0" y="4105"/>
            <a:chExt cx="5511" cy="215"/>
          </a:xfrm>
        </p:grpSpPr>
        <p:sp>
          <p:nvSpPr>
            <p:cNvPr id="10266" name="Freeform 37"/>
            <p:cNvSpPr/>
            <p:nvPr/>
          </p:nvSpPr>
          <p:spPr bwMode="auto">
            <a:xfrm>
              <a:off x="1050" y="4238"/>
              <a:ext cx="236" cy="75"/>
            </a:xfrm>
            <a:custGeom>
              <a:avLst/>
              <a:gdLst>
                <a:gd name="T0" fmla="*/ 102 w 236"/>
                <a:gd name="T1" fmla="*/ 2 h 75"/>
                <a:gd name="T2" fmla="*/ 78 w 236"/>
                <a:gd name="T3" fmla="*/ 0 h 75"/>
                <a:gd name="T4" fmla="*/ 57 w 236"/>
                <a:gd name="T5" fmla="*/ 3 h 75"/>
                <a:gd name="T6" fmla="*/ 37 w 236"/>
                <a:gd name="T7" fmla="*/ 6 h 75"/>
                <a:gd name="T8" fmla="*/ 20 w 236"/>
                <a:gd name="T9" fmla="*/ 13 h 75"/>
                <a:gd name="T10" fmla="*/ 8 w 236"/>
                <a:gd name="T11" fmla="*/ 22 h 75"/>
                <a:gd name="T12" fmla="*/ 0 w 236"/>
                <a:gd name="T13" fmla="*/ 32 h 75"/>
                <a:gd name="T14" fmla="*/ 0 w 236"/>
                <a:gd name="T15" fmla="*/ 45 h 75"/>
                <a:gd name="T16" fmla="*/ 6 w 236"/>
                <a:gd name="T17" fmla="*/ 61 h 75"/>
                <a:gd name="T18" fmla="*/ 40 w 236"/>
                <a:gd name="T19" fmla="*/ 68 h 75"/>
                <a:gd name="T20" fmla="*/ 69 w 236"/>
                <a:gd name="T21" fmla="*/ 73 h 75"/>
                <a:gd name="T22" fmla="*/ 95 w 236"/>
                <a:gd name="T23" fmla="*/ 75 h 75"/>
                <a:gd name="T24" fmla="*/ 116 w 236"/>
                <a:gd name="T25" fmla="*/ 75 h 75"/>
                <a:gd name="T26" fmla="*/ 136 w 236"/>
                <a:gd name="T27" fmla="*/ 75 h 75"/>
                <a:gd name="T28" fmla="*/ 156 w 236"/>
                <a:gd name="T29" fmla="*/ 73 h 75"/>
                <a:gd name="T30" fmla="*/ 175 w 236"/>
                <a:gd name="T31" fmla="*/ 69 h 75"/>
                <a:gd name="T32" fmla="*/ 195 w 236"/>
                <a:gd name="T33" fmla="*/ 65 h 75"/>
                <a:gd name="T34" fmla="*/ 214 w 236"/>
                <a:gd name="T35" fmla="*/ 60 h 75"/>
                <a:gd name="T36" fmla="*/ 226 w 236"/>
                <a:gd name="T37" fmla="*/ 54 h 75"/>
                <a:gd name="T38" fmla="*/ 232 w 236"/>
                <a:gd name="T39" fmla="*/ 47 h 75"/>
                <a:gd name="T40" fmla="*/ 236 w 236"/>
                <a:gd name="T41" fmla="*/ 38 h 75"/>
                <a:gd name="T42" fmla="*/ 236 w 236"/>
                <a:gd name="T43" fmla="*/ 31 h 75"/>
                <a:gd name="T44" fmla="*/ 233 w 236"/>
                <a:gd name="T45" fmla="*/ 24 h 75"/>
                <a:gd name="T46" fmla="*/ 230 w 236"/>
                <a:gd name="T47" fmla="*/ 17 h 75"/>
                <a:gd name="T48" fmla="*/ 224 w 236"/>
                <a:gd name="T49" fmla="*/ 12 h 75"/>
                <a:gd name="T50" fmla="*/ 217 w 236"/>
                <a:gd name="T51" fmla="*/ 9 h 75"/>
                <a:gd name="T52" fmla="*/ 209 w 236"/>
                <a:gd name="T53" fmla="*/ 6 h 75"/>
                <a:gd name="T54" fmla="*/ 200 w 236"/>
                <a:gd name="T55" fmla="*/ 5 h 75"/>
                <a:gd name="T56" fmla="*/ 189 w 236"/>
                <a:gd name="T57" fmla="*/ 5 h 75"/>
                <a:gd name="T58" fmla="*/ 180 w 236"/>
                <a:gd name="T59" fmla="*/ 8 h 75"/>
                <a:gd name="T60" fmla="*/ 171 w 236"/>
                <a:gd name="T61" fmla="*/ 9 h 75"/>
                <a:gd name="T62" fmla="*/ 163 w 236"/>
                <a:gd name="T63" fmla="*/ 11 h 75"/>
                <a:gd name="T64" fmla="*/ 157 w 236"/>
                <a:gd name="T65" fmla="*/ 13 h 75"/>
                <a:gd name="T66" fmla="*/ 153 w 236"/>
                <a:gd name="T67" fmla="*/ 15 h 75"/>
                <a:gd name="T68" fmla="*/ 146 w 236"/>
                <a:gd name="T69" fmla="*/ 15 h 75"/>
                <a:gd name="T70" fmla="*/ 140 w 236"/>
                <a:gd name="T71" fmla="*/ 13 h 75"/>
                <a:gd name="T72" fmla="*/ 134 w 236"/>
                <a:gd name="T73" fmla="*/ 11 h 75"/>
                <a:gd name="T74" fmla="*/ 127 w 236"/>
                <a:gd name="T75" fmla="*/ 9 h 75"/>
                <a:gd name="T76" fmla="*/ 119 w 236"/>
                <a:gd name="T77" fmla="*/ 5 h 75"/>
                <a:gd name="T78" fmla="*/ 111 w 236"/>
                <a:gd name="T79" fmla="*/ 3 h 75"/>
                <a:gd name="T80" fmla="*/ 102 w 236"/>
                <a:gd name="T81" fmla="*/ 2 h 75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0" t="0" r="r" b="b"/>
              <a:pathLst>
                <a:path w="236" h="75">
                  <a:moveTo>
                    <a:pt x="102" y="2"/>
                  </a:moveTo>
                  <a:lnTo>
                    <a:pt x="78" y="0"/>
                  </a:lnTo>
                  <a:lnTo>
                    <a:pt x="57" y="3"/>
                  </a:lnTo>
                  <a:lnTo>
                    <a:pt x="37" y="6"/>
                  </a:lnTo>
                  <a:lnTo>
                    <a:pt x="20" y="13"/>
                  </a:lnTo>
                  <a:lnTo>
                    <a:pt x="8" y="22"/>
                  </a:lnTo>
                  <a:lnTo>
                    <a:pt x="0" y="32"/>
                  </a:lnTo>
                  <a:lnTo>
                    <a:pt x="0" y="45"/>
                  </a:lnTo>
                  <a:lnTo>
                    <a:pt x="6" y="61"/>
                  </a:lnTo>
                  <a:lnTo>
                    <a:pt x="40" y="68"/>
                  </a:lnTo>
                  <a:lnTo>
                    <a:pt x="69" y="73"/>
                  </a:lnTo>
                  <a:lnTo>
                    <a:pt x="95" y="75"/>
                  </a:lnTo>
                  <a:lnTo>
                    <a:pt x="116" y="75"/>
                  </a:lnTo>
                  <a:lnTo>
                    <a:pt x="136" y="75"/>
                  </a:lnTo>
                  <a:lnTo>
                    <a:pt x="156" y="73"/>
                  </a:lnTo>
                  <a:lnTo>
                    <a:pt x="175" y="69"/>
                  </a:lnTo>
                  <a:lnTo>
                    <a:pt x="195" y="65"/>
                  </a:lnTo>
                  <a:lnTo>
                    <a:pt x="214" y="60"/>
                  </a:lnTo>
                  <a:lnTo>
                    <a:pt x="226" y="54"/>
                  </a:lnTo>
                  <a:lnTo>
                    <a:pt x="232" y="47"/>
                  </a:lnTo>
                  <a:lnTo>
                    <a:pt x="236" y="38"/>
                  </a:lnTo>
                  <a:lnTo>
                    <a:pt x="236" y="31"/>
                  </a:lnTo>
                  <a:lnTo>
                    <a:pt x="233" y="24"/>
                  </a:lnTo>
                  <a:lnTo>
                    <a:pt x="230" y="17"/>
                  </a:lnTo>
                  <a:lnTo>
                    <a:pt x="224" y="12"/>
                  </a:lnTo>
                  <a:lnTo>
                    <a:pt x="217" y="9"/>
                  </a:lnTo>
                  <a:lnTo>
                    <a:pt x="209" y="6"/>
                  </a:lnTo>
                  <a:lnTo>
                    <a:pt x="200" y="5"/>
                  </a:lnTo>
                  <a:lnTo>
                    <a:pt x="189" y="5"/>
                  </a:lnTo>
                  <a:lnTo>
                    <a:pt x="180" y="8"/>
                  </a:lnTo>
                  <a:lnTo>
                    <a:pt x="171" y="9"/>
                  </a:lnTo>
                  <a:lnTo>
                    <a:pt x="163" y="11"/>
                  </a:lnTo>
                  <a:lnTo>
                    <a:pt x="157" y="13"/>
                  </a:lnTo>
                  <a:lnTo>
                    <a:pt x="153" y="15"/>
                  </a:lnTo>
                  <a:lnTo>
                    <a:pt x="146" y="15"/>
                  </a:lnTo>
                  <a:lnTo>
                    <a:pt x="140" y="13"/>
                  </a:lnTo>
                  <a:lnTo>
                    <a:pt x="134" y="11"/>
                  </a:lnTo>
                  <a:lnTo>
                    <a:pt x="127" y="9"/>
                  </a:lnTo>
                  <a:lnTo>
                    <a:pt x="119" y="5"/>
                  </a:lnTo>
                  <a:lnTo>
                    <a:pt x="111" y="3"/>
                  </a:lnTo>
                  <a:lnTo>
                    <a:pt x="102" y="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pPr defTabSz="609630"/>
              <a:endParaRPr lang="en-US">
                <a:solidFill>
                  <a:prstClr val="black"/>
                </a:solidFill>
                <a:latin typeface="Calibri"/>
              </a:endParaRPr>
            </a:p>
          </p:txBody>
        </p:sp>
        <p:grpSp>
          <p:nvGrpSpPr>
            <p:cNvPr id="10267" name="Group 38"/>
            <p:cNvGrpSpPr/>
            <p:nvPr/>
          </p:nvGrpSpPr>
          <p:grpSpPr bwMode="auto">
            <a:xfrm>
              <a:off x="0" y="4105"/>
              <a:ext cx="1479" cy="215"/>
              <a:chOff x="3452" y="4125"/>
              <a:chExt cx="1479" cy="215"/>
            </a:xfrm>
          </p:grpSpPr>
          <p:sp>
            <p:nvSpPr>
              <p:cNvPr id="10370" name="Freeform 39"/>
              <p:cNvSpPr/>
              <p:nvPr/>
            </p:nvSpPr>
            <p:spPr bwMode="auto">
              <a:xfrm>
                <a:off x="3592" y="4158"/>
                <a:ext cx="17" cy="16"/>
              </a:xfrm>
              <a:custGeom>
                <a:avLst/>
                <a:gdLst>
                  <a:gd name="T0" fmla="*/ 1 w 34"/>
                  <a:gd name="T1" fmla="*/ 1 h 32"/>
                  <a:gd name="T2" fmla="*/ 1 w 34"/>
                  <a:gd name="T3" fmla="*/ 1 h 32"/>
                  <a:gd name="T4" fmla="*/ 1 w 34"/>
                  <a:gd name="T5" fmla="*/ 1 h 32"/>
                  <a:gd name="T6" fmla="*/ 1 w 34"/>
                  <a:gd name="T7" fmla="*/ 1 h 32"/>
                  <a:gd name="T8" fmla="*/ 1 w 34"/>
                  <a:gd name="T9" fmla="*/ 0 h 32"/>
                  <a:gd name="T10" fmla="*/ 1 w 34"/>
                  <a:gd name="T11" fmla="*/ 0 h 32"/>
                  <a:gd name="T12" fmla="*/ 1 w 34"/>
                  <a:gd name="T13" fmla="*/ 1 h 32"/>
                  <a:gd name="T14" fmla="*/ 1 w 34"/>
                  <a:gd name="T15" fmla="*/ 1 h 32"/>
                  <a:gd name="T16" fmla="*/ 0 w 34"/>
                  <a:gd name="T17" fmla="*/ 1 h 32"/>
                  <a:gd name="T18" fmla="*/ 0 w 34"/>
                  <a:gd name="T19" fmla="*/ 1 h 32"/>
                  <a:gd name="T20" fmla="*/ 1 w 34"/>
                  <a:gd name="T21" fmla="*/ 1 h 32"/>
                  <a:gd name="T22" fmla="*/ 1 w 34"/>
                  <a:gd name="T23" fmla="*/ 1 h 32"/>
                  <a:gd name="T24" fmla="*/ 1 w 34"/>
                  <a:gd name="T25" fmla="*/ 1 h 32"/>
                  <a:gd name="T26" fmla="*/ 1 w 34"/>
                  <a:gd name="T27" fmla="*/ 1 h 32"/>
                  <a:gd name="T28" fmla="*/ 1 w 34"/>
                  <a:gd name="T29" fmla="*/ 1 h 32"/>
                  <a:gd name="T30" fmla="*/ 1 w 34"/>
                  <a:gd name="T31" fmla="*/ 1 h 32"/>
                  <a:gd name="T32" fmla="*/ 1 w 34"/>
                  <a:gd name="T33" fmla="*/ 1 h 3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4" h="32">
                    <a:moveTo>
                      <a:pt x="34" y="20"/>
                    </a:moveTo>
                    <a:lnTo>
                      <a:pt x="34" y="14"/>
                    </a:lnTo>
                    <a:lnTo>
                      <a:pt x="32" y="8"/>
                    </a:lnTo>
                    <a:lnTo>
                      <a:pt x="27" y="4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9" y="1"/>
                    </a:lnTo>
                    <a:lnTo>
                      <a:pt x="4" y="6"/>
                    </a:lnTo>
                    <a:lnTo>
                      <a:pt x="0" y="12"/>
                    </a:lnTo>
                    <a:lnTo>
                      <a:pt x="0" y="19"/>
                    </a:lnTo>
                    <a:lnTo>
                      <a:pt x="3" y="24"/>
                    </a:lnTo>
                    <a:lnTo>
                      <a:pt x="7" y="29"/>
                    </a:lnTo>
                    <a:lnTo>
                      <a:pt x="13" y="32"/>
                    </a:lnTo>
                    <a:lnTo>
                      <a:pt x="20" y="32"/>
                    </a:lnTo>
                    <a:lnTo>
                      <a:pt x="26" y="30"/>
                    </a:lnTo>
                    <a:lnTo>
                      <a:pt x="30" y="26"/>
                    </a:lnTo>
                    <a:lnTo>
                      <a:pt x="34" y="2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defTabSz="609630"/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0371" name="Freeform 40"/>
              <p:cNvSpPr/>
              <p:nvPr/>
            </p:nvSpPr>
            <p:spPr bwMode="auto">
              <a:xfrm>
                <a:off x="3668" y="4235"/>
                <a:ext cx="16" cy="16"/>
              </a:xfrm>
              <a:custGeom>
                <a:avLst/>
                <a:gdLst>
                  <a:gd name="T0" fmla="*/ 0 w 34"/>
                  <a:gd name="T1" fmla="*/ 1 h 32"/>
                  <a:gd name="T2" fmla="*/ 0 w 34"/>
                  <a:gd name="T3" fmla="*/ 1 h 32"/>
                  <a:gd name="T4" fmla="*/ 0 w 34"/>
                  <a:gd name="T5" fmla="*/ 1 h 32"/>
                  <a:gd name="T6" fmla="*/ 0 w 34"/>
                  <a:gd name="T7" fmla="*/ 1 h 32"/>
                  <a:gd name="T8" fmla="*/ 0 w 34"/>
                  <a:gd name="T9" fmla="*/ 0 h 32"/>
                  <a:gd name="T10" fmla="*/ 0 w 34"/>
                  <a:gd name="T11" fmla="*/ 0 h 32"/>
                  <a:gd name="T12" fmla="*/ 0 w 34"/>
                  <a:gd name="T13" fmla="*/ 1 h 32"/>
                  <a:gd name="T14" fmla="*/ 0 w 34"/>
                  <a:gd name="T15" fmla="*/ 1 h 32"/>
                  <a:gd name="T16" fmla="*/ 0 w 34"/>
                  <a:gd name="T17" fmla="*/ 1 h 32"/>
                  <a:gd name="T18" fmla="*/ 0 w 34"/>
                  <a:gd name="T19" fmla="*/ 1 h 32"/>
                  <a:gd name="T20" fmla="*/ 0 w 34"/>
                  <a:gd name="T21" fmla="*/ 1 h 32"/>
                  <a:gd name="T22" fmla="*/ 0 w 34"/>
                  <a:gd name="T23" fmla="*/ 1 h 32"/>
                  <a:gd name="T24" fmla="*/ 0 w 34"/>
                  <a:gd name="T25" fmla="*/ 1 h 32"/>
                  <a:gd name="T26" fmla="*/ 0 w 34"/>
                  <a:gd name="T27" fmla="*/ 1 h 32"/>
                  <a:gd name="T28" fmla="*/ 0 w 34"/>
                  <a:gd name="T29" fmla="*/ 1 h 32"/>
                  <a:gd name="T30" fmla="*/ 0 w 34"/>
                  <a:gd name="T31" fmla="*/ 1 h 32"/>
                  <a:gd name="T32" fmla="*/ 0 w 34"/>
                  <a:gd name="T33" fmla="*/ 1 h 3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4" h="32">
                    <a:moveTo>
                      <a:pt x="34" y="20"/>
                    </a:moveTo>
                    <a:lnTo>
                      <a:pt x="34" y="13"/>
                    </a:lnTo>
                    <a:lnTo>
                      <a:pt x="31" y="8"/>
                    </a:lnTo>
                    <a:lnTo>
                      <a:pt x="27" y="3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8" y="2"/>
                    </a:lnTo>
                    <a:lnTo>
                      <a:pt x="4" y="6"/>
                    </a:lnTo>
                    <a:lnTo>
                      <a:pt x="0" y="12"/>
                    </a:lnTo>
                    <a:lnTo>
                      <a:pt x="0" y="18"/>
                    </a:lnTo>
                    <a:lnTo>
                      <a:pt x="3" y="24"/>
                    </a:lnTo>
                    <a:lnTo>
                      <a:pt x="7" y="28"/>
                    </a:lnTo>
                    <a:lnTo>
                      <a:pt x="13" y="32"/>
                    </a:lnTo>
                    <a:lnTo>
                      <a:pt x="20" y="32"/>
                    </a:lnTo>
                    <a:lnTo>
                      <a:pt x="26" y="31"/>
                    </a:lnTo>
                    <a:lnTo>
                      <a:pt x="30" y="26"/>
                    </a:lnTo>
                    <a:lnTo>
                      <a:pt x="34" y="2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defTabSz="609630"/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0372" name="Freeform 41"/>
              <p:cNvSpPr/>
              <p:nvPr/>
            </p:nvSpPr>
            <p:spPr bwMode="auto">
              <a:xfrm>
                <a:off x="3668" y="4194"/>
                <a:ext cx="16" cy="17"/>
              </a:xfrm>
              <a:custGeom>
                <a:avLst/>
                <a:gdLst>
                  <a:gd name="T0" fmla="*/ 0 w 33"/>
                  <a:gd name="T1" fmla="*/ 1 h 32"/>
                  <a:gd name="T2" fmla="*/ 0 w 33"/>
                  <a:gd name="T3" fmla="*/ 1 h 32"/>
                  <a:gd name="T4" fmla="*/ 0 w 33"/>
                  <a:gd name="T5" fmla="*/ 1 h 32"/>
                  <a:gd name="T6" fmla="*/ 0 w 33"/>
                  <a:gd name="T7" fmla="*/ 1 h 32"/>
                  <a:gd name="T8" fmla="*/ 0 w 33"/>
                  <a:gd name="T9" fmla="*/ 0 h 32"/>
                  <a:gd name="T10" fmla="*/ 0 w 33"/>
                  <a:gd name="T11" fmla="*/ 0 h 32"/>
                  <a:gd name="T12" fmla="*/ 0 w 33"/>
                  <a:gd name="T13" fmla="*/ 1 h 32"/>
                  <a:gd name="T14" fmla="*/ 0 w 33"/>
                  <a:gd name="T15" fmla="*/ 1 h 32"/>
                  <a:gd name="T16" fmla="*/ 0 w 33"/>
                  <a:gd name="T17" fmla="*/ 1 h 32"/>
                  <a:gd name="T18" fmla="*/ 0 w 33"/>
                  <a:gd name="T19" fmla="*/ 1 h 32"/>
                  <a:gd name="T20" fmla="*/ 0 w 33"/>
                  <a:gd name="T21" fmla="*/ 1 h 32"/>
                  <a:gd name="T22" fmla="*/ 0 w 33"/>
                  <a:gd name="T23" fmla="*/ 1 h 32"/>
                  <a:gd name="T24" fmla="*/ 0 w 33"/>
                  <a:gd name="T25" fmla="*/ 1 h 32"/>
                  <a:gd name="T26" fmla="*/ 0 w 33"/>
                  <a:gd name="T27" fmla="*/ 1 h 32"/>
                  <a:gd name="T28" fmla="*/ 0 w 33"/>
                  <a:gd name="T29" fmla="*/ 1 h 32"/>
                  <a:gd name="T30" fmla="*/ 0 w 33"/>
                  <a:gd name="T31" fmla="*/ 1 h 32"/>
                  <a:gd name="T32" fmla="*/ 0 w 33"/>
                  <a:gd name="T33" fmla="*/ 1 h 3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3" h="32">
                    <a:moveTo>
                      <a:pt x="33" y="19"/>
                    </a:moveTo>
                    <a:lnTo>
                      <a:pt x="33" y="13"/>
                    </a:lnTo>
                    <a:lnTo>
                      <a:pt x="30" y="7"/>
                    </a:lnTo>
                    <a:lnTo>
                      <a:pt x="26" y="2"/>
                    </a:lnTo>
                    <a:lnTo>
                      <a:pt x="20" y="0"/>
                    </a:lnTo>
                    <a:lnTo>
                      <a:pt x="13" y="0"/>
                    </a:lnTo>
                    <a:lnTo>
                      <a:pt x="7" y="1"/>
                    </a:lnTo>
                    <a:lnTo>
                      <a:pt x="3" y="6"/>
                    </a:lnTo>
                    <a:lnTo>
                      <a:pt x="0" y="11"/>
                    </a:lnTo>
                    <a:lnTo>
                      <a:pt x="0" y="18"/>
                    </a:lnTo>
                    <a:lnTo>
                      <a:pt x="1" y="24"/>
                    </a:lnTo>
                    <a:lnTo>
                      <a:pt x="6" y="29"/>
                    </a:lnTo>
                    <a:lnTo>
                      <a:pt x="12" y="32"/>
                    </a:lnTo>
                    <a:lnTo>
                      <a:pt x="19" y="32"/>
                    </a:lnTo>
                    <a:lnTo>
                      <a:pt x="25" y="30"/>
                    </a:lnTo>
                    <a:lnTo>
                      <a:pt x="29" y="25"/>
                    </a:lnTo>
                    <a:lnTo>
                      <a:pt x="33" y="19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defTabSz="609630"/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0373" name="Freeform 42"/>
              <p:cNvSpPr/>
              <p:nvPr/>
            </p:nvSpPr>
            <p:spPr bwMode="auto">
              <a:xfrm>
                <a:off x="3671" y="4153"/>
                <a:ext cx="16" cy="17"/>
              </a:xfrm>
              <a:custGeom>
                <a:avLst/>
                <a:gdLst>
                  <a:gd name="T0" fmla="*/ 1 w 32"/>
                  <a:gd name="T1" fmla="*/ 1 h 32"/>
                  <a:gd name="T2" fmla="*/ 1 w 32"/>
                  <a:gd name="T3" fmla="*/ 1 h 32"/>
                  <a:gd name="T4" fmla="*/ 1 w 32"/>
                  <a:gd name="T5" fmla="*/ 1 h 32"/>
                  <a:gd name="T6" fmla="*/ 1 w 32"/>
                  <a:gd name="T7" fmla="*/ 1 h 32"/>
                  <a:gd name="T8" fmla="*/ 1 w 32"/>
                  <a:gd name="T9" fmla="*/ 0 h 32"/>
                  <a:gd name="T10" fmla="*/ 1 w 32"/>
                  <a:gd name="T11" fmla="*/ 0 h 32"/>
                  <a:gd name="T12" fmla="*/ 1 w 32"/>
                  <a:gd name="T13" fmla="*/ 1 h 32"/>
                  <a:gd name="T14" fmla="*/ 1 w 32"/>
                  <a:gd name="T15" fmla="*/ 1 h 32"/>
                  <a:gd name="T16" fmla="*/ 0 w 32"/>
                  <a:gd name="T17" fmla="*/ 1 h 32"/>
                  <a:gd name="T18" fmla="*/ 0 w 32"/>
                  <a:gd name="T19" fmla="*/ 1 h 32"/>
                  <a:gd name="T20" fmla="*/ 1 w 32"/>
                  <a:gd name="T21" fmla="*/ 1 h 32"/>
                  <a:gd name="T22" fmla="*/ 1 w 32"/>
                  <a:gd name="T23" fmla="*/ 1 h 32"/>
                  <a:gd name="T24" fmla="*/ 1 w 32"/>
                  <a:gd name="T25" fmla="*/ 1 h 32"/>
                  <a:gd name="T26" fmla="*/ 1 w 32"/>
                  <a:gd name="T27" fmla="*/ 1 h 32"/>
                  <a:gd name="T28" fmla="*/ 1 w 32"/>
                  <a:gd name="T29" fmla="*/ 1 h 32"/>
                  <a:gd name="T30" fmla="*/ 1 w 32"/>
                  <a:gd name="T31" fmla="*/ 1 h 32"/>
                  <a:gd name="T32" fmla="*/ 1 w 32"/>
                  <a:gd name="T33" fmla="*/ 1 h 3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2" h="32">
                    <a:moveTo>
                      <a:pt x="32" y="20"/>
                    </a:moveTo>
                    <a:lnTo>
                      <a:pt x="32" y="14"/>
                    </a:lnTo>
                    <a:lnTo>
                      <a:pt x="30" y="8"/>
                    </a:lnTo>
                    <a:lnTo>
                      <a:pt x="26" y="3"/>
                    </a:lnTo>
                    <a:lnTo>
                      <a:pt x="20" y="0"/>
                    </a:lnTo>
                    <a:lnTo>
                      <a:pt x="14" y="0"/>
                    </a:lnTo>
                    <a:lnTo>
                      <a:pt x="8" y="1"/>
                    </a:lnTo>
                    <a:lnTo>
                      <a:pt x="4" y="6"/>
                    </a:lnTo>
                    <a:lnTo>
                      <a:pt x="0" y="11"/>
                    </a:lnTo>
                    <a:lnTo>
                      <a:pt x="0" y="18"/>
                    </a:lnTo>
                    <a:lnTo>
                      <a:pt x="1" y="24"/>
                    </a:lnTo>
                    <a:lnTo>
                      <a:pt x="6" y="29"/>
                    </a:lnTo>
                    <a:lnTo>
                      <a:pt x="12" y="32"/>
                    </a:lnTo>
                    <a:lnTo>
                      <a:pt x="19" y="32"/>
                    </a:lnTo>
                    <a:lnTo>
                      <a:pt x="24" y="30"/>
                    </a:lnTo>
                    <a:lnTo>
                      <a:pt x="29" y="25"/>
                    </a:lnTo>
                    <a:lnTo>
                      <a:pt x="32" y="2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defTabSz="609630"/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0374" name="Freeform 43"/>
              <p:cNvSpPr/>
              <p:nvPr/>
            </p:nvSpPr>
            <p:spPr bwMode="auto">
              <a:xfrm>
                <a:off x="3772" y="4256"/>
                <a:ext cx="17" cy="16"/>
              </a:xfrm>
              <a:custGeom>
                <a:avLst/>
                <a:gdLst>
                  <a:gd name="T0" fmla="*/ 1 w 33"/>
                  <a:gd name="T1" fmla="*/ 1 h 32"/>
                  <a:gd name="T2" fmla="*/ 1 w 33"/>
                  <a:gd name="T3" fmla="*/ 1 h 32"/>
                  <a:gd name="T4" fmla="*/ 1 w 33"/>
                  <a:gd name="T5" fmla="*/ 1 h 32"/>
                  <a:gd name="T6" fmla="*/ 1 w 33"/>
                  <a:gd name="T7" fmla="*/ 1 h 32"/>
                  <a:gd name="T8" fmla="*/ 1 w 33"/>
                  <a:gd name="T9" fmla="*/ 0 h 32"/>
                  <a:gd name="T10" fmla="*/ 1 w 33"/>
                  <a:gd name="T11" fmla="*/ 0 h 32"/>
                  <a:gd name="T12" fmla="*/ 1 w 33"/>
                  <a:gd name="T13" fmla="*/ 1 h 32"/>
                  <a:gd name="T14" fmla="*/ 1 w 33"/>
                  <a:gd name="T15" fmla="*/ 1 h 32"/>
                  <a:gd name="T16" fmla="*/ 0 w 33"/>
                  <a:gd name="T17" fmla="*/ 1 h 32"/>
                  <a:gd name="T18" fmla="*/ 0 w 33"/>
                  <a:gd name="T19" fmla="*/ 1 h 32"/>
                  <a:gd name="T20" fmla="*/ 1 w 33"/>
                  <a:gd name="T21" fmla="*/ 1 h 32"/>
                  <a:gd name="T22" fmla="*/ 1 w 33"/>
                  <a:gd name="T23" fmla="*/ 1 h 32"/>
                  <a:gd name="T24" fmla="*/ 1 w 33"/>
                  <a:gd name="T25" fmla="*/ 1 h 32"/>
                  <a:gd name="T26" fmla="*/ 1 w 33"/>
                  <a:gd name="T27" fmla="*/ 1 h 32"/>
                  <a:gd name="T28" fmla="*/ 1 w 33"/>
                  <a:gd name="T29" fmla="*/ 1 h 32"/>
                  <a:gd name="T30" fmla="*/ 1 w 33"/>
                  <a:gd name="T31" fmla="*/ 1 h 32"/>
                  <a:gd name="T32" fmla="*/ 1 w 33"/>
                  <a:gd name="T33" fmla="*/ 1 h 3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3" h="32">
                    <a:moveTo>
                      <a:pt x="33" y="20"/>
                    </a:moveTo>
                    <a:lnTo>
                      <a:pt x="33" y="14"/>
                    </a:lnTo>
                    <a:lnTo>
                      <a:pt x="31" y="8"/>
                    </a:lnTo>
                    <a:lnTo>
                      <a:pt x="26" y="4"/>
                    </a:lnTo>
                    <a:lnTo>
                      <a:pt x="20" y="0"/>
                    </a:lnTo>
                    <a:lnTo>
                      <a:pt x="14" y="0"/>
                    </a:lnTo>
                    <a:lnTo>
                      <a:pt x="8" y="1"/>
                    </a:lnTo>
                    <a:lnTo>
                      <a:pt x="3" y="6"/>
                    </a:lnTo>
                    <a:lnTo>
                      <a:pt x="0" y="12"/>
                    </a:lnTo>
                    <a:lnTo>
                      <a:pt x="0" y="19"/>
                    </a:lnTo>
                    <a:lnTo>
                      <a:pt x="2" y="24"/>
                    </a:lnTo>
                    <a:lnTo>
                      <a:pt x="7" y="29"/>
                    </a:lnTo>
                    <a:lnTo>
                      <a:pt x="12" y="32"/>
                    </a:lnTo>
                    <a:lnTo>
                      <a:pt x="19" y="32"/>
                    </a:lnTo>
                    <a:lnTo>
                      <a:pt x="25" y="30"/>
                    </a:lnTo>
                    <a:lnTo>
                      <a:pt x="30" y="26"/>
                    </a:lnTo>
                    <a:lnTo>
                      <a:pt x="33" y="2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defTabSz="609630"/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0375" name="Freeform 44"/>
              <p:cNvSpPr/>
              <p:nvPr/>
            </p:nvSpPr>
            <p:spPr bwMode="auto">
              <a:xfrm>
                <a:off x="3768" y="4216"/>
                <a:ext cx="17" cy="16"/>
              </a:xfrm>
              <a:custGeom>
                <a:avLst/>
                <a:gdLst>
                  <a:gd name="T0" fmla="*/ 1 w 32"/>
                  <a:gd name="T1" fmla="*/ 0 h 33"/>
                  <a:gd name="T2" fmla="*/ 1 w 32"/>
                  <a:gd name="T3" fmla="*/ 0 h 33"/>
                  <a:gd name="T4" fmla="*/ 1 w 32"/>
                  <a:gd name="T5" fmla="*/ 0 h 33"/>
                  <a:gd name="T6" fmla="*/ 1 w 32"/>
                  <a:gd name="T7" fmla="*/ 0 h 33"/>
                  <a:gd name="T8" fmla="*/ 1 w 32"/>
                  <a:gd name="T9" fmla="*/ 0 h 33"/>
                  <a:gd name="T10" fmla="*/ 1 w 32"/>
                  <a:gd name="T11" fmla="*/ 0 h 33"/>
                  <a:gd name="T12" fmla="*/ 1 w 32"/>
                  <a:gd name="T13" fmla="*/ 0 h 33"/>
                  <a:gd name="T14" fmla="*/ 1 w 32"/>
                  <a:gd name="T15" fmla="*/ 0 h 33"/>
                  <a:gd name="T16" fmla="*/ 0 w 32"/>
                  <a:gd name="T17" fmla="*/ 0 h 33"/>
                  <a:gd name="T18" fmla="*/ 0 w 32"/>
                  <a:gd name="T19" fmla="*/ 0 h 33"/>
                  <a:gd name="T20" fmla="*/ 1 w 32"/>
                  <a:gd name="T21" fmla="*/ 0 h 33"/>
                  <a:gd name="T22" fmla="*/ 1 w 32"/>
                  <a:gd name="T23" fmla="*/ 0 h 33"/>
                  <a:gd name="T24" fmla="*/ 1 w 32"/>
                  <a:gd name="T25" fmla="*/ 0 h 33"/>
                  <a:gd name="T26" fmla="*/ 1 w 32"/>
                  <a:gd name="T27" fmla="*/ 0 h 33"/>
                  <a:gd name="T28" fmla="*/ 1 w 32"/>
                  <a:gd name="T29" fmla="*/ 0 h 33"/>
                  <a:gd name="T30" fmla="*/ 1 w 32"/>
                  <a:gd name="T31" fmla="*/ 0 h 33"/>
                  <a:gd name="T32" fmla="*/ 1 w 32"/>
                  <a:gd name="T33" fmla="*/ 0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2" h="33">
                    <a:moveTo>
                      <a:pt x="32" y="21"/>
                    </a:moveTo>
                    <a:lnTo>
                      <a:pt x="32" y="14"/>
                    </a:lnTo>
                    <a:lnTo>
                      <a:pt x="31" y="9"/>
                    </a:lnTo>
                    <a:lnTo>
                      <a:pt x="26" y="4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8" y="3"/>
                    </a:lnTo>
                    <a:lnTo>
                      <a:pt x="3" y="7"/>
                    </a:lnTo>
                    <a:lnTo>
                      <a:pt x="0" y="13"/>
                    </a:lnTo>
                    <a:lnTo>
                      <a:pt x="0" y="20"/>
                    </a:lnTo>
                    <a:lnTo>
                      <a:pt x="2" y="26"/>
                    </a:lnTo>
                    <a:lnTo>
                      <a:pt x="7" y="30"/>
                    </a:lnTo>
                    <a:lnTo>
                      <a:pt x="13" y="33"/>
                    </a:lnTo>
                    <a:lnTo>
                      <a:pt x="18" y="33"/>
                    </a:lnTo>
                    <a:lnTo>
                      <a:pt x="24" y="32"/>
                    </a:lnTo>
                    <a:lnTo>
                      <a:pt x="29" y="27"/>
                    </a:lnTo>
                    <a:lnTo>
                      <a:pt x="32" y="2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defTabSz="609630"/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0376" name="Freeform 45"/>
              <p:cNvSpPr/>
              <p:nvPr/>
            </p:nvSpPr>
            <p:spPr bwMode="auto">
              <a:xfrm>
                <a:off x="3774" y="4175"/>
                <a:ext cx="16" cy="17"/>
              </a:xfrm>
              <a:custGeom>
                <a:avLst/>
                <a:gdLst>
                  <a:gd name="T0" fmla="*/ 0 w 33"/>
                  <a:gd name="T1" fmla="*/ 1 h 33"/>
                  <a:gd name="T2" fmla="*/ 0 w 33"/>
                  <a:gd name="T3" fmla="*/ 1 h 33"/>
                  <a:gd name="T4" fmla="*/ 0 w 33"/>
                  <a:gd name="T5" fmla="*/ 1 h 33"/>
                  <a:gd name="T6" fmla="*/ 0 w 33"/>
                  <a:gd name="T7" fmla="*/ 1 h 33"/>
                  <a:gd name="T8" fmla="*/ 0 w 33"/>
                  <a:gd name="T9" fmla="*/ 0 h 33"/>
                  <a:gd name="T10" fmla="*/ 0 w 33"/>
                  <a:gd name="T11" fmla="*/ 0 h 33"/>
                  <a:gd name="T12" fmla="*/ 0 w 33"/>
                  <a:gd name="T13" fmla="*/ 1 h 33"/>
                  <a:gd name="T14" fmla="*/ 0 w 33"/>
                  <a:gd name="T15" fmla="*/ 1 h 33"/>
                  <a:gd name="T16" fmla="*/ 0 w 33"/>
                  <a:gd name="T17" fmla="*/ 1 h 33"/>
                  <a:gd name="T18" fmla="*/ 0 w 33"/>
                  <a:gd name="T19" fmla="*/ 1 h 33"/>
                  <a:gd name="T20" fmla="*/ 0 w 33"/>
                  <a:gd name="T21" fmla="*/ 1 h 33"/>
                  <a:gd name="T22" fmla="*/ 0 w 33"/>
                  <a:gd name="T23" fmla="*/ 1 h 33"/>
                  <a:gd name="T24" fmla="*/ 0 w 33"/>
                  <a:gd name="T25" fmla="*/ 1 h 33"/>
                  <a:gd name="T26" fmla="*/ 0 w 33"/>
                  <a:gd name="T27" fmla="*/ 1 h 33"/>
                  <a:gd name="T28" fmla="*/ 0 w 33"/>
                  <a:gd name="T29" fmla="*/ 1 h 33"/>
                  <a:gd name="T30" fmla="*/ 0 w 33"/>
                  <a:gd name="T31" fmla="*/ 1 h 33"/>
                  <a:gd name="T32" fmla="*/ 0 w 33"/>
                  <a:gd name="T33" fmla="*/ 1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3" h="33">
                    <a:moveTo>
                      <a:pt x="33" y="21"/>
                    </a:moveTo>
                    <a:lnTo>
                      <a:pt x="33" y="14"/>
                    </a:lnTo>
                    <a:lnTo>
                      <a:pt x="30" y="8"/>
                    </a:lnTo>
                    <a:lnTo>
                      <a:pt x="27" y="3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8" y="2"/>
                    </a:lnTo>
                    <a:lnTo>
                      <a:pt x="4" y="7"/>
                    </a:lnTo>
                    <a:lnTo>
                      <a:pt x="0" y="12"/>
                    </a:lnTo>
                    <a:lnTo>
                      <a:pt x="0" y="19"/>
                    </a:lnTo>
                    <a:lnTo>
                      <a:pt x="3" y="25"/>
                    </a:lnTo>
                    <a:lnTo>
                      <a:pt x="6" y="30"/>
                    </a:lnTo>
                    <a:lnTo>
                      <a:pt x="12" y="33"/>
                    </a:lnTo>
                    <a:lnTo>
                      <a:pt x="19" y="33"/>
                    </a:lnTo>
                    <a:lnTo>
                      <a:pt x="25" y="31"/>
                    </a:lnTo>
                    <a:lnTo>
                      <a:pt x="29" y="26"/>
                    </a:lnTo>
                    <a:lnTo>
                      <a:pt x="33" y="2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defTabSz="609630"/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0377" name="Freeform 46"/>
              <p:cNvSpPr/>
              <p:nvPr/>
            </p:nvSpPr>
            <p:spPr bwMode="auto">
              <a:xfrm>
                <a:off x="3789" y="4136"/>
                <a:ext cx="16" cy="17"/>
              </a:xfrm>
              <a:custGeom>
                <a:avLst/>
                <a:gdLst>
                  <a:gd name="T0" fmla="*/ 1 w 32"/>
                  <a:gd name="T1" fmla="*/ 1 h 34"/>
                  <a:gd name="T2" fmla="*/ 1 w 32"/>
                  <a:gd name="T3" fmla="*/ 1 h 34"/>
                  <a:gd name="T4" fmla="*/ 1 w 32"/>
                  <a:gd name="T5" fmla="*/ 1 h 34"/>
                  <a:gd name="T6" fmla="*/ 1 w 32"/>
                  <a:gd name="T7" fmla="*/ 1 h 34"/>
                  <a:gd name="T8" fmla="*/ 1 w 32"/>
                  <a:gd name="T9" fmla="*/ 0 h 34"/>
                  <a:gd name="T10" fmla="*/ 1 w 32"/>
                  <a:gd name="T11" fmla="*/ 0 h 34"/>
                  <a:gd name="T12" fmla="*/ 1 w 32"/>
                  <a:gd name="T13" fmla="*/ 1 h 34"/>
                  <a:gd name="T14" fmla="*/ 1 w 32"/>
                  <a:gd name="T15" fmla="*/ 1 h 34"/>
                  <a:gd name="T16" fmla="*/ 0 w 32"/>
                  <a:gd name="T17" fmla="*/ 1 h 34"/>
                  <a:gd name="T18" fmla="*/ 0 w 32"/>
                  <a:gd name="T19" fmla="*/ 1 h 34"/>
                  <a:gd name="T20" fmla="*/ 1 w 32"/>
                  <a:gd name="T21" fmla="*/ 1 h 34"/>
                  <a:gd name="T22" fmla="*/ 1 w 32"/>
                  <a:gd name="T23" fmla="*/ 1 h 34"/>
                  <a:gd name="T24" fmla="*/ 1 w 32"/>
                  <a:gd name="T25" fmla="*/ 1 h 34"/>
                  <a:gd name="T26" fmla="*/ 1 w 32"/>
                  <a:gd name="T27" fmla="*/ 1 h 34"/>
                  <a:gd name="T28" fmla="*/ 1 w 32"/>
                  <a:gd name="T29" fmla="*/ 1 h 34"/>
                  <a:gd name="T30" fmla="*/ 1 w 32"/>
                  <a:gd name="T31" fmla="*/ 1 h 34"/>
                  <a:gd name="T32" fmla="*/ 1 w 32"/>
                  <a:gd name="T33" fmla="*/ 1 h 3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2" h="34">
                    <a:moveTo>
                      <a:pt x="32" y="21"/>
                    </a:moveTo>
                    <a:lnTo>
                      <a:pt x="32" y="14"/>
                    </a:lnTo>
                    <a:lnTo>
                      <a:pt x="31" y="8"/>
                    </a:lnTo>
                    <a:lnTo>
                      <a:pt x="27" y="4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8" y="3"/>
                    </a:lnTo>
                    <a:lnTo>
                      <a:pt x="4" y="7"/>
                    </a:lnTo>
                    <a:lnTo>
                      <a:pt x="0" y="13"/>
                    </a:lnTo>
                    <a:lnTo>
                      <a:pt x="0" y="20"/>
                    </a:lnTo>
                    <a:lnTo>
                      <a:pt x="2" y="26"/>
                    </a:lnTo>
                    <a:lnTo>
                      <a:pt x="7" y="30"/>
                    </a:lnTo>
                    <a:lnTo>
                      <a:pt x="13" y="34"/>
                    </a:lnTo>
                    <a:lnTo>
                      <a:pt x="20" y="34"/>
                    </a:lnTo>
                    <a:lnTo>
                      <a:pt x="25" y="32"/>
                    </a:lnTo>
                    <a:lnTo>
                      <a:pt x="30" y="27"/>
                    </a:lnTo>
                    <a:lnTo>
                      <a:pt x="32" y="2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defTabSz="609630"/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0378" name="Freeform 47"/>
              <p:cNvSpPr/>
              <p:nvPr/>
            </p:nvSpPr>
            <p:spPr bwMode="auto">
              <a:xfrm>
                <a:off x="3842" y="4235"/>
                <a:ext cx="17" cy="16"/>
              </a:xfrm>
              <a:custGeom>
                <a:avLst/>
                <a:gdLst>
                  <a:gd name="T0" fmla="*/ 1 w 34"/>
                  <a:gd name="T1" fmla="*/ 1 h 32"/>
                  <a:gd name="T2" fmla="*/ 1 w 34"/>
                  <a:gd name="T3" fmla="*/ 1 h 32"/>
                  <a:gd name="T4" fmla="*/ 1 w 34"/>
                  <a:gd name="T5" fmla="*/ 1 h 32"/>
                  <a:gd name="T6" fmla="*/ 1 w 34"/>
                  <a:gd name="T7" fmla="*/ 1 h 32"/>
                  <a:gd name="T8" fmla="*/ 1 w 34"/>
                  <a:gd name="T9" fmla="*/ 0 h 32"/>
                  <a:gd name="T10" fmla="*/ 1 w 34"/>
                  <a:gd name="T11" fmla="*/ 0 h 32"/>
                  <a:gd name="T12" fmla="*/ 1 w 34"/>
                  <a:gd name="T13" fmla="*/ 1 h 32"/>
                  <a:gd name="T14" fmla="*/ 1 w 34"/>
                  <a:gd name="T15" fmla="*/ 1 h 32"/>
                  <a:gd name="T16" fmla="*/ 0 w 34"/>
                  <a:gd name="T17" fmla="*/ 1 h 32"/>
                  <a:gd name="T18" fmla="*/ 0 w 34"/>
                  <a:gd name="T19" fmla="*/ 1 h 32"/>
                  <a:gd name="T20" fmla="*/ 1 w 34"/>
                  <a:gd name="T21" fmla="*/ 1 h 32"/>
                  <a:gd name="T22" fmla="*/ 1 w 34"/>
                  <a:gd name="T23" fmla="*/ 1 h 32"/>
                  <a:gd name="T24" fmla="*/ 1 w 34"/>
                  <a:gd name="T25" fmla="*/ 1 h 32"/>
                  <a:gd name="T26" fmla="*/ 1 w 34"/>
                  <a:gd name="T27" fmla="*/ 1 h 32"/>
                  <a:gd name="T28" fmla="*/ 1 w 34"/>
                  <a:gd name="T29" fmla="*/ 1 h 32"/>
                  <a:gd name="T30" fmla="*/ 1 w 34"/>
                  <a:gd name="T31" fmla="*/ 1 h 32"/>
                  <a:gd name="T32" fmla="*/ 1 w 34"/>
                  <a:gd name="T33" fmla="*/ 1 h 3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4" h="32">
                    <a:moveTo>
                      <a:pt x="34" y="20"/>
                    </a:moveTo>
                    <a:lnTo>
                      <a:pt x="34" y="14"/>
                    </a:lnTo>
                    <a:lnTo>
                      <a:pt x="31" y="8"/>
                    </a:lnTo>
                    <a:lnTo>
                      <a:pt x="27" y="3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8" y="2"/>
                    </a:lnTo>
                    <a:lnTo>
                      <a:pt x="4" y="7"/>
                    </a:lnTo>
                    <a:lnTo>
                      <a:pt x="0" y="12"/>
                    </a:lnTo>
                    <a:lnTo>
                      <a:pt x="0" y="18"/>
                    </a:lnTo>
                    <a:lnTo>
                      <a:pt x="3" y="24"/>
                    </a:lnTo>
                    <a:lnTo>
                      <a:pt x="7" y="29"/>
                    </a:lnTo>
                    <a:lnTo>
                      <a:pt x="13" y="32"/>
                    </a:lnTo>
                    <a:lnTo>
                      <a:pt x="20" y="32"/>
                    </a:lnTo>
                    <a:lnTo>
                      <a:pt x="26" y="31"/>
                    </a:lnTo>
                    <a:lnTo>
                      <a:pt x="30" y="26"/>
                    </a:lnTo>
                    <a:lnTo>
                      <a:pt x="34" y="2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defTabSz="609630"/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0379" name="Freeform 48"/>
              <p:cNvSpPr/>
              <p:nvPr/>
            </p:nvSpPr>
            <p:spPr bwMode="auto">
              <a:xfrm>
                <a:off x="3857" y="4201"/>
                <a:ext cx="16" cy="16"/>
              </a:xfrm>
              <a:custGeom>
                <a:avLst/>
                <a:gdLst>
                  <a:gd name="T0" fmla="*/ 1 w 32"/>
                  <a:gd name="T1" fmla="*/ 1 h 32"/>
                  <a:gd name="T2" fmla="*/ 1 w 32"/>
                  <a:gd name="T3" fmla="*/ 1 h 32"/>
                  <a:gd name="T4" fmla="*/ 1 w 32"/>
                  <a:gd name="T5" fmla="*/ 1 h 32"/>
                  <a:gd name="T6" fmla="*/ 1 w 32"/>
                  <a:gd name="T7" fmla="*/ 1 h 32"/>
                  <a:gd name="T8" fmla="*/ 1 w 32"/>
                  <a:gd name="T9" fmla="*/ 0 h 32"/>
                  <a:gd name="T10" fmla="*/ 1 w 32"/>
                  <a:gd name="T11" fmla="*/ 0 h 32"/>
                  <a:gd name="T12" fmla="*/ 1 w 32"/>
                  <a:gd name="T13" fmla="*/ 1 h 32"/>
                  <a:gd name="T14" fmla="*/ 1 w 32"/>
                  <a:gd name="T15" fmla="*/ 1 h 32"/>
                  <a:gd name="T16" fmla="*/ 0 w 32"/>
                  <a:gd name="T17" fmla="*/ 1 h 32"/>
                  <a:gd name="T18" fmla="*/ 0 w 32"/>
                  <a:gd name="T19" fmla="*/ 1 h 32"/>
                  <a:gd name="T20" fmla="*/ 1 w 32"/>
                  <a:gd name="T21" fmla="*/ 1 h 32"/>
                  <a:gd name="T22" fmla="*/ 1 w 32"/>
                  <a:gd name="T23" fmla="*/ 1 h 32"/>
                  <a:gd name="T24" fmla="*/ 1 w 32"/>
                  <a:gd name="T25" fmla="*/ 1 h 32"/>
                  <a:gd name="T26" fmla="*/ 1 w 32"/>
                  <a:gd name="T27" fmla="*/ 1 h 32"/>
                  <a:gd name="T28" fmla="*/ 1 w 32"/>
                  <a:gd name="T29" fmla="*/ 1 h 32"/>
                  <a:gd name="T30" fmla="*/ 1 w 32"/>
                  <a:gd name="T31" fmla="*/ 1 h 32"/>
                  <a:gd name="T32" fmla="*/ 1 w 32"/>
                  <a:gd name="T33" fmla="*/ 1 h 3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2" h="32">
                    <a:moveTo>
                      <a:pt x="32" y="20"/>
                    </a:moveTo>
                    <a:lnTo>
                      <a:pt x="32" y="14"/>
                    </a:lnTo>
                    <a:lnTo>
                      <a:pt x="30" y="8"/>
                    </a:lnTo>
                    <a:lnTo>
                      <a:pt x="27" y="3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8" y="2"/>
                    </a:lnTo>
                    <a:lnTo>
                      <a:pt x="4" y="7"/>
                    </a:lnTo>
                    <a:lnTo>
                      <a:pt x="0" y="12"/>
                    </a:lnTo>
                    <a:lnTo>
                      <a:pt x="0" y="18"/>
                    </a:lnTo>
                    <a:lnTo>
                      <a:pt x="2" y="24"/>
                    </a:lnTo>
                    <a:lnTo>
                      <a:pt x="6" y="28"/>
                    </a:lnTo>
                    <a:lnTo>
                      <a:pt x="12" y="32"/>
                    </a:lnTo>
                    <a:lnTo>
                      <a:pt x="18" y="32"/>
                    </a:lnTo>
                    <a:lnTo>
                      <a:pt x="24" y="31"/>
                    </a:lnTo>
                    <a:lnTo>
                      <a:pt x="29" y="26"/>
                    </a:lnTo>
                    <a:lnTo>
                      <a:pt x="32" y="2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defTabSz="609630"/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0380" name="Freeform 49"/>
              <p:cNvSpPr/>
              <p:nvPr/>
            </p:nvSpPr>
            <p:spPr bwMode="auto">
              <a:xfrm>
                <a:off x="3861" y="4164"/>
                <a:ext cx="16" cy="17"/>
              </a:xfrm>
              <a:custGeom>
                <a:avLst/>
                <a:gdLst>
                  <a:gd name="T0" fmla="*/ 1 w 32"/>
                  <a:gd name="T1" fmla="*/ 1 h 33"/>
                  <a:gd name="T2" fmla="*/ 1 w 32"/>
                  <a:gd name="T3" fmla="*/ 1 h 33"/>
                  <a:gd name="T4" fmla="*/ 1 w 32"/>
                  <a:gd name="T5" fmla="*/ 1 h 33"/>
                  <a:gd name="T6" fmla="*/ 1 w 32"/>
                  <a:gd name="T7" fmla="*/ 1 h 33"/>
                  <a:gd name="T8" fmla="*/ 1 w 32"/>
                  <a:gd name="T9" fmla="*/ 0 h 33"/>
                  <a:gd name="T10" fmla="*/ 1 w 32"/>
                  <a:gd name="T11" fmla="*/ 0 h 33"/>
                  <a:gd name="T12" fmla="*/ 1 w 32"/>
                  <a:gd name="T13" fmla="*/ 1 h 33"/>
                  <a:gd name="T14" fmla="*/ 1 w 32"/>
                  <a:gd name="T15" fmla="*/ 1 h 33"/>
                  <a:gd name="T16" fmla="*/ 0 w 32"/>
                  <a:gd name="T17" fmla="*/ 1 h 33"/>
                  <a:gd name="T18" fmla="*/ 0 w 32"/>
                  <a:gd name="T19" fmla="*/ 1 h 33"/>
                  <a:gd name="T20" fmla="*/ 1 w 32"/>
                  <a:gd name="T21" fmla="*/ 1 h 33"/>
                  <a:gd name="T22" fmla="*/ 1 w 32"/>
                  <a:gd name="T23" fmla="*/ 1 h 33"/>
                  <a:gd name="T24" fmla="*/ 1 w 32"/>
                  <a:gd name="T25" fmla="*/ 1 h 33"/>
                  <a:gd name="T26" fmla="*/ 1 w 32"/>
                  <a:gd name="T27" fmla="*/ 1 h 33"/>
                  <a:gd name="T28" fmla="*/ 1 w 32"/>
                  <a:gd name="T29" fmla="*/ 1 h 33"/>
                  <a:gd name="T30" fmla="*/ 1 w 32"/>
                  <a:gd name="T31" fmla="*/ 1 h 33"/>
                  <a:gd name="T32" fmla="*/ 1 w 32"/>
                  <a:gd name="T33" fmla="*/ 1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2" h="33">
                    <a:moveTo>
                      <a:pt x="32" y="21"/>
                    </a:moveTo>
                    <a:lnTo>
                      <a:pt x="32" y="14"/>
                    </a:lnTo>
                    <a:lnTo>
                      <a:pt x="30" y="8"/>
                    </a:lnTo>
                    <a:lnTo>
                      <a:pt x="27" y="3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8" y="2"/>
                    </a:lnTo>
                    <a:lnTo>
                      <a:pt x="4" y="7"/>
                    </a:lnTo>
                    <a:lnTo>
                      <a:pt x="0" y="13"/>
                    </a:lnTo>
                    <a:lnTo>
                      <a:pt x="0" y="19"/>
                    </a:lnTo>
                    <a:lnTo>
                      <a:pt x="2" y="25"/>
                    </a:lnTo>
                    <a:lnTo>
                      <a:pt x="6" y="30"/>
                    </a:lnTo>
                    <a:lnTo>
                      <a:pt x="12" y="33"/>
                    </a:lnTo>
                    <a:lnTo>
                      <a:pt x="19" y="33"/>
                    </a:lnTo>
                    <a:lnTo>
                      <a:pt x="24" y="31"/>
                    </a:lnTo>
                    <a:lnTo>
                      <a:pt x="29" y="26"/>
                    </a:lnTo>
                    <a:lnTo>
                      <a:pt x="32" y="2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defTabSz="609630"/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0381" name="Freeform 50"/>
              <p:cNvSpPr/>
              <p:nvPr/>
            </p:nvSpPr>
            <p:spPr bwMode="auto">
              <a:xfrm>
                <a:off x="4066" y="4265"/>
                <a:ext cx="40" cy="40"/>
              </a:xfrm>
              <a:custGeom>
                <a:avLst/>
                <a:gdLst>
                  <a:gd name="T0" fmla="*/ 1 w 80"/>
                  <a:gd name="T1" fmla="*/ 0 h 80"/>
                  <a:gd name="T2" fmla="*/ 1 w 80"/>
                  <a:gd name="T3" fmla="*/ 0 h 80"/>
                  <a:gd name="T4" fmla="*/ 1 w 80"/>
                  <a:gd name="T5" fmla="*/ 1 h 80"/>
                  <a:gd name="T6" fmla="*/ 1 w 80"/>
                  <a:gd name="T7" fmla="*/ 1 h 80"/>
                  <a:gd name="T8" fmla="*/ 1 w 80"/>
                  <a:gd name="T9" fmla="*/ 1 h 80"/>
                  <a:gd name="T10" fmla="*/ 1 w 80"/>
                  <a:gd name="T11" fmla="*/ 1 h 80"/>
                  <a:gd name="T12" fmla="*/ 1 w 80"/>
                  <a:gd name="T13" fmla="*/ 1 h 80"/>
                  <a:gd name="T14" fmla="*/ 1 w 80"/>
                  <a:gd name="T15" fmla="*/ 1 h 80"/>
                  <a:gd name="T16" fmla="*/ 0 w 80"/>
                  <a:gd name="T17" fmla="*/ 1 h 80"/>
                  <a:gd name="T18" fmla="*/ 0 w 80"/>
                  <a:gd name="T19" fmla="*/ 1 h 80"/>
                  <a:gd name="T20" fmla="*/ 0 w 80"/>
                  <a:gd name="T21" fmla="*/ 1 h 80"/>
                  <a:gd name="T22" fmla="*/ 1 w 80"/>
                  <a:gd name="T23" fmla="*/ 1 h 80"/>
                  <a:gd name="T24" fmla="*/ 1 w 80"/>
                  <a:gd name="T25" fmla="*/ 1 h 80"/>
                  <a:gd name="T26" fmla="*/ 1 w 80"/>
                  <a:gd name="T27" fmla="*/ 1 h 80"/>
                  <a:gd name="T28" fmla="*/ 1 w 80"/>
                  <a:gd name="T29" fmla="*/ 1 h 80"/>
                  <a:gd name="T30" fmla="*/ 1 w 80"/>
                  <a:gd name="T31" fmla="*/ 1 h 80"/>
                  <a:gd name="T32" fmla="*/ 1 w 80"/>
                  <a:gd name="T33" fmla="*/ 1 h 80"/>
                  <a:gd name="T34" fmla="*/ 1 w 80"/>
                  <a:gd name="T35" fmla="*/ 1 h 80"/>
                  <a:gd name="T36" fmla="*/ 1 w 80"/>
                  <a:gd name="T37" fmla="*/ 1 h 80"/>
                  <a:gd name="T38" fmla="*/ 1 w 80"/>
                  <a:gd name="T39" fmla="*/ 1 h 80"/>
                  <a:gd name="T40" fmla="*/ 1 w 80"/>
                  <a:gd name="T41" fmla="*/ 1 h 80"/>
                  <a:gd name="T42" fmla="*/ 1 w 80"/>
                  <a:gd name="T43" fmla="*/ 1 h 80"/>
                  <a:gd name="T44" fmla="*/ 1 w 80"/>
                  <a:gd name="T45" fmla="*/ 1 h 80"/>
                  <a:gd name="T46" fmla="*/ 1 w 80"/>
                  <a:gd name="T47" fmla="*/ 1 h 80"/>
                  <a:gd name="T48" fmla="*/ 1 w 80"/>
                  <a:gd name="T49" fmla="*/ 1 h 80"/>
                  <a:gd name="T50" fmla="*/ 1 w 80"/>
                  <a:gd name="T51" fmla="*/ 1 h 80"/>
                  <a:gd name="T52" fmla="*/ 1 w 80"/>
                  <a:gd name="T53" fmla="*/ 1 h 80"/>
                  <a:gd name="T54" fmla="*/ 1 w 80"/>
                  <a:gd name="T55" fmla="*/ 1 h 80"/>
                  <a:gd name="T56" fmla="*/ 1 w 80"/>
                  <a:gd name="T57" fmla="*/ 1 h 80"/>
                  <a:gd name="T58" fmla="*/ 1 w 80"/>
                  <a:gd name="T59" fmla="*/ 1 h 80"/>
                  <a:gd name="T60" fmla="*/ 1 w 80"/>
                  <a:gd name="T61" fmla="*/ 1 h 80"/>
                  <a:gd name="T62" fmla="*/ 1 w 80"/>
                  <a:gd name="T63" fmla="*/ 1 h 80"/>
                  <a:gd name="T64" fmla="*/ 1 w 80"/>
                  <a:gd name="T65" fmla="*/ 0 h 80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80" h="80">
                    <a:moveTo>
                      <a:pt x="46" y="0"/>
                    </a:moveTo>
                    <a:lnTo>
                      <a:pt x="38" y="0"/>
                    </a:lnTo>
                    <a:lnTo>
                      <a:pt x="30" y="2"/>
                    </a:lnTo>
                    <a:lnTo>
                      <a:pt x="23" y="4"/>
                    </a:lnTo>
                    <a:lnTo>
                      <a:pt x="16" y="7"/>
                    </a:lnTo>
                    <a:lnTo>
                      <a:pt x="11" y="12"/>
                    </a:lnTo>
                    <a:lnTo>
                      <a:pt x="6" y="19"/>
                    </a:lnTo>
                    <a:lnTo>
                      <a:pt x="3" y="26"/>
                    </a:lnTo>
                    <a:lnTo>
                      <a:pt x="0" y="33"/>
                    </a:lnTo>
                    <a:lnTo>
                      <a:pt x="0" y="41"/>
                    </a:lnTo>
                    <a:lnTo>
                      <a:pt x="0" y="49"/>
                    </a:lnTo>
                    <a:lnTo>
                      <a:pt x="4" y="56"/>
                    </a:lnTo>
                    <a:lnTo>
                      <a:pt x="7" y="63"/>
                    </a:lnTo>
                    <a:lnTo>
                      <a:pt x="12" y="69"/>
                    </a:lnTo>
                    <a:lnTo>
                      <a:pt x="18" y="74"/>
                    </a:lnTo>
                    <a:lnTo>
                      <a:pt x="24" y="78"/>
                    </a:lnTo>
                    <a:lnTo>
                      <a:pt x="32" y="80"/>
                    </a:lnTo>
                    <a:lnTo>
                      <a:pt x="41" y="80"/>
                    </a:lnTo>
                    <a:lnTo>
                      <a:pt x="49" y="79"/>
                    </a:lnTo>
                    <a:lnTo>
                      <a:pt x="56" y="77"/>
                    </a:lnTo>
                    <a:lnTo>
                      <a:pt x="62" y="73"/>
                    </a:lnTo>
                    <a:lnTo>
                      <a:pt x="68" y="67"/>
                    </a:lnTo>
                    <a:lnTo>
                      <a:pt x="73" y="62"/>
                    </a:lnTo>
                    <a:lnTo>
                      <a:pt x="76" y="55"/>
                    </a:lnTo>
                    <a:lnTo>
                      <a:pt x="79" y="47"/>
                    </a:lnTo>
                    <a:lnTo>
                      <a:pt x="80" y="39"/>
                    </a:lnTo>
                    <a:lnTo>
                      <a:pt x="79" y="30"/>
                    </a:lnTo>
                    <a:lnTo>
                      <a:pt x="76" y="24"/>
                    </a:lnTo>
                    <a:lnTo>
                      <a:pt x="73" y="17"/>
                    </a:lnTo>
                    <a:lnTo>
                      <a:pt x="67" y="11"/>
                    </a:lnTo>
                    <a:lnTo>
                      <a:pt x="61" y="6"/>
                    </a:lnTo>
                    <a:lnTo>
                      <a:pt x="54" y="3"/>
                    </a:lnTo>
                    <a:lnTo>
                      <a:pt x="46" y="0"/>
                    </a:lnTo>
                    <a:close/>
                  </a:path>
                </a:pathLst>
              </a:custGeom>
              <a:solidFill>
                <a:srgbClr val="EF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defTabSz="609630"/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0382" name="Freeform 51"/>
              <p:cNvSpPr/>
              <p:nvPr/>
            </p:nvSpPr>
            <p:spPr bwMode="auto">
              <a:xfrm>
                <a:off x="4136" y="4223"/>
                <a:ext cx="40" cy="39"/>
              </a:xfrm>
              <a:custGeom>
                <a:avLst/>
                <a:gdLst>
                  <a:gd name="T0" fmla="*/ 1 w 79"/>
                  <a:gd name="T1" fmla="*/ 0 h 80"/>
                  <a:gd name="T2" fmla="*/ 1 w 79"/>
                  <a:gd name="T3" fmla="*/ 0 h 80"/>
                  <a:gd name="T4" fmla="*/ 1 w 79"/>
                  <a:gd name="T5" fmla="*/ 0 h 80"/>
                  <a:gd name="T6" fmla="*/ 1 w 79"/>
                  <a:gd name="T7" fmla="*/ 0 h 80"/>
                  <a:gd name="T8" fmla="*/ 1 w 79"/>
                  <a:gd name="T9" fmla="*/ 0 h 80"/>
                  <a:gd name="T10" fmla="*/ 1 w 79"/>
                  <a:gd name="T11" fmla="*/ 0 h 80"/>
                  <a:gd name="T12" fmla="*/ 1 w 79"/>
                  <a:gd name="T13" fmla="*/ 0 h 80"/>
                  <a:gd name="T14" fmla="*/ 1 w 79"/>
                  <a:gd name="T15" fmla="*/ 0 h 80"/>
                  <a:gd name="T16" fmla="*/ 0 w 79"/>
                  <a:gd name="T17" fmla="*/ 0 h 80"/>
                  <a:gd name="T18" fmla="*/ 0 w 79"/>
                  <a:gd name="T19" fmla="*/ 0 h 80"/>
                  <a:gd name="T20" fmla="*/ 1 w 79"/>
                  <a:gd name="T21" fmla="*/ 0 h 80"/>
                  <a:gd name="T22" fmla="*/ 1 w 79"/>
                  <a:gd name="T23" fmla="*/ 0 h 80"/>
                  <a:gd name="T24" fmla="*/ 1 w 79"/>
                  <a:gd name="T25" fmla="*/ 0 h 80"/>
                  <a:gd name="T26" fmla="*/ 1 w 79"/>
                  <a:gd name="T27" fmla="*/ 0 h 80"/>
                  <a:gd name="T28" fmla="*/ 1 w 79"/>
                  <a:gd name="T29" fmla="*/ 0 h 80"/>
                  <a:gd name="T30" fmla="*/ 1 w 79"/>
                  <a:gd name="T31" fmla="*/ 0 h 80"/>
                  <a:gd name="T32" fmla="*/ 1 w 79"/>
                  <a:gd name="T33" fmla="*/ 0 h 80"/>
                  <a:gd name="T34" fmla="*/ 1 w 79"/>
                  <a:gd name="T35" fmla="*/ 0 h 80"/>
                  <a:gd name="T36" fmla="*/ 1 w 79"/>
                  <a:gd name="T37" fmla="*/ 0 h 80"/>
                  <a:gd name="T38" fmla="*/ 1 w 79"/>
                  <a:gd name="T39" fmla="*/ 0 h 80"/>
                  <a:gd name="T40" fmla="*/ 1 w 79"/>
                  <a:gd name="T41" fmla="*/ 0 h 80"/>
                  <a:gd name="T42" fmla="*/ 1 w 79"/>
                  <a:gd name="T43" fmla="*/ 0 h 80"/>
                  <a:gd name="T44" fmla="*/ 1 w 79"/>
                  <a:gd name="T45" fmla="*/ 0 h 80"/>
                  <a:gd name="T46" fmla="*/ 1 w 79"/>
                  <a:gd name="T47" fmla="*/ 0 h 80"/>
                  <a:gd name="T48" fmla="*/ 1 w 79"/>
                  <a:gd name="T49" fmla="*/ 0 h 80"/>
                  <a:gd name="T50" fmla="*/ 1 w 79"/>
                  <a:gd name="T51" fmla="*/ 0 h 80"/>
                  <a:gd name="T52" fmla="*/ 1 w 79"/>
                  <a:gd name="T53" fmla="*/ 0 h 80"/>
                  <a:gd name="T54" fmla="*/ 1 w 79"/>
                  <a:gd name="T55" fmla="*/ 0 h 80"/>
                  <a:gd name="T56" fmla="*/ 1 w 79"/>
                  <a:gd name="T57" fmla="*/ 0 h 80"/>
                  <a:gd name="T58" fmla="*/ 1 w 79"/>
                  <a:gd name="T59" fmla="*/ 0 h 80"/>
                  <a:gd name="T60" fmla="*/ 1 w 79"/>
                  <a:gd name="T61" fmla="*/ 0 h 80"/>
                  <a:gd name="T62" fmla="*/ 1 w 79"/>
                  <a:gd name="T63" fmla="*/ 0 h 80"/>
                  <a:gd name="T64" fmla="*/ 1 w 79"/>
                  <a:gd name="T65" fmla="*/ 0 h 80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79" h="80">
                    <a:moveTo>
                      <a:pt x="47" y="0"/>
                    </a:moveTo>
                    <a:lnTo>
                      <a:pt x="39" y="0"/>
                    </a:lnTo>
                    <a:lnTo>
                      <a:pt x="31" y="1"/>
                    </a:lnTo>
                    <a:lnTo>
                      <a:pt x="24" y="4"/>
                    </a:lnTo>
                    <a:lnTo>
                      <a:pt x="17" y="7"/>
                    </a:lnTo>
                    <a:lnTo>
                      <a:pt x="11" y="13"/>
                    </a:lnTo>
                    <a:lnTo>
                      <a:pt x="5" y="19"/>
                    </a:lnTo>
                    <a:lnTo>
                      <a:pt x="2" y="26"/>
                    </a:lnTo>
                    <a:lnTo>
                      <a:pt x="0" y="34"/>
                    </a:lnTo>
                    <a:lnTo>
                      <a:pt x="0" y="42"/>
                    </a:lnTo>
                    <a:lnTo>
                      <a:pt x="1" y="49"/>
                    </a:lnTo>
                    <a:lnTo>
                      <a:pt x="3" y="57"/>
                    </a:lnTo>
                    <a:lnTo>
                      <a:pt x="7" y="63"/>
                    </a:lnTo>
                    <a:lnTo>
                      <a:pt x="12" y="68"/>
                    </a:lnTo>
                    <a:lnTo>
                      <a:pt x="18" y="74"/>
                    </a:lnTo>
                    <a:lnTo>
                      <a:pt x="25" y="78"/>
                    </a:lnTo>
                    <a:lnTo>
                      <a:pt x="33" y="80"/>
                    </a:lnTo>
                    <a:lnTo>
                      <a:pt x="41" y="80"/>
                    </a:lnTo>
                    <a:lnTo>
                      <a:pt x="49" y="79"/>
                    </a:lnTo>
                    <a:lnTo>
                      <a:pt x="56" y="76"/>
                    </a:lnTo>
                    <a:lnTo>
                      <a:pt x="63" y="73"/>
                    </a:lnTo>
                    <a:lnTo>
                      <a:pt x="69" y="67"/>
                    </a:lnTo>
                    <a:lnTo>
                      <a:pt x="73" y="61"/>
                    </a:lnTo>
                    <a:lnTo>
                      <a:pt x="77" y="55"/>
                    </a:lnTo>
                    <a:lnTo>
                      <a:pt x="79" y="46"/>
                    </a:lnTo>
                    <a:lnTo>
                      <a:pt x="79" y="38"/>
                    </a:lnTo>
                    <a:lnTo>
                      <a:pt x="78" y="31"/>
                    </a:lnTo>
                    <a:lnTo>
                      <a:pt x="76" y="23"/>
                    </a:lnTo>
                    <a:lnTo>
                      <a:pt x="72" y="18"/>
                    </a:lnTo>
                    <a:lnTo>
                      <a:pt x="68" y="12"/>
                    </a:lnTo>
                    <a:lnTo>
                      <a:pt x="61" y="6"/>
                    </a:lnTo>
                    <a:lnTo>
                      <a:pt x="54" y="3"/>
                    </a:lnTo>
                    <a:lnTo>
                      <a:pt x="47" y="0"/>
                    </a:lnTo>
                    <a:close/>
                  </a:path>
                </a:pathLst>
              </a:custGeom>
              <a:solidFill>
                <a:srgbClr val="EF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defTabSz="609630"/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0383" name="Freeform 52"/>
              <p:cNvSpPr/>
              <p:nvPr/>
            </p:nvSpPr>
            <p:spPr bwMode="auto">
              <a:xfrm>
                <a:off x="4059" y="4190"/>
                <a:ext cx="40" cy="40"/>
              </a:xfrm>
              <a:custGeom>
                <a:avLst/>
                <a:gdLst>
                  <a:gd name="T0" fmla="*/ 1 w 80"/>
                  <a:gd name="T1" fmla="*/ 0 h 78"/>
                  <a:gd name="T2" fmla="*/ 1 w 80"/>
                  <a:gd name="T3" fmla="*/ 0 h 78"/>
                  <a:gd name="T4" fmla="*/ 1 w 80"/>
                  <a:gd name="T5" fmla="*/ 0 h 78"/>
                  <a:gd name="T6" fmla="*/ 1 w 80"/>
                  <a:gd name="T7" fmla="*/ 1 h 78"/>
                  <a:gd name="T8" fmla="*/ 1 w 80"/>
                  <a:gd name="T9" fmla="*/ 1 h 78"/>
                  <a:gd name="T10" fmla="*/ 1 w 80"/>
                  <a:gd name="T11" fmla="*/ 1 h 78"/>
                  <a:gd name="T12" fmla="*/ 1 w 80"/>
                  <a:gd name="T13" fmla="*/ 1 h 78"/>
                  <a:gd name="T14" fmla="*/ 1 w 80"/>
                  <a:gd name="T15" fmla="*/ 1 h 78"/>
                  <a:gd name="T16" fmla="*/ 1 w 80"/>
                  <a:gd name="T17" fmla="*/ 1 h 78"/>
                  <a:gd name="T18" fmla="*/ 0 w 80"/>
                  <a:gd name="T19" fmla="*/ 1 h 78"/>
                  <a:gd name="T20" fmla="*/ 1 w 80"/>
                  <a:gd name="T21" fmla="*/ 1 h 78"/>
                  <a:gd name="T22" fmla="*/ 1 w 80"/>
                  <a:gd name="T23" fmla="*/ 1 h 78"/>
                  <a:gd name="T24" fmla="*/ 1 w 80"/>
                  <a:gd name="T25" fmla="*/ 1 h 78"/>
                  <a:gd name="T26" fmla="*/ 1 w 80"/>
                  <a:gd name="T27" fmla="*/ 1 h 78"/>
                  <a:gd name="T28" fmla="*/ 1 w 80"/>
                  <a:gd name="T29" fmla="*/ 1 h 78"/>
                  <a:gd name="T30" fmla="*/ 1 w 80"/>
                  <a:gd name="T31" fmla="*/ 1 h 78"/>
                  <a:gd name="T32" fmla="*/ 1 w 80"/>
                  <a:gd name="T33" fmla="*/ 1 h 78"/>
                  <a:gd name="T34" fmla="*/ 1 w 80"/>
                  <a:gd name="T35" fmla="*/ 1 h 78"/>
                  <a:gd name="T36" fmla="*/ 1 w 80"/>
                  <a:gd name="T37" fmla="*/ 1 h 78"/>
                  <a:gd name="T38" fmla="*/ 1 w 80"/>
                  <a:gd name="T39" fmla="*/ 1 h 78"/>
                  <a:gd name="T40" fmla="*/ 1 w 80"/>
                  <a:gd name="T41" fmla="*/ 1 h 78"/>
                  <a:gd name="T42" fmla="*/ 1 w 80"/>
                  <a:gd name="T43" fmla="*/ 1 h 78"/>
                  <a:gd name="T44" fmla="*/ 1 w 80"/>
                  <a:gd name="T45" fmla="*/ 1 h 78"/>
                  <a:gd name="T46" fmla="*/ 1 w 80"/>
                  <a:gd name="T47" fmla="*/ 1 h 78"/>
                  <a:gd name="T48" fmla="*/ 1 w 80"/>
                  <a:gd name="T49" fmla="*/ 1 h 78"/>
                  <a:gd name="T50" fmla="*/ 1 w 80"/>
                  <a:gd name="T51" fmla="*/ 1 h 78"/>
                  <a:gd name="T52" fmla="*/ 1 w 80"/>
                  <a:gd name="T53" fmla="*/ 1 h 78"/>
                  <a:gd name="T54" fmla="*/ 1 w 80"/>
                  <a:gd name="T55" fmla="*/ 1 h 78"/>
                  <a:gd name="T56" fmla="*/ 1 w 80"/>
                  <a:gd name="T57" fmla="*/ 1 h 78"/>
                  <a:gd name="T58" fmla="*/ 1 w 80"/>
                  <a:gd name="T59" fmla="*/ 1 h 78"/>
                  <a:gd name="T60" fmla="*/ 1 w 80"/>
                  <a:gd name="T61" fmla="*/ 1 h 78"/>
                  <a:gd name="T62" fmla="*/ 1 w 80"/>
                  <a:gd name="T63" fmla="*/ 1 h 78"/>
                  <a:gd name="T64" fmla="*/ 1 w 80"/>
                  <a:gd name="T65" fmla="*/ 0 h 78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80" h="78">
                    <a:moveTo>
                      <a:pt x="48" y="0"/>
                    </a:moveTo>
                    <a:lnTo>
                      <a:pt x="40" y="0"/>
                    </a:lnTo>
                    <a:lnTo>
                      <a:pt x="32" y="0"/>
                    </a:lnTo>
                    <a:lnTo>
                      <a:pt x="25" y="3"/>
                    </a:lnTo>
                    <a:lnTo>
                      <a:pt x="18" y="7"/>
                    </a:lnTo>
                    <a:lnTo>
                      <a:pt x="12" y="11"/>
                    </a:lnTo>
                    <a:lnTo>
                      <a:pt x="7" y="17"/>
                    </a:lnTo>
                    <a:lnTo>
                      <a:pt x="4" y="24"/>
                    </a:lnTo>
                    <a:lnTo>
                      <a:pt x="2" y="32"/>
                    </a:lnTo>
                    <a:lnTo>
                      <a:pt x="0" y="40"/>
                    </a:lnTo>
                    <a:lnTo>
                      <a:pt x="2" y="47"/>
                    </a:lnTo>
                    <a:lnTo>
                      <a:pt x="4" y="55"/>
                    </a:lnTo>
                    <a:lnTo>
                      <a:pt x="7" y="61"/>
                    </a:lnTo>
                    <a:lnTo>
                      <a:pt x="13" y="67"/>
                    </a:lnTo>
                    <a:lnTo>
                      <a:pt x="19" y="72"/>
                    </a:lnTo>
                    <a:lnTo>
                      <a:pt x="26" y="76"/>
                    </a:lnTo>
                    <a:lnTo>
                      <a:pt x="34" y="78"/>
                    </a:lnTo>
                    <a:lnTo>
                      <a:pt x="42" y="78"/>
                    </a:lnTo>
                    <a:lnTo>
                      <a:pt x="50" y="77"/>
                    </a:lnTo>
                    <a:lnTo>
                      <a:pt x="57" y="75"/>
                    </a:lnTo>
                    <a:lnTo>
                      <a:pt x="64" y="71"/>
                    </a:lnTo>
                    <a:lnTo>
                      <a:pt x="70" y="65"/>
                    </a:lnTo>
                    <a:lnTo>
                      <a:pt x="74" y="60"/>
                    </a:lnTo>
                    <a:lnTo>
                      <a:pt x="78" y="53"/>
                    </a:lnTo>
                    <a:lnTo>
                      <a:pt x="80" y="45"/>
                    </a:lnTo>
                    <a:lnTo>
                      <a:pt x="80" y="37"/>
                    </a:lnTo>
                    <a:lnTo>
                      <a:pt x="80" y="30"/>
                    </a:lnTo>
                    <a:lnTo>
                      <a:pt x="76" y="23"/>
                    </a:lnTo>
                    <a:lnTo>
                      <a:pt x="73" y="16"/>
                    </a:lnTo>
                    <a:lnTo>
                      <a:pt x="68" y="10"/>
                    </a:lnTo>
                    <a:lnTo>
                      <a:pt x="63" y="6"/>
                    </a:lnTo>
                    <a:lnTo>
                      <a:pt x="56" y="2"/>
                    </a:lnTo>
                    <a:lnTo>
                      <a:pt x="48" y="0"/>
                    </a:lnTo>
                    <a:close/>
                  </a:path>
                </a:pathLst>
              </a:custGeom>
              <a:solidFill>
                <a:srgbClr val="EF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defTabSz="609630"/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0384" name="Freeform 53"/>
              <p:cNvSpPr/>
              <p:nvPr/>
            </p:nvSpPr>
            <p:spPr bwMode="auto">
              <a:xfrm>
                <a:off x="3990" y="4195"/>
                <a:ext cx="39" cy="39"/>
              </a:xfrm>
              <a:custGeom>
                <a:avLst/>
                <a:gdLst>
                  <a:gd name="T0" fmla="*/ 0 w 80"/>
                  <a:gd name="T1" fmla="*/ 1 h 78"/>
                  <a:gd name="T2" fmla="*/ 0 w 80"/>
                  <a:gd name="T3" fmla="*/ 0 h 78"/>
                  <a:gd name="T4" fmla="*/ 0 w 80"/>
                  <a:gd name="T5" fmla="*/ 1 h 78"/>
                  <a:gd name="T6" fmla="*/ 0 w 80"/>
                  <a:gd name="T7" fmla="*/ 1 h 78"/>
                  <a:gd name="T8" fmla="*/ 0 w 80"/>
                  <a:gd name="T9" fmla="*/ 1 h 78"/>
                  <a:gd name="T10" fmla="*/ 0 w 80"/>
                  <a:gd name="T11" fmla="*/ 1 h 78"/>
                  <a:gd name="T12" fmla="*/ 0 w 80"/>
                  <a:gd name="T13" fmla="*/ 1 h 78"/>
                  <a:gd name="T14" fmla="*/ 0 w 80"/>
                  <a:gd name="T15" fmla="*/ 1 h 78"/>
                  <a:gd name="T16" fmla="*/ 0 w 80"/>
                  <a:gd name="T17" fmla="*/ 1 h 78"/>
                  <a:gd name="T18" fmla="*/ 0 w 80"/>
                  <a:gd name="T19" fmla="*/ 1 h 78"/>
                  <a:gd name="T20" fmla="*/ 0 w 80"/>
                  <a:gd name="T21" fmla="*/ 1 h 78"/>
                  <a:gd name="T22" fmla="*/ 0 w 80"/>
                  <a:gd name="T23" fmla="*/ 1 h 78"/>
                  <a:gd name="T24" fmla="*/ 0 w 80"/>
                  <a:gd name="T25" fmla="*/ 1 h 78"/>
                  <a:gd name="T26" fmla="*/ 0 w 80"/>
                  <a:gd name="T27" fmla="*/ 1 h 78"/>
                  <a:gd name="T28" fmla="*/ 0 w 80"/>
                  <a:gd name="T29" fmla="*/ 1 h 78"/>
                  <a:gd name="T30" fmla="*/ 0 w 80"/>
                  <a:gd name="T31" fmla="*/ 1 h 78"/>
                  <a:gd name="T32" fmla="*/ 0 w 80"/>
                  <a:gd name="T33" fmla="*/ 1 h 78"/>
                  <a:gd name="T34" fmla="*/ 0 w 80"/>
                  <a:gd name="T35" fmla="*/ 1 h 78"/>
                  <a:gd name="T36" fmla="*/ 0 w 80"/>
                  <a:gd name="T37" fmla="*/ 1 h 78"/>
                  <a:gd name="T38" fmla="*/ 0 w 80"/>
                  <a:gd name="T39" fmla="*/ 1 h 78"/>
                  <a:gd name="T40" fmla="*/ 0 w 80"/>
                  <a:gd name="T41" fmla="*/ 1 h 78"/>
                  <a:gd name="T42" fmla="*/ 0 w 80"/>
                  <a:gd name="T43" fmla="*/ 1 h 78"/>
                  <a:gd name="T44" fmla="*/ 0 w 80"/>
                  <a:gd name="T45" fmla="*/ 1 h 78"/>
                  <a:gd name="T46" fmla="*/ 0 w 80"/>
                  <a:gd name="T47" fmla="*/ 1 h 78"/>
                  <a:gd name="T48" fmla="*/ 0 w 80"/>
                  <a:gd name="T49" fmla="*/ 1 h 78"/>
                  <a:gd name="T50" fmla="*/ 0 w 80"/>
                  <a:gd name="T51" fmla="*/ 1 h 78"/>
                  <a:gd name="T52" fmla="*/ 0 w 80"/>
                  <a:gd name="T53" fmla="*/ 1 h 78"/>
                  <a:gd name="T54" fmla="*/ 0 w 80"/>
                  <a:gd name="T55" fmla="*/ 1 h 78"/>
                  <a:gd name="T56" fmla="*/ 0 w 80"/>
                  <a:gd name="T57" fmla="*/ 1 h 78"/>
                  <a:gd name="T58" fmla="*/ 0 w 80"/>
                  <a:gd name="T59" fmla="*/ 1 h 78"/>
                  <a:gd name="T60" fmla="*/ 0 w 80"/>
                  <a:gd name="T61" fmla="*/ 1 h 78"/>
                  <a:gd name="T62" fmla="*/ 0 w 80"/>
                  <a:gd name="T63" fmla="*/ 1 h 78"/>
                  <a:gd name="T64" fmla="*/ 0 w 80"/>
                  <a:gd name="T65" fmla="*/ 1 h 78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80" h="78">
                    <a:moveTo>
                      <a:pt x="47" y="1"/>
                    </a:moveTo>
                    <a:lnTo>
                      <a:pt x="39" y="0"/>
                    </a:lnTo>
                    <a:lnTo>
                      <a:pt x="31" y="1"/>
                    </a:lnTo>
                    <a:lnTo>
                      <a:pt x="24" y="3"/>
                    </a:lnTo>
                    <a:lnTo>
                      <a:pt x="17" y="7"/>
                    </a:lnTo>
                    <a:lnTo>
                      <a:pt x="12" y="12"/>
                    </a:lnTo>
                    <a:lnTo>
                      <a:pt x="7" y="17"/>
                    </a:lnTo>
                    <a:lnTo>
                      <a:pt x="4" y="24"/>
                    </a:lnTo>
                    <a:lnTo>
                      <a:pt x="1" y="32"/>
                    </a:lnTo>
                    <a:lnTo>
                      <a:pt x="0" y="40"/>
                    </a:lnTo>
                    <a:lnTo>
                      <a:pt x="1" y="48"/>
                    </a:lnTo>
                    <a:lnTo>
                      <a:pt x="4" y="55"/>
                    </a:lnTo>
                    <a:lnTo>
                      <a:pt x="7" y="62"/>
                    </a:lnTo>
                    <a:lnTo>
                      <a:pt x="13" y="68"/>
                    </a:lnTo>
                    <a:lnTo>
                      <a:pt x="19" y="73"/>
                    </a:lnTo>
                    <a:lnTo>
                      <a:pt x="25" y="76"/>
                    </a:lnTo>
                    <a:lnTo>
                      <a:pt x="33" y="78"/>
                    </a:lnTo>
                    <a:lnTo>
                      <a:pt x="42" y="78"/>
                    </a:lnTo>
                    <a:lnTo>
                      <a:pt x="50" y="78"/>
                    </a:lnTo>
                    <a:lnTo>
                      <a:pt x="57" y="75"/>
                    </a:lnTo>
                    <a:lnTo>
                      <a:pt x="63" y="71"/>
                    </a:lnTo>
                    <a:lnTo>
                      <a:pt x="69" y="67"/>
                    </a:lnTo>
                    <a:lnTo>
                      <a:pt x="74" y="61"/>
                    </a:lnTo>
                    <a:lnTo>
                      <a:pt x="77" y="54"/>
                    </a:lnTo>
                    <a:lnTo>
                      <a:pt x="80" y="46"/>
                    </a:lnTo>
                    <a:lnTo>
                      <a:pt x="80" y="38"/>
                    </a:lnTo>
                    <a:lnTo>
                      <a:pt x="80" y="30"/>
                    </a:lnTo>
                    <a:lnTo>
                      <a:pt x="76" y="23"/>
                    </a:lnTo>
                    <a:lnTo>
                      <a:pt x="73" y="16"/>
                    </a:lnTo>
                    <a:lnTo>
                      <a:pt x="68" y="10"/>
                    </a:lnTo>
                    <a:lnTo>
                      <a:pt x="62" y="6"/>
                    </a:lnTo>
                    <a:lnTo>
                      <a:pt x="55" y="2"/>
                    </a:lnTo>
                    <a:lnTo>
                      <a:pt x="47" y="1"/>
                    </a:lnTo>
                    <a:close/>
                  </a:path>
                </a:pathLst>
              </a:custGeom>
              <a:solidFill>
                <a:srgbClr val="EF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defTabSz="609630"/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0385" name="Freeform 54"/>
              <p:cNvSpPr/>
              <p:nvPr/>
            </p:nvSpPr>
            <p:spPr bwMode="auto">
              <a:xfrm>
                <a:off x="4127" y="4147"/>
                <a:ext cx="39" cy="39"/>
              </a:xfrm>
              <a:custGeom>
                <a:avLst/>
                <a:gdLst>
                  <a:gd name="T0" fmla="*/ 0 w 80"/>
                  <a:gd name="T1" fmla="*/ 0 h 79"/>
                  <a:gd name="T2" fmla="*/ 0 w 80"/>
                  <a:gd name="T3" fmla="*/ 0 h 79"/>
                  <a:gd name="T4" fmla="*/ 0 w 80"/>
                  <a:gd name="T5" fmla="*/ 0 h 79"/>
                  <a:gd name="T6" fmla="*/ 0 w 80"/>
                  <a:gd name="T7" fmla="*/ 0 h 79"/>
                  <a:gd name="T8" fmla="*/ 0 w 80"/>
                  <a:gd name="T9" fmla="*/ 0 h 79"/>
                  <a:gd name="T10" fmla="*/ 0 w 80"/>
                  <a:gd name="T11" fmla="*/ 0 h 79"/>
                  <a:gd name="T12" fmla="*/ 0 w 80"/>
                  <a:gd name="T13" fmla="*/ 0 h 79"/>
                  <a:gd name="T14" fmla="*/ 0 w 80"/>
                  <a:gd name="T15" fmla="*/ 0 h 79"/>
                  <a:gd name="T16" fmla="*/ 0 w 80"/>
                  <a:gd name="T17" fmla="*/ 0 h 79"/>
                  <a:gd name="T18" fmla="*/ 0 w 80"/>
                  <a:gd name="T19" fmla="*/ 0 h 79"/>
                  <a:gd name="T20" fmla="*/ 0 w 80"/>
                  <a:gd name="T21" fmla="*/ 0 h 79"/>
                  <a:gd name="T22" fmla="*/ 0 w 80"/>
                  <a:gd name="T23" fmla="*/ 0 h 79"/>
                  <a:gd name="T24" fmla="*/ 0 w 80"/>
                  <a:gd name="T25" fmla="*/ 0 h 79"/>
                  <a:gd name="T26" fmla="*/ 0 w 80"/>
                  <a:gd name="T27" fmla="*/ 0 h 79"/>
                  <a:gd name="T28" fmla="*/ 0 w 80"/>
                  <a:gd name="T29" fmla="*/ 0 h 79"/>
                  <a:gd name="T30" fmla="*/ 0 w 80"/>
                  <a:gd name="T31" fmla="*/ 0 h 79"/>
                  <a:gd name="T32" fmla="*/ 0 w 80"/>
                  <a:gd name="T33" fmla="*/ 0 h 79"/>
                  <a:gd name="T34" fmla="*/ 0 w 80"/>
                  <a:gd name="T35" fmla="*/ 0 h 79"/>
                  <a:gd name="T36" fmla="*/ 0 w 80"/>
                  <a:gd name="T37" fmla="*/ 0 h 79"/>
                  <a:gd name="T38" fmla="*/ 0 w 80"/>
                  <a:gd name="T39" fmla="*/ 0 h 79"/>
                  <a:gd name="T40" fmla="*/ 0 w 80"/>
                  <a:gd name="T41" fmla="*/ 0 h 79"/>
                  <a:gd name="T42" fmla="*/ 0 w 80"/>
                  <a:gd name="T43" fmla="*/ 0 h 79"/>
                  <a:gd name="T44" fmla="*/ 0 w 80"/>
                  <a:gd name="T45" fmla="*/ 0 h 79"/>
                  <a:gd name="T46" fmla="*/ 0 w 80"/>
                  <a:gd name="T47" fmla="*/ 0 h 79"/>
                  <a:gd name="T48" fmla="*/ 0 w 80"/>
                  <a:gd name="T49" fmla="*/ 0 h 79"/>
                  <a:gd name="T50" fmla="*/ 0 w 80"/>
                  <a:gd name="T51" fmla="*/ 0 h 79"/>
                  <a:gd name="T52" fmla="*/ 0 w 80"/>
                  <a:gd name="T53" fmla="*/ 0 h 79"/>
                  <a:gd name="T54" fmla="*/ 0 w 80"/>
                  <a:gd name="T55" fmla="*/ 0 h 79"/>
                  <a:gd name="T56" fmla="*/ 0 w 80"/>
                  <a:gd name="T57" fmla="*/ 0 h 79"/>
                  <a:gd name="T58" fmla="*/ 0 w 80"/>
                  <a:gd name="T59" fmla="*/ 0 h 79"/>
                  <a:gd name="T60" fmla="*/ 0 w 80"/>
                  <a:gd name="T61" fmla="*/ 0 h 79"/>
                  <a:gd name="T62" fmla="*/ 0 w 80"/>
                  <a:gd name="T63" fmla="*/ 0 h 79"/>
                  <a:gd name="T64" fmla="*/ 0 w 80"/>
                  <a:gd name="T65" fmla="*/ 0 h 79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80" h="79">
                    <a:moveTo>
                      <a:pt x="46" y="0"/>
                    </a:moveTo>
                    <a:lnTo>
                      <a:pt x="38" y="0"/>
                    </a:lnTo>
                    <a:lnTo>
                      <a:pt x="30" y="0"/>
                    </a:lnTo>
                    <a:lnTo>
                      <a:pt x="23" y="4"/>
                    </a:lnTo>
                    <a:lnTo>
                      <a:pt x="16" y="7"/>
                    </a:lnTo>
                    <a:lnTo>
                      <a:pt x="11" y="12"/>
                    </a:lnTo>
                    <a:lnTo>
                      <a:pt x="6" y="18"/>
                    </a:lnTo>
                    <a:lnTo>
                      <a:pt x="2" y="24"/>
                    </a:lnTo>
                    <a:lnTo>
                      <a:pt x="0" y="33"/>
                    </a:lnTo>
                    <a:lnTo>
                      <a:pt x="0" y="41"/>
                    </a:lnTo>
                    <a:lnTo>
                      <a:pt x="0" y="49"/>
                    </a:lnTo>
                    <a:lnTo>
                      <a:pt x="4" y="56"/>
                    </a:lnTo>
                    <a:lnTo>
                      <a:pt x="7" y="63"/>
                    </a:lnTo>
                    <a:lnTo>
                      <a:pt x="12" y="68"/>
                    </a:lnTo>
                    <a:lnTo>
                      <a:pt x="17" y="73"/>
                    </a:lnTo>
                    <a:lnTo>
                      <a:pt x="24" y="76"/>
                    </a:lnTo>
                    <a:lnTo>
                      <a:pt x="32" y="79"/>
                    </a:lnTo>
                    <a:lnTo>
                      <a:pt x="40" y="79"/>
                    </a:lnTo>
                    <a:lnTo>
                      <a:pt x="49" y="79"/>
                    </a:lnTo>
                    <a:lnTo>
                      <a:pt x="55" y="75"/>
                    </a:lnTo>
                    <a:lnTo>
                      <a:pt x="62" y="72"/>
                    </a:lnTo>
                    <a:lnTo>
                      <a:pt x="68" y="67"/>
                    </a:lnTo>
                    <a:lnTo>
                      <a:pt x="73" y="61"/>
                    </a:lnTo>
                    <a:lnTo>
                      <a:pt x="76" y="54"/>
                    </a:lnTo>
                    <a:lnTo>
                      <a:pt x="78" y="46"/>
                    </a:lnTo>
                    <a:lnTo>
                      <a:pt x="80" y="38"/>
                    </a:lnTo>
                    <a:lnTo>
                      <a:pt x="78" y="30"/>
                    </a:lnTo>
                    <a:lnTo>
                      <a:pt x="76" y="23"/>
                    </a:lnTo>
                    <a:lnTo>
                      <a:pt x="73" y="16"/>
                    </a:lnTo>
                    <a:lnTo>
                      <a:pt x="67" y="11"/>
                    </a:lnTo>
                    <a:lnTo>
                      <a:pt x="61" y="6"/>
                    </a:lnTo>
                    <a:lnTo>
                      <a:pt x="54" y="3"/>
                    </a:lnTo>
                    <a:lnTo>
                      <a:pt x="46" y="0"/>
                    </a:lnTo>
                    <a:close/>
                  </a:path>
                </a:pathLst>
              </a:custGeom>
              <a:solidFill>
                <a:srgbClr val="EF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defTabSz="609630"/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0386" name="Freeform 55"/>
              <p:cNvSpPr/>
              <p:nvPr/>
            </p:nvSpPr>
            <p:spPr bwMode="auto">
              <a:xfrm>
                <a:off x="4216" y="4162"/>
                <a:ext cx="37" cy="39"/>
              </a:xfrm>
              <a:custGeom>
                <a:avLst/>
                <a:gdLst>
                  <a:gd name="T0" fmla="*/ 1 w 73"/>
                  <a:gd name="T1" fmla="*/ 0 h 79"/>
                  <a:gd name="T2" fmla="*/ 1 w 73"/>
                  <a:gd name="T3" fmla="*/ 0 h 79"/>
                  <a:gd name="T4" fmla="*/ 1 w 73"/>
                  <a:gd name="T5" fmla="*/ 0 h 79"/>
                  <a:gd name="T6" fmla="*/ 1 w 73"/>
                  <a:gd name="T7" fmla="*/ 0 h 79"/>
                  <a:gd name="T8" fmla="*/ 1 w 73"/>
                  <a:gd name="T9" fmla="*/ 0 h 79"/>
                  <a:gd name="T10" fmla="*/ 1 w 73"/>
                  <a:gd name="T11" fmla="*/ 0 h 79"/>
                  <a:gd name="T12" fmla="*/ 1 w 73"/>
                  <a:gd name="T13" fmla="*/ 0 h 79"/>
                  <a:gd name="T14" fmla="*/ 1 w 73"/>
                  <a:gd name="T15" fmla="*/ 0 h 79"/>
                  <a:gd name="T16" fmla="*/ 1 w 73"/>
                  <a:gd name="T17" fmla="*/ 0 h 79"/>
                  <a:gd name="T18" fmla="*/ 1 w 73"/>
                  <a:gd name="T19" fmla="*/ 0 h 79"/>
                  <a:gd name="T20" fmla="*/ 1 w 73"/>
                  <a:gd name="T21" fmla="*/ 0 h 79"/>
                  <a:gd name="T22" fmla="*/ 1 w 73"/>
                  <a:gd name="T23" fmla="*/ 0 h 79"/>
                  <a:gd name="T24" fmla="*/ 0 w 73"/>
                  <a:gd name="T25" fmla="*/ 0 h 79"/>
                  <a:gd name="T26" fmla="*/ 0 w 73"/>
                  <a:gd name="T27" fmla="*/ 0 h 79"/>
                  <a:gd name="T28" fmla="*/ 0 w 73"/>
                  <a:gd name="T29" fmla="*/ 0 h 79"/>
                  <a:gd name="T30" fmla="*/ 1 w 73"/>
                  <a:gd name="T31" fmla="*/ 0 h 79"/>
                  <a:gd name="T32" fmla="*/ 1 w 73"/>
                  <a:gd name="T33" fmla="*/ 0 h 79"/>
                  <a:gd name="T34" fmla="*/ 1 w 73"/>
                  <a:gd name="T35" fmla="*/ 0 h 79"/>
                  <a:gd name="T36" fmla="*/ 1 w 73"/>
                  <a:gd name="T37" fmla="*/ 0 h 79"/>
                  <a:gd name="T38" fmla="*/ 1 w 73"/>
                  <a:gd name="T39" fmla="*/ 0 h 79"/>
                  <a:gd name="T40" fmla="*/ 1 w 73"/>
                  <a:gd name="T41" fmla="*/ 0 h 79"/>
                  <a:gd name="T42" fmla="*/ 1 w 73"/>
                  <a:gd name="T43" fmla="*/ 0 h 79"/>
                  <a:gd name="T44" fmla="*/ 1 w 73"/>
                  <a:gd name="T45" fmla="*/ 0 h 79"/>
                  <a:gd name="T46" fmla="*/ 1 w 73"/>
                  <a:gd name="T47" fmla="*/ 0 h 79"/>
                  <a:gd name="T48" fmla="*/ 1 w 73"/>
                  <a:gd name="T49" fmla="*/ 0 h 79"/>
                  <a:gd name="T50" fmla="*/ 1 w 73"/>
                  <a:gd name="T51" fmla="*/ 0 h 79"/>
                  <a:gd name="T52" fmla="*/ 1 w 73"/>
                  <a:gd name="T53" fmla="*/ 0 h 79"/>
                  <a:gd name="T54" fmla="*/ 1 w 73"/>
                  <a:gd name="T55" fmla="*/ 0 h 79"/>
                  <a:gd name="T56" fmla="*/ 1 w 73"/>
                  <a:gd name="T57" fmla="*/ 0 h 79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0" t="0" r="r" b="b"/>
                <a:pathLst>
                  <a:path w="73" h="79">
                    <a:moveTo>
                      <a:pt x="73" y="19"/>
                    </a:moveTo>
                    <a:lnTo>
                      <a:pt x="69" y="12"/>
                    </a:lnTo>
                    <a:lnTo>
                      <a:pt x="62" y="7"/>
                    </a:lnTo>
                    <a:lnTo>
                      <a:pt x="54" y="2"/>
                    </a:lnTo>
                    <a:lnTo>
                      <a:pt x="46" y="0"/>
                    </a:lnTo>
                    <a:lnTo>
                      <a:pt x="38" y="0"/>
                    </a:lnTo>
                    <a:lnTo>
                      <a:pt x="30" y="1"/>
                    </a:lnTo>
                    <a:lnTo>
                      <a:pt x="23" y="4"/>
                    </a:lnTo>
                    <a:lnTo>
                      <a:pt x="16" y="7"/>
                    </a:lnTo>
                    <a:lnTo>
                      <a:pt x="10" y="12"/>
                    </a:lnTo>
                    <a:lnTo>
                      <a:pt x="5" y="19"/>
                    </a:lnTo>
                    <a:lnTo>
                      <a:pt x="2" y="25"/>
                    </a:lnTo>
                    <a:lnTo>
                      <a:pt x="0" y="32"/>
                    </a:lnTo>
                    <a:lnTo>
                      <a:pt x="0" y="40"/>
                    </a:lnTo>
                    <a:lnTo>
                      <a:pt x="0" y="49"/>
                    </a:lnTo>
                    <a:lnTo>
                      <a:pt x="3" y="55"/>
                    </a:lnTo>
                    <a:lnTo>
                      <a:pt x="7" y="62"/>
                    </a:lnTo>
                    <a:lnTo>
                      <a:pt x="11" y="68"/>
                    </a:lnTo>
                    <a:lnTo>
                      <a:pt x="17" y="73"/>
                    </a:lnTo>
                    <a:lnTo>
                      <a:pt x="24" y="76"/>
                    </a:lnTo>
                    <a:lnTo>
                      <a:pt x="32" y="79"/>
                    </a:lnTo>
                    <a:lnTo>
                      <a:pt x="35" y="79"/>
                    </a:lnTo>
                    <a:lnTo>
                      <a:pt x="38" y="79"/>
                    </a:lnTo>
                    <a:lnTo>
                      <a:pt x="41" y="79"/>
                    </a:lnTo>
                    <a:lnTo>
                      <a:pt x="43" y="79"/>
                    </a:lnTo>
                    <a:lnTo>
                      <a:pt x="48" y="70"/>
                    </a:lnTo>
                    <a:lnTo>
                      <a:pt x="58" y="52"/>
                    </a:lnTo>
                    <a:lnTo>
                      <a:pt x="69" y="31"/>
                    </a:lnTo>
                    <a:lnTo>
                      <a:pt x="73" y="19"/>
                    </a:lnTo>
                    <a:close/>
                  </a:path>
                </a:pathLst>
              </a:custGeom>
              <a:solidFill>
                <a:srgbClr val="EF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defTabSz="609630"/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0387" name="Freeform 56"/>
              <p:cNvSpPr/>
              <p:nvPr/>
            </p:nvSpPr>
            <p:spPr bwMode="auto">
              <a:xfrm>
                <a:off x="3983" y="4266"/>
                <a:ext cx="31" cy="33"/>
              </a:xfrm>
              <a:custGeom>
                <a:avLst/>
                <a:gdLst>
                  <a:gd name="T0" fmla="*/ 1 w 61"/>
                  <a:gd name="T1" fmla="*/ 1 h 66"/>
                  <a:gd name="T2" fmla="*/ 1 w 61"/>
                  <a:gd name="T3" fmla="*/ 1 h 66"/>
                  <a:gd name="T4" fmla="*/ 1 w 61"/>
                  <a:gd name="T5" fmla="*/ 1 h 66"/>
                  <a:gd name="T6" fmla="*/ 1 w 61"/>
                  <a:gd name="T7" fmla="*/ 1 h 66"/>
                  <a:gd name="T8" fmla="*/ 1 w 61"/>
                  <a:gd name="T9" fmla="*/ 1 h 66"/>
                  <a:gd name="T10" fmla="*/ 1 w 61"/>
                  <a:gd name="T11" fmla="*/ 1 h 66"/>
                  <a:gd name="T12" fmla="*/ 1 w 61"/>
                  <a:gd name="T13" fmla="*/ 1 h 66"/>
                  <a:gd name="T14" fmla="*/ 1 w 61"/>
                  <a:gd name="T15" fmla="*/ 1 h 66"/>
                  <a:gd name="T16" fmla="*/ 1 w 61"/>
                  <a:gd name="T17" fmla="*/ 1 h 66"/>
                  <a:gd name="T18" fmla="*/ 1 w 61"/>
                  <a:gd name="T19" fmla="*/ 1 h 66"/>
                  <a:gd name="T20" fmla="*/ 1 w 61"/>
                  <a:gd name="T21" fmla="*/ 1 h 66"/>
                  <a:gd name="T22" fmla="*/ 1 w 61"/>
                  <a:gd name="T23" fmla="*/ 1 h 66"/>
                  <a:gd name="T24" fmla="*/ 1 w 61"/>
                  <a:gd name="T25" fmla="*/ 1 h 66"/>
                  <a:gd name="T26" fmla="*/ 1 w 61"/>
                  <a:gd name="T27" fmla="*/ 0 h 66"/>
                  <a:gd name="T28" fmla="*/ 1 w 61"/>
                  <a:gd name="T29" fmla="*/ 1 h 66"/>
                  <a:gd name="T30" fmla="*/ 1 w 61"/>
                  <a:gd name="T31" fmla="*/ 1 h 66"/>
                  <a:gd name="T32" fmla="*/ 0 w 61"/>
                  <a:gd name="T33" fmla="*/ 1 h 66"/>
                  <a:gd name="T34" fmla="*/ 1 w 61"/>
                  <a:gd name="T35" fmla="*/ 1 h 66"/>
                  <a:gd name="T36" fmla="*/ 1 w 61"/>
                  <a:gd name="T37" fmla="*/ 1 h 66"/>
                  <a:gd name="T38" fmla="*/ 1 w 61"/>
                  <a:gd name="T39" fmla="*/ 1 h 66"/>
                  <a:gd name="T40" fmla="*/ 1 w 61"/>
                  <a:gd name="T41" fmla="*/ 1 h 66"/>
                  <a:gd name="T42" fmla="*/ 1 w 61"/>
                  <a:gd name="T43" fmla="*/ 1 h 66"/>
                  <a:gd name="T44" fmla="*/ 1 w 61"/>
                  <a:gd name="T45" fmla="*/ 1 h 66"/>
                  <a:gd name="T46" fmla="*/ 1 w 61"/>
                  <a:gd name="T47" fmla="*/ 1 h 66"/>
                  <a:gd name="T48" fmla="*/ 1 w 61"/>
                  <a:gd name="T49" fmla="*/ 1 h 6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0" t="0" r="r" b="b"/>
                <a:pathLst>
                  <a:path w="61" h="66">
                    <a:moveTo>
                      <a:pt x="53" y="66"/>
                    </a:moveTo>
                    <a:lnTo>
                      <a:pt x="57" y="61"/>
                    </a:lnTo>
                    <a:lnTo>
                      <a:pt x="59" y="56"/>
                    </a:lnTo>
                    <a:lnTo>
                      <a:pt x="60" y="52"/>
                    </a:lnTo>
                    <a:lnTo>
                      <a:pt x="61" y="47"/>
                    </a:lnTo>
                    <a:lnTo>
                      <a:pt x="61" y="39"/>
                    </a:lnTo>
                    <a:lnTo>
                      <a:pt x="60" y="31"/>
                    </a:lnTo>
                    <a:lnTo>
                      <a:pt x="58" y="24"/>
                    </a:lnTo>
                    <a:lnTo>
                      <a:pt x="55" y="17"/>
                    </a:lnTo>
                    <a:lnTo>
                      <a:pt x="50" y="11"/>
                    </a:lnTo>
                    <a:lnTo>
                      <a:pt x="43" y="7"/>
                    </a:lnTo>
                    <a:lnTo>
                      <a:pt x="36" y="3"/>
                    </a:lnTo>
                    <a:lnTo>
                      <a:pt x="29" y="1"/>
                    </a:lnTo>
                    <a:lnTo>
                      <a:pt x="21" y="0"/>
                    </a:lnTo>
                    <a:lnTo>
                      <a:pt x="13" y="1"/>
                    </a:lnTo>
                    <a:lnTo>
                      <a:pt x="6" y="3"/>
                    </a:lnTo>
                    <a:lnTo>
                      <a:pt x="0" y="7"/>
                    </a:lnTo>
                    <a:lnTo>
                      <a:pt x="2" y="9"/>
                    </a:lnTo>
                    <a:lnTo>
                      <a:pt x="5" y="14"/>
                    </a:lnTo>
                    <a:lnTo>
                      <a:pt x="11" y="22"/>
                    </a:lnTo>
                    <a:lnTo>
                      <a:pt x="19" y="31"/>
                    </a:lnTo>
                    <a:lnTo>
                      <a:pt x="27" y="41"/>
                    </a:lnTo>
                    <a:lnTo>
                      <a:pt x="35" y="51"/>
                    </a:lnTo>
                    <a:lnTo>
                      <a:pt x="44" y="59"/>
                    </a:lnTo>
                    <a:lnTo>
                      <a:pt x="53" y="66"/>
                    </a:lnTo>
                    <a:close/>
                  </a:path>
                </a:pathLst>
              </a:custGeom>
              <a:solidFill>
                <a:srgbClr val="EF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defTabSz="609630"/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0388" name="Freeform 57"/>
              <p:cNvSpPr/>
              <p:nvPr/>
            </p:nvSpPr>
            <p:spPr bwMode="auto">
              <a:xfrm>
                <a:off x="4852" y="4125"/>
                <a:ext cx="17" cy="17"/>
              </a:xfrm>
              <a:custGeom>
                <a:avLst/>
                <a:gdLst>
                  <a:gd name="T0" fmla="*/ 1 w 34"/>
                  <a:gd name="T1" fmla="*/ 1 h 34"/>
                  <a:gd name="T2" fmla="*/ 1 w 34"/>
                  <a:gd name="T3" fmla="*/ 1 h 34"/>
                  <a:gd name="T4" fmla="*/ 1 w 34"/>
                  <a:gd name="T5" fmla="*/ 1 h 34"/>
                  <a:gd name="T6" fmla="*/ 1 w 34"/>
                  <a:gd name="T7" fmla="*/ 1 h 34"/>
                  <a:gd name="T8" fmla="*/ 1 w 34"/>
                  <a:gd name="T9" fmla="*/ 1 h 34"/>
                  <a:gd name="T10" fmla="*/ 1 w 34"/>
                  <a:gd name="T11" fmla="*/ 1 h 34"/>
                  <a:gd name="T12" fmla="*/ 1 w 34"/>
                  <a:gd name="T13" fmla="*/ 1 h 34"/>
                  <a:gd name="T14" fmla="*/ 1 w 34"/>
                  <a:gd name="T15" fmla="*/ 1 h 34"/>
                  <a:gd name="T16" fmla="*/ 1 w 34"/>
                  <a:gd name="T17" fmla="*/ 1 h 34"/>
                  <a:gd name="T18" fmla="*/ 1 w 34"/>
                  <a:gd name="T19" fmla="*/ 0 h 34"/>
                  <a:gd name="T20" fmla="*/ 1 w 34"/>
                  <a:gd name="T21" fmla="*/ 1 h 34"/>
                  <a:gd name="T22" fmla="*/ 1 w 34"/>
                  <a:gd name="T23" fmla="*/ 1 h 34"/>
                  <a:gd name="T24" fmla="*/ 0 w 34"/>
                  <a:gd name="T25" fmla="*/ 1 h 34"/>
                  <a:gd name="T26" fmla="*/ 0 w 34"/>
                  <a:gd name="T27" fmla="*/ 1 h 34"/>
                  <a:gd name="T28" fmla="*/ 1 w 34"/>
                  <a:gd name="T29" fmla="*/ 1 h 34"/>
                  <a:gd name="T30" fmla="*/ 1 w 34"/>
                  <a:gd name="T31" fmla="*/ 1 h 34"/>
                  <a:gd name="T32" fmla="*/ 1 w 34"/>
                  <a:gd name="T33" fmla="*/ 1 h 3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4" h="34">
                    <a:moveTo>
                      <a:pt x="12" y="34"/>
                    </a:moveTo>
                    <a:lnTo>
                      <a:pt x="19" y="34"/>
                    </a:lnTo>
                    <a:lnTo>
                      <a:pt x="24" y="33"/>
                    </a:lnTo>
                    <a:lnTo>
                      <a:pt x="29" y="28"/>
                    </a:lnTo>
                    <a:lnTo>
                      <a:pt x="32" y="22"/>
                    </a:lnTo>
                    <a:lnTo>
                      <a:pt x="34" y="15"/>
                    </a:lnTo>
                    <a:lnTo>
                      <a:pt x="32" y="10"/>
                    </a:lnTo>
                    <a:lnTo>
                      <a:pt x="28" y="5"/>
                    </a:lnTo>
                    <a:lnTo>
                      <a:pt x="22" y="2"/>
                    </a:lnTo>
                    <a:lnTo>
                      <a:pt x="15" y="0"/>
                    </a:lnTo>
                    <a:lnTo>
                      <a:pt x="9" y="3"/>
                    </a:lnTo>
                    <a:lnTo>
                      <a:pt x="4" y="6"/>
                    </a:lnTo>
                    <a:lnTo>
                      <a:pt x="0" y="12"/>
                    </a:lnTo>
                    <a:lnTo>
                      <a:pt x="0" y="19"/>
                    </a:lnTo>
                    <a:lnTo>
                      <a:pt x="1" y="25"/>
                    </a:lnTo>
                    <a:lnTo>
                      <a:pt x="6" y="30"/>
                    </a:lnTo>
                    <a:lnTo>
                      <a:pt x="12" y="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defTabSz="609630"/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0389" name="Freeform 58"/>
              <p:cNvSpPr/>
              <p:nvPr/>
            </p:nvSpPr>
            <p:spPr bwMode="auto">
              <a:xfrm>
                <a:off x="4885" y="4152"/>
                <a:ext cx="17" cy="17"/>
              </a:xfrm>
              <a:custGeom>
                <a:avLst/>
                <a:gdLst>
                  <a:gd name="T0" fmla="*/ 1 w 33"/>
                  <a:gd name="T1" fmla="*/ 1 h 33"/>
                  <a:gd name="T2" fmla="*/ 1 w 33"/>
                  <a:gd name="T3" fmla="*/ 1 h 33"/>
                  <a:gd name="T4" fmla="*/ 1 w 33"/>
                  <a:gd name="T5" fmla="*/ 1 h 33"/>
                  <a:gd name="T6" fmla="*/ 1 w 33"/>
                  <a:gd name="T7" fmla="*/ 1 h 33"/>
                  <a:gd name="T8" fmla="*/ 1 w 33"/>
                  <a:gd name="T9" fmla="*/ 1 h 33"/>
                  <a:gd name="T10" fmla="*/ 1 w 33"/>
                  <a:gd name="T11" fmla="*/ 1 h 33"/>
                  <a:gd name="T12" fmla="*/ 1 w 33"/>
                  <a:gd name="T13" fmla="*/ 1 h 33"/>
                  <a:gd name="T14" fmla="*/ 1 w 33"/>
                  <a:gd name="T15" fmla="*/ 1 h 33"/>
                  <a:gd name="T16" fmla="*/ 1 w 33"/>
                  <a:gd name="T17" fmla="*/ 0 h 33"/>
                  <a:gd name="T18" fmla="*/ 1 w 33"/>
                  <a:gd name="T19" fmla="*/ 0 h 33"/>
                  <a:gd name="T20" fmla="*/ 1 w 33"/>
                  <a:gd name="T21" fmla="*/ 1 h 33"/>
                  <a:gd name="T22" fmla="*/ 1 w 33"/>
                  <a:gd name="T23" fmla="*/ 1 h 33"/>
                  <a:gd name="T24" fmla="*/ 1 w 33"/>
                  <a:gd name="T25" fmla="*/ 1 h 33"/>
                  <a:gd name="T26" fmla="*/ 0 w 33"/>
                  <a:gd name="T27" fmla="*/ 1 h 33"/>
                  <a:gd name="T28" fmla="*/ 1 w 33"/>
                  <a:gd name="T29" fmla="*/ 1 h 33"/>
                  <a:gd name="T30" fmla="*/ 1 w 33"/>
                  <a:gd name="T31" fmla="*/ 1 h 33"/>
                  <a:gd name="T32" fmla="*/ 1 w 33"/>
                  <a:gd name="T33" fmla="*/ 1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3" h="33">
                    <a:moveTo>
                      <a:pt x="11" y="32"/>
                    </a:moveTo>
                    <a:lnTo>
                      <a:pt x="18" y="33"/>
                    </a:lnTo>
                    <a:lnTo>
                      <a:pt x="24" y="31"/>
                    </a:lnTo>
                    <a:lnTo>
                      <a:pt x="29" y="27"/>
                    </a:lnTo>
                    <a:lnTo>
                      <a:pt x="32" y="22"/>
                    </a:lnTo>
                    <a:lnTo>
                      <a:pt x="33" y="15"/>
                    </a:lnTo>
                    <a:lnTo>
                      <a:pt x="32" y="9"/>
                    </a:lnTo>
                    <a:lnTo>
                      <a:pt x="28" y="3"/>
                    </a:lnTo>
                    <a:lnTo>
                      <a:pt x="22" y="0"/>
                    </a:lnTo>
                    <a:lnTo>
                      <a:pt x="15" y="0"/>
                    </a:lnTo>
                    <a:lnTo>
                      <a:pt x="9" y="1"/>
                    </a:lnTo>
                    <a:lnTo>
                      <a:pt x="4" y="5"/>
                    </a:lnTo>
                    <a:lnTo>
                      <a:pt x="1" y="11"/>
                    </a:lnTo>
                    <a:lnTo>
                      <a:pt x="0" y="18"/>
                    </a:lnTo>
                    <a:lnTo>
                      <a:pt x="1" y="24"/>
                    </a:lnTo>
                    <a:lnTo>
                      <a:pt x="6" y="28"/>
                    </a:lnTo>
                    <a:lnTo>
                      <a:pt x="11" y="3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defTabSz="609630"/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0390" name="Freeform 59"/>
              <p:cNvSpPr/>
              <p:nvPr/>
            </p:nvSpPr>
            <p:spPr bwMode="auto">
              <a:xfrm>
                <a:off x="4701" y="4202"/>
                <a:ext cx="17" cy="17"/>
              </a:xfrm>
              <a:custGeom>
                <a:avLst/>
                <a:gdLst>
                  <a:gd name="T0" fmla="*/ 1 w 34"/>
                  <a:gd name="T1" fmla="*/ 1 h 33"/>
                  <a:gd name="T2" fmla="*/ 1 w 34"/>
                  <a:gd name="T3" fmla="*/ 1 h 33"/>
                  <a:gd name="T4" fmla="*/ 1 w 34"/>
                  <a:gd name="T5" fmla="*/ 1 h 33"/>
                  <a:gd name="T6" fmla="*/ 1 w 34"/>
                  <a:gd name="T7" fmla="*/ 1 h 33"/>
                  <a:gd name="T8" fmla="*/ 1 w 34"/>
                  <a:gd name="T9" fmla="*/ 1 h 33"/>
                  <a:gd name="T10" fmla="*/ 1 w 34"/>
                  <a:gd name="T11" fmla="*/ 1 h 33"/>
                  <a:gd name="T12" fmla="*/ 1 w 34"/>
                  <a:gd name="T13" fmla="*/ 1 h 33"/>
                  <a:gd name="T14" fmla="*/ 1 w 34"/>
                  <a:gd name="T15" fmla="*/ 1 h 33"/>
                  <a:gd name="T16" fmla="*/ 1 w 34"/>
                  <a:gd name="T17" fmla="*/ 1 h 33"/>
                  <a:gd name="T18" fmla="*/ 1 w 34"/>
                  <a:gd name="T19" fmla="*/ 0 h 33"/>
                  <a:gd name="T20" fmla="*/ 1 w 34"/>
                  <a:gd name="T21" fmla="*/ 1 h 33"/>
                  <a:gd name="T22" fmla="*/ 1 w 34"/>
                  <a:gd name="T23" fmla="*/ 1 h 33"/>
                  <a:gd name="T24" fmla="*/ 1 w 34"/>
                  <a:gd name="T25" fmla="*/ 1 h 33"/>
                  <a:gd name="T26" fmla="*/ 0 w 34"/>
                  <a:gd name="T27" fmla="*/ 1 h 33"/>
                  <a:gd name="T28" fmla="*/ 1 w 34"/>
                  <a:gd name="T29" fmla="*/ 1 h 33"/>
                  <a:gd name="T30" fmla="*/ 1 w 34"/>
                  <a:gd name="T31" fmla="*/ 1 h 33"/>
                  <a:gd name="T32" fmla="*/ 1 w 34"/>
                  <a:gd name="T33" fmla="*/ 1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4" h="33">
                    <a:moveTo>
                      <a:pt x="12" y="33"/>
                    </a:moveTo>
                    <a:lnTo>
                      <a:pt x="19" y="33"/>
                    </a:lnTo>
                    <a:lnTo>
                      <a:pt x="25" y="32"/>
                    </a:lnTo>
                    <a:lnTo>
                      <a:pt x="29" y="28"/>
                    </a:lnTo>
                    <a:lnTo>
                      <a:pt x="33" y="22"/>
                    </a:lnTo>
                    <a:lnTo>
                      <a:pt x="34" y="16"/>
                    </a:lnTo>
                    <a:lnTo>
                      <a:pt x="33" y="9"/>
                    </a:lnTo>
                    <a:lnTo>
                      <a:pt x="28" y="5"/>
                    </a:lnTo>
                    <a:lnTo>
                      <a:pt x="22" y="1"/>
                    </a:lnTo>
                    <a:lnTo>
                      <a:pt x="15" y="0"/>
                    </a:lnTo>
                    <a:lnTo>
                      <a:pt x="10" y="2"/>
                    </a:lnTo>
                    <a:lnTo>
                      <a:pt x="5" y="6"/>
                    </a:lnTo>
                    <a:lnTo>
                      <a:pt x="2" y="12"/>
                    </a:lnTo>
                    <a:lnTo>
                      <a:pt x="0" y="18"/>
                    </a:lnTo>
                    <a:lnTo>
                      <a:pt x="2" y="24"/>
                    </a:lnTo>
                    <a:lnTo>
                      <a:pt x="6" y="30"/>
                    </a:lnTo>
                    <a:lnTo>
                      <a:pt x="12" y="3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defTabSz="609630"/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0391" name="Freeform 60"/>
              <p:cNvSpPr/>
              <p:nvPr/>
            </p:nvSpPr>
            <p:spPr bwMode="auto">
              <a:xfrm>
                <a:off x="4742" y="4201"/>
                <a:ext cx="16" cy="17"/>
              </a:xfrm>
              <a:custGeom>
                <a:avLst/>
                <a:gdLst>
                  <a:gd name="T0" fmla="*/ 0 w 34"/>
                  <a:gd name="T1" fmla="*/ 1 h 33"/>
                  <a:gd name="T2" fmla="*/ 0 w 34"/>
                  <a:gd name="T3" fmla="*/ 1 h 33"/>
                  <a:gd name="T4" fmla="*/ 0 w 34"/>
                  <a:gd name="T5" fmla="*/ 1 h 33"/>
                  <a:gd name="T6" fmla="*/ 0 w 34"/>
                  <a:gd name="T7" fmla="*/ 1 h 33"/>
                  <a:gd name="T8" fmla="*/ 0 w 34"/>
                  <a:gd name="T9" fmla="*/ 1 h 33"/>
                  <a:gd name="T10" fmla="*/ 0 w 34"/>
                  <a:gd name="T11" fmla="*/ 1 h 33"/>
                  <a:gd name="T12" fmla="*/ 0 w 34"/>
                  <a:gd name="T13" fmla="*/ 1 h 33"/>
                  <a:gd name="T14" fmla="*/ 0 w 34"/>
                  <a:gd name="T15" fmla="*/ 1 h 33"/>
                  <a:gd name="T16" fmla="*/ 0 w 34"/>
                  <a:gd name="T17" fmla="*/ 1 h 33"/>
                  <a:gd name="T18" fmla="*/ 0 w 34"/>
                  <a:gd name="T19" fmla="*/ 0 h 33"/>
                  <a:gd name="T20" fmla="*/ 0 w 34"/>
                  <a:gd name="T21" fmla="*/ 1 h 33"/>
                  <a:gd name="T22" fmla="*/ 0 w 34"/>
                  <a:gd name="T23" fmla="*/ 1 h 33"/>
                  <a:gd name="T24" fmla="*/ 0 w 34"/>
                  <a:gd name="T25" fmla="*/ 1 h 33"/>
                  <a:gd name="T26" fmla="*/ 0 w 34"/>
                  <a:gd name="T27" fmla="*/ 1 h 33"/>
                  <a:gd name="T28" fmla="*/ 0 w 34"/>
                  <a:gd name="T29" fmla="*/ 1 h 33"/>
                  <a:gd name="T30" fmla="*/ 0 w 34"/>
                  <a:gd name="T31" fmla="*/ 1 h 33"/>
                  <a:gd name="T32" fmla="*/ 0 w 34"/>
                  <a:gd name="T33" fmla="*/ 1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4" h="33">
                    <a:moveTo>
                      <a:pt x="12" y="32"/>
                    </a:moveTo>
                    <a:lnTo>
                      <a:pt x="19" y="33"/>
                    </a:lnTo>
                    <a:lnTo>
                      <a:pt x="24" y="32"/>
                    </a:lnTo>
                    <a:lnTo>
                      <a:pt x="29" y="27"/>
                    </a:lnTo>
                    <a:lnTo>
                      <a:pt x="32" y="22"/>
                    </a:lnTo>
                    <a:lnTo>
                      <a:pt x="34" y="15"/>
                    </a:lnTo>
                    <a:lnTo>
                      <a:pt x="31" y="9"/>
                    </a:lnTo>
                    <a:lnTo>
                      <a:pt x="28" y="4"/>
                    </a:lnTo>
                    <a:lnTo>
                      <a:pt x="22" y="1"/>
                    </a:lnTo>
                    <a:lnTo>
                      <a:pt x="15" y="0"/>
                    </a:lnTo>
                    <a:lnTo>
                      <a:pt x="9" y="1"/>
                    </a:lnTo>
                    <a:lnTo>
                      <a:pt x="4" y="5"/>
                    </a:lnTo>
                    <a:lnTo>
                      <a:pt x="0" y="11"/>
                    </a:lnTo>
                    <a:lnTo>
                      <a:pt x="0" y="18"/>
                    </a:lnTo>
                    <a:lnTo>
                      <a:pt x="1" y="24"/>
                    </a:lnTo>
                    <a:lnTo>
                      <a:pt x="6" y="28"/>
                    </a:lnTo>
                    <a:lnTo>
                      <a:pt x="12" y="3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defTabSz="609630"/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0392" name="Freeform 61"/>
              <p:cNvSpPr/>
              <p:nvPr/>
            </p:nvSpPr>
            <p:spPr bwMode="auto">
              <a:xfrm>
                <a:off x="4782" y="4209"/>
                <a:ext cx="17" cy="17"/>
              </a:xfrm>
              <a:custGeom>
                <a:avLst/>
                <a:gdLst>
                  <a:gd name="T0" fmla="*/ 1 w 33"/>
                  <a:gd name="T1" fmla="*/ 1 h 33"/>
                  <a:gd name="T2" fmla="*/ 1 w 33"/>
                  <a:gd name="T3" fmla="*/ 1 h 33"/>
                  <a:gd name="T4" fmla="*/ 1 w 33"/>
                  <a:gd name="T5" fmla="*/ 1 h 33"/>
                  <a:gd name="T6" fmla="*/ 1 w 33"/>
                  <a:gd name="T7" fmla="*/ 1 h 33"/>
                  <a:gd name="T8" fmla="*/ 1 w 33"/>
                  <a:gd name="T9" fmla="*/ 1 h 33"/>
                  <a:gd name="T10" fmla="*/ 1 w 33"/>
                  <a:gd name="T11" fmla="*/ 1 h 33"/>
                  <a:gd name="T12" fmla="*/ 1 w 33"/>
                  <a:gd name="T13" fmla="*/ 1 h 33"/>
                  <a:gd name="T14" fmla="*/ 1 w 33"/>
                  <a:gd name="T15" fmla="*/ 1 h 33"/>
                  <a:gd name="T16" fmla="*/ 1 w 33"/>
                  <a:gd name="T17" fmla="*/ 1 h 33"/>
                  <a:gd name="T18" fmla="*/ 1 w 33"/>
                  <a:gd name="T19" fmla="*/ 0 h 33"/>
                  <a:gd name="T20" fmla="*/ 1 w 33"/>
                  <a:gd name="T21" fmla="*/ 1 h 33"/>
                  <a:gd name="T22" fmla="*/ 1 w 33"/>
                  <a:gd name="T23" fmla="*/ 1 h 33"/>
                  <a:gd name="T24" fmla="*/ 0 w 33"/>
                  <a:gd name="T25" fmla="*/ 1 h 33"/>
                  <a:gd name="T26" fmla="*/ 0 w 33"/>
                  <a:gd name="T27" fmla="*/ 1 h 33"/>
                  <a:gd name="T28" fmla="*/ 1 w 33"/>
                  <a:gd name="T29" fmla="*/ 1 h 33"/>
                  <a:gd name="T30" fmla="*/ 1 w 33"/>
                  <a:gd name="T31" fmla="*/ 1 h 33"/>
                  <a:gd name="T32" fmla="*/ 1 w 33"/>
                  <a:gd name="T33" fmla="*/ 1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3" h="33">
                    <a:moveTo>
                      <a:pt x="11" y="32"/>
                    </a:moveTo>
                    <a:lnTo>
                      <a:pt x="18" y="33"/>
                    </a:lnTo>
                    <a:lnTo>
                      <a:pt x="24" y="32"/>
                    </a:lnTo>
                    <a:lnTo>
                      <a:pt x="29" y="27"/>
                    </a:lnTo>
                    <a:lnTo>
                      <a:pt x="32" y="22"/>
                    </a:lnTo>
                    <a:lnTo>
                      <a:pt x="33" y="15"/>
                    </a:lnTo>
                    <a:lnTo>
                      <a:pt x="31" y="9"/>
                    </a:lnTo>
                    <a:lnTo>
                      <a:pt x="27" y="4"/>
                    </a:lnTo>
                    <a:lnTo>
                      <a:pt x="22" y="1"/>
                    </a:lnTo>
                    <a:lnTo>
                      <a:pt x="15" y="0"/>
                    </a:lnTo>
                    <a:lnTo>
                      <a:pt x="9" y="1"/>
                    </a:lnTo>
                    <a:lnTo>
                      <a:pt x="3" y="6"/>
                    </a:lnTo>
                    <a:lnTo>
                      <a:pt x="0" y="11"/>
                    </a:lnTo>
                    <a:lnTo>
                      <a:pt x="0" y="18"/>
                    </a:lnTo>
                    <a:lnTo>
                      <a:pt x="1" y="24"/>
                    </a:lnTo>
                    <a:lnTo>
                      <a:pt x="5" y="29"/>
                    </a:lnTo>
                    <a:lnTo>
                      <a:pt x="11" y="3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defTabSz="609630"/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0393" name="Freeform 62"/>
              <p:cNvSpPr/>
              <p:nvPr/>
            </p:nvSpPr>
            <p:spPr bwMode="auto">
              <a:xfrm>
                <a:off x="4820" y="4226"/>
                <a:ext cx="17" cy="17"/>
              </a:xfrm>
              <a:custGeom>
                <a:avLst/>
                <a:gdLst>
                  <a:gd name="T0" fmla="*/ 1 w 33"/>
                  <a:gd name="T1" fmla="*/ 1 h 34"/>
                  <a:gd name="T2" fmla="*/ 1 w 33"/>
                  <a:gd name="T3" fmla="*/ 1 h 34"/>
                  <a:gd name="T4" fmla="*/ 1 w 33"/>
                  <a:gd name="T5" fmla="*/ 1 h 34"/>
                  <a:gd name="T6" fmla="*/ 1 w 33"/>
                  <a:gd name="T7" fmla="*/ 1 h 34"/>
                  <a:gd name="T8" fmla="*/ 1 w 33"/>
                  <a:gd name="T9" fmla="*/ 1 h 34"/>
                  <a:gd name="T10" fmla="*/ 1 w 33"/>
                  <a:gd name="T11" fmla="*/ 1 h 34"/>
                  <a:gd name="T12" fmla="*/ 1 w 33"/>
                  <a:gd name="T13" fmla="*/ 1 h 34"/>
                  <a:gd name="T14" fmla="*/ 1 w 33"/>
                  <a:gd name="T15" fmla="*/ 1 h 34"/>
                  <a:gd name="T16" fmla="*/ 1 w 33"/>
                  <a:gd name="T17" fmla="*/ 1 h 34"/>
                  <a:gd name="T18" fmla="*/ 1 w 33"/>
                  <a:gd name="T19" fmla="*/ 0 h 34"/>
                  <a:gd name="T20" fmla="*/ 1 w 33"/>
                  <a:gd name="T21" fmla="*/ 1 h 34"/>
                  <a:gd name="T22" fmla="*/ 1 w 33"/>
                  <a:gd name="T23" fmla="*/ 1 h 34"/>
                  <a:gd name="T24" fmla="*/ 1 w 33"/>
                  <a:gd name="T25" fmla="*/ 1 h 34"/>
                  <a:gd name="T26" fmla="*/ 0 w 33"/>
                  <a:gd name="T27" fmla="*/ 1 h 34"/>
                  <a:gd name="T28" fmla="*/ 1 w 33"/>
                  <a:gd name="T29" fmla="*/ 1 h 34"/>
                  <a:gd name="T30" fmla="*/ 1 w 33"/>
                  <a:gd name="T31" fmla="*/ 1 h 34"/>
                  <a:gd name="T32" fmla="*/ 1 w 33"/>
                  <a:gd name="T33" fmla="*/ 1 h 3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3" h="34">
                    <a:moveTo>
                      <a:pt x="11" y="34"/>
                    </a:moveTo>
                    <a:lnTo>
                      <a:pt x="18" y="34"/>
                    </a:lnTo>
                    <a:lnTo>
                      <a:pt x="24" y="33"/>
                    </a:lnTo>
                    <a:lnTo>
                      <a:pt x="30" y="28"/>
                    </a:lnTo>
                    <a:lnTo>
                      <a:pt x="33" y="22"/>
                    </a:lnTo>
                    <a:lnTo>
                      <a:pt x="33" y="15"/>
                    </a:lnTo>
                    <a:lnTo>
                      <a:pt x="32" y="9"/>
                    </a:lnTo>
                    <a:lnTo>
                      <a:pt x="27" y="5"/>
                    </a:lnTo>
                    <a:lnTo>
                      <a:pt x="22" y="1"/>
                    </a:lnTo>
                    <a:lnTo>
                      <a:pt x="16" y="0"/>
                    </a:lnTo>
                    <a:lnTo>
                      <a:pt x="9" y="3"/>
                    </a:lnTo>
                    <a:lnTo>
                      <a:pt x="4" y="6"/>
                    </a:lnTo>
                    <a:lnTo>
                      <a:pt x="1" y="12"/>
                    </a:lnTo>
                    <a:lnTo>
                      <a:pt x="0" y="19"/>
                    </a:lnTo>
                    <a:lnTo>
                      <a:pt x="2" y="24"/>
                    </a:lnTo>
                    <a:lnTo>
                      <a:pt x="5" y="30"/>
                    </a:lnTo>
                    <a:lnTo>
                      <a:pt x="11" y="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defTabSz="609630"/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0394" name="Freeform 63"/>
              <p:cNvSpPr/>
              <p:nvPr/>
            </p:nvSpPr>
            <p:spPr bwMode="auto">
              <a:xfrm>
                <a:off x="4853" y="4250"/>
                <a:ext cx="16" cy="16"/>
              </a:xfrm>
              <a:custGeom>
                <a:avLst/>
                <a:gdLst>
                  <a:gd name="T0" fmla="*/ 0 w 33"/>
                  <a:gd name="T1" fmla="*/ 0 h 33"/>
                  <a:gd name="T2" fmla="*/ 0 w 33"/>
                  <a:gd name="T3" fmla="*/ 0 h 33"/>
                  <a:gd name="T4" fmla="*/ 0 w 33"/>
                  <a:gd name="T5" fmla="*/ 0 h 33"/>
                  <a:gd name="T6" fmla="*/ 0 w 33"/>
                  <a:gd name="T7" fmla="*/ 0 h 33"/>
                  <a:gd name="T8" fmla="*/ 0 w 33"/>
                  <a:gd name="T9" fmla="*/ 0 h 33"/>
                  <a:gd name="T10" fmla="*/ 0 w 33"/>
                  <a:gd name="T11" fmla="*/ 0 h 33"/>
                  <a:gd name="T12" fmla="*/ 0 w 33"/>
                  <a:gd name="T13" fmla="*/ 0 h 33"/>
                  <a:gd name="T14" fmla="*/ 0 w 33"/>
                  <a:gd name="T15" fmla="*/ 0 h 33"/>
                  <a:gd name="T16" fmla="*/ 0 w 33"/>
                  <a:gd name="T17" fmla="*/ 0 h 33"/>
                  <a:gd name="T18" fmla="*/ 0 w 33"/>
                  <a:gd name="T19" fmla="*/ 0 h 33"/>
                  <a:gd name="T20" fmla="*/ 0 w 33"/>
                  <a:gd name="T21" fmla="*/ 0 h 33"/>
                  <a:gd name="T22" fmla="*/ 0 w 33"/>
                  <a:gd name="T23" fmla="*/ 0 h 33"/>
                  <a:gd name="T24" fmla="*/ 0 w 33"/>
                  <a:gd name="T25" fmla="*/ 0 h 33"/>
                  <a:gd name="T26" fmla="*/ 0 w 33"/>
                  <a:gd name="T27" fmla="*/ 0 h 33"/>
                  <a:gd name="T28" fmla="*/ 0 w 33"/>
                  <a:gd name="T29" fmla="*/ 0 h 33"/>
                  <a:gd name="T30" fmla="*/ 0 w 33"/>
                  <a:gd name="T31" fmla="*/ 0 h 33"/>
                  <a:gd name="T32" fmla="*/ 0 w 33"/>
                  <a:gd name="T33" fmla="*/ 0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3" h="33">
                    <a:moveTo>
                      <a:pt x="12" y="32"/>
                    </a:moveTo>
                    <a:lnTo>
                      <a:pt x="18" y="33"/>
                    </a:lnTo>
                    <a:lnTo>
                      <a:pt x="25" y="32"/>
                    </a:lnTo>
                    <a:lnTo>
                      <a:pt x="29" y="27"/>
                    </a:lnTo>
                    <a:lnTo>
                      <a:pt x="33" y="21"/>
                    </a:lnTo>
                    <a:lnTo>
                      <a:pt x="33" y="15"/>
                    </a:lnTo>
                    <a:lnTo>
                      <a:pt x="31" y="9"/>
                    </a:lnTo>
                    <a:lnTo>
                      <a:pt x="27" y="4"/>
                    </a:lnTo>
                    <a:lnTo>
                      <a:pt x="21" y="1"/>
                    </a:lnTo>
                    <a:lnTo>
                      <a:pt x="15" y="0"/>
                    </a:lnTo>
                    <a:lnTo>
                      <a:pt x="8" y="1"/>
                    </a:lnTo>
                    <a:lnTo>
                      <a:pt x="4" y="5"/>
                    </a:lnTo>
                    <a:lnTo>
                      <a:pt x="0" y="11"/>
                    </a:lnTo>
                    <a:lnTo>
                      <a:pt x="0" y="18"/>
                    </a:lnTo>
                    <a:lnTo>
                      <a:pt x="2" y="24"/>
                    </a:lnTo>
                    <a:lnTo>
                      <a:pt x="6" y="28"/>
                    </a:lnTo>
                    <a:lnTo>
                      <a:pt x="12" y="3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defTabSz="609630"/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0395" name="Freeform 64"/>
              <p:cNvSpPr/>
              <p:nvPr/>
            </p:nvSpPr>
            <p:spPr bwMode="auto">
              <a:xfrm>
                <a:off x="4680" y="4230"/>
                <a:ext cx="188" cy="72"/>
              </a:xfrm>
              <a:custGeom>
                <a:avLst/>
                <a:gdLst>
                  <a:gd name="T0" fmla="*/ 1 w 376"/>
                  <a:gd name="T1" fmla="*/ 1 h 144"/>
                  <a:gd name="T2" fmla="*/ 1 w 376"/>
                  <a:gd name="T3" fmla="*/ 1 h 144"/>
                  <a:gd name="T4" fmla="*/ 1 w 376"/>
                  <a:gd name="T5" fmla="*/ 1 h 144"/>
                  <a:gd name="T6" fmla="*/ 1 w 376"/>
                  <a:gd name="T7" fmla="*/ 1 h 144"/>
                  <a:gd name="T8" fmla="*/ 1 w 376"/>
                  <a:gd name="T9" fmla="*/ 1 h 144"/>
                  <a:gd name="T10" fmla="*/ 1 w 376"/>
                  <a:gd name="T11" fmla="*/ 1 h 144"/>
                  <a:gd name="T12" fmla="*/ 1 w 376"/>
                  <a:gd name="T13" fmla="*/ 1 h 144"/>
                  <a:gd name="T14" fmla="*/ 1 w 376"/>
                  <a:gd name="T15" fmla="*/ 1 h 144"/>
                  <a:gd name="T16" fmla="*/ 1 w 376"/>
                  <a:gd name="T17" fmla="*/ 1 h 144"/>
                  <a:gd name="T18" fmla="*/ 1 w 376"/>
                  <a:gd name="T19" fmla="*/ 1 h 144"/>
                  <a:gd name="T20" fmla="*/ 1 w 376"/>
                  <a:gd name="T21" fmla="*/ 1 h 144"/>
                  <a:gd name="T22" fmla="*/ 1 w 376"/>
                  <a:gd name="T23" fmla="*/ 1 h 144"/>
                  <a:gd name="T24" fmla="*/ 1 w 376"/>
                  <a:gd name="T25" fmla="*/ 1 h 144"/>
                  <a:gd name="T26" fmla="*/ 1 w 376"/>
                  <a:gd name="T27" fmla="*/ 1 h 144"/>
                  <a:gd name="T28" fmla="*/ 1 w 376"/>
                  <a:gd name="T29" fmla="*/ 1 h 144"/>
                  <a:gd name="T30" fmla="*/ 1 w 376"/>
                  <a:gd name="T31" fmla="*/ 1 h 144"/>
                  <a:gd name="T32" fmla="*/ 1 w 376"/>
                  <a:gd name="T33" fmla="*/ 1 h 144"/>
                  <a:gd name="T34" fmla="*/ 1 w 376"/>
                  <a:gd name="T35" fmla="*/ 1 h 144"/>
                  <a:gd name="T36" fmla="*/ 1 w 376"/>
                  <a:gd name="T37" fmla="*/ 1 h 144"/>
                  <a:gd name="T38" fmla="*/ 1 w 376"/>
                  <a:gd name="T39" fmla="*/ 0 h 144"/>
                  <a:gd name="T40" fmla="*/ 1 w 376"/>
                  <a:gd name="T41" fmla="*/ 1 h 144"/>
                  <a:gd name="T42" fmla="*/ 1 w 376"/>
                  <a:gd name="T43" fmla="*/ 1 h 144"/>
                  <a:gd name="T44" fmla="*/ 1 w 376"/>
                  <a:gd name="T45" fmla="*/ 1 h 144"/>
                  <a:gd name="T46" fmla="*/ 1 w 376"/>
                  <a:gd name="T47" fmla="*/ 1 h 144"/>
                  <a:gd name="T48" fmla="*/ 0 w 376"/>
                  <a:gd name="T49" fmla="*/ 1 h 144"/>
                  <a:gd name="T50" fmla="*/ 1 w 376"/>
                  <a:gd name="T51" fmla="*/ 1 h 144"/>
                  <a:gd name="T52" fmla="*/ 1 w 376"/>
                  <a:gd name="T53" fmla="*/ 1 h 144"/>
                  <a:gd name="T54" fmla="*/ 1 w 376"/>
                  <a:gd name="T55" fmla="*/ 1 h 144"/>
                  <a:gd name="T56" fmla="*/ 1 w 376"/>
                  <a:gd name="T57" fmla="*/ 1 h 144"/>
                  <a:gd name="T58" fmla="*/ 1 w 376"/>
                  <a:gd name="T59" fmla="*/ 1 h 144"/>
                  <a:gd name="T60" fmla="*/ 1 w 376"/>
                  <a:gd name="T61" fmla="*/ 1 h 144"/>
                  <a:gd name="T62" fmla="*/ 1 w 376"/>
                  <a:gd name="T63" fmla="*/ 1 h 144"/>
                  <a:gd name="T64" fmla="*/ 1 w 376"/>
                  <a:gd name="T65" fmla="*/ 1 h 144"/>
                  <a:gd name="T66" fmla="*/ 1 w 376"/>
                  <a:gd name="T67" fmla="*/ 1 h 144"/>
                  <a:gd name="T68" fmla="*/ 1 w 376"/>
                  <a:gd name="T69" fmla="*/ 1 h 144"/>
                  <a:gd name="T70" fmla="*/ 1 w 376"/>
                  <a:gd name="T71" fmla="*/ 1 h 144"/>
                  <a:gd name="T72" fmla="*/ 1 w 376"/>
                  <a:gd name="T73" fmla="*/ 1 h 144"/>
                  <a:gd name="T74" fmla="*/ 1 w 376"/>
                  <a:gd name="T75" fmla="*/ 1 h 144"/>
                  <a:gd name="T76" fmla="*/ 1 w 376"/>
                  <a:gd name="T77" fmla="*/ 1 h 144"/>
                  <a:gd name="T78" fmla="*/ 1 w 376"/>
                  <a:gd name="T79" fmla="*/ 1 h 144"/>
                  <a:gd name="T80" fmla="*/ 1 w 376"/>
                  <a:gd name="T81" fmla="*/ 1 h 144"/>
                  <a:gd name="T82" fmla="*/ 1 w 376"/>
                  <a:gd name="T83" fmla="*/ 1 h 144"/>
                  <a:gd name="T84" fmla="*/ 1 w 376"/>
                  <a:gd name="T85" fmla="*/ 1 h 144"/>
                  <a:gd name="T86" fmla="*/ 1 w 376"/>
                  <a:gd name="T87" fmla="*/ 1 h 144"/>
                  <a:gd name="T88" fmla="*/ 1 w 376"/>
                  <a:gd name="T89" fmla="*/ 1 h 144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0" t="0" r="r" b="b"/>
                <a:pathLst>
                  <a:path w="376" h="144">
                    <a:moveTo>
                      <a:pt x="340" y="144"/>
                    </a:moveTo>
                    <a:lnTo>
                      <a:pt x="344" y="141"/>
                    </a:lnTo>
                    <a:lnTo>
                      <a:pt x="349" y="137"/>
                    </a:lnTo>
                    <a:lnTo>
                      <a:pt x="353" y="134"/>
                    </a:lnTo>
                    <a:lnTo>
                      <a:pt x="358" y="130"/>
                    </a:lnTo>
                    <a:lnTo>
                      <a:pt x="363" y="127"/>
                    </a:lnTo>
                    <a:lnTo>
                      <a:pt x="367" y="122"/>
                    </a:lnTo>
                    <a:lnTo>
                      <a:pt x="372" y="119"/>
                    </a:lnTo>
                    <a:lnTo>
                      <a:pt x="376" y="114"/>
                    </a:lnTo>
                    <a:lnTo>
                      <a:pt x="358" y="95"/>
                    </a:lnTo>
                    <a:lnTo>
                      <a:pt x="337" y="76"/>
                    </a:lnTo>
                    <a:lnTo>
                      <a:pt x="314" y="60"/>
                    </a:lnTo>
                    <a:lnTo>
                      <a:pt x="291" y="46"/>
                    </a:lnTo>
                    <a:lnTo>
                      <a:pt x="266" y="34"/>
                    </a:lnTo>
                    <a:lnTo>
                      <a:pt x="239" y="23"/>
                    </a:lnTo>
                    <a:lnTo>
                      <a:pt x="213" y="15"/>
                    </a:lnTo>
                    <a:lnTo>
                      <a:pt x="186" y="9"/>
                    </a:lnTo>
                    <a:lnTo>
                      <a:pt x="160" y="5"/>
                    </a:lnTo>
                    <a:lnTo>
                      <a:pt x="133" y="1"/>
                    </a:lnTo>
                    <a:lnTo>
                      <a:pt x="108" y="0"/>
                    </a:lnTo>
                    <a:lnTo>
                      <a:pt x="83" y="1"/>
                    </a:lnTo>
                    <a:lnTo>
                      <a:pt x="60" y="4"/>
                    </a:lnTo>
                    <a:lnTo>
                      <a:pt x="38" y="7"/>
                    </a:lnTo>
                    <a:lnTo>
                      <a:pt x="17" y="13"/>
                    </a:lnTo>
                    <a:lnTo>
                      <a:pt x="0" y="20"/>
                    </a:lnTo>
                    <a:lnTo>
                      <a:pt x="4" y="32"/>
                    </a:lnTo>
                    <a:lnTo>
                      <a:pt x="9" y="45"/>
                    </a:lnTo>
                    <a:lnTo>
                      <a:pt x="15" y="58"/>
                    </a:lnTo>
                    <a:lnTo>
                      <a:pt x="21" y="69"/>
                    </a:lnTo>
                    <a:lnTo>
                      <a:pt x="40" y="60"/>
                    </a:lnTo>
                    <a:lnTo>
                      <a:pt x="61" y="54"/>
                    </a:lnTo>
                    <a:lnTo>
                      <a:pt x="83" y="50"/>
                    </a:lnTo>
                    <a:lnTo>
                      <a:pt x="106" y="47"/>
                    </a:lnTo>
                    <a:lnTo>
                      <a:pt x="128" y="47"/>
                    </a:lnTo>
                    <a:lnTo>
                      <a:pt x="151" y="49"/>
                    </a:lnTo>
                    <a:lnTo>
                      <a:pt x="174" y="52"/>
                    </a:lnTo>
                    <a:lnTo>
                      <a:pt x="197" y="58"/>
                    </a:lnTo>
                    <a:lnTo>
                      <a:pt x="219" y="65"/>
                    </a:lnTo>
                    <a:lnTo>
                      <a:pt x="241" y="73"/>
                    </a:lnTo>
                    <a:lnTo>
                      <a:pt x="261" y="82"/>
                    </a:lnTo>
                    <a:lnTo>
                      <a:pt x="280" y="92"/>
                    </a:lnTo>
                    <a:lnTo>
                      <a:pt x="298" y="104"/>
                    </a:lnTo>
                    <a:lnTo>
                      <a:pt x="314" y="117"/>
                    </a:lnTo>
                    <a:lnTo>
                      <a:pt x="328" y="130"/>
                    </a:lnTo>
                    <a:lnTo>
                      <a:pt x="340" y="144"/>
                    </a:lnTo>
                    <a:close/>
                  </a:path>
                </a:pathLst>
              </a:custGeom>
              <a:solidFill>
                <a:srgbClr val="D100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defTabSz="609630"/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0396" name="Freeform 65"/>
              <p:cNvSpPr/>
              <p:nvPr/>
            </p:nvSpPr>
            <p:spPr bwMode="auto">
              <a:xfrm>
                <a:off x="3482" y="4271"/>
                <a:ext cx="1433" cy="69"/>
              </a:xfrm>
              <a:custGeom>
                <a:avLst/>
                <a:gdLst>
                  <a:gd name="T0" fmla="*/ 0 w 2868"/>
                  <a:gd name="T1" fmla="*/ 1 h 137"/>
                  <a:gd name="T2" fmla="*/ 0 w 2868"/>
                  <a:gd name="T3" fmla="*/ 0 h 137"/>
                  <a:gd name="T4" fmla="*/ 0 w 2868"/>
                  <a:gd name="T5" fmla="*/ 0 h 137"/>
                  <a:gd name="T6" fmla="*/ 0 w 2868"/>
                  <a:gd name="T7" fmla="*/ 1 h 137"/>
                  <a:gd name="T8" fmla="*/ 0 w 2868"/>
                  <a:gd name="T9" fmla="*/ 1 h 13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868" h="137">
                    <a:moveTo>
                      <a:pt x="2868" y="134"/>
                    </a:moveTo>
                    <a:lnTo>
                      <a:pt x="2868" y="0"/>
                    </a:lnTo>
                    <a:lnTo>
                      <a:pt x="0" y="0"/>
                    </a:lnTo>
                    <a:lnTo>
                      <a:pt x="7" y="137"/>
                    </a:lnTo>
                    <a:lnTo>
                      <a:pt x="2868" y="134"/>
                    </a:lnTo>
                    <a:close/>
                  </a:path>
                </a:pathLst>
              </a:custGeom>
              <a:solidFill>
                <a:srgbClr val="00A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defTabSz="609630"/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0397" name="Freeform 66"/>
              <p:cNvSpPr/>
              <p:nvPr/>
            </p:nvSpPr>
            <p:spPr bwMode="auto">
              <a:xfrm>
                <a:off x="3452" y="4178"/>
                <a:ext cx="202" cy="140"/>
              </a:xfrm>
              <a:custGeom>
                <a:avLst/>
                <a:gdLst>
                  <a:gd name="T0" fmla="*/ 1 w 404"/>
                  <a:gd name="T1" fmla="*/ 0 h 281"/>
                  <a:gd name="T2" fmla="*/ 1 w 404"/>
                  <a:gd name="T3" fmla="*/ 0 h 281"/>
                  <a:gd name="T4" fmla="*/ 1 w 404"/>
                  <a:gd name="T5" fmla="*/ 0 h 281"/>
                  <a:gd name="T6" fmla="*/ 1 w 404"/>
                  <a:gd name="T7" fmla="*/ 0 h 281"/>
                  <a:gd name="T8" fmla="*/ 1 w 404"/>
                  <a:gd name="T9" fmla="*/ 0 h 281"/>
                  <a:gd name="T10" fmla="*/ 1 w 404"/>
                  <a:gd name="T11" fmla="*/ 0 h 281"/>
                  <a:gd name="T12" fmla="*/ 1 w 404"/>
                  <a:gd name="T13" fmla="*/ 0 h 281"/>
                  <a:gd name="T14" fmla="*/ 1 w 404"/>
                  <a:gd name="T15" fmla="*/ 0 h 281"/>
                  <a:gd name="T16" fmla="*/ 1 w 404"/>
                  <a:gd name="T17" fmla="*/ 0 h 281"/>
                  <a:gd name="T18" fmla="*/ 1 w 404"/>
                  <a:gd name="T19" fmla="*/ 0 h 281"/>
                  <a:gd name="T20" fmla="*/ 1 w 404"/>
                  <a:gd name="T21" fmla="*/ 0 h 281"/>
                  <a:gd name="T22" fmla="*/ 1 w 404"/>
                  <a:gd name="T23" fmla="*/ 0 h 281"/>
                  <a:gd name="T24" fmla="*/ 1 w 404"/>
                  <a:gd name="T25" fmla="*/ 0 h 281"/>
                  <a:gd name="T26" fmla="*/ 1 w 404"/>
                  <a:gd name="T27" fmla="*/ 0 h 281"/>
                  <a:gd name="T28" fmla="*/ 1 w 404"/>
                  <a:gd name="T29" fmla="*/ 0 h 281"/>
                  <a:gd name="T30" fmla="*/ 1 w 404"/>
                  <a:gd name="T31" fmla="*/ 0 h 281"/>
                  <a:gd name="T32" fmla="*/ 1 w 404"/>
                  <a:gd name="T33" fmla="*/ 0 h 281"/>
                  <a:gd name="T34" fmla="*/ 1 w 404"/>
                  <a:gd name="T35" fmla="*/ 0 h 281"/>
                  <a:gd name="T36" fmla="*/ 1 w 404"/>
                  <a:gd name="T37" fmla="*/ 0 h 281"/>
                  <a:gd name="T38" fmla="*/ 1 w 404"/>
                  <a:gd name="T39" fmla="*/ 0 h 281"/>
                  <a:gd name="T40" fmla="*/ 1 w 404"/>
                  <a:gd name="T41" fmla="*/ 0 h 281"/>
                  <a:gd name="T42" fmla="*/ 1 w 404"/>
                  <a:gd name="T43" fmla="*/ 0 h 281"/>
                  <a:gd name="T44" fmla="*/ 1 w 404"/>
                  <a:gd name="T45" fmla="*/ 0 h 281"/>
                  <a:gd name="T46" fmla="*/ 1 w 404"/>
                  <a:gd name="T47" fmla="*/ 0 h 281"/>
                  <a:gd name="T48" fmla="*/ 1 w 404"/>
                  <a:gd name="T49" fmla="*/ 0 h 281"/>
                  <a:gd name="T50" fmla="*/ 1 w 404"/>
                  <a:gd name="T51" fmla="*/ 0 h 281"/>
                  <a:gd name="T52" fmla="*/ 1 w 404"/>
                  <a:gd name="T53" fmla="*/ 0 h 281"/>
                  <a:gd name="T54" fmla="*/ 1 w 404"/>
                  <a:gd name="T55" fmla="*/ 0 h 281"/>
                  <a:gd name="T56" fmla="*/ 1 w 404"/>
                  <a:gd name="T57" fmla="*/ 0 h 281"/>
                  <a:gd name="T58" fmla="*/ 1 w 404"/>
                  <a:gd name="T59" fmla="*/ 0 h 281"/>
                  <a:gd name="T60" fmla="*/ 1 w 404"/>
                  <a:gd name="T61" fmla="*/ 0 h 281"/>
                  <a:gd name="T62" fmla="*/ 1 w 404"/>
                  <a:gd name="T63" fmla="*/ 0 h 281"/>
                  <a:gd name="T64" fmla="*/ 1 w 404"/>
                  <a:gd name="T65" fmla="*/ 0 h 281"/>
                  <a:gd name="T66" fmla="*/ 1 w 404"/>
                  <a:gd name="T67" fmla="*/ 0 h 281"/>
                  <a:gd name="T68" fmla="*/ 1 w 404"/>
                  <a:gd name="T69" fmla="*/ 0 h 281"/>
                  <a:gd name="T70" fmla="*/ 1 w 404"/>
                  <a:gd name="T71" fmla="*/ 0 h 281"/>
                  <a:gd name="T72" fmla="*/ 1 w 404"/>
                  <a:gd name="T73" fmla="*/ 0 h 281"/>
                  <a:gd name="T74" fmla="*/ 1 w 404"/>
                  <a:gd name="T75" fmla="*/ 0 h 281"/>
                  <a:gd name="T76" fmla="*/ 1 w 404"/>
                  <a:gd name="T77" fmla="*/ 0 h 281"/>
                  <a:gd name="T78" fmla="*/ 1 w 404"/>
                  <a:gd name="T79" fmla="*/ 0 h 281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0" t="0" r="r" b="b"/>
                <a:pathLst>
                  <a:path w="404" h="281">
                    <a:moveTo>
                      <a:pt x="339" y="270"/>
                    </a:moveTo>
                    <a:lnTo>
                      <a:pt x="323" y="270"/>
                    </a:lnTo>
                    <a:lnTo>
                      <a:pt x="306" y="271"/>
                    </a:lnTo>
                    <a:lnTo>
                      <a:pt x="290" y="271"/>
                    </a:lnTo>
                    <a:lnTo>
                      <a:pt x="274" y="271"/>
                    </a:lnTo>
                    <a:lnTo>
                      <a:pt x="258" y="273"/>
                    </a:lnTo>
                    <a:lnTo>
                      <a:pt x="241" y="273"/>
                    </a:lnTo>
                    <a:lnTo>
                      <a:pt x="225" y="274"/>
                    </a:lnTo>
                    <a:lnTo>
                      <a:pt x="209" y="274"/>
                    </a:lnTo>
                    <a:lnTo>
                      <a:pt x="194" y="275"/>
                    </a:lnTo>
                    <a:lnTo>
                      <a:pt x="178" y="276"/>
                    </a:lnTo>
                    <a:lnTo>
                      <a:pt x="163" y="276"/>
                    </a:lnTo>
                    <a:lnTo>
                      <a:pt x="148" y="277"/>
                    </a:lnTo>
                    <a:lnTo>
                      <a:pt x="133" y="278"/>
                    </a:lnTo>
                    <a:lnTo>
                      <a:pt x="118" y="279"/>
                    </a:lnTo>
                    <a:lnTo>
                      <a:pt x="103" y="279"/>
                    </a:lnTo>
                    <a:lnTo>
                      <a:pt x="89" y="281"/>
                    </a:lnTo>
                    <a:lnTo>
                      <a:pt x="86" y="258"/>
                    </a:lnTo>
                    <a:lnTo>
                      <a:pt x="80" y="233"/>
                    </a:lnTo>
                    <a:lnTo>
                      <a:pt x="72" y="209"/>
                    </a:lnTo>
                    <a:lnTo>
                      <a:pt x="62" y="185"/>
                    </a:lnTo>
                    <a:lnTo>
                      <a:pt x="49" y="163"/>
                    </a:lnTo>
                    <a:lnTo>
                      <a:pt x="34" y="142"/>
                    </a:lnTo>
                    <a:lnTo>
                      <a:pt x="18" y="125"/>
                    </a:lnTo>
                    <a:lnTo>
                      <a:pt x="0" y="112"/>
                    </a:lnTo>
                    <a:lnTo>
                      <a:pt x="20" y="118"/>
                    </a:lnTo>
                    <a:lnTo>
                      <a:pt x="40" y="127"/>
                    </a:lnTo>
                    <a:lnTo>
                      <a:pt x="57" y="139"/>
                    </a:lnTo>
                    <a:lnTo>
                      <a:pt x="73" y="155"/>
                    </a:lnTo>
                    <a:lnTo>
                      <a:pt x="89" y="173"/>
                    </a:lnTo>
                    <a:lnTo>
                      <a:pt x="103" y="196"/>
                    </a:lnTo>
                    <a:lnTo>
                      <a:pt x="118" y="223"/>
                    </a:lnTo>
                    <a:lnTo>
                      <a:pt x="133" y="254"/>
                    </a:lnTo>
                    <a:lnTo>
                      <a:pt x="140" y="223"/>
                    </a:lnTo>
                    <a:lnTo>
                      <a:pt x="142" y="188"/>
                    </a:lnTo>
                    <a:lnTo>
                      <a:pt x="142" y="153"/>
                    </a:lnTo>
                    <a:lnTo>
                      <a:pt x="139" y="116"/>
                    </a:lnTo>
                    <a:lnTo>
                      <a:pt x="133" y="81"/>
                    </a:lnTo>
                    <a:lnTo>
                      <a:pt x="125" y="50"/>
                    </a:lnTo>
                    <a:lnTo>
                      <a:pt x="115" y="23"/>
                    </a:lnTo>
                    <a:lnTo>
                      <a:pt x="102" y="5"/>
                    </a:lnTo>
                    <a:lnTo>
                      <a:pt x="121" y="18"/>
                    </a:lnTo>
                    <a:lnTo>
                      <a:pt x="140" y="34"/>
                    </a:lnTo>
                    <a:lnTo>
                      <a:pt x="157" y="53"/>
                    </a:lnTo>
                    <a:lnTo>
                      <a:pt x="174" y="78"/>
                    </a:lnTo>
                    <a:lnTo>
                      <a:pt x="188" y="106"/>
                    </a:lnTo>
                    <a:lnTo>
                      <a:pt x="201" y="141"/>
                    </a:lnTo>
                    <a:lnTo>
                      <a:pt x="212" y="183"/>
                    </a:lnTo>
                    <a:lnTo>
                      <a:pt x="218" y="231"/>
                    </a:lnTo>
                    <a:lnTo>
                      <a:pt x="229" y="208"/>
                    </a:lnTo>
                    <a:lnTo>
                      <a:pt x="237" y="183"/>
                    </a:lnTo>
                    <a:lnTo>
                      <a:pt x="243" y="154"/>
                    </a:lnTo>
                    <a:lnTo>
                      <a:pt x="245" y="124"/>
                    </a:lnTo>
                    <a:lnTo>
                      <a:pt x="245" y="93"/>
                    </a:lnTo>
                    <a:lnTo>
                      <a:pt x="241" y="62"/>
                    </a:lnTo>
                    <a:lnTo>
                      <a:pt x="235" y="30"/>
                    </a:lnTo>
                    <a:lnTo>
                      <a:pt x="223" y="0"/>
                    </a:lnTo>
                    <a:lnTo>
                      <a:pt x="240" y="30"/>
                    </a:lnTo>
                    <a:lnTo>
                      <a:pt x="255" y="57"/>
                    </a:lnTo>
                    <a:lnTo>
                      <a:pt x="268" y="82"/>
                    </a:lnTo>
                    <a:lnTo>
                      <a:pt x="279" y="106"/>
                    </a:lnTo>
                    <a:lnTo>
                      <a:pt x="288" y="128"/>
                    </a:lnTo>
                    <a:lnTo>
                      <a:pt x="294" y="151"/>
                    </a:lnTo>
                    <a:lnTo>
                      <a:pt x="298" y="173"/>
                    </a:lnTo>
                    <a:lnTo>
                      <a:pt x="299" y="195"/>
                    </a:lnTo>
                    <a:lnTo>
                      <a:pt x="312" y="173"/>
                    </a:lnTo>
                    <a:lnTo>
                      <a:pt x="326" y="148"/>
                    </a:lnTo>
                    <a:lnTo>
                      <a:pt x="340" y="121"/>
                    </a:lnTo>
                    <a:lnTo>
                      <a:pt x="354" y="94"/>
                    </a:lnTo>
                    <a:lnTo>
                      <a:pt x="366" y="67"/>
                    </a:lnTo>
                    <a:lnTo>
                      <a:pt x="375" y="42"/>
                    </a:lnTo>
                    <a:lnTo>
                      <a:pt x="382" y="20"/>
                    </a:lnTo>
                    <a:lnTo>
                      <a:pt x="384" y="3"/>
                    </a:lnTo>
                    <a:lnTo>
                      <a:pt x="392" y="27"/>
                    </a:lnTo>
                    <a:lnTo>
                      <a:pt x="398" y="53"/>
                    </a:lnTo>
                    <a:lnTo>
                      <a:pt x="403" y="81"/>
                    </a:lnTo>
                    <a:lnTo>
                      <a:pt x="404" y="112"/>
                    </a:lnTo>
                    <a:lnTo>
                      <a:pt x="398" y="146"/>
                    </a:lnTo>
                    <a:lnTo>
                      <a:pt x="388" y="184"/>
                    </a:lnTo>
                    <a:lnTo>
                      <a:pt x="368" y="225"/>
                    </a:lnTo>
                    <a:lnTo>
                      <a:pt x="339" y="270"/>
                    </a:lnTo>
                    <a:close/>
                  </a:path>
                </a:pathLst>
              </a:custGeom>
              <a:solidFill>
                <a:srgbClr val="00A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defTabSz="609630"/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0398" name="Freeform 67"/>
              <p:cNvSpPr/>
              <p:nvPr/>
            </p:nvSpPr>
            <p:spPr bwMode="auto">
              <a:xfrm>
                <a:off x="4880" y="4200"/>
                <a:ext cx="51" cy="71"/>
              </a:xfrm>
              <a:custGeom>
                <a:avLst/>
                <a:gdLst>
                  <a:gd name="T0" fmla="*/ 1 w 102"/>
                  <a:gd name="T1" fmla="*/ 1 h 142"/>
                  <a:gd name="T2" fmla="*/ 0 w 102"/>
                  <a:gd name="T3" fmla="*/ 1 h 142"/>
                  <a:gd name="T4" fmla="*/ 1 w 102"/>
                  <a:gd name="T5" fmla="*/ 1 h 142"/>
                  <a:gd name="T6" fmla="*/ 1 w 102"/>
                  <a:gd name="T7" fmla="*/ 1 h 142"/>
                  <a:gd name="T8" fmla="*/ 1 w 102"/>
                  <a:gd name="T9" fmla="*/ 1 h 142"/>
                  <a:gd name="T10" fmla="*/ 1 w 102"/>
                  <a:gd name="T11" fmla="*/ 1 h 142"/>
                  <a:gd name="T12" fmla="*/ 1 w 102"/>
                  <a:gd name="T13" fmla="*/ 1 h 142"/>
                  <a:gd name="T14" fmla="*/ 1 w 102"/>
                  <a:gd name="T15" fmla="*/ 1 h 142"/>
                  <a:gd name="T16" fmla="*/ 1 w 102"/>
                  <a:gd name="T17" fmla="*/ 1 h 142"/>
                  <a:gd name="T18" fmla="*/ 1 w 102"/>
                  <a:gd name="T19" fmla="*/ 0 h 142"/>
                  <a:gd name="T20" fmla="*/ 1 w 102"/>
                  <a:gd name="T21" fmla="*/ 1 h 142"/>
                  <a:gd name="T22" fmla="*/ 1 w 102"/>
                  <a:gd name="T23" fmla="*/ 1 h 142"/>
                  <a:gd name="T24" fmla="*/ 1 w 102"/>
                  <a:gd name="T25" fmla="*/ 1 h 142"/>
                  <a:gd name="T26" fmla="*/ 1 w 102"/>
                  <a:gd name="T27" fmla="*/ 1 h 142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102" h="142">
                    <a:moveTo>
                      <a:pt x="71" y="142"/>
                    </a:moveTo>
                    <a:lnTo>
                      <a:pt x="0" y="142"/>
                    </a:lnTo>
                    <a:lnTo>
                      <a:pt x="6" y="123"/>
                    </a:lnTo>
                    <a:lnTo>
                      <a:pt x="16" y="102"/>
                    </a:lnTo>
                    <a:lnTo>
                      <a:pt x="27" y="82"/>
                    </a:lnTo>
                    <a:lnTo>
                      <a:pt x="41" y="61"/>
                    </a:lnTo>
                    <a:lnTo>
                      <a:pt x="56" y="43"/>
                    </a:lnTo>
                    <a:lnTo>
                      <a:pt x="71" y="26"/>
                    </a:lnTo>
                    <a:lnTo>
                      <a:pt x="87" y="12"/>
                    </a:lnTo>
                    <a:lnTo>
                      <a:pt x="102" y="0"/>
                    </a:lnTo>
                    <a:lnTo>
                      <a:pt x="84" y="41"/>
                    </a:lnTo>
                    <a:lnTo>
                      <a:pt x="74" y="78"/>
                    </a:lnTo>
                    <a:lnTo>
                      <a:pt x="71" y="112"/>
                    </a:lnTo>
                    <a:lnTo>
                      <a:pt x="71" y="142"/>
                    </a:lnTo>
                    <a:close/>
                  </a:path>
                </a:pathLst>
              </a:custGeom>
              <a:solidFill>
                <a:srgbClr val="00A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defTabSz="609630"/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0399" name="Freeform 68"/>
              <p:cNvSpPr/>
              <p:nvPr/>
            </p:nvSpPr>
            <p:spPr bwMode="auto">
              <a:xfrm>
                <a:off x="3666" y="4127"/>
                <a:ext cx="558" cy="206"/>
              </a:xfrm>
              <a:custGeom>
                <a:avLst/>
                <a:gdLst>
                  <a:gd name="T0" fmla="*/ 0 w 1117"/>
                  <a:gd name="T1" fmla="*/ 1 h 412"/>
                  <a:gd name="T2" fmla="*/ 0 w 1117"/>
                  <a:gd name="T3" fmla="*/ 1 h 412"/>
                  <a:gd name="T4" fmla="*/ 0 w 1117"/>
                  <a:gd name="T5" fmla="*/ 1 h 412"/>
                  <a:gd name="T6" fmla="*/ 0 w 1117"/>
                  <a:gd name="T7" fmla="*/ 1 h 412"/>
                  <a:gd name="T8" fmla="*/ 0 w 1117"/>
                  <a:gd name="T9" fmla="*/ 1 h 412"/>
                  <a:gd name="T10" fmla="*/ 0 w 1117"/>
                  <a:gd name="T11" fmla="*/ 1 h 412"/>
                  <a:gd name="T12" fmla="*/ 0 w 1117"/>
                  <a:gd name="T13" fmla="*/ 1 h 412"/>
                  <a:gd name="T14" fmla="*/ 0 w 1117"/>
                  <a:gd name="T15" fmla="*/ 1 h 412"/>
                  <a:gd name="T16" fmla="*/ 0 w 1117"/>
                  <a:gd name="T17" fmla="*/ 1 h 412"/>
                  <a:gd name="T18" fmla="*/ 0 w 1117"/>
                  <a:gd name="T19" fmla="*/ 1 h 412"/>
                  <a:gd name="T20" fmla="*/ 0 w 1117"/>
                  <a:gd name="T21" fmla="*/ 1 h 412"/>
                  <a:gd name="T22" fmla="*/ 0 w 1117"/>
                  <a:gd name="T23" fmla="*/ 1 h 412"/>
                  <a:gd name="T24" fmla="*/ 0 w 1117"/>
                  <a:gd name="T25" fmla="*/ 1 h 412"/>
                  <a:gd name="T26" fmla="*/ 0 w 1117"/>
                  <a:gd name="T27" fmla="*/ 1 h 412"/>
                  <a:gd name="T28" fmla="*/ 0 w 1117"/>
                  <a:gd name="T29" fmla="*/ 1 h 412"/>
                  <a:gd name="T30" fmla="*/ 0 w 1117"/>
                  <a:gd name="T31" fmla="*/ 1 h 412"/>
                  <a:gd name="T32" fmla="*/ 0 w 1117"/>
                  <a:gd name="T33" fmla="*/ 1 h 412"/>
                  <a:gd name="T34" fmla="*/ 0 w 1117"/>
                  <a:gd name="T35" fmla="*/ 1 h 412"/>
                  <a:gd name="T36" fmla="*/ 0 w 1117"/>
                  <a:gd name="T37" fmla="*/ 1 h 412"/>
                  <a:gd name="T38" fmla="*/ 0 w 1117"/>
                  <a:gd name="T39" fmla="*/ 1 h 412"/>
                  <a:gd name="T40" fmla="*/ 0 w 1117"/>
                  <a:gd name="T41" fmla="*/ 1 h 412"/>
                  <a:gd name="T42" fmla="*/ 0 w 1117"/>
                  <a:gd name="T43" fmla="*/ 1 h 412"/>
                  <a:gd name="T44" fmla="*/ 0 w 1117"/>
                  <a:gd name="T45" fmla="*/ 1 h 412"/>
                  <a:gd name="T46" fmla="*/ 0 w 1117"/>
                  <a:gd name="T47" fmla="*/ 1 h 412"/>
                  <a:gd name="T48" fmla="*/ 0 w 1117"/>
                  <a:gd name="T49" fmla="*/ 1 h 412"/>
                  <a:gd name="T50" fmla="*/ 0 w 1117"/>
                  <a:gd name="T51" fmla="*/ 1 h 412"/>
                  <a:gd name="T52" fmla="*/ 0 w 1117"/>
                  <a:gd name="T53" fmla="*/ 1 h 412"/>
                  <a:gd name="T54" fmla="*/ 0 w 1117"/>
                  <a:gd name="T55" fmla="*/ 1 h 412"/>
                  <a:gd name="T56" fmla="*/ 0 w 1117"/>
                  <a:gd name="T57" fmla="*/ 1 h 412"/>
                  <a:gd name="T58" fmla="*/ 0 w 1117"/>
                  <a:gd name="T59" fmla="*/ 1 h 412"/>
                  <a:gd name="T60" fmla="*/ 0 w 1117"/>
                  <a:gd name="T61" fmla="*/ 1 h 412"/>
                  <a:gd name="T62" fmla="*/ 0 w 1117"/>
                  <a:gd name="T63" fmla="*/ 1 h 412"/>
                  <a:gd name="T64" fmla="*/ 0 w 1117"/>
                  <a:gd name="T65" fmla="*/ 0 h 412"/>
                  <a:gd name="T66" fmla="*/ 0 w 1117"/>
                  <a:gd name="T67" fmla="*/ 1 h 412"/>
                  <a:gd name="T68" fmla="*/ 0 w 1117"/>
                  <a:gd name="T69" fmla="*/ 1 h 412"/>
                  <a:gd name="T70" fmla="*/ 0 w 1117"/>
                  <a:gd name="T71" fmla="*/ 1 h 412"/>
                  <a:gd name="T72" fmla="*/ 0 w 1117"/>
                  <a:gd name="T73" fmla="*/ 1 h 412"/>
                  <a:gd name="T74" fmla="*/ 0 w 1117"/>
                  <a:gd name="T75" fmla="*/ 1 h 412"/>
                  <a:gd name="T76" fmla="*/ 0 w 1117"/>
                  <a:gd name="T77" fmla="*/ 1 h 412"/>
                  <a:gd name="T78" fmla="*/ 0 w 1117"/>
                  <a:gd name="T79" fmla="*/ 1 h 412"/>
                  <a:gd name="T80" fmla="*/ 0 w 1117"/>
                  <a:gd name="T81" fmla="*/ 1 h 412"/>
                  <a:gd name="T82" fmla="*/ 0 w 1117"/>
                  <a:gd name="T83" fmla="*/ 1 h 412"/>
                  <a:gd name="T84" fmla="*/ 0 w 1117"/>
                  <a:gd name="T85" fmla="*/ 1 h 412"/>
                  <a:gd name="T86" fmla="*/ 0 w 1117"/>
                  <a:gd name="T87" fmla="*/ 1 h 412"/>
                  <a:gd name="T88" fmla="*/ 0 w 1117"/>
                  <a:gd name="T89" fmla="*/ 1 h 412"/>
                  <a:gd name="T90" fmla="*/ 0 w 1117"/>
                  <a:gd name="T91" fmla="*/ 1 h 412"/>
                  <a:gd name="T92" fmla="*/ 0 w 1117"/>
                  <a:gd name="T93" fmla="*/ 1 h 412"/>
                  <a:gd name="T94" fmla="*/ 0 w 1117"/>
                  <a:gd name="T95" fmla="*/ 1 h 412"/>
                  <a:gd name="T96" fmla="*/ 0 w 1117"/>
                  <a:gd name="T97" fmla="*/ 1 h 412"/>
                  <a:gd name="T98" fmla="*/ 0 w 1117"/>
                  <a:gd name="T99" fmla="*/ 1 h 412"/>
                  <a:gd name="T100" fmla="*/ 0 w 1117"/>
                  <a:gd name="T101" fmla="*/ 1 h 412"/>
                  <a:gd name="T102" fmla="*/ 0 w 1117"/>
                  <a:gd name="T103" fmla="*/ 1 h 412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0" t="0" r="r" b="b"/>
                <a:pathLst>
                  <a:path w="1117" h="412">
                    <a:moveTo>
                      <a:pt x="1093" y="212"/>
                    </a:moveTo>
                    <a:lnTo>
                      <a:pt x="1073" y="229"/>
                    </a:lnTo>
                    <a:lnTo>
                      <a:pt x="1052" y="248"/>
                    </a:lnTo>
                    <a:lnTo>
                      <a:pt x="1032" y="265"/>
                    </a:lnTo>
                    <a:lnTo>
                      <a:pt x="1011" y="284"/>
                    </a:lnTo>
                    <a:lnTo>
                      <a:pt x="990" y="301"/>
                    </a:lnTo>
                    <a:lnTo>
                      <a:pt x="971" y="317"/>
                    </a:lnTo>
                    <a:lnTo>
                      <a:pt x="951" y="334"/>
                    </a:lnTo>
                    <a:lnTo>
                      <a:pt x="934" y="349"/>
                    </a:lnTo>
                    <a:lnTo>
                      <a:pt x="917" y="363"/>
                    </a:lnTo>
                    <a:lnTo>
                      <a:pt x="900" y="376"/>
                    </a:lnTo>
                    <a:lnTo>
                      <a:pt x="888" y="387"/>
                    </a:lnTo>
                    <a:lnTo>
                      <a:pt x="876" y="397"/>
                    </a:lnTo>
                    <a:lnTo>
                      <a:pt x="867" y="403"/>
                    </a:lnTo>
                    <a:lnTo>
                      <a:pt x="860" y="409"/>
                    </a:lnTo>
                    <a:lnTo>
                      <a:pt x="857" y="412"/>
                    </a:lnTo>
                    <a:lnTo>
                      <a:pt x="826" y="410"/>
                    </a:lnTo>
                    <a:lnTo>
                      <a:pt x="791" y="409"/>
                    </a:lnTo>
                    <a:lnTo>
                      <a:pt x="753" y="408"/>
                    </a:lnTo>
                    <a:lnTo>
                      <a:pt x="714" y="406"/>
                    </a:lnTo>
                    <a:lnTo>
                      <a:pt x="672" y="403"/>
                    </a:lnTo>
                    <a:lnTo>
                      <a:pt x="630" y="401"/>
                    </a:lnTo>
                    <a:lnTo>
                      <a:pt x="587" y="399"/>
                    </a:lnTo>
                    <a:lnTo>
                      <a:pt x="542" y="395"/>
                    </a:lnTo>
                    <a:lnTo>
                      <a:pt x="499" y="393"/>
                    </a:lnTo>
                    <a:lnTo>
                      <a:pt x="455" y="391"/>
                    </a:lnTo>
                    <a:lnTo>
                      <a:pt x="412" y="387"/>
                    </a:lnTo>
                    <a:lnTo>
                      <a:pt x="371" y="385"/>
                    </a:lnTo>
                    <a:lnTo>
                      <a:pt x="330" y="383"/>
                    </a:lnTo>
                    <a:lnTo>
                      <a:pt x="292" y="380"/>
                    </a:lnTo>
                    <a:lnTo>
                      <a:pt x="257" y="378"/>
                    </a:lnTo>
                    <a:lnTo>
                      <a:pt x="224" y="377"/>
                    </a:lnTo>
                    <a:lnTo>
                      <a:pt x="209" y="376"/>
                    </a:lnTo>
                    <a:lnTo>
                      <a:pt x="193" y="376"/>
                    </a:lnTo>
                    <a:lnTo>
                      <a:pt x="178" y="375"/>
                    </a:lnTo>
                    <a:lnTo>
                      <a:pt x="162" y="375"/>
                    </a:lnTo>
                    <a:lnTo>
                      <a:pt x="147" y="374"/>
                    </a:lnTo>
                    <a:lnTo>
                      <a:pt x="131" y="374"/>
                    </a:lnTo>
                    <a:lnTo>
                      <a:pt x="116" y="372"/>
                    </a:lnTo>
                    <a:lnTo>
                      <a:pt x="101" y="372"/>
                    </a:lnTo>
                    <a:lnTo>
                      <a:pt x="80" y="334"/>
                    </a:lnTo>
                    <a:lnTo>
                      <a:pt x="63" y="289"/>
                    </a:lnTo>
                    <a:lnTo>
                      <a:pt x="48" y="241"/>
                    </a:lnTo>
                    <a:lnTo>
                      <a:pt x="36" y="190"/>
                    </a:lnTo>
                    <a:lnTo>
                      <a:pt x="24" y="142"/>
                    </a:lnTo>
                    <a:lnTo>
                      <a:pt x="15" y="97"/>
                    </a:lnTo>
                    <a:lnTo>
                      <a:pt x="7" y="58"/>
                    </a:lnTo>
                    <a:lnTo>
                      <a:pt x="0" y="28"/>
                    </a:lnTo>
                    <a:lnTo>
                      <a:pt x="11" y="62"/>
                    </a:lnTo>
                    <a:lnTo>
                      <a:pt x="25" y="100"/>
                    </a:lnTo>
                    <a:lnTo>
                      <a:pt x="41" y="141"/>
                    </a:lnTo>
                    <a:lnTo>
                      <a:pt x="59" y="181"/>
                    </a:lnTo>
                    <a:lnTo>
                      <a:pt x="77" y="220"/>
                    </a:lnTo>
                    <a:lnTo>
                      <a:pt x="94" y="256"/>
                    </a:lnTo>
                    <a:lnTo>
                      <a:pt x="110" y="287"/>
                    </a:lnTo>
                    <a:lnTo>
                      <a:pt x="124" y="311"/>
                    </a:lnTo>
                    <a:lnTo>
                      <a:pt x="131" y="284"/>
                    </a:lnTo>
                    <a:lnTo>
                      <a:pt x="138" y="257"/>
                    </a:lnTo>
                    <a:lnTo>
                      <a:pt x="146" y="234"/>
                    </a:lnTo>
                    <a:lnTo>
                      <a:pt x="156" y="211"/>
                    </a:lnTo>
                    <a:lnTo>
                      <a:pt x="169" y="191"/>
                    </a:lnTo>
                    <a:lnTo>
                      <a:pt x="184" y="172"/>
                    </a:lnTo>
                    <a:lnTo>
                      <a:pt x="204" y="153"/>
                    </a:lnTo>
                    <a:lnTo>
                      <a:pt x="227" y="136"/>
                    </a:lnTo>
                    <a:lnTo>
                      <a:pt x="214" y="158"/>
                    </a:lnTo>
                    <a:lnTo>
                      <a:pt x="201" y="184"/>
                    </a:lnTo>
                    <a:lnTo>
                      <a:pt x="191" y="216"/>
                    </a:lnTo>
                    <a:lnTo>
                      <a:pt x="184" y="248"/>
                    </a:lnTo>
                    <a:lnTo>
                      <a:pt x="182" y="281"/>
                    </a:lnTo>
                    <a:lnTo>
                      <a:pt x="188" y="314"/>
                    </a:lnTo>
                    <a:lnTo>
                      <a:pt x="200" y="344"/>
                    </a:lnTo>
                    <a:lnTo>
                      <a:pt x="224" y="370"/>
                    </a:lnTo>
                    <a:lnTo>
                      <a:pt x="250" y="344"/>
                    </a:lnTo>
                    <a:lnTo>
                      <a:pt x="270" y="305"/>
                    </a:lnTo>
                    <a:lnTo>
                      <a:pt x="284" y="261"/>
                    </a:lnTo>
                    <a:lnTo>
                      <a:pt x="291" y="211"/>
                    </a:lnTo>
                    <a:lnTo>
                      <a:pt x="290" y="158"/>
                    </a:lnTo>
                    <a:lnTo>
                      <a:pt x="282" y="105"/>
                    </a:lnTo>
                    <a:lnTo>
                      <a:pt x="264" y="54"/>
                    </a:lnTo>
                    <a:lnTo>
                      <a:pt x="237" y="8"/>
                    </a:lnTo>
                    <a:lnTo>
                      <a:pt x="261" y="35"/>
                    </a:lnTo>
                    <a:lnTo>
                      <a:pt x="282" y="63"/>
                    </a:lnTo>
                    <a:lnTo>
                      <a:pt x="299" y="96"/>
                    </a:lnTo>
                    <a:lnTo>
                      <a:pt x="314" y="130"/>
                    </a:lnTo>
                    <a:lnTo>
                      <a:pt x="326" y="168"/>
                    </a:lnTo>
                    <a:lnTo>
                      <a:pt x="334" y="211"/>
                    </a:lnTo>
                    <a:lnTo>
                      <a:pt x="340" y="258"/>
                    </a:lnTo>
                    <a:lnTo>
                      <a:pt x="341" y="309"/>
                    </a:lnTo>
                    <a:lnTo>
                      <a:pt x="355" y="288"/>
                    </a:lnTo>
                    <a:lnTo>
                      <a:pt x="371" y="266"/>
                    </a:lnTo>
                    <a:lnTo>
                      <a:pt x="389" y="244"/>
                    </a:lnTo>
                    <a:lnTo>
                      <a:pt x="409" y="222"/>
                    </a:lnTo>
                    <a:lnTo>
                      <a:pt x="429" y="203"/>
                    </a:lnTo>
                    <a:lnTo>
                      <a:pt x="450" y="184"/>
                    </a:lnTo>
                    <a:lnTo>
                      <a:pt x="471" y="171"/>
                    </a:lnTo>
                    <a:lnTo>
                      <a:pt x="492" y="160"/>
                    </a:lnTo>
                    <a:lnTo>
                      <a:pt x="482" y="180"/>
                    </a:lnTo>
                    <a:lnTo>
                      <a:pt x="469" y="203"/>
                    </a:lnTo>
                    <a:lnTo>
                      <a:pt x="451" y="227"/>
                    </a:lnTo>
                    <a:lnTo>
                      <a:pt x="433" y="251"/>
                    </a:lnTo>
                    <a:lnTo>
                      <a:pt x="416" y="275"/>
                    </a:lnTo>
                    <a:lnTo>
                      <a:pt x="399" y="297"/>
                    </a:lnTo>
                    <a:lnTo>
                      <a:pt x="387" y="318"/>
                    </a:lnTo>
                    <a:lnTo>
                      <a:pt x="381" y="334"/>
                    </a:lnTo>
                    <a:lnTo>
                      <a:pt x="388" y="339"/>
                    </a:lnTo>
                    <a:lnTo>
                      <a:pt x="397" y="344"/>
                    </a:lnTo>
                    <a:lnTo>
                      <a:pt x="408" y="348"/>
                    </a:lnTo>
                    <a:lnTo>
                      <a:pt x="418" y="353"/>
                    </a:lnTo>
                    <a:lnTo>
                      <a:pt x="431" y="356"/>
                    </a:lnTo>
                    <a:lnTo>
                      <a:pt x="443" y="360"/>
                    </a:lnTo>
                    <a:lnTo>
                      <a:pt x="457" y="361"/>
                    </a:lnTo>
                    <a:lnTo>
                      <a:pt x="471" y="360"/>
                    </a:lnTo>
                    <a:lnTo>
                      <a:pt x="470" y="326"/>
                    </a:lnTo>
                    <a:lnTo>
                      <a:pt x="464" y="285"/>
                    </a:lnTo>
                    <a:lnTo>
                      <a:pt x="454" y="240"/>
                    </a:lnTo>
                    <a:lnTo>
                      <a:pt x="440" y="192"/>
                    </a:lnTo>
                    <a:lnTo>
                      <a:pt x="423" y="146"/>
                    </a:lnTo>
                    <a:lnTo>
                      <a:pt x="401" y="103"/>
                    </a:lnTo>
                    <a:lnTo>
                      <a:pt x="374" y="66"/>
                    </a:lnTo>
                    <a:lnTo>
                      <a:pt x="345" y="36"/>
                    </a:lnTo>
                    <a:lnTo>
                      <a:pt x="374" y="58"/>
                    </a:lnTo>
                    <a:lnTo>
                      <a:pt x="399" y="79"/>
                    </a:lnTo>
                    <a:lnTo>
                      <a:pt x="423" y="103"/>
                    </a:lnTo>
                    <a:lnTo>
                      <a:pt x="443" y="127"/>
                    </a:lnTo>
                    <a:lnTo>
                      <a:pt x="462" y="153"/>
                    </a:lnTo>
                    <a:lnTo>
                      <a:pt x="479" y="183"/>
                    </a:lnTo>
                    <a:lnTo>
                      <a:pt x="494" y="217"/>
                    </a:lnTo>
                    <a:lnTo>
                      <a:pt x="509" y="256"/>
                    </a:lnTo>
                    <a:lnTo>
                      <a:pt x="510" y="222"/>
                    </a:lnTo>
                    <a:lnTo>
                      <a:pt x="510" y="188"/>
                    </a:lnTo>
                    <a:lnTo>
                      <a:pt x="509" y="154"/>
                    </a:lnTo>
                    <a:lnTo>
                      <a:pt x="507" y="121"/>
                    </a:lnTo>
                    <a:lnTo>
                      <a:pt x="501" y="89"/>
                    </a:lnTo>
                    <a:lnTo>
                      <a:pt x="494" y="60"/>
                    </a:lnTo>
                    <a:lnTo>
                      <a:pt x="485" y="33"/>
                    </a:lnTo>
                    <a:lnTo>
                      <a:pt x="473" y="10"/>
                    </a:lnTo>
                    <a:lnTo>
                      <a:pt x="489" y="39"/>
                    </a:lnTo>
                    <a:lnTo>
                      <a:pt x="505" y="71"/>
                    </a:lnTo>
                    <a:lnTo>
                      <a:pt x="519" y="106"/>
                    </a:lnTo>
                    <a:lnTo>
                      <a:pt x="531" y="145"/>
                    </a:lnTo>
                    <a:lnTo>
                      <a:pt x="539" y="189"/>
                    </a:lnTo>
                    <a:lnTo>
                      <a:pt x="541" y="236"/>
                    </a:lnTo>
                    <a:lnTo>
                      <a:pt x="538" y="290"/>
                    </a:lnTo>
                    <a:lnTo>
                      <a:pt x="526" y="349"/>
                    </a:lnTo>
                    <a:lnTo>
                      <a:pt x="553" y="322"/>
                    </a:lnTo>
                    <a:lnTo>
                      <a:pt x="576" y="288"/>
                    </a:lnTo>
                    <a:lnTo>
                      <a:pt x="594" y="251"/>
                    </a:lnTo>
                    <a:lnTo>
                      <a:pt x="606" y="211"/>
                    </a:lnTo>
                    <a:lnTo>
                      <a:pt x="608" y="168"/>
                    </a:lnTo>
                    <a:lnTo>
                      <a:pt x="602" y="126"/>
                    </a:lnTo>
                    <a:lnTo>
                      <a:pt x="584" y="84"/>
                    </a:lnTo>
                    <a:lnTo>
                      <a:pt x="551" y="44"/>
                    </a:lnTo>
                    <a:lnTo>
                      <a:pt x="566" y="52"/>
                    </a:lnTo>
                    <a:lnTo>
                      <a:pt x="581" y="60"/>
                    </a:lnTo>
                    <a:lnTo>
                      <a:pt x="596" y="69"/>
                    </a:lnTo>
                    <a:lnTo>
                      <a:pt x="610" y="82"/>
                    </a:lnTo>
                    <a:lnTo>
                      <a:pt x="622" y="96"/>
                    </a:lnTo>
                    <a:lnTo>
                      <a:pt x="632" y="113"/>
                    </a:lnTo>
                    <a:lnTo>
                      <a:pt x="641" y="134"/>
                    </a:lnTo>
                    <a:lnTo>
                      <a:pt x="647" y="158"/>
                    </a:lnTo>
                    <a:lnTo>
                      <a:pt x="651" y="120"/>
                    </a:lnTo>
                    <a:lnTo>
                      <a:pt x="651" y="75"/>
                    </a:lnTo>
                    <a:lnTo>
                      <a:pt x="648" y="32"/>
                    </a:lnTo>
                    <a:lnTo>
                      <a:pt x="645" y="0"/>
                    </a:lnTo>
                    <a:lnTo>
                      <a:pt x="655" y="38"/>
                    </a:lnTo>
                    <a:lnTo>
                      <a:pt x="661" y="82"/>
                    </a:lnTo>
                    <a:lnTo>
                      <a:pt x="662" y="129"/>
                    </a:lnTo>
                    <a:lnTo>
                      <a:pt x="660" y="179"/>
                    </a:lnTo>
                    <a:lnTo>
                      <a:pt x="652" y="228"/>
                    </a:lnTo>
                    <a:lnTo>
                      <a:pt x="641" y="277"/>
                    </a:lnTo>
                    <a:lnTo>
                      <a:pt x="626" y="320"/>
                    </a:lnTo>
                    <a:lnTo>
                      <a:pt x="609" y="360"/>
                    </a:lnTo>
                    <a:lnTo>
                      <a:pt x="636" y="330"/>
                    </a:lnTo>
                    <a:lnTo>
                      <a:pt x="659" y="295"/>
                    </a:lnTo>
                    <a:lnTo>
                      <a:pt x="679" y="255"/>
                    </a:lnTo>
                    <a:lnTo>
                      <a:pt x="697" y="212"/>
                    </a:lnTo>
                    <a:lnTo>
                      <a:pt x="712" y="167"/>
                    </a:lnTo>
                    <a:lnTo>
                      <a:pt x="722" y="122"/>
                    </a:lnTo>
                    <a:lnTo>
                      <a:pt x="730" y="77"/>
                    </a:lnTo>
                    <a:lnTo>
                      <a:pt x="733" y="33"/>
                    </a:lnTo>
                    <a:lnTo>
                      <a:pt x="742" y="88"/>
                    </a:lnTo>
                    <a:lnTo>
                      <a:pt x="746" y="148"/>
                    </a:lnTo>
                    <a:lnTo>
                      <a:pt x="743" y="210"/>
                    </a:lnTo>
                    <a:lnTo>
                      <a:pt x="730" y="269"/>
                    </a:lnTo>
                    <a:lnTo>
                      <a:pt x="743" y="252"/>
                    </a:lnTo>
                    <a:lnTo>
                      <a:pt x="756" y="232"/>
                    </a:lnTo>
                    <a:lnTo>
                      <a:pt x="770" y="206"/>
                    </a:lnTo>
                    <a:lnTo>
                      <a:pt x="784" y="181"/>
                    </a:lnTo>
                    <a:lnTo>
                      <a:pt x="797" y="154"/>
                    </a:lnTo>
                    <a:lnTo>
                      <a:pt x="808" y="130"/>
                    </a:lnTo>
                    <a:lnTo>
                      <a:pt x="816" y="109"/>
                    </a:lnTo>
                    <a:lnTo>
                      <a:pt x="821" y="93"/>
                    </a:lnTo>
                    <a:lnTo>
                      <a:pt x="819" y="118"/>
                    </a:lnTo>
                    <a:lnTo>
                      <a:pt x="813" y="144"/>
                    </a:lnTo>
                    <a:lnTo>
                      <a:pt x="805" y="174"/>
                    </a:lnTo>
                    <a:lnTo>
                      <a:pt x="794" y="204"/>
                    </a:lnTo>
                    <a:lnTo>
                      <a:pt x="781" y="235"/>
                    </a:lnTo>
                    <a:lnTo>
                      <a:pt x="765" y="265"/>
                    </a:lnTo>
                    <a:lnTo>
                      <a:pt x="746" y="295"/>
                    </a:lnTo>
                    <a:lnTo>
                      <a:pt x="725" y="324"/>
                    </a:lnTo>
                    <a:lnTo>
                      <a:pt x="752" y="307"/>
                    </a:lnTo>
                    <a:lnTo>
                      <a:pt x="777" y="286"/>
                    </a:lnTo>
                    <a:lnTo>
                      <a:pt x="803" y="263"/>
                    </a:lnTo>
                    <a:lnTo>
                      <a:pt x="827" y="236"/>
                    </a:lnTo>
                    <a:lnTo>
                      <a:pt x="849" y="207"/>
                    </a:lnTo>
                    <a:lnTo>
                      <a:pt x="869" y="177"/>
                    </a:lnTo>
                    <a:lnTo>
                      <a:pt x="887" y="146"/>
                    </a:lnTo>
                    <a:lnTo>
                      <a:pt x="902" y="114"/>
                    </a:lnTo>
                    <a:lnTo>
                      <a:pt x="896" y="139"/>
                    </a:lnTo>
                    <a:lnTo>
                      <a:pt x="890" y="166"/>
                    </a:lnTo>
                    <a:lnTo>
                      <a:pt x="882" y="194"/>
                    </a:lnTo>
                    <a:lnTo>
                      <a:pt x="873" y="220"/>
                    </a:lnTo>
                    <a:lnTo>
                      <a:pt x="861" y="247"/>
                    </a:lnTo>
                    <a:lnTo>
                      <a:pt x="849" y="271"/>
                    </a:lnTo>
                    <a:lnTo>
                      <a:pt x="835" y="295"/>
                    </a:lnTo>
                    <a:lnTo>
                      <a:pt x="819" y="317"/>
                    </a:lnTo>
                    <a:lnTo>
                      <a:pt x="835" y="308"/>
                    </a:lnTo>
                    <a:lnTo>
                      <a:pt x="850" y="297"/>
                    </a:lnTo>
                    <a:lnTo>
                      <a:pt x="866" y="284"/>
                    </a:lnTo>
                    <a:lnTo>
                      <a:pt x="882" y="269"/>
                    </a:lnTo>
                    <a:lnTo>
                      <a:pt x="897" y="252"/>
                    </a:lnTo>
                    <a:lnTo>
                      <a:pt x="912" y="234"/>
                    </a:lnTo>
                    <a:lnTo>
                      <a:pt x="927" y="216"/>
                    </a:lnTo>
                    <a:lnTo>
                      <a:pt x="941" y="195"/>
                    </a:lnTo>
                    <a:lnTo>
                      <a:pt x="955" y="174"/>
                    </a:lnTo>
                    <a:lnTo>
                      <a:pt x="967" y="153"/>
                    </a:lnTo>
                    <a:lnTo>
                      <a:pt x="979" y="133"/>
                    </a:lnTo>
                    <a:lnTo>
                      <a:pt x="990" y="112"/>
                    </a:lnTo>
                    <a:lnTo>
                      <a:pt x="999" y="91"/>
                    </a:lnTo>
                    <a:lnTo>
                      <a:pt x="1008" y="70"/>
                    </a:lnTo>
                    <a:lnTo>
                      <a:pt x="1014" y="52"/>
                    </a:lnTo>
                    <a:lnTo>
                      <a:pt x="1020" y="33"/>
                    </a:lnTo>
                    <a:lnTo>
                      <a:pt x="1012" y="71"/>
                    </a:lnTo>
                    <a:lnTo>
                      <a:pt x="1004" y="107"/>
                    </a:lnTo>
                    <a:lnTo>
                      <a:pt x="994" y="141"/>
                    </a:lnTo>
                    <a:lnTo>
                      <a:pt x="983" y="173"/>
                    </a:lnTo>
                    <a:lnTo>
                      <a:pt x="968" y="206"/>
                    </a:lnTo>
                    <a:lnTo>
                      <a:pt x="950" y="242"/>
                    </a:lnTo>
                    <a:lnTo>
                      <a:pt x="927" y="279"/>
                    </a:lnTo>
                    <a:lnTo>
                      <a:pt x="897" y="322"/>
                    </a:lnTo>
                    <a:lnTo>
                      <a:pt x="910" y="314"/>
                    </a:lnTo>
                    <a:lnTo>
                      <a:pt x="925" y="304"/>
                    </a:lnTo>
                    <a:lnTo>
                      <a:pt x="940" y="294"/>
                    </a:lnTo>
                    <a:lnTo>
                      <a:pt x="956" y="282"/>
                    </a:lnTo>
                    <a:lnTo>
                      <a:pt x="972" y="270"/>
                    </a:lnTo>
                    <a:lnTo>
                      <a:pt x="988" y="257"/>
                    </a:lnTo>
                    <a:lnTo>
                      <a:pt x="1005" y="243"/>
                    </a:lnTo>
                    <a:lnTo>
                      <a:pt x="1021" y="228"/>
                    </a:lnTo>
                    <a:lnTo>
                      <a:pt x="1037" y="213"/>
                    </a:lnTo>
                    <a:lnTo>
                      <a:pt x="1052" y="197"/>
                    </a:lnTo>
                    <a:lnTo>
                      <a:pt x="1067" y="182"/>
                    </a:lnTo>
                    <a:lnTo>
                      <a:pt x="1080" y="166"/>
                    </a:lnTo>
                    <a:lnTo>
                      <a:pt x="1092" y="150"/>
                    </a:lnTo>
                    <a:lnTo>
                      <a:pt x="1102" y="135"/>
                    </a:lnTo>
                    <a:lnTo>
                      <a:pt x="1111" y="119"/>
                    </a:lnTo>
                    <a:lnTo>
                      <a:pt x="1117" y="104"/>
                    </a:lnTo>
                    <a:lnTo>
                      <a:pt x="1110" y="136"/>
                    </a:lnTo>
                    <a:lnTo>
                      <a:pt x="1103" y="166"/>
                    </a:lnTo>
                    <a:lnTo>
                      <a:pt x="1099" y="192"/>
                    </a:lnTo>
                    <a:lnTo>
                      <a:pt x="1093" y="212"/>
                    </a:lnTo>
                    <a:close/>
                  </a:path>
                </a:pathLst>
              </a:custGeom>
              <a:solidFill>
                <a:srgbClr val="00A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defTabSz="609630"/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0400" name="Freeform 69"/>
              <p:cNvSpPr/>
              <p:nvPr/>
            </p:nvSpPr>
            <p:spPr bwMode="auto">
              <a:xfrm>
                <a:off x="4164" y="4179"/>
                <a:ext cx="202" cy="141"/>
              </a:xfrm>
              <a:custGeom>
                <a:avLst/>
                <a:gdLst>
                  <a:gd name="T0" fmla="*/ 1 w 403"/>
                  <a:gd name="T1" fmla="*/ 1 h 280"/>
                  <a:gd name="T2" fmla="*/ 1 w 403"/>
                  <a:gd name="T3" fmla="*/ 1 h 280"/>
                  <a:gd name="T4" fmla="*/ 1 w 403"/>
                  <a:gd name="T5" fmla="*/ 1 h 280"/>
                  <a:gd name="T6" fmla="*/ 1 w 403"/>
                  <a:gd name="T7" fmla="*/ 1 h 280"/>
                  <a:gd name="T8" fmla="*/ 1 w 403"/>
                  <a:gd name="T9" fmla="*/ 1 h 280"/>
                  <a:gd name="T10" fmla="*/ 1 w 403"/>
                  <a:gd name="T11" fmla="*/ 1 h 280"/>
                  <a:gd name="T12" fmla="*/ 1 w 403"/>
                  <a:gd name="T13" fmla="*/ 1 h 280"/>
                  <a:gd name="T14" fmla="*/ 1 w 403"/>
                  <a:gd name="T15" fmla="*/ 1 h 280"/>
                  <a:gd name="T16" fmla="*/ 1 w 403"/>
                  <a:gd name="T17" fmla="*/ 1 h 280"/>
                  <a:gd name="T18" fmla="*/ 1 w 403"/>
                  <a:gd name="T19" fmla="*/ 1 h 280"/>
                  <a:gd name="T20" fmla="*/ 1 w 403"/>
                  <a:gd name="T21" fmla="*/ 1 h 280"/>
                  <a:gd name="T22" fmla="*/ 1 w 403"/>
                  <a:gd name="T23" fmla="*/ 1 h 280"/>
                  <a:gd name="T24" fmla="*/ 1 w 403"/>
                  <a:gd name="T25" fmla="*/ 1 h 280"/>
                  <a:gd name="T26" fmla="*/ 1 w 403"/>
                  <a:gd name="T27" fmla="*/ 1 h 280"/>
                  <a:gd name="T28" fmla="*/ 1 w 403"/>
                  <a:gd name="T29" fmla="*/ 1 h 280"/>
                  <a:gd name="T30" fmla="*/ 1 w 403"/>
                  <a:gd name="T31" fmla="*/ 1 h 280"/>
                  <a:gd name="T32" fmla="*/ 1 w 403"/>
                  <a:gd name="T33" fmla="*/ 1 h 280"/>
                  <a:gd name="T34" fmla="*/ 1 w 403"/>
                  <a:gd name="T35" fmla="*/ 1 h 280"/>
                  <a:gd name="T36" fmla="*/ 1 w 403"/>
                  <a:gd name="T37" fmla="*/ 1 h 280"/>
                  <a:gd name="T38" fmla="*/ 1 w 403"/>
                  <a:gd name="T39" fmla="*/ 1 h 280"/>
                  <a:gd name="T40" fmla="*/ 1 w 403"/>
                  <a:gd name="T41" fmla="*/ 1 h 280"/>
                  <a:gd name="T42" fmla="*/ 1 w 403"/>
                  <a:gd name="T43" fmla="*/ 1 h 280"/>
                  <a:gd name="T44" fmla="*/ 1 w 403"/>
                  <a:gd name="T45" fmla="*/ 1 h 280"/>
                  <a:gd name="T46" fmla="*/ 1 w 403"/>
                  <a:gd name="T47" fmla="*/ 1 h 280"/>
                  <a:gd name="T48" fmla="*/ 1 w 403"/>
                  <a:gd name="T49" fmla="*/ 1 h 280"/>
                  <a:gd name="T50" fmla="*/ 1 w 403"/>
                  <a:gd name="T51" fmla="*/ 1 h 280"/>
                  <a:gd name="T52" fmla="*/ 1 w 403"/>
                  <a:gd name="T53" fmla="*/ 1 h 280"/>
                  <a:gd name="T54" fmla="*/ 1 w 403"/>
                  <a:gd name="T55" fmla="*/ 1 h 280"/>
                  <a:gd name="T56" fmla="*/ 1 w 403"/>
                  <a:gd name="T57" fmla="*/ 1 h 280"/>
                  <a:gd name="T58" fmla="*/ 1 w 403"/>
                  <a:gd name="T59" fmla="*/ 1 h 280"/>
                  <a:gd name="T60" fmla="*/ 1 w 403"/>
                  <a:gd name="T61" fmla="*/ 1 h 280"/>
                  <a:gd name="T62" fmla="*/ 1 w 403"/>
                  <a:gd name="T63" fmla="*/ 1 h 280"/>
                  <a:gd name="T64" fmla="*/ 1 w 403"/>
                  <a:gd name="T65" fmla="*/ 1 h 280"/>
                  <a:gd name="T66" fmla="*/ 1 w 403"/>
                  <a:gd name="T67" fmla="*/ 1 h 280"/>
                  <a:gd name="T68" fmla="*/ 1 w 403"/>
                  <a:gd name="T69" fmla="*/ 1 h 280"/>
                  <a:gd name="T70" fmla="*/ 1 w 403"/>
                  <a:gd name="T71" fmla="*/ 1 h 280"/>
                  <a:gd name="T72" fmla="*/ 1 w 403"/>
                  <a:gd name="T73" fmla="*/ 1 h 280"/>
                  <a:gd name="T74" fmla="*/ 1 w 403"/>
                  <a:gd name="T75" fmla="*/ 1 h 280"/>
                  <a:gd name="T76" fmla="*/ 1 w 403"/>
                  <a:gd name="T77" fmla="*/ 1 h 280"/>
                  <a:gd name="T78" fmla="*/ 1 w 403"/>
                  <a:gd name="T79" fmla="*/ 1 h 280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0" t="0" r="r" b="b"/>
                <a:pathLst>
                  <a:path w="403" h="280">
                    <a:moveTo>
                      <a:pt x="339" y="270"/>
                    </a:moveTo>
                    <a:lnTo>
                      <a:pt x="322" y="270"/>
                    </a:lnTo>
                    <a:lnTo>
                      <a:pt x="305" y="271"/>
                    </a:lnTo>
                    <a:lnTo>
                      <a:pt x="289" y="271"/>
                    </a:lnTo>
                    <a:lnTo>
                      <a:pt x="273" y="272"/>
                    </a:lnTo>
                    <a:lnTo>
                      <a:pt x="257" y="272"/>
                    </a:lnTo>
                    <a:lnTo>
                      <a:pt x="241" y="273"/>
                    </a:lnTo>
                    <a:lnTo>
                      <a:pt x="225" y="273"/>
                    </a:lnTo>
                    <a:lnTo>
                      <a:pt x="210" y="274"/>
                    </a:lnTo>
                    <a:lnTo>
                      <a:pt x="194" y="274"/>
                    </a:lnTo>
                    <a:lnTo>
                      <a:pt x="179" y="275"/>
                    </a:lnTo>
                    <a:lnTo>
                      <a:pt x="164" y="277"/>
                    </a:lnTo>
                    <a:lnTo>
                      <a:pt x="149" y="277"/>
                    </a:lnTo>
                    <a:lnTo>
                      <a:pt x="134" y="278"/>
                    </a:lnTo>
                    <a:lnTo>
                      <a:pt x="119" y="279"/>
                    </a:lnTo>
                    <a:lnTo>
                      <a:pt x="104" y="279"/>
                    </a:lnTo>
                    <a:lnTo>
                      <a:pt x="90" y="280"/>
                    </a:lnTo>
                    <a:lnTo>
                      <a:pt x="86" y="257"/>
                    </a:lnTo>
                    <a:lnTo>
                      <a:pt x="81" y="233"/>
                    </a:lnTo>
                    <a:lnTo>
                      <a:pt x="73" y="209"/>
                    </a:lnTo>
                    <a:lnTo>
                      <a:pt x="62" y="184"/>
                    </a:lnTo>
                    <a:lnTo>
                      <a:pt x="50" y="162"/>
                    </a:lnTo>
                    <a:lnTo>
                      <a:pt x="35" y="142"/>
                    </a:lnTo>
                    <a:lnTo>
                      <a:pt x="18" y="124"/>
                    </a:lnTo>
                    <a:lnTo>
                      <a:pt x="0" y="112"/>
                    </a:lnTo>
                    <a:lnTo>
                      <a:pt x="22" y="117"/>
                    </a:lnTo>
                    <a:lnTo>
                      <a:pt x="40" y="127"/>
                    </a:lnTo>
                    <a:lnTo>
                      <a:pt x="58" y="138"/>
                    </a:lnTo>
                    <a:lnTo>
                      <a:pt x="74" y="154"/>
                    </a:lnTo>
                    <a:lnTo>
                      <a:pt x="89" y="173"/>
                    </a:lnTo>
                    <a:lnTo>
                      <a:pt x="104" y="196"/>
                    </a:lnTo>
                    <a:lnTo>
                      <a:pt x="117" y="222"/>
                    </a:lnTo>
                    <a:lnTo>
                      <a:pt x="132" y="254"/>
                    </a:lnTo>
                    <a:lnTo>
                      <a:pt x="139" y="222"/>
                    </a:lnTo>
                    <a:lnTo>
                      <a:pt x="143" y="188"/>
                    </a:lnTo>
                    <a:lnTo>
                      <a:pt x="142" y="152"/>
                    </a:lnTo>
                    <a:lnTo>
                      <a:pt x="139" y="115"/>
                    </a:lnTo>
                    <a:lnTo>
                      <a:pt x="134" y="81"/>
                    </a:lnTo>
                    <a:lnTo>
                      <a:pt x="126" y="49"/>
                    </a:lnTo>
                    <a:lnTo>
                      <a:pt x="115" y="23"/>
                    </a:lnTo>
                    <a:lnTo>
                      <a:pt x="103" y="4"/>
                    </a:lnTo>
                    <a:lnTo>
                      <a:pt x="121" y="17"/>
                    </a:lnTo>
                    <a:lnTo>
                      <a:pt x="139" y="33"/>
                    </a:lnTo>
                    <a:lnTo>
                      <a:pt x="157" y="53"/>
                    </a:lnTo>
                    <a:lnTo>
                      <a:pt x="173" y="77"/>
                    </a:lnTo>
                    <a:lnTo>
                      <a:pt x="188" y="106"/>
                    </a:lnTo>
                    <a:lnTo>
                      <a:pt x="200" y="141"/>
                    </a:lnTo>
                    <a:lnTo>
                      <a:pt x="211" y="182"/>
                    </a:lnTo>
                    <a:lnTo>
                      <a:pt x="218" y="230"/>
                    </a:lnTo>
                    <a:lnTo>
                      <a:pt x="228" y="207"/>
                    </a:lnTo>
                    <a:lnTo>
                      <a:pt x="236" y="182"/>
                    </a:lnTo>
                    <a:lnTo>
                      <a:pt x="242" y="153"/>
                    </a:lnTo>
                    <a:lnTo>
                      <a:pt x="245" y="123"/>
                    </a:lnTo>
                    <a:lnTo>
                      <a:pt x="245" y="92"/>
                    </a:lnTo>
                    <a:lnTo>
                      <a:pt x="242" y="61"/>
                    </a:lnTo>
                    <a:lnTo>
                      <a:pt x="235" y="30"/>
                    </a:lnTo>
                    <a:lnTo>
                      <a:pt x="223" y="0"/>
                    </a:lnTo>
                    <a:lnTo>
                      <a:pt x="241" y="30"/>
                    </a:lnTo>
                    <a:lnTo>
                      <a:pt x="255" y="56"/>
                    </a:lnTo>
                    <a:lnTo>
                      <a:pt x="268" y="82"/>
                    </a:lnTo>
                    <a:lnTo>
                      <a:pt x="279" y="106"/>
                    </a:lnTo>
                    <a:lnTo>
                      <a:pt x="287" y="128"/>
                    </a:lnTo>
                    <a:lnTo>
                      <a:pt x="294" y="151"/>
                    </a:lnTo>
                    <a:lnTo>
                      <a:pt x="297" y="173"/>
                    </a:lnTo>
                    <a:lnTo>
                      <a:pt x="298" y="195"/>
                    </a:lnTo>
                    <a:lnTo>
                      <a:pt x="312" y="173"/>
                    </a:lnTo>
                    <a:lnTo>
                      <a:pt x="326" y="149"/>
                    </a:lnTo>
                    <a:lnTo>
                      <a:pt x="340" y="121"/>
                    </a:lnTo>
                    <a:lnTo>
                      <a:pt x="354" y="93"/>
                    </a:lnTo>
                    <a:lnTo>
                      <a:pt x="366" y="67"/>
                    </a:lnTo>
                    <a:lnTo>
                      <a:pt x="375" y="41"/>
                    </a:lnTo>
                    <a:lnTo>
                      <a:pt x="382" y="19"/>
                    </a:lnTo>
                    <a:lnTo>
                      <a:pt x="385" y="2"/>
                    </a:lnTo>
                    <a:lnTo>
                      <a:pt x="392" y="26"/>
                    </a:lnTo>
                    <a:lnTo>
                      <a:pt x="398" y="53"/>
                    </a:lnTo>
                    <a:lnTo>
                      <a:pt x="403" y="81"/>
                    </a:lnTo>
                    <a:lnTo>
                      <a:pt x="403" y="112"/>
                    </a:lnTo>
                    <a:lnTo>
                      <a:pt x="398" y="145"/>
                    </a:lnTo>
                    <a:lnTo>
                      <a:pt x="387" y="183"/>
                    </a:lnTo>
                    <a:lnTo>
                      <a:pt x="367" y="225"/>
                    </a:lnTo>
                    <a:lnTo>
                      <a:pt x="339" y="270"/>
                    </a:lnTo>
                    <a:close/>
                  </a:path>
                </a:pathLst>
              </a:custGeom>
              <a:solidFill>
                <a:srgbClr val="00A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defTabSz="609630"/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0401" name="Freeform 70"/>
              <p:cNvSpPr/>
              <p:nvPr/>
            </p:nvSpPr>
            <p:spPr bwMode="auto">
              <a:xfrm>
                <a:off x="4368" y="4177"/>
                <a:ext cx="123" cy="143"/>
              </a:xfrm>
              <a:custGeom>
                <a:avLst/>
                <a:gdLst>
                  <a:gd name="T0" fmla="*/ 1 w 246"/>
                  <a:gd name="T1" fmla="*/ 1 h 285"/>
                  <a:gd name="T2" fmla="*/ 1 w 246"/>
                  <a:gd name="T3" fmla="*/ 1 h 285"/>
                  <a:gd name="T4" fmla="*/ 1 w 246"/>
                  <a:gd name="T5" fmla="*/ 1 h 285"/>
                  <a:gd name="T6" fmla="*/ 1 w 246"/>
                  <a:gd name="T7" fmla="*/ 1 h 285"/>
                  <a:gd name="T8" fmla="*/ 1 w 246"/>
                  <a:gd name="T9" fmla="*/ 1 h 285"/>
                  <a:gd name="T10" fmla="*/ 1 w 246"/>
                  <a:gd name="T11" fmla="*/ 1 h 285"/>
                  <a:gd name="T12" fmla="*/ 1 w 246"/>
                  <a:gd name="T13" fmla="*/ 1 h 285"/>
                  <a:gd name="T14" fmla="*/ 1 w 246"/>
                  <a:gd name="T15" fmla="*/ 1 h 285"/>
                  <a:gd name="T16" fmla="*/ 0 w 246"/>
                  <a:gd name="T17" fmla="*/ 1 h 285"/>
                  <a:gd name="T18" fmla="*/ 1 w 246"/>
                  <a:gd name="T19" fmla="*/ 1 h 285"/>
                  <a:gd name="T20" fmla="*/ 1 w 246"/>
                  <a:gd name="T21" fmla="*/ 1 h 285"/>
                  <a:gd name="T22" fmla="*/ 1 w 246"/>
                  <a:gd name="T23" fmla="*/ 1 h 285"/>
                  <a:gd name="T24" fmla="*/ 1 w 246"/>
                  <a:gd name="T25" fmla="*/ 1 h 285"/>
                  <a:gd name="T26" fmla="*/ 1 w 246"/>
                  <a:gd name="T27" fmla="*/ 1 h 285"/>
                  <a:gd name="T28" fmla="*/ 1 w 246"/>
                  <a:gd name="T29" fmla="*/ 1 h 285"/>
                  <a:gd name="T30" fmla="*/ 1 w 246"/>
                  <a:gd name="T31" fmla="*/ 1 h 285"/>
                  <a:gd name="T32" fmla="*/ 1 w 246"/>
                  <a:gd name="T33" fmla="*/ 1 h 285"/>
                  <a:gd name="T34" fmla="*/ 1 w 246"/>
                  <a:gd name="T35" fmla="*/ 1 h 285"/>
                  <a:gd name="T36" fmla="*/ 1 w 246"/>
                  <a:gd name="T37" fmla="*/ 1 h 285"/>
                  <a:gd name="T38" fmla="*/ 1 w 246"/>
                  <a:gd name="T39" fmla="*/ 1 h 285"/>
                  <a:gd name="T40" fmla="*/ 1 w 246"/>
                  <a:gd name="T41" fmla="*/ 1 h 285"/>
                  <a:gd name="T42" fmla="*/ 1 w 246"/>
                  <a:gd name="T43" fmla="*/ 1 h 285"/>
                  <a:gd name="T44" fmla="*/ 1 w 246"/>
                  <a:gd name="T45" fmla="*/ 1 h 285"/>
                  <a:gd name="T46" fmla="*/ 1 w 246"/>
                  <a:gd name="T47" fmla="*/ 1 h 285"/>
                  <a:gd name="T48" fmla="*/ 1 w 246"/>
                  <a:gd name="T49" fmla="*/ 0 h 285"/>
                  <a:gd name="T50" fmla="*/ 1 w 246"/>
                  <a:gd name="T51" fmla="*/ 1 h 285"/>
                  <a:gd name="T52" fmla="*/ 1 w 246"/>
                  <a:gd name="T53" fmla="*/ 1 h 285"/>
                  <a:gd name="T54" fmla="*/ 1 w 246"/>
                  <a:gd name="T55" fmla="*/ 1 h 285"/>
                  <a:gd name="T56" fmla="*/ 1 w 246"/>
                  <a:gd name="T57" fmla="*/ 1 h 285"/>
                  <a:gd name="T58" fmla="*/ 1 w 246"/>
                  <a:gd name="T59" fmla="*/ 1 h 285"/>
                  <a:gd name="T60" fmla="*/ 1 w 246"/>
                  <a:gd name="T61" fmla="*/ 1 h 285"/>
                  <a:gd name="T62" fmla="*/ 1 w 246"/>
                  <a:gd name="T63" fmla="*/ 1 h 285"/>
                  <a:gd name="T64" fmla="*/ 1 w 246"/>
                  <a:gd name="T65" fmla="*/ 1 h 285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246" h="285">
                    <a:moveTo>
                      <a:pt x="85" y="285"/>
                    </a:moveTo>
                    <a:lnTo>
                      <a:pt x="75" y="285"/>
                    </a:lnTo>
                    <a:lnTo>
                      <a:pt x="63" y="285"/>
                    </a:lnTo>
                    <a:lnTo>
                      <a:pt x="53" y="285"/>
                    </a:lnTo>
                    <a:lnTo>
                      <a:pt x="42" y="285"/>
                    </a:lnTo>
                    <a:lnTo>
                      <a:pt x="32" y="285"/>
                    </a:lnTo>
                    <a:lnTo>
                      <a:pt x="22" y="285"/>
                    </a:lnTo>
                    <a:lnTo>
                      <a:pt x="10" y="285"/>
                    </a:lnTo>
                    <a:lnTo>
                      <a:pt x="0" y="285"/>
                    </a:lnTo>
                    <a:lnTo>
                      <a:pt x="3" y="270"/>
                    </a:lnTo>
                    <a:lnTo>
                      <a:pt x="8" y="253"/>
                    </a:lnTo>
                    <a:lnTo>
                      <a:pt x="14" y="235"/>
                    </a:lnTo>
                    <a:lnTo>
                      <a:pt x="22" y="217"/>
                    </a:lnTo>
                    <a:lnTo>
                      <a:pt x="30" y="197"/>
                    </a:lnTo>
                    <a:lnTo>
                      <a:pt x="40" y="178"/>
                    </a:lnTo>
                    <a:lnTo>
                      <a:pt x="52" y="157"/>
                    </a:lnTo>
                    <a:lnTo>
                      <a:pt x="64" y="137"/>
                    </a:lnTo>
                    <a:lnTo>
                      <a:pt x="80" y="118"/>
                    </a:lnTo>
                    <a:lnTo>
                      <a:pt x="96" y="98"/>
                    </a:lnTo>
                    <a:lnTo>
                      <a:pt x="116" y="79"/>
                    </a:lnTo>
                    <a:lnTo>
                      <a:pt x="137" y="60"/>
                    </a:lnTo>
                    <a:lnTo>
                      <a:pt x="161" y="43"/>
                    </a:lnTo>
                    <a:lnTo>
                      <a:pt x="186" y="28"/>
                    </a:lnTo>
                    <a:lnTo>
                      <a:pt x="215" y="13"/>
                    </a:lnTo>
                    <a:lnTo>
                      <a:pt x="246" y="0"/>
                    </a:lnTo>
                    <a:lnTo>
                      <a:pt x="215" y="30"/>
                    </a:lnTo>
                    <a:lnTo>
                      <a:pt x="186" y="60"/>
                    </a:lnTo>
                    <a:lnTo>
                      <a:pt x="160" y="91"/>
                    </a:lnTo>
                    <a:lnTo>
                      <a:pt x="136" y="124"/>
                    </a:lnTo>
                    <a:lnTo>
                      <a:pt x="116" y="158"/>
                    </a:lnTo>
                    <a:lnTo>
                      <a:pt x="100" y="196"/>
                    </a:lnTo>
                    <a:lnTo>
                      <a:pt x="90" y="238"/>
                    </a:lnTo>
                    <a:lnTo>
                      <a:pt x="85" y="285"/>
                    </a:lnTo>
                    <a:close/>
                  </a:path>
                </a:pathLst>
              </a:custGeom>
              <a:solidFill>
                <a:srgbClr val="00A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defTabSz="609630"/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0402" name="Freeform 71"/>
              <p:cNvSpPr/>
              <p:nvPr/>
            </p:nvSpPr>
            <p:spPr bwMode="auto">
              <a:xfrm>
                <a:off x="4389" y="4134"/>
                <a:ext cx="493" cy="199"/>
              </a:xfrm>
              <a:custGeom>
                <a:avLst/>
                <a:gdLst>
                  <a:gd name="T0" fmla="*/ 1 w 986"/>
                  <a:gd name="T1" fmla="*/ 1 h 398"/>
                  <a:gd name="T2" fmla="*/ 1 w 986"/>
                  <a:gd name="T3" fmla="*/ 1 h 398"/>
                  <a:gd name="T4" fmla="*/ 1 w 986"/>
                  <a:gd name="T5" fmla="*/ 1 h 398"/>
                  <a:gd name="T6" fmla="*/ 1 w 986"/>
                  <a:gd name="T7" fmla="*/ 1 h 398"/>
                  <a:gd name="T8" fmla="*/ 1 w 986"/>
                  <a:gd name="T9" fmla="*/ 1 h 398"/>
                  <a:gd name="T10" fmla="*/ 1 w 986"/>
                  <a:gd name="T11" fmla="*/ 1 h 398"/>
                  <a:gd name="T12" fmla="*/ 1 w 986"/>
                  <a:gd name="T13" fmla="*/ 1 h 398"/>
                  <a:gd name="T14" fmla="*/ 1 w 986"/>
                  <a:gd name="T15" fmla="*/ 1 h 398"/>
                  <a:gd name="T16" fmla="*/ 1 w 986"/>
                  <a:gd name="T17" fmla="*/ 1 h 398"/>
                  <a:gd name="T18" fmla="*/ 1 w 986"/>
                  <a:gd name="T19" fmla="*/ 1 h 398"/>
                  <a:gd name="T20" fmla="*/ 1 w 986"/>
                  <a:gd name="T21" fmla="*/ 1 h 398"/>
                  <a:gd name="T22" fmla="*/ 1 w 986"/>
                  <a:gd name="T23" fmla="*/ 1 h 398"/>
                  <a:gd name="T24" fmla="*/ 1 w 986"/>
                  <a:gd name="T25" fmla="*/ 1 h 398"/>
                  <a:gd name="T26" fmla="*/ 1 w 986"/>
                  <a:gd name="T27" fmla="*/ 1 h 398"/>
                  <a:gd name="T28" fmla="*/ 1 w 986"/>
                  <a:gd name="T29" fmla="*/ 1 h 398"/>
                  <a:gd name="T30" fmla="*/ 1 w 986"/>
                  <a:gd name="T31" fmla="*/ 1 h 398"/>
                  <a:gd name="T32" fmla="*/ 1 w 986"/>
                  <a:gd name="T33" fmla="*/ 1 h 398"/>
                  <a:gd name="T34" fmla="*/ 1 w 986"/>
                  <a:gd name="T35" fmla="*/ 1 h 398"/>
                  <a:gd name="T36" fmla="*/ 1 w 986"/>
                  <a:gd name="T37" fmla="*/ 1 h 398"/>
                  <a:gd name="T38" fmla="*/ 1 w 986"/>
                  <a:gd name="T39" fmla="*/ 1 h 398"/>
                  <a:gd name="T40" fmla="*/ 1 w 986"/>
                  <a:gd name="T41" fmla="*/ 1 h 398"/>
                  <a:gd name="T42" fmla="*/ 1 w 986"/>
                  <a:gd name="T43" fmla="*/ 1 h 398"/>
                  <a:gd name="T44" fmla="*/ 1 w 986"/>
                  <a:gd name="T45" fmla="*/ 1 h 398"/>
                  <a:gd name="T46" fmla="*/ 1 w 986"/>
                  <a:gd name="T47" fmla="*/ 1 h 398"/>
                  <a:gd name="T48" fmla="*/ 1 w 986"/>
                  <a:gd name="T49" fmla="*/ 1 h 398"/>
                  <a:gd name="T50" fmla="*/ 1 w 986"/>
                  <a:gd name="T51" fmla="*/ 1 h 398"/>
                  <a:gd name="T52" fmla="*/ 1 w 986"/>
                  <a:gd name="T53" fmla="*/ 1 h 398"/>
                  <a:gd name="T54" fmla="*/ 1 w 986"/>
                  <a:gd name="T55" fmla="*/ 1 h 398"/>
                  <a:gd name="T56" fmla="*/ 1 w 986"/>
                  <a:gd name="T57" fmla="*/ 1 h 398"/>
                  <a:gd name="T58" fmla="*/ 1 w 986"/>
                  <a:gd name="T59" fmla="*/ 1 h 398"/>
                  <a:gd name="T60" fmla="*/ 1 w 986"/>
                  <a:gd name="T61" fmla="*/ 1 h 398"/>
                  <a:gd name="T62" fmla="*/ 1 w 986"/>
                  <a:gd name="T63" fmla="*/ 1 h 398"/>
                  <a:gd name="T64" fmla="*/ 1 w 986"/>
                  <a:gd name="T65" fmla="*/ 1 h 398"/>
                  <a:gd name="T66" fmla="*/ 1 w 986"/>
                  <a:gd name="T67" fmla="*/ 1 h 398"/>
                  <a:gd name="T68" fmla="*/ 1 w 986"/>
                  <a:gd name="T69" fmla="*/ 1 h 398"/>
                  <a:gd name="T70" fmla="*/ 1 w 986"/>
                  <a:gd name="T71" fmla="*/ 1 h 398"/>
                  <a:gd name="T72" fmla="*/ 1 w 986"/>
                  <a:gd name="T73" fmla="*/ 1 h 398"/>
                  <a:gd name="T74" fmla="*/ 1 w 986"/>
                  <a:gd name="T75" fmla="*/ 1 h 398"/>
                  <a:gd name="T76" fmla="*/ 1 w 986"/>
                  <a:gd name="T77" fmla="*/ 1 h 398"/>
                  <a:gd name="T78" fmla="*/ 1 w 986"/>
                  <a:gd name="T79" fmla="*/ 1 h 398"/>
                  <a:gd name="T80" fmla="*/ 1 w 986"/>
                  <a:gd name="T81" fmla="*/ 1 h 398"/>
                  <a:gd name="T82" fmla="*/ 1 w 986"/>
                  <a:gd name="T83" fmla="*/ 1 h 398"/>
                  <a:gd name="T84" fmla="*/ 1 w 986"/>
                  <a:gd name="T85" fmla="*/ 1 h 398"/>
                  <a:gd name="T86" fmla="*/ 1 w 986"/>
                  <a:gd name="T87" fmla="*/ 1 h 398"/>
                  <a:gd name="T88" fmla="*/ 1 w 986"/>
                  <a:gd name="T89" fmla="*/ 1 h 398"/>
                  <a:gd name="T90" fmla="*/ 1 w 986"/>
                  <a:gd name="T91" fmla="*/ 1 h 398"/>
                  <a:gd name="T92" fmla="*/ 1 w 986"/>
                  <a:gd name="T93" fmla="*/ 1 h 398"/>
                  <a:gd name="T94" fmla="*/ 1 w 986"/>
                  <a:gd name="T95" fmla="*/ 1 h 398"/>
                  <a:gd name="T96" fmla="*/ 1 w 986"/>
                  <a:gd name="T97" fmla="*/ 1 h 398"/>
                  <a:gd name="T98" fmla="*/ 1 w 986"/>
                  <a:gd name="T99" fmla="*/ 1 h 398"/>
                  <a:gd name="T100" fmla="*/ 1 w 986"/>
                  <a:gd name="T101" fmla="*/ 1 h 398"/>
                  <a:gd name="T102" fmla="*/ 1 w 986"/>
                  <a:gd name="T103" fmla="*/ 1 h 398"/>
                  <a:gd name="T104" fmla="*/ 1 w 986"/>
                  <a:gd name="T105" fmla="*/ 1 h 398"/>
                  <a:gd name="T106" fmla="*/ 1 w 986"/>
                  <a:gd name="T107" fmla="*/ 1 h 398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0" t="0" r="r" b="b"/>
                <a:pathLst>
                  <a:path w="986" h="398">
                    <a:moveTo>
                      <a:pt x="901" y="398"/>
                    </a:moveTo>
                    <a:lnTo>
                      <a:pt x="867" y="398"/>
                    </a:lnTo>
                    <a:lnTo>
                      <a:pt x="829" y="398"/>
                    </a:lnTo>
                    <a:lnTo>
                      <a:pt x="789" y="398"/>
                    </a:lnTo>
                    <a:lnTo>
                      <a:pt x="747" y="396"/>
                    </a:lnTo>
                    <a:lnTo>
                      <a:pt x="702" y="396"/>
                    </a:lnTo>
                    <a:lnTo>
                      <a:pt x="656" y="394"/>
                    </a:lnTo>
                    <a:lnTo>
                      <a:pt x="608" y="393"/>
                    </a:lnTo>
                    <a:lnTo>
                      <a:pt x="561" y="392"/>
                    </a:lnTo>
                    <a:lnTo>
                      <a:pt x="513" y="389"/>
                    </a:lnTo>
                    <a:lnTo>
                      <a:pt x="467" y="388"/>
                    </a:lnTo>
                    <a:lnTo>
                      <a:pt x="421" y="386"/>
                    </a:lnTo>
                    <a:lnTo>
                      <a:pt x="376" y="384"/>
                    </a:lnTo>
                    <a:lnTo>
                      <a:pt x="334" y="383"/>
                    </a:lnTo>
                    <a:lnTo>
                      <a:pt x="294" y="380"/>
                    </a:lnTo>
                    <a:lnTo>
                      <a:pt x="258" y="378"/>
                    </a:lnTo>
                    <a:lnTo>
                      <a:pt x="225" y="377"/>
                    </a:lnTo>
                    <a:lnTo>
                      <a:pt x="210" y="376"/>
                    </a:lnTo>
                    <a:lnTo>
                      <a:pt x="194" y="376"/>
                    </a:lnTo>
                    <a:lnTo>
                      <a:pt x="179" y="374"/>
                    </a:lnTo>
                    <a:lnTo>
                      <a:pt x="163" y="373"/>
                    </a:lnTo>
                    <a:lnTo>
                      <a:pt x="148" y="373"/>
                    </a:lnTo>
                    <a:lnTo>
                      <a:pt x="132" y="372"/>
                    </a:lnTo>
                    <a:lnTo>
                      <a:pt x="117" y="372"/>
                    </a:lnTo>
                    <a:lnTo>
                      <a:pt x="102" y="372"/>
                    </a:lnTo>
                    <a:lnTo>
                      <a:pt x="81" y="334"/>
                    </a:lnTo>
                    <a:lnTo>
                      <a:pt x="64" y="289"/>
                    </a:lnTo>
                    <a:lnTo>
                      <a:pt x="48" y="241"/>
                    </a:lnTo>
                    <a:lnTo>
                      <a:pt x="35" y="190"/>
                    </a:lnTo>
                    <a:lnTo>
                      <a:pt x="23" y="142"/>
                    </a:lnTo>
                    <a:lnTo>
                      <a:pt x="14" y="97"/>
                    </a:lnTo>
                    <a:lnTo>
                      <a:pt x="6" y="57"/>
                    </a:lnTo>
                    <a:lnTo>
                      <a:pt x="0" y="27"/>
                    </a:lnTo>
                    <a:lnTo>
                      <a:pt x="12" y="62"/>
                    </a:lnTo>
                    <a:lnTo>
                      <a:pt x="26" y="100"/>
                    </a:lnTo>
                    <a:lnTo>
                      <a:pt x="42" y="140"/>
                    </a:lnTo>
                    <a:lnTo>
                      <a:pt x="59" y="181"/>
                    </a:lnTo>
                    <a:lnTo>
                      <a:pt x="77" y="220"/>
                    </a:lnTo>
                    <a:lnTo>
                      <a:pt x="95" y="256"/>
                    </a:lnTo>
                    <a:lnTo>
                      <a:pt x="110" y="287"/>
                    </a:lnTo>
                    <a:lnTo>
                      <a:pt x="124" y="311"/>
                    </a:lnTo>
                    <a:lnTo>
                      <a:pt x="130" y="283"/>
                    </a:lnTo>
                    <a:lnTo>
                      <a:pt x="139" y="257"/>
                    </a:lnTo>
                    <a:lnTo>
                      <a:pt x="147" y="234"/>
                    </a:lnTo>
                    <a:lnTo>
                      <a:pt x="157" y="211"/>
                    </a:lnTo>
                    <a:lnTo>
                      <a:pt x="170" y="190"/>
                    </a:lnTo>
                    <a:lnTo>
                      <a:pt x="185" y="170"/>
                    </a:lnTo>
                    <a:lnTo>
                      <a:pt x="204" y="152"/>
                    </a:lnTo>
                    <a:lnTo>
                      <a:pt x="227" y="135"/>
                    </a:lnTo>
                    <a:lnTo>
                      <a:pt x="215" y="157"/>
                    </a:lnTo>
                    <a:lnTo>
                      <a:pt x="202" y="184"/>
                    </a:lnTo>
                    <a:lnTo>
                      <a:pt x="191" y="214"/>
                    </a:lnTo>
                    <a:lnTo>
                      <a:pt x="185" y="248"/>
                    </a:lnTo>
                    <a:lnTo>
                      <a:pt x="182" y="281"/>
                    </a:lnTo>
                    <a:lnTo>
                      <a:pt x="188" y="313"/>
                    </a:lnTo>
                    <a:lnTo>
                      <a:pt x="201" y="343"/>
                    </a:lnTo>
                    <a:lnTo>
                      <a:pt x="225" y="370"/>
                    </a:lnTo>
                    <a:lnTo>
                      <a:pt x="250" y="343"/>
                    </a:lnTo>
                    <a:lnTo>
                      <a:pt x="271" y="305"/>
                    </a:lnTo>
                    <a:lnTo>
                      <a:pt x="285" y="260"/>
                    </a:lnTo>
                    <a:lnTo>
                      <a:pt x="292" y="211"/>
                    </a:lnTo>
                    <a:lnTo>
                      <a:pt x="291" y="158"/>
                    </a:lnTo>
                    <a:lnTo>
                      <a:pt x="282" y="105"/>
                    </a:lnTo>
                    <a:lnTo>
                      <a:pt x="264" y="54"/>
                    </a:lnTo>
                    <a:lnTo>
                      <a:pt x="238" y="8"/>
                    </a:lnTo>
                    <a:lnTo>
                      <a:pt x="262" y="34"/>
                    </a:lnTo>
                    <a:lnTo>
                      <a:pt x="282" y="63"/>
                    </a:lnTo>
                    <a:lnTo>
                      <a:pt x="300" y="95"/>
                    </a:lnTo>
                    <a:lnTo>
                      <a:pt x="315" y="130"/>
                    </a:lnTo>
                    <a:lnTo>
                      <a:pt x="325" y="168"/>
                    </a:lnTo>
                    <a:lnTo>
                      <a:pt x="333" y="211"/>
                    </a:lnTo>
                    <a:lnTo>
                      <a:pt x="339" y="258"/>
                    </a:lnTo>
                    <a:lnTo>
                      <a:pt x="340" y="309"/>
                    </a:lnTo>
                    <a:lnTo>
                      <a:pt x="354" y="288"/>
                    </a:lnTo>
                    <a:lnTo>
                      <a:pt x="370" y="266"/>
                    </a:lnTo>
                    <a:lnTo>
                      <a:pt x="388" y="244"/>
                    </a:lnTo>
                    <a:lnTo>
                      <a:pt x="409" y="222"/>
                    </a:lnTo>
                    <a:lnTo>
                      <a:pt x="430" y="203"/>
                    </a:lnTo>
                    <a:lnTo>
                      <a:pt x="451" y="184"/>
                    </a:lnTo>
                    <a:lnTo>
                      <a:pt x="471" y="170"/>
                    </a:lnTo>
                    <a:lnTo>
                      <a:pt x="492" y="160"/>
                    </a:lnTo>
                    <a:lnTo>
                      <a:pt x="483" y="180"/>
                    </a:lnTo>
                    <a:lnTo>
                      <a:pt x="469" y="203"/>
                    </a:lnTo>
                    <a:lnTo>
                      <a:pt x="452" y="227"/>
                    </a:lnTo>
                    <a:lnTo>
                      <a:pt x="433" y="251"/>
                    </a:lnTo>
                    <a:lnTo>
                      <a:pt x="415" y="275"/>
                    </a:lnTo>
                    <a:lnTo>
                      <a:pt x="399" y="297"/>
                    </a:lnTo>
                    <a:lnTo>
                      <a:pt x="387" y="318"/>
                    </a:lnTo>
                    <a:lnTo>
                      <a:pt x="380" y="334"/>
                    </a:lnTo>
                    <a:lnTo>
                      <a:pt x="388" y="339"/>
                    </a:lnTo>
                    <a:lnTo>
                      <a:pt x="396" y="343"/>
                    </a:lnTo>
                    <a:lnTo>
                      <a:pt x="407" y="348"/>
                    </a:lnTo>
                    <a:lnTo>
                      <a:pt x="418" y="353"/>
                    </a:lnTo>
                    <a:lnTo>
                      <a:pt x="431" y="356"/>
                    </a:lnTo>
                    <a:lnTo>
                      <a:pt x="444" y="360"/>
                    </a:lnTo>
                    <a:lnTo>
                      <a:pt x="458" y="361"/>
                    </a:lnTo>
                    <a:lnTo>
                      <a:pt x="471" y="360"/>
                    </a:lnTo>
                    <a:lnTo>
                      <a:pt x="470" y="326"/>
                    </a:lnTo>
                    <a:lnTo>
                      <a:pt x="464" y="285"/>
                    </a:lnTo>
                    <a:lnTo>
                      <a:pt x="454" y="240"/>
                    </a:lnTo>
                    <a:lnTo>
                      <a:pt x="440" y="192"/>
                    </a:lnTo>
                    <a:lnTo>
                      <a:pt x="423" y="146"/>
                    </a:lnTo>
                    <a:lnTo>
                      <a:pt x="401" y="102"/>
                    </a:lnTo>
                    <a:lnTo>
                      <a:pt x="375" y="65"/>
                    </a:lnTo>
                    <a:lnTo>
                      <a:pt x="346" y="36"/>
                    </a:lnTo>
                    <a:lnTo>
                      <a:pt x="375" y="57"/>
                    </a:lnTo>
                    <a:lnTo>
                      <a:pt x="400" y="79"/>
                    </a:lnTo>
                    <a:lnTo>
                      <a:pt x="423" y="102"/>
                    </a:lnTo>
                    <a:lnTo>
                      <a:pt x="444" y="127"/>
                    </a:lnTo>
                    <a:lnTo>
                      <a:pt x="462" y="153"/>
                    </a:lnTo>
                    <a:lnTo>
                      <a:pt x="479" y="183"/>
                    </a:lnTo>
                    <a:lnTo>
                      <a:pt x="494" y="217"/>
                    </a:lnTo>
                    <a:lnTo>
                      <a:pt x="509" y="256"/>
                    </a:lnTo>
                    <a:lnTo>
                      <a:pt x="510" y="222"/>
                    </a:lnTo>
                    <a:lnTo>
                      <a:pt x="510" y="188"/>
                    </a:lnTo>
                    <a:lnTo>
                      <a:pt x="509" y="154"/>
                    </a:lnTo>
                    <a:lnTo>
                      <a:pt x="507" y="121"/>
                    </a:lnTo>
                    <a:lnTo>
                      <a:pt x="501" y="89"/>
                    </a:lnTo>
                    <a:lnTo>
                      <a:pt x="494" y="60"/>
                    </a:lnTo>
                    <a:lnTo>
                      <a:pt x="485" y="33"/>
                    </a:lnTo>
                    <a:lnTo>
                      <a:pt x="474" y="10"/>
                    </a:lnTo>
                    <a:lnTo>
                      <a:pt x="490" y="39"/>
                    </a:lnTo>
                    <a:lnTo>
                      <a:pt x="506" y="70"/>
                    </a:lnTo>
                    <a:lnTo>
                      <a:pt x="520" y="106"/>
                    </a:lnTo>
                    <a:lnTo>
                      <a:pt x="531" y="145"/>
                    </a:lnTo>
                    <a:lnTo>
                      <a:pt x="539" y="188"/>
                    </a:lnTo>
                    <a:lnTo>
                      <a:pt x="542" y="236"/>
                    </a:lnTo>
                    <a:lnTo>
                      <a:pt x="538" y="290"/>
                    </a:lnTo>
                    <a:lnTo>
                      <a:pt x="527" y="349"/>
                    </a:lnTo>
                    <a:lnTo>
                      <a:pt x="553" y="321"/>
                    </a:lnTo>
                    <a:lnTo>
                      <a:pt x="576" y="288"/>
                    </a:lnTo>
                    <a:lnTo>
                      <a:pt x="595" y="251"/>
                    </a:lnTo>
                    <a:lnTo>
                      <a:pt x="606" y="211"/>
                    </a:lnTo>
                    <a:lnTo>
                      <a:pt x="608" y="168"/>
                    </a:lnTo>
                    <a:lnTo>
                      <a:pt x="603" y="125"/>
                    </a:lnTo>
                    <a:lnTo>
                      <a:pt x="584" y="83"/>
                    </a:lnTo>
                    <a:lnTo>
                      <a:pt x="552" y="42"/>
                    </a:lnTo>
                    <a:lnTo>
                      <a:pt x="567" y="50"/>
                    </a:lnTo>
                    <a:lnTo>
                      <a:pt x="582" y="59"/>
                    </a:lnTo>
                    <a:lnTo>
                      <a:pt x="597" y="69"/>
                    </a:lnTo>
                    <a:lnTo>
                      <a:pt x="611" y="80"/>
                    </a:lnTo>
                    <a:lnTo>
                      <a:pt x="622" y="95"/>
                    </a:lnTo>
                    <a:lnTo>
                      <a:pt x="633" y="113"/>
                    </a:lnTo>
                    <a:lnTo>
                      <a:pt x="642" y="134"/>
                    </a:lnTo>
                    <a:lnTo>
                      <a:pt x="648" y="158"/>
                    </a:lnTo>
                    <a:lnTo>
                      <a:pt x="651" y="120"/>
                    </a:lnTo>
                    <a:lnTo>
                      <a:pt x="651" y="75"/>
                    </a:lnTo>
                    <a:lnTo>
                      <a:pt x="649" y="32"/>
                    </a:lnTo>
                    <a:lnTo>
                      <a:pt x="645" y="0"/>
                    </a:lnTo>
                    <a:lnTo>
                      <a:pt x="656" y="38"/>
                    </a:lnTo>
                    <a:lnTo>
                      <a:pt x="661" y="82"/>
                    </a:lnTo>
                    <a:lnTo>
                      <a:pt x="663" y="129"/>
                    </a:lnTo>
                    <a:lnTo>
                      <a:pt x="660" y="178"/>
                    </a:lnTo>
                    <a:lnTo>
                      <a:pt x="652" y="228"/>
                    </a:lnTo>
                    <a:lnTo>
                      <a:pt x="642" y="276"/>
                    </a:lnTo>
                    <a:lnTo>
                      <a:pt x="627" y="320"/>
                    </a:lnTo>
                    <a:lnTo>
                      <a:pt x="610" y="360"/>
                    </a:lnTo>
                    <a:lnTo>
                      <a:pt x="636" y="330"/>
                    </a:lnTo>
                    <a:lnTo>
                      <a:pt x="659" y="295"/>
                    </a:lnTo>
                    <a:lnTo>
                      <a:pt x="680" y="255"/>
                    </a:lnTo>
                    <a:lnTo>
                      <a:pt x="697" y="212"/>
                    </a:lnTo>
                    <a:lnTo>
                      <a:pt x="711" y="167"/>
                    </a:lnTo>
                    <a:lnTo>
                      <a:pt x="722" y="122"/>
                    </a:lnTo>
                    <a:lnTo>
                      <a:pt x="729" y="77"/>
                    </a:lnTo>
                    <a:lnTo>
                      <a:pt x="733" y="33"/>
                    </a:lnTo>
                    <a:lnTo>
                      <a:pt x="741" y="87"/>
                    </a:lnTo>
                    <a:lnTo>
                      <a:pt x="745" y="147"/>
                    </a:lnTo>
                    <a:lnTo>
                      <a:pt x="743" y="210"/>
                    </a:lnTo>
                    <a:lnTo>
                      <a:pt x="730" y="268"/>
                    </a:lnTo>
                    <a:lnTo>
                      <a:pt x="743" y="252"/>
                    </a:lnTo>
                    <a:lnTo>
                      <a:pt x="757" y="232"/>
                    </a:lnTo>
                    <a:lnTo>
                      <a:pt x="771" y="206"/>
                    </a:lnTo>
                    <a:lnTo>
                      <a:pt x="785" y="180"/>
                    </a:lnTo>
                    <a:lnTo>
                      <a:pt x="797" y="153"/>
                    </a:lnTo>
                    <a:lnTo>
                      <a:pt x="809" y="129"/>
                    </a:lnTo>
                    <a:lnTo>
                      <a:pt x="817" y="108"/>
                    </a:lnTo>
                    <a:lnTo>
                      <a:pt x="821" y="93"/>
                    </a:lnTo>
                    <a:lnTo>
                      <a:pt x="819" y="117"/>
                    </a:lnTo>
                    <a:lnTo>
                      <a:pt x="813" y="144"/>
                    </a:lnTo>
                    <a:lnTo>
                      <a:pt x="805" y="174"/>
                    </a:lnTo>
                    <a:lnTo>
                      <a:pt x="795" y="204"/>
                    </a:lnTo>
                    <a:lnTo>
                      <a:pt x="781" y="235"/>
                    </a:lnTo>
                    <a:lnTo>
                      <a:pt x="765" y="265"/>
                    </a:lnTo>
                    <a:lnTo>
                      <a:pt x="747" y="295"/>
                    </a:lnTo>
                    <a:lnTo>
                      <a:pt x="726" y="324"/>
                    </a:lnTo>
                    <a:lnTo>
                      <a:pt x="752" y="306"/>
                    </a:lnTo>
                    <a:lnTo>
                      <a:pt x="778" y="286"/>
                    </a:lnTo>
                    <a:lnTo>
                      <a:pt x="803" y="263"/>
                    </a:lnTo>
                    <a:lnTo>
                      <a:pt x="827" y="236"/>
                    </a:lnTo>
                    <a:lnTo>
                      <a:pt x="849" y="207"/>
                    </a:lnTo>
                    <a:lnTo>
                      <a:pt x="870" y="177"/>
                    </a:lnTo>
                    <a:lnTo>
                      <a:pt x="887" y="146"/>
                    </a:lnTo>
                    <a:lnTo>
                      <a:pt x="902" y="114"/>
                    </a:lnTo>
                    <a:lnTo>
                      <a:pt x="896" y="139"/>
                    </a:lnTo>
                    <a:lnTo>
                      <a:pt x="891" y="166"/>
                    </a:lnTo>
                    <a:lnTo>
                      <a:pt x="882" y="193"/>
                    </a:lnTo>
                    <a:lnTo>
                      <a:pt x="873" y="220"/>
                    </a:lnTo>
                    <a:lnTo>
                      <a:pt x="862" y="247"/>
                    </a:lnTo>
                    <a:lnTo>
                      <a:pt x="849" y="271"/>
                    </a:lnTo>
                    <a:lnTo>
                      <a:pt x="835" y="295"/>
                    </a:lnTo>
                    <a:lnTo>
                      <a:pt x="819" y="317"/>
                    </a:lnTo>
                    <a:lnTo>
                      <a:pt x="849" y="297"/>
                    </a:lnTo>
                    <a:lnTo>
                      <a:pt x="877" y="271"/>
                    </a:lnTo>
                    <a:lnTo>
                      <a:pt x="902" y="237"/>
                    </a:lnTo>
                    <a:lnTo>
                      <a:pt x="925" y="200"/>
                    </a:lnTo>
                    <a:lnTo>
                      <a:pt x="945" y="161"/>
                    </a:lnTo>
                    <a:lnTo>
                      <a:pt x="962" y="122"/>
                    </a:lnTo>
                    <a:lnTo>
                      <a:pt x="976" y="83"/>
                    </a:lnTo>
                    <a:lnTo>
                      <a:pt x="986" y="46"/>
                    </a:lnTo>
                    <a:lnTo>
                      <a:pt x="980" y="86"/>
                    </a:lnTo>
                    <a:lnTo>
                      <a:pt x="979" y="128"/>
                    </a:lnTo>
                    <a:lnTo>
                      <a:pt x="980" y="169"/>
                    </a:lnTo>
                    <a:lnTo>
                      <a:pt x="984" y="210"/>
                    </a:lnTo>
                    <a:lnTo>
                      <a:pt x="986" y="247"/>
                    </a:lnTo>
                    <a:lnTo>
                      <a:pt x="986" y="282"/>
                    </a:lnTo>
                    <a:lnTo>
                      <a:pt x="983" y="312"/>
                    </a:lnTo>
                    <a:lnTo>
                      <a:pt x="975" y="339"/>
                    </a:lnTo>
                    <a:lnTo>
                      <a:pt x="901" y="398"/>
                    </a:lnTo>
                    <a:close/>
                  </a:path>
                </a:pathLst>
              </a:custGeom>
              <a:solidFill>
                <a:srgbClr val="00A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defTabSz="609630"/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</p:grpSp>
        <p:grpSp>
          <p:nvGrpSpPr>
            <p:cNvPr id="10268" name="Group 72"/>
            <p:cNvGrpSpPr/>
            <p:nvPr/>
          </p:nvGrpSpPr>
          <p:grpSpPr bwMode="auto">
            <a:xfrm>
              <a:off x="1344" y="4105"/>
              <a:ext cx="1479" cy="215"/>
              <a:chOff x="3452" y="4125"/>
              <a:chExt cx="1479" cy="215"/>
            </a:xfrm>
          </p:grpSpPr>
          <p:sp>
            <p:nvSpPr>
              <p:cNvPr id="10337" name="Freeform 73"/>
              <p:cNvSpPr/>
              <p:nvPr/>
            </p:nvSpPr>
            <p:spPr bwMode="auto">
              <a:xfrm>
                <a:off x="3592" y="4158"/>
                <a:ext cx="17" cy="16"/>
              </a:xfrm>
              <a:custGeom>
                <a:avLst/>
                <a:gdLst>
                  <a:gd name="T0" fmla="*/ 1 w 34"/>
                  <a:gd name="T1" fmla="*/ 1 h 32"/>
                  <a:gd name="T2" fmla="*/ 1 w 34"/>
                  <a:gd name="T3" fmla="*/ 1 h 32"/>
                  <a:gd name="T4" fmla="*/ 1 w 34"/>
                  <a:gd name="T5" fmla="*/ 1 h 32"/>
                  <a:gd name="T6" fmla="*/ 1 w 34"/>
                  <a:gd name="T7" fmla="*/ 1 h 32"/>
                  <a:gd name="T8" fmla="*/ 1 w 34"/>
                  <a:gd name="T9" fmla="*/ 0 h 32"/>
                  <a:gd name="T10" fmla="*/ 1 w 34"/>
                  <a:gd name="T11" fmla="*/ 0 h 32"/>
                  <a:gd name="T12" fmla="*/ 1 w 34"/>
                  <a:gd name="T13" fmla="*/ 1 h 32"/>
                  <a:gd name="T14" fmla="*/ 1 w 34"/>
                  <a:gd name="T15" fmla="*/ 1 h 32"/>
                  <a:gd name="T16" fmla="*/ 0 w 34"/>
                  <a:gd name="T17" fmla="*/ 1 h 32"/>
                  <a:gd name="T18" fmla="*/ 0 w 34"/>
                  <a:gd name="T19" fmla="*/ 1 h 32"/>
                  <a:gd name="T20" fmla="*/ 1 w 34"/>
                  <a:gd name="T21" fmla="*/ 1 h 32"/>
                  <a:gd name="T22" fmla="*/ 1 w 34"/>
                  <a:gd name="T23" fmla="*/ 1 h 32"/>
                  <a:gd name="T24" fmla="*/ 1 w 34"/>
                  <a:gd name="T25" fmla="*/ 1 h 32"/>
                  <a:gd name="T26" fmla="*/ 1 w 34"/>
                  <a:gd name="T27" fmla="*/ 1 h 32"/>
                  <a:gd name="T28" fmla="*/ 1 w 34"/>
                  <a:gd name="T29" fmla="*/ 1 h 32"/>
                  <a:gd name="T30" fmla="*/ 1 w 34"/>
                  <a:gd name="T31" fmla="*/ 1 h 32"/>
                  <a:gd name="T32" fmla="*/ 1 w 34"/>
                  <a:gd name="T33" fmla="*/ 1 h 3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4" h="32">
                    <a:moveTo>
                      <a:pt x="34" y="20"/>
                    </a:moveTo>
                    <a:lnTo>
                      <a:pt x="34" y="14"/>
                    </a:lnTo>
                    <a:lnTo>
                      <a:pt x="32" y="8"/>
                    </a:lnTo>
                    <a:lnTo>
                      <a:pt x="27" y="4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9" y="1"/>
                    </a:lnTo>
                    <a:lnTo>
                      <a:pt x="4" y="6"/>
                    </a:lnTo>
                    <a:lnTo>
                      <a:pt x="0" y="12"/>
                    </a:lnTo>
                    <a:lnTo>
                      <a:pt x="0" y="19"/>
                    </a:lnTo>
                    <a:lnTo>
                      <a:pt x="3" y="24"/>
                    </a:lnTo>
                    <a:lnTo>
                      <a:pt x="7" y="29"/>
                    </a:lnTo>
                    <a:lnTo>
                      <a:pt x="13" y="32"/>
                    </a:lnTo>
                    <a:lnTo>
                      <a:pt x="20" y="32"/>
                    </a:lnTo>
                    <a:lnTo>
                      <a:pt x="26" y="30"/>
                    </a:lnTo>
                    <a:lnTo>
                      <a:pt x="30" y="26"/>
                    </a:lnTo>
                    <a:lnTo>
                      <a:pt x="34" y="2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defTabSz="609630"/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0338" name="Freeform 74"/>
              <p:cNvSpPr/>
              <p:nvPr/>
            </p:nvSpPr>
            <p:spPr bwMode="auto">
              <a:xfrm>
                <a:off x="3668" y="4235"/>
                <a:ext cx="16" cy="16"/>
              </a:xfrm>
              <a:custGeom>
                <a:avLst/>
                <a:gdLst>
                  <a:gd name="T0" fmla="*/ 0 w 34"/>
                  <a:gd name="T1" fmla="*/ 1 h 32"/>
                  <a:gd name="T2" fmla="*/ 0 w 34"/>
                  <a:gd name="T3" fmla="*/ 1 h 32"/>
                  <a:gd name="T4" fmla="*/ 0 w 34"/>
                  <a:gd name="T5" fmla="*/ 1 h 32"/>
                  <a:gd name="T6" fmla="*/ 0 w 34"/>
                  <a:gd name="T7" fmla="*/ 1 h 32"/>
                  <a:gd name="T8" fmla="*/ 0 w 34"/>
                  <a:gd name="T9" fmla="*/ 0 h 32"/>
                  <a:gd name="T10" fmla="*/ 0 w 34"/>
                  <a:gd name="T11" fmla="*/ 0 h 32"/>
                  <a:gd name="T12" fmla="*/ 0 w 34"/>
                  <a:gd name="T13" fmla="*/ 1 h 32"/>
                  <a:gd name="T14" fmla="*/ 0 w 34"/>
                  <a:gd name="T15" fmla="*/ 1 h 32"/>
                  <a:gd name="T16" fmla="*/ 0 w 34"/>
                  <a:gd name="T17" fmla="*/ 1 h 32"/>
                  <a:gd name="T18" fmla="*/ 0 w 34"/>
                  <a:gd name="T19" fmla="*/ 1 h 32"/>
                  <a:gd name="T20" fmla="*/ 0 w 34"/>
                  <a:gd name="T21" fmla="*/ 1 h 32"/>
                  <a:gd name="T22" fmla="*/ 0 w 34"/>
                  <a:gd name="T23" fmla="*/ 1 h 32"/>
                  <a:gd name="T24" fmla="*/ 0 w 34"/>
                  <a:gd name="T25" fmla="*/ 1 h 32"/>
                  <a:gd name="T26" fmla="*/ 0 w 34"/>
                  <a:gd name="T27" fmla="*/ 1 h 32"/>
                  <a:gd name="T28" fmla="*/ 0 w 34"/>
                  <a:gd name="T29" fmla="*/ 1 h 32"/>
                  <a:gd name="T30" fmla="*/ 0 w 34"/>
                  <a:gd name="T31" fmla="*/ 1 h 32"/>
                  <a:gd name="T32" fmla="*/ 0 w 34"/>
                  <a:gd name="T33" fmla="*/ 1 h 3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4" h="32">
                    <a:moveTo>
                      <a:pt x="34" y="20"/>
                    </a:moveTo>
                    <a:lnTo>
                      <a:pt x="34" y="13"/>
                    </a:lnTo>
                    <a:lnTo>
                      <a:pt x="31" y="8"/>
                    </a:lnTo>
                    <a:lnTo>
                      <a:pt x="27" y="3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8" y="2"/>
                    </a:lnTo>
                    <a:lnTo>
                      <a:pt x="4" y="6"/>
                    </a:lnTo>
                    <a:lnTo>
                      <a:pt x="0" y="12"/>
                    </a:lnTo>
                    <a:lnTo>
                      <a:pt x="0" y="18"/>
                    </a:lnTo>
                    <a:lnTo>
                      <a:pt x="3" y="24"/>
                    </a:lnTo>
                    <a:lnTo>
                      <a:pt x="7" y="28"/>
                    </a:lnTo>
                    <a:lnTo>
                      <a:pt x="13" y="32"/>
                    </a:lnTo>
                    <a:lnTo>
                      <a:pt x="20" y="32"/>
                    </a:lnTo>
                    <a:lnTo>
                      <a:pt x="26" y="31"/>
                    </a:lnTo>
                    <a:lnTo>
                      <a:pt x="30" y="26"/>
                    </a:lnTo>
                    <a:lnTo>
                      <a:pt x="34" y="2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defTabSz="609630"/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0339" name="Freeform 75"/>
              <p:cNvSpPr/>
              <p:nvPr/>
            </p:nvSpPr>
            <p:spPr bwMode="auto">
              <a:xfrm>
                <a:off x="3668" y="4194"/>
                <a:ext cx="16" cy="17"/>
              </a:xfrm>
              <a:custGeom>
                <a:avLst/>
                <a:gdLst>
                  <a:gd name="T0" fmla="*/ 0 w 33"/>
                  <a:gd name="T1" fmla="*/ 1 h 32"/>
                  <a:gd name="T2" fmla="*/ 0 w 33"/>
                  <a:gd name="T3" fmla="*/ 1 h 32"/>
                  <a:gd name="T4" fmla="*/ 0 w 33"/>
                  <a:gd name="T5" fmla="*/ 1 h 32"/>
                  <a:gd name="T6" fmla="*/ 0 w 33"/>
                  <a:gd name="T7" fmla="*/ 1 h 32"/>
                  <a:gd name="T8" fmla="*/ 0 w 33"/>
                  <a:gd name="T9" fmla="*/ 0 h 32"/>
                  <a:gd name="T10" fmla="*/ 0 w 33"/>
                  <a:gd name="T11" fmla="*/ 0 h 32"/>
                  <a:gd name="T12" fmla="*/ 0 w 33"/>
                  <a:gd name="T13" fmla="*/ 1 h 32"/>
                  <a:gd name="T14" fmla="*/ 0 w 33"/>
                  <a:gd name="T15" fmla="*/ 1 h 32"/>
                  <a:gd name="T16" fmla="*/ 0 w 33"/>
                  <a:gd name="T17" fmla="*/ 1 h 32"/>
                  <a:gd name="T18" fmla="*/ 0 w 33"/>
                  <a:gd name="T19" fmla="*/ 1 h 32"/>
                  <a:gd name="T20" fmla="*/ 0 w 33"/>
                  <a:gd name="T21" fmla="*/ 1 h 32"/>
                  <a:gd name="T22" fmla="*/ 0 w 33"/>
                  <a:gd name="T23" fmla="*/ 1 h 32"/>
                  <a:gd name="T24" fmla="*/ 0 w 33"/>
                  <a:gd name="T25" fmla="*/ 1 h 32"/>
                  <a:gd name="T26" fmla="*/ 0 w 33"/>
                  <a:gd name="T27" fmla="*/ 1 h 32"/>
                  <a:gd name="T28" fmla="*/ 0 w 33"/>
                  <a:gd name="T29" fmla="*/ 1 h 32"/>
                  <a:gd name="T30" fmla="*/ 0 w 33"/>
                  <a:gd name="T31" fmla="*/ 1 h 32"/>
                  <a:gd name="T32" fmla="*/ 0 w 33"/>
                  <a:gd name="T33" fmla="*/ 1 h 3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3" h="32">
                    <a:moveTo>
                      <a:pt x="33" y="19"/>
                    </a:moveTo>
                    <a:lnTo>
                      <a:pt x="33" y="13"/>
                    </a:lnTo>
                    <a:lnTo>
                      <a:pt x="30" y="7"/>
                    </a:lnTo>
                    <a:lnTo>
                      <a:pt x="26" y="2"/>
                    </a:lnTo>
                    <a:lnTo>
                      <a:pt x="20" y="0"/>
                    </a:lnTo>
                    <a:lnTo>
                      <a:pt x="13" y="0"/>
                    </a:lnTo>
                    <a:lnTo>
                      <a:pt x="7" y="1"/>
                    </a:lnTo>
                    <a:lnTo>
                      <a:pt x="3" y="6"/>
                    </a:lnTo>
                    <a:lnTo>
                      <a:pt x="0" y="11"/>
                    </a:lnTo>
                    <a:lnTo>
                      <a:pt x="0" y="18"/>
                    </a:lnTo>
                    <a:lnTo>
                      <a:pt x="1" y="24"/>
                    </a:lnTo>
                    <a:lnTo>
                      <a:pt x="6" y="29"/>
                    </a:lnTo>
                    <a:lnTo>
                      <a:pt x="12" y="32"/>
                    </a:lnTo>
                    <a:lnTo>
                      <a:pt x="19" y="32"/>
                    </a:lnTo>
                    <a:lnTo>
                      <a:pt x="25" y="30"/>
                    </a:lnTo>
                    <a:lnTo>
                      <a:pt x="29" y="25"/>
                    </a:lnTo>
                    <a:lnTo>
                      <a:pt x="33" y="19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defTabSz="609630"/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0340" name="Freeform 76"/>
              <p:cNvSpPr/>
              <p:nvPr/>
            </p:nvSpPr>
            <p:spPr bwMode="auto">
              <a:xfrm>
                <a:off x="3671" y="4153"/>
                <a:ext cx="16" cy="17"/>
              </a:xfrm>
              <a:custGeom>
                <a:avLst/>
                <a:gdLst>
                  <a:gd name="T0" fmla="*/ 1 w 32"/>
                  <a:gd name="T1" fmla="*/ 1 h 32"/>
                  <a:gd name="T2" fmla="*/ 1 w 32"/>
                  <a:gd name="T3" fmla="*/ 1 h 32"/>
                  <a:gd name="T4" fmla="*/ 1 w 32"/>
                  <a:gd name="T5" fmla="*/ 1 h 32"/>
                  <a:gd name="T6" fmla="*/ 1 w 32"/>
                  <a:gd name="T7" fmla="*/ 1 h 32"/>
                  <a:gd name="T8" fmla="*/ 1 w 32"/>
                  <a:gd name="T9" fmla="*/ 0 h 32"/>
                  <a:gd name="T10" fmla="*/ 1 w 32"/>
                  <a:gd name="T11" fmla="*/ 0 h 32"/>
                  <a:gd name="T12" fmla="*/ 1 w 32"/>
                  <a:gd name="T13" fmla="*/ 1 h 32"/>
                  <a:gd name="T14" fmla="*/ 1 w 32"/>
                  <a:gd name="T15" fmla="*/ 1 h 32"/>
                  <a:gd name="T16" fmla="*/ 0 w 32"/>
                  <a:gd name="T17" fmla="*/ 1 h 32"/>
                  <a:gd name="T18" fmla="*/ 0 w 32"/>
                  <a:gd name="T19" fmla="*/ 1 h 32"/>
                  <a:gd name="T20" fmla="*/ 1 w 32"/>
                  <a:gd name="T21" fmla="*/ 1 h 32"/>
                  <a:gd name="T22" fmla="*/ 1 w 32"/>
                  <a:gd name="T23" fmla="*/ 1 h 32"/>
                  <a:gd name="T24" fmla="*/ 1 w 32"/>
                  <a:gd name="T25" fmla="*/ 1 h 32"/>
                  <a:gd name="T26" fmla="*/ 1 w 32"/>
                  <a:gd name="T27" fmla="*/ 1 h 32"/>
                  <a:gd name="T28" fmla="*/ 1 w 32"/>
                  <a:gd name="T29" fmla="*/ 1 h 32"/>
                  <a:gd name="T30" fmla="*/ 1 w 32"/>
                  <a:gd name="T31" fmla="*/ 1 h 32"/>
                  <a:gd name="T32" fmla="*/ 1 w 32"/>
                  <a:gd name="T33" fmla="*/ 1 h 3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2" h="32">
                    <a:moveTo>
                      <a:pt x="32" y="20"/>
                    </a:moveTo>
                    <a:lnTo>
                      <a:pt x="32" y="14"/>
                    </a:lnTo>
                    <a:lnTo>
                      <a:pt x="30" y="8"/>
                    </a:lnTo>
                    <a:lnTo>
                      <a:pt x="26" y="3"/>
                    </a:lnTo>
                    <a:lnTo>
                      <a:pt x="20" y="0"/>
                    </a:lnTo>
                    <a:lnTo>
                      <a:pt x="14" y="0"/>
                    </a:lnTo>
                    <a:lnTo>
                      <a:pt x="8" y="1"/>
                    </a:lnTo>
                    <a:lnTo>
                      <a:pt x="4" y="6"/>
                    </a:lnTo>
                    <a:lnTo>
                      <a:pt x="0" y="11"/>
                    </a:lnTo>
                    <a:lnTo>
                      <a:pt x="0" y="18"/>
                    </a:lnTo>
                    <a:lnTo>
                      <a:pt x="1" y="24"/>
                    </a:lnTo>
                    <a:lnTo>
                      <a:pt x="6" y="29"/>
                    </a:lnTo>
                    <a:lnTo>
                      <a:pt x="12" y="32"/>
                    </a:lnTo>
                    <a:lnTo>
                      <a:pt x="19" y="32"/>
                    </a:lnTo>
                    <a:lnTo>
                      <a:pt x="24" y="30"/>
                    </a:lnTo>
                    <a:lnTo>
                      <a:pt x="29" y="25"/>
                    </a:lnTo>
                    <a:lnTo>
                      <a:pt x="32" y="2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defTabSz="609630"/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0341" name="Freeform 77"/>
              <p:cNvSpPr/>
              <p:nvPr/>
            </p:nvSpPr>
            <p:spPr bwMode="auto">
              <a:xfrm>
                <a:off x="3772" y="4256"/>
                <a:ext cx="17" cy="16"/>
              </a:xfrm>
              <a:custGeom>
                <a:avLst/>
                <a:gdLst>
                  <a:gd name="T0" fmla="*/ 1 w 33"/>
                  <a:gd name="T1" fmla="*/ 1 h 32"/>
                  <a:gd name="T2" fmla="*/ 1 w 33"/>
                  <a:gd name="T3" fmla="*/ 1 h 32"/>
                  <a:gd name="T4" fmla="*/ 1 w 33"/>
                  <a:gd name="T5" fmla="*/ 1 h 32"/>
                  <a:gd name="T6" fmla="*/ 1 w 33"/>
                  <a:gd name="T7" fmla="*/ 1 h 32"/>
                  <a:gd name="T8" fmla="*/ 1 w 33"/>
                  <a:gd name="T9" fmla="*/ 0 h 32"/>
                  <a:gd name="T10" fmla="*/ 1 w 33"/>
                  <a:gd name="T11" fmla="*/ 0 h 32"/>
                  <a:gd name="T12" fmla="*/ 1 w 33"/>
                  <a:gd name="T13" fmla="*/ 1 h 32"/>
                  <a:gd name="T14" fmla="*/ 1 w 33"/>
                  <a:gd name="T15" fmla="*/ 1 h 32"/>
                  <a:gd name="T16" fmla="*/ 0 w 33"/>
                  <a:gd name="T17" fmla="*/ 1 h 32"/>
                  <a:gd name="T18" fmla="*/ 0 w 33"/>
                  <a:gd name="T19" fmla="*/ 1 h 32"/>
                  <a:gd name="T20" fmla="*/ 1 w 33"/>
                  <a:gd name="T21" fmla="*/ 1 h 32"/>
                  <a:gd name="T22" fmla="*/ 1 w 33"/>
                  <a:gd name="T23" fmla="*/ 1 h 32"/>
                  <a:gd name="T24" fmla="*/ 1 w 33"/>
                  <a:gd name="T25" fmla="*/ 1 h 32"/>
                  <a:gd name="T26" fmla="*/ 1 w 33"/>
                  <a:gd name="T27" fmla="*/ 1 h 32"/>
                  <a:gd name="T28" fmla="*/ 1 w 33"/>
                  <a:gd name="T29" fmla="*/ 1 h 32"/>
                  <a:gd name="T30" fmla="*/ 1 w 33"/>
                  <a:gd name="T31" fmla="*/ 1 h 32"/>
                  <a:gd name="T32" fmla="*/ 1 w 33"/>
                  <a:gd name="T33" fmla="*/ 1 h 3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3" h="32">
                    <a:moveTo>
                      <a:pt x="33" y="20"/>
                    </a:moveTo>
                    <a:lnTo>
                      <a:pt x="33" y="14"/>
                    </a:lnTo>
                    <a:lnTo>
                      <a:pt x="31" y="8"/>
                    </a:lnTo>
                    <a:lnTo>
                      <a:pt x="26" y="4"/>
                    </a:lnTo>
                    <a:lnTo>
                      <a:pt x="20" y="0"/>
                    </a:lnTo>
                    <a:lnTo>
                      <a:pt x="14" y="0"/>
                    </a:lnTo>
                    <a:lnTo>
                      <a:pt x="8" y="1"/>
                    </a:lnTo>
                    <a:lnTo>
                      <a:pt x="3" y="6"/>
                    </a:lnTo>
                    <a:lnTo>
                      <a:pt x="0" y="12"/>
                    </a:lnTo>
                    <a:lnTo>
                      <a:pt x="0" y="19"/>
                    </a:lnTo>
                    <a:lnTo>
                      <a:pt x="2" y="24"/>
                    </a:lnTo>
                    <a:lnTo>
                      <a:pt x="7" y="29"/>
                    </a:lnTo>
                    <a:lnTo>
                      <a:pt x="12" y="32"/>
                    </a:lnTo>
                    <a:lnTo>
                      <a:pt x="19" y="32"/>
                    </a:lnTo>
                    <a:lnTo>
                      <a:pt x="25" y="30"/>
                    </a:lnTo>
                    <a:lnTo>
                      <a:pt x="30" y="26"/>
                    </a:lnTo>
                    <a:lnTo>
                      <a:pt x="33" y="2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defTabSz="609630"/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0342" name="Freeform 78"/>
              <p:cNvSpPr/>
              <p:nvPr/>
            </p:nvSpPr>
            <p:spPr bwMode="auto">
              <a:xfrm>
                <a:off x="3768" y="4216"/>
                <a:ext cx="17" cy="16"/>
              </a:xfrm>
              <a:custGeom>
                <a:avLst/>
                <a:gdLst>
                  <a:gd name="T0" fmla="*/ 1 w 32"/>
                  <a:gd name="T1" fmla="*/ 0 h 33"/>
                  <a:gd name="T2" fmla="*/ 1 w 32"/>
                  <a:gd name="T3" fmla="*/ 0 h 33"/>
                  <a:gd name="T4" fmla="*/ 1 w 32"/>
                  <a:gd name="T5" fmla="*/ 0 h 33"/>
                  <a:gd name="T6" fmla="*/ 1 w 32"/>
                  <a:gd name="T7" fmla="*/ 0 h 33"/>
                  <a:gd name="T8" fmla="*/ 1 w 32"/>
                  <a:gd name="T9" fmla="*/ 0 h 33"/>
                  <a:gd name="T10" fmla="*/ 1 w 32"/>
                  <a:gd name="T11" fmla="*/ 0 h 33"/>
                  <a:gd name="T12" fmla="*/ 1 w 32"/>
                  <a:gd name="T13" fmla="*/ 0 h 33"/>
                  <a:gd name="T14" fmla="*/ 1 w 32"/>
                  <a:gd name="T15" fmla="*/ 0 h 33"/>
                  <a:gd name="T16" fmla="*/ 0 w 32"/>
                  <a:gd name="T17" fmla="*/ 0 h 33"/>
                  <a:gd name="T18" fmla="*/ 0 w 32"/>
                  <a:gd name="T19" fmla="*/ 0 h 33"/>
                  <a:gd name="T20" fmla="*/ 1 w 32"/>
                  <a:gd name="T21" fmla="*/ 0 h 33"/>
                  <a:gd name="T22" fmla="*/ 1 w 32"/>
                  <a:gd name="T23" fmla="*/ 0 h 33"/>
                  <a:gd name="T24" fmla="*/ 1 w 32"/>
                  <a:gd name="T25" fmla="*/ 0 h 33"/>
                  <a:gd name="T26" fmla="*/ 1 w 32"/>
                  <a:gd name="T27" fmla="*/ 0 h 33"/>
                  <a:gd name="T28" fmla="*/ 1 w 32"/>
                  <a:gd name="T29" fmla="*/ 0 h 33"/>
                  <a:gd name="T30" fmla="*/ 1 w 32"/>
                  <a:gd name="T31" fmla="*/ 0 h 33"/>
                  <a:gd name="T32" fmla="*/ 1 w 32"/>
                  <a:gd name="T33" fmla="*/ 0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2" h="33">
                    <a:moveTo>
                      <a:pt x="32" y="21"/>
                    </a:moveTo>
                    <a:lnTo>
                      <a:pt x="32" y="14"/>
                    </a:lnTo>
                    <a:lnTo>
                      <a:pt x="31" y="9"/>
                    </a:lnTo>
                    <a:lnTo>
                      <a:pt x="26" y="4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8" y="3"/>
                    </a:lnTo>
                    <a:lnTo>
                      <a:pt x="3" y="7"/>
                    </a:lnTo>
                    <a:lnTo>
                      <a:pt x="0" y="13"/>
                    </a:lnTo>
                    <a:lnTo>
                      <a:pt x="0" y="20"/>
                    </a:lnTo>
                    <a:lnTo>
                      <a:pt x="2" y="26"/>
                    </a:lnTo>
                    <a:lnTo>
                      <a:pt x="7" y="30"/>
                    </a:lnTo>
                    <a:lnTo>
                      <a:pt x="13" y="33"/>
                    </a:lnTo>
                    <a:lnTo>
                      <a:pt x="18" y="33"/>
                    </a:lnTo>
                    <a:lnTo>
                      <a:pt x="24" y="32"/>
                    </a:lnTo>
                    <a:lnTo>
                      <a:pt x="29" y="27"/>
                    </a:lnTo>
                    <a:lnTo>
                      <a:pt x="32" y="2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defTabSz="609630"/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0343" name="Freeform 79"/>
              <p:cNvSpPr/>
              <p:nvPr/>
            </p:nvSpPr>
            <p:spPr bwMode="auto">
              <a:xfrm>
                <a:off x="3774" y="4175"/>
                <a:ext cx="16" cy="17"/>
              </a:xfrm>
              <a:custGeom>
                <a:avLst/>
                <a:gdLst>
                  <a:gd name="T0" fmla="*/ 0 w 33"/>
                  <a:gd name="T1" fmla="*/ 1 h 33"/>
                  <a:gd name="T2" fmla="*/ 0 w 33"/>
                  <a:gd name="T3" fmla="*/ 1 h 33"/>
                  <a:gd name="T4" fmla="*/ 0 w 33"/>
                  <a:gd name="T5" fmla="*/ 1 h 33"/>
                  <a:gd name="T6" fmla="*/ 0 w 33"/>
                  <a:gd name="T7" fmla="*/ 1 h 33"/>
                  <a:gd name="T8" fmla="*/ 0 w 33"/>
                  <a:gd name="T9" fmla="*/ 0 h 33"/>
                  <a:gd name="T10" fmla="*/ 0 w 33"/>
                  <a:gd name="T11" fmla="*/ 0 h 33"/>
                  <a:gd name="T12" fmla="*/ 0 w 33"/>
                  <a:gd name="T13" fmla="*/ 1 h 33"/>
                  <a:gd name="T14" fmla="*/ 0 w 33"/>
                  <a:gd name="T15" fmla="*/ 1 h 33"/>
                  <a:gd name="T16" fmla="*/ 0 w 33"/>
                  <a:gd name="T17" fmla="*/ 1 h 33"/>
                  <a:gd name="T18" fmla="*/ 0 w 33"/>
                  <a:gd name="T19" fmla="*/ 1 h 33"/>
                  <a:gd name="T20" fmla="*/ 0 w 33"/>
                  <a:gd name="T21" fmla="*/ 1 h 33"/>
                  <a:gd name="T22" fmla="*/ 0 w 33"/>
                  <a:gd name="T23" fmla="*/ 1 h 33"/>
                  <a:gd name="T24" fmla="*/ 0 w 33"/>
                  <a:gd name="T25" fmla="*/ 1 h 33"/>
                  <a:gd name="T26" fmla="*/ 0 w 33"/>
                  <a:gd name="T27" fmla="*/ 1 h 33"/>
                  <a:gd name="T28" fmla="*/ 0 w 33"/>
                  <a:gd name="T29" fmla="*/ 1 h 33"/>
                  <a:gd name="T30" fmla="*/ 0 w 33"/>
                  <a:gd name="T31" fmla="*/ 1 h 33"/>
                  <a:gd name="T32" fmla="*/ 0 w 33"/>
                  <a:gd name="T33" fmla="*/ 1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3" h="33">
                    <a:moveTo>
                      <a:pt x="33" y="21"/>
                    </a:moveTo>
                    <a:lnTo>
                      <a:pt x="33" y="14"/>
                    </a:lnTo>
                    <a:lnTo>
                      <a:pt x="30" y="8"/>
                    </a:lnTo>
                    <a:lnTo>
                      <a:pt x="27" y="3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8" y="2"/>
                    </a:lnTo>
                    <a:lnTo>
                      <a:pt x="4" y="7"/>
                    </a:lnTo>
                    <a:lnTo>
                      <a:pt x="0" y="12"/>
                    </a:lnTo>
                    <a:lnTo>
                      <a:pt x="0" y="19"/>
                    </a:lnTo>
                    <a:lnTo>
                      <a:pt x="3" y="25"/>
                    </a:lnTo>
                    <a:lnTo>
                      <a:pt x="6" y="30"/>
                    </a:lnTo>
                    <a:lnTo>
                      <a:pt x="12" y="33"/>
                    </a:lnTo>
                    <a:lnTo>
                      <a:pt x="19" y="33"/>
                    </a:lnTo>
                    <a:lnTo>
                      <a:pt x="25" y="31"/>
                    </a:lnTo>
                    <a:lnTo>
                      <a:pt x="29" y="26"/>
                    </a:lnTo>
                    <a:lnTo>
                      <a:pt x="33" y="2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defTabSz="609630"/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0344" name="Freeform 80"/>
              <p:cNvSpPr/>
              <p:nvPr/>
            </p:nvSpPr>
            <p:spPr bwMode="auto">
              <a:xfrm>
                <a:off x="3789" y="4136"/>
                <a:ext cx="16" cy="17"/>
              </a:xfrm>
              <a:custGeom>
                <a:avLst/>
                <a:gdLst>
                  <a:gd name="T0" fmla="*/ 1 w 32"/>
                  <a:gd name="T1" fmla="*/ 1 h 34"/>
                  <a:gd name="T2" fmla="*/ 1 w 32"/>
                  <a:gd name="T3" fmla="*/ 1 h 34"/>
                  <a:gd name="T4" fmla="*/ 1 w 32"/>
                  <a:gd name="T5" fmla="*/ 1 h 34"/>
                  <a:gd name="T6" fmla="*/ 1 w 32"/>
                  <a:gd name="T7" fmla="*/ 1 h 34"/>
                  <a:gd name="T8" fmla="*/ 1 w 32"/>
                  <a:gd name="T9" fmla="*/ 0 h 34"/>
                  <a:gd name="T10" fmla="*/ 1 w 32"/>
                  <a:gd name="T11" fmla="*/ 0 h 34"/>
                  <a:gd name="T12" fmla="*/ 1 w 32"/>
                  <a:gd name="T13" fmla="*/ 1 h 34"/>
                  <a:gd name="T14" fmla="*/ 1 w 32"/>
                  <a:gd name="T15" fmla="*/ 1 h 34"/>
                  <a:gd name="T16" fmla="*/ 0 w 32"/>
                  <a:gd name="T17" fmla="*/ 1 h 34"/>
                  <a:gd name="T18" fmla="*/ 0 w 32"/>
                  <a:gd name="T19" fmla="*/ 1 h 34"/>
                  <a:gd name="T20" fmla="*/ 1 w 32"/>
                  <a:gd name="T21" fmla="*/ 1 h 34"/>
                  <a:gd name="T22" fmla="*/ 1 w 32"/>
                  <a:gd name="T23" fmla="*/ 1 h 34"/>
                  <a:gd name="T24" fmla="*/ 1 w 32"/>
                  <a:gd name="T25" fmla="*/ 1 h 34"/>
                  <a:gd name="T26" fmla="*/ 1 w 32"/>
                  <a:gd name="T27" fmla="*/ 1 h 34"/>
                  <a:gd name="T28" fmla="*/ 1 w 32"/>
                  <a:gd name="T29" fmla="*/ 1 h 34"/>
                  <a:gd name="T30" fmla="*/ 1 w 32"/>
                  <a:gd name="T31" fmla="*/ 1 h 34"/>
                  <a:gd name="T32" fmla="*/ 1 w 32"/>
                  <a:gd name="T33" fmla="*/ 1 h 3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2" h="34">
                    <a:moveTo>
                      <a:pt x="32" y="21"/>
                    </a:moveTo>
                    <a:lnTo>
                      <a:pt x="32" y="14"/>
                    </a:lnTo>
                    <a:lnTo>
                      <a:pt x="31" y="8"/>
                    </a:lnTo>
                    <a:lnTo>
                      <a:pt x="27" y="4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8" y="3"/>
                    </a:lnTo>
                    <a:lnTo>
                      <a:pt x="4" y="7"/>
                    </a:lnTo>
                    <a:lnTo>
                      <a:pt x="0" y="13"/>
                    </a:lnTo>
                    <a:lnTo>
                      <a:pt x="0" y="20"/>
                    </a:lnTo>
                    <a:lnTo>
                      <a:pt x="2" y="26"/>
                    </a:lnTo>
                    <a:lnTo>
                      <a:pt x="7" y="30"/>
                    </a:lnTo>
                    <a:lnTo>
                      <a:pt x="13" y="34"/>
                    </a:lnTo>
                    <a:lnTo>
                      <a:pt x="20" y="34"/>
                    </a:lnTo>
                    <a:lnTo>
                      <a:pt x="25" y="32"/>
                    </a:lnTo>
                    <a:lnTo>
                      <a:pt x="30" y="27"/>
                    </a:lnTo>
                    <a:lnTo>
                      <a:pt x="32" y="2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defTabSz="609630"/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0345" name="Freeform 81"/>
              <p:cNvSpPr/>
              <p:nvPr/>
            </p:nvSpPr>
            <p:spPr bwMode="auto">
              <a:xfrm>
                <a:off x="3842" y="4235"/>
                <a:ext cx="17" cy="16"/>
              </a:xfrm>
              <a:custGeom>
                <a:avLst/>
                <a:gdLst>
                  <a:gd name="T0" fmla="*/ 1 w 34"/>
                  <a:gd name="T1" fmla="*/ 1 h 32"/>
                  <a:gd name="T2" fmla="*/ 1 w 34"/>
                  <a:gd name="T3" fmla="*/ 1 h 32"/>
                  <a:gd name="T4" fmla="*/ 1 w 34"/>
                  <a:gd name="T5" fmla="*/ 1 h 32"/>
                  <a:gd name="T6" fmla="*/ 1 w 34"/>
                  <a:gd name="T7" fmla="*/ 1 h 32"/>
                  <a:gd name="T8" fmla="*/ 1 w 34"/>
                  <a:gd name="T9" fmla="*/ 0 h 32"/>
                  <a:gd name="T10" fmla="*/ 1 w 34"/>
                  <a:gd name="T11" fmla="*/ 0 h 32"/>
                  <a:gd name="T12" fmla="*/ 1 w 34"/>
                  <a:gd name="T13" fmla="*/ 1 h 32"/>
                  <a:gd name="T14" fmla="*/ 1 w 34"/>
                  <a:gd name="T15" fmla="*/ 1 h 32"/>
                  <a:gd name="T16" fmla="*/ 0 w 34"/>
                  <a:gd name="T17" fmla="*/ 1 h 32"/>
                  <a:gd name="T18" fmla="*/ 0 w 34"/>
                  <a:gd name="T19" fmla="*/ 1 h 32"/>
                  <a:gd name="T20" fmla="*/ 1 w 34"/>
                  <a:gd name="T21" fmla="*/ 1 h 32"/>
                  <a:gd name="T22" fmla="*/ 1 w 34"/>
                  <a:gd name="T23" fmla="*/ 1 h 32"/>
                  <a:gd name="T24" fmla="*/ 1 w 34"/>
                  <a:gd name="T25" fmla="*/ 1 h 32"/>
                  <a:gd name="T26" fmla="*/ 1 w 34"/>
                  <a:gd name="T27" fmla="*/ 1 h 32"/>
                  <a:gd name="T28" fmla="*/ 1 w 34"/>
                  <a:gd name="T29" fmla="*/ 1 h 32"/>
                  <a:gd name="T30" fmla="*/ 1 w 34"/>
                  <a:gd name="T31" fmla="*/ 1 h 32"/>
                  <a:gd name="T32" fmla="*/ 1 w 34"/>
                  <a:gd name="T33" fmla="*/ 1 h 3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4" h="32">
                    <a:moveTo>
                      <a:pt x="34" y="20"/>
                    </a:moveTo>
                    <a:lnTo>
                      <a:pt x="34" y="14"/>
                    </a:lnTo>
                    <a:lnTo>
                      <a:pt x="31" y="8"/>
                    </a:lnTo>
                    <a:lnTo>
                      <a:pt x="27" y="3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8" y="2"/>
                    </a:lnTo>
                    <a:lnTo>
                      <a:pt x="4" y="7"/>
                    </a:lnTo>
                    <a:lnTo>
                      <a:pt x="0" y="12"/>
                    </a:lnTo>
                    <a:lnTo>
                      <a:pt x="0" y="18"/>
                    </a:lnTo>
                    <a:lnTo>
                      <a:pt x="3" y="24"/>
                    </a:lnTo>
                    <a:lnTo>
                      <a:pt x="7" y="29"/>
                    </a:lnTo>
                    <a:lnTo>
                      <a:pt x="13" y="32"/>
                    </a:lnTo>
                    <a:lnTo>
                      <a:pt x="20" y="32"/>
                    </a:lnTo>
                    <a:lnTo>
                      <a:pt x="26" y="31"/>
                    </a:lnTo>
                    <a:lnTo>
                      <a:pt x="30" y="26"/>
                    </a:lnTo>
                    <a:lnTo>
                      <a:pt x="34" y="2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defTabSz="609630"/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0346" name="Freeform 82"/>
              <p:cNvSpPr/>
              <p:nvPr/>
            </p:nvSpPr>
            <p:spPr bwMode="auto">
              <a:xfrm>
                <a:off x="3857" y="4201"/>
                <a:ext cx="16" cy="16"/>
              </a:xfrm>
              <a:custGeom>
                <a:avLst/>
                <a:gdLst>
                  <a:gd name="T0" fmla="*/ 1 w 32"/>
                  <a:gd name="T1" fmla="*/ 1 h 32"/>
                  <a:gd name="T2" fmla="*/ 1 w 32"/>
                  <a:gd name="T3" fmla="*/ 1 h 32"/>
                  <a:gd name="T4" fmla="*/ 1 w 32"/>
                  <a:gd name="T5" fmla="*/ 1 h 32"/>
                  <a:gd name="T6" fmla="*/ 1 w 32"/>
                  <a:gd name="T7" fmla="*/ 1 h 32"/>
                  <a:gd name="T8" fmla="*/ 1 w 32"/>
                  <a:gd name="T9" fmla="*/ 0 h 32"/>
                  <a:gd name="T10" fmla="*/ 1 w 32"/>
                  <a:gd name="T11" fmla="*/ 0 h 32"/>
                  <a:gd name="T12" fmla="*/ 1 w 32"/>
                  <a:gd name="T13" fmla="*/ 1 h 32"/>
                  <a:gd name="T14" fmla="*/ 1 w 32"/>
                  <a:gd name="T15" fmla="*/ 1 h 32"/>
                  <a:gd name="T16" fmla="*/ 0 w 32"/>
                  <a:gd name="T17" fmla="*/ 1 h 32"/>
                  <a:gd name="T18" fmla="*/ 0 w 32"/>
                  <a:gd name="T19" fmla="*/ 1 h 32"/>
                  <a:gd name="T20" fmla="*/ 1 w 32"/>
                  <a:gd name="T21" fmla="*/ 1 h 32"/>
                  <a:gd name="T22" fmla="*/ 1 w 32"/>
                  <a:gd name="T23" fmla="*/ 1 h 32"/>
                  <a:gd name="T24" fmla="*/ 1 w 32"/>
                  <a:gd name="T25" fmla="*/ 1 h 32"/>
                  <a:gd name="T26" fmla="*/ 1 w 32"/>
                  <a:gd name="T27" fmla="*/ 1 h 32"/>
                  <a:gd name="T28" fmla="*/ 1 w 32"/>
                  <a:gd name="T29" fmla="*/ 1 h 32"/>
                  <a:gd name="T30" fmla="*/ 1 w 32"/>
                  <a:gd name="T31" fmla="*/ 1 h 32"/>
                  <a:gd name="T32" fmla="*/ 1 w 32"/>
                  <a:gd name="T33" fmla="*/ 1 h 3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2" h="32">
                    <a:moveTo>
                      <a:pt x="32" y="20"/>
                    </a:moveTo>
                    <a:lnTo>
                      <a:pt x="32" y="14"/>
                    </a:lnTo>
                    <a:lnTo>
                      <a:pt x="30" y="8"/>
                    </a:lnTo>
                    <a:lnTo>
                      <a:pt x="27" y="3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8" y="2"/>
                    </a:lnTo>
                    <a:lnTo>
                      <a:pt x="4" y="7"/>
                    </a:lnTo>
                    <a:lnTo>
                      <a:pt x="0" y="12"/>
                    </a:lnTo>
                    <a:lnTo>
                      <a:pt x="0" y="18"/>
                    </a:lnTo>
                    <a:lnTo>
                      <a:pt x="2" y="24"/>
                    </a:lnTo>
                    <a:lnTo>
                      <a:pt x="6" y="28"/>
                    </a:lnTo>
                    <a:lnTo>
                      <a:pt x="12" y="32"/>
                    </a:lnTo>
                    <a:lnTo>
                      <a:pt x="18" y="32"/>
                    </a:lnTo>
                    <a:lnTo>
                      <a:pt x="24" y="31"/>
                    </a:lnTo>
                    <a:lnTo>
                      <a:pt x="29" y="26"/>
                    </a:lnTo>
                    <a:lnTo>
                      <a:pt x="32" y="2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defTabSz="609630"/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0347" name="Freeform 83"/>
              <p:cNvSpPr/>
              <p:nvPr/>
            </p:nvSpPr>
            <p:spPr bwMode="auto">
              <a:xfrm>
                <a:off x="3861" y="4164"/>
                <a:ext cx="16" cy="17"/>
              </a:xfrm>
              <a:custGeom>
                <a:avLst/>
                <a:gdLst>
                  <a:gd name="T0" fmla="*/ 1 w 32"/>
                  <a:gd name="T1" fmla="*/ 1 h 33"/>
                  <a:gd name="T2" fmla="*/ 1 w 32"/>
                  <a:gd name="T3" fmla="*/ 1 h 33"/>
                  <a:gd name="T4" fmla="*/ 1 w 32"/>
                  <a:gd name="T5" fmla="*/ 1 h 33"/>
                  <a:gd name="T6" fmla="*/ 1 w 32"/>
                  <a:gd name="T7" fmla="*/ 1 h 33"/>
                  <a:gd name="T8" fmla="*/ 1 w 32"/>
                  <a:gd name="T9" fmla="*/ 0 h 33"/>
                  <a:gd name="T10" fmla="*/ 1 w 32"/>
                  <a:gd name="T11" fmla="*/ 0 h 33"/>
                  <a:gd name="T12" fmla="*/ 1 w 32"/>
                  <a:gd name="T13" fmla="*/ 1 h 33"/>
                  <a:gd name="T14" fmla="*/ 1 w 32"/>
                  <a:gd name="T15" fmla="*/ 1 h 33"/>
                  <a:gd name="T16" fmla="*/ 0 w 32"/>
                  <a:gd name="T17" fmla="*/ 1 h 33"/>
                  <a:gd name="T18" fmla="*/ 0 w 32"/>
                  <a:gd name="T19" fmla="*/ 1 h 33"/>
                  <a:gd name="T20" fmla="*/ 1 w 32"/>
                  <a:gd name="T21" fmla="*/ 1 h 33"/>
                  <a:gd name="T22" fmla="*/ 1 w 32"/>
                  <a:gd name="T23" fmla="*/ 1 h 33"/>
                  <a:gd name="T24" fmla="*/ 1 w 32"/>
                  <a:gd name="T25" fmla="*/ 1 h 33"/>
                  <a:gd name="T26" fmla="*/ 1 w 32"/>
                  <a:gd name="T27" fmla="*/ 1 h 33"/>
                  <a:gd name="T28" fmla="*/ 1 w 32"/>
                  <a:gd name="T29" fmla="*/ 1 h 33"/>
                  <a:gd name="T30" fmla="*/ 1 w 32"/>
                  <a:gd name="T31" fmla="*/ 1 h 33"/>
                  <a:gd name="T32" fmla="*/ 1 w 32"/>
                  <a:gd name="T33" fmla="*/ 1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2" h="33">
                    <a:moveTo>
                      <a:pt x="32" y="21"/>
                    </a:moveTo>
                    <a:lnTo>
                      <a:pt x="32" y="14"/>
                    </a:lnTo>
                    <a:lnTo>
                      <a:pt x="30" y="8"/>
                    </a:lnTo>
                    <a:lnTo>
                      <a:pt x="27" y="3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8" y="2"/>
                    </a:lnTo>
                    <a:lnTo>
                      <a:pt x="4" y="7"/>
                    </a:lnTo>
                    <a:lnTo>
                      <a:pt x="0" y="13"/>
                    </a:lnTo>
                    <a:lnTo>
                      <a:pt x="0" y="19"/>
                    </a:lnTo>
                    <a:lnTo>
                      <a:pt x="2" y="25"/>
                    </a:lnTo>
                    <a:lnTo>
                      <a:pt x="6" y="30"/>
                    </a:lnTo>
                    <a:lnTo>
                      <a:pt x="12" y="33"/>
                    </a:lnTo>
                    <a:lnTo>
                      <a:pt x="19" y="33"/>
                    </a:lnTo>
                    <a:lnTo>
                      <a:pt x="24" y="31"/>
                    </a:lnTo>
                    <a:lnTo>
                      <a:pt x="29" y="26"/>
                    </a:lnTo>
                    <a:lnTo>
                      <a:pt x="32" y="2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defTabSz="609630"/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0348" name="Freeform 84"/>
              <p:cNvSpPr/>
              <p:nvPr/>
            </p:nvSpPr>
            <p:spPr bwMode="auto">
              <a:xfrm>
                <a:off x="4066" y="4265"/>
                <a:ext cx="40" cy="40"/>
              </a:xfrm>
              <a:custGeom>
                <a:avLst/>
                <a:gdLst>
                  <a:gd name="T0" fmla="*/ 1 w 80"/>
                  <a:gd name="T1" fmla="*/ 0 h 80"/>
                  <a:gd name="T2" fmla="*/ 1 w 80"/>
                  <a:gd name="T3" fmla="*/ 0 h 80"/>
                  <a:gd name="T4" fmla="*/ 1 w 80"/>
                  <a:gd name="T5" fmla="*/ 1 h 80"/>
                  <a:gd name="T6" fmla="*/ 1 w 80"/>
                  <a:gd name="T7" fmla="*/ 1 h 80"/>
                  <a:gd name="T8" fmla="*/ 1 w 80"/>
                  <a:gd name="T9" fmla="*/ 1 h 80"/>
                  <a:gd name="T10" fmla="*/ 1 w 80"/>
                  <a:gd name="T11" fmla="*/ 1 h 80"/>
                  <a:gd name="T12" fmla="*/ 1 w 80"/>
                  <a:gd name="T13" fmla="*/ 1 h 80"/>
                  <a:gd name="T14" fmla="*/ 1 w 80"/>
                  <a:gd name="T15" fmla="*/ 1 h 80"/>
                  <a:gd name="T16" fmla="*/ 0 w 80"/>
                  <a:gd name="T17" fmla="*/ 1 h 80"/>
                  <a:gd name="T18" fmla="*/ 0 w 80"/>
                  <a:gd name="T19" fmla="*/ 1 h 80"/>
                  <a:gd name="T20" fmla="*/ 0 w 80"/>
                  <a:gd name="T21" fmla="*/ 1 h 80"/>
                  <a:gd name="T22" fmla="*/ 1 w 80"/>
                  <a:gd name="T23" fmla="*/ 1 h 80"/>
                  <a:gd name="T24" fmla="*/ 1 w 80"/>
                  <a:gd name="T25" fmla="*/ 1 h 80"/>
                  <a:gd name="T26" fmla="*/ 1 w 80"/>
                  <a:gd name="T27" fmla="*/ 1 h 80"/>
                  <a:gd name="T28" fmla="*/ 1 w 80"/>
                  <a:gd name="T29" fmla="*/ 1 h 80"/>
                  <a:gd name="T30" fmla="*/ 1 w 80"/>
                  <a:gd name="T31" fmla="*/ 1 h 80"/>
                  <a:gd name="T32" fmla="*/ 1 w 80"/>
                  <a:gd name="T33" fmla="*/ 1 h 80"/>
                  <a:gd name="T34" fmla="*/ 1 w 80"/>
                  <a:gd name="T35" fmla="*/ 1 h 80"/>
                  <a:gd name="T36" fmla="*/ 1 w 80"/>
                  <a:gd name="T37" fmla="*/ 1 h 80"/>
                  <a:gd name="T38" fmla="*/ 1 w 80"/>
                  <a:gd name="T39" fmla="*/ 1 h 80"/>
                  <a:gd name="T40" fmla="*/ 1 w 80"/>
                  <a:gd name="T41" fmla="*/ 1 h 80"/>
                  <a:gd name="T42" fmla="*/ 1 w 80"/>
                  <a:gd name="T43" fmla="*/ 1 h 80"/>
                  <a:gd name="T44" fmla="*/ 1 w 80"/>
                  <a:gd name="T45" fmla="*/ 1 h 80"/>
                  <a:gd name="T46" fmla="*/ 1 w 80"/>
                  <a:gd name="T47" fmla="*/ 1 h 80"/>
                  <a:gd name="T48" fmla="*/ 1 w 80"/>
                  <a:gd name="T49" fmla="*/ 1 h 80"/>
                  <a:gd name="T50" fmla="*/ 1 w 80"/>
                  <a:gd name="T51" fmla="*/ 1 h 80"/>
                  <a:gd name="T52" fmla="*/ 1 w 80"/>
                  <a:gd name="T53" fmla="*/ 1 h 80"/>
                  <a:gd name="T54" fmla="*/ 1 w 80"/>
                  <a:gd name="T55" fmla="*/ 1 h 80"/>
                  <a:gd name="T56" fmla="*/ 1 w 80"/>
                  <a:gd name="T57" fmla="*/ 1 h 80"/>
                  <a:gd name="T58" fmla="*/ 1 w 80"/>
                  <a:gd name="T59" fmla="*/ 1 h 80"/>
                  <a:gd name="T60" fmla="*/ 1 w 80"/>
                  <a:gd name="T61" fmla="*/ 1 h 80"/>
                  <a:gd name="T62" fmla="*/ 1 w 80"/>
                  <a:gd name="T63" fmla="*/ 1 h 80"/>
                  <a:gd name="T64" fmla="*/ 1 w 80"/>
                  <a:gd name="T65" fmla="*/ 0 h 80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80" h="80">
                    <a:moveTo>
                      <a:pt x="46" y="0"/>
                    </a:moveTo>
                    <a:lnTo>
                      <a:pt x="38" y="0"/>
                    </a:lnTo>
                    <a:lnTo>
                      <a:pt x="30" y="2"/>
                    </a:lnTo>
                    <a:lnTo>
                      <a:pt x="23" y="4"/>
                    </a:lnTo>
                    <a:lnTo>
                      <a:pt x="16" y="7"/>
                    </a:lnTo>
                    <a:lnTo>
                      <a:pt x="11" y="12"/>
                    </a:lnTo>
                    <a:lnTo>
                      <a:pt x="6" y="19"/>
                    </a:lnTo>
                    <a:lnTo>
                      <a:pt x="3" y="26"/>
                    </a:lnTo>
                    <a:lnTo>
                      <a:pt x="0" y="33"/>
                    </a:lnTo>
                    <a:lnTo>
                      <a:pt x="0" y="41"/>
                    </a:lnTo>
                    <a:lnTo>
                      <a:pt x="0" y="49"/>
                    </a:lnTo>
                    <a:lnTo>
                      <a:pt x="4" y="56"/>
                    </a:lnTo>
                    <a:lnTo>
                      <a:pt x="7" y="63"/>
                    </a:lnTo>
                    <a:lnTo>
                      <a:pt x="12" y="69"/>
                    </a:lnTo>
                    <a:lnTo>
                      <a:pt x="18" y="74"/>
                    </a:lnTo>
                    <a:lnTo>
                      <a:pt x="24" y="78"/>
                    </a:lnTo>
                    <a:lnTo>
                      <a:pt x="32" y="80"/>
                    </a:lnTo>
                    <a:lnTo>
                      <a:pt x="41" y="80"/>
                    </a:lnTo>
                    <a:lnTo>
                      <a:pt x="49" y="79"/>
                    </a:lnTo>
                    <a:lnTo>
                      <a:pt x="56" y="77"/>
                    </a:lnTo>
                    <a:lnTo>
                      <a:pt x="62" y="73"/>
                    </a:lnTo>
                    <a:lnTo>
                      <a:pt x="68" y="67"/>
                    </a:lnTo>
                    <a:lnTo>
                      <a:pt x="73" y="62"/>
                    </a:lnTo>
                    <a:lnTo>
                      <a:pt x="76" y="55"/>
                    </a:lnTo>
                    <a:lnTo>
                      <a:pt x="79" y="47"/>
                    </a:lnTo>
                    <a:lnTo>
                      <a:pt x="80" y="39"/>
                    </a:lnTo>
                    <a:lnTo>
                      <a:pt x="79" y="30"/>
                    </a:lnTo>
                    <a:lnTo>
                      <a:pt x="76" y="24"/>
                    </a:lnTo>
                    <a:lnTo>
                      <a:pt x="73" y="17"/>
                    </a:lnTo>
                    <a:lnTo>
                      <a:pt x="67" y="11"/>
                    </a:lnTo>
                    <a:lnTo>
                      <a:pt x="61" y="6"/>
                    </a:lnTo>
                    <a:lnTo>
                      <a:pt x="54" y="3"/>
                    </a:lnTo>
                    <a:lnTo>
                      <a:pt x="46" y="0"/>
                    </a:lnTo>
                    <a:close/>
                  </a:path>
                </a:pathLst>
              </a:custGeom>
              <a:solidFill>
                <a:srgbClr val="EF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defTabSz="609630"/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0349" name="Freeform 85"/>
              <p:cNvSpPr/>
              <p:nvPr/>
            </p:nvSpPr>
            <p:spPr bwMode="auto">
              <a:xfrm>
                <a:off x="4136" y="4223"/>
                <a:ext cx="40" cy="39"/>
              </a:xfrm>
              <a:custGeom>
                <a:avLst/>
                <a:gdLst>
                  <a:gd name="T0" fmla="*/ 1 w 79"/>
                  <a:gd name="T1" fmla="*/ 0 h 80"/>
                  <a:gd name="T2" fmla="*/ 1 w 79"/>
                  <a:gd name="T3" fmla="*/ 0 h 80"/>
                  <a:gd name="T4" fmla="*/ 1 w 79"/>
                  <a:gd name="T5" fmla="*/ 0 h 80"/>
                  <a:gd name="T6" fmla="*/ 1 w 79"/>
                  <a:gd name="T7" fmla="*/ 0 h 80"/>
                  <a:gd name="T8" fmla="*/ 1 w 79"/>
                  <a:gd name="T9" fmla="*/ 0 h 80"/>
                  <a:gd name="T10" fmla="*/ 1 w 79"/>
                  <a:gd name="T11" fmla="*/ 0 h 80"/>
                  <a:gd name="T12" fmla="*/ 1 w 79"/>
                  <a:gd name="T13" fmla="*/ 0 h 80"/>
                  <a:gd name="T14" fmla="*/ 1 w 79"/>
                  <a:gd name="T15" fmla="*/ 0 h 80"/>
                  <a:gd name="T16" fmla="*/ 0 w 79"/>
                  <a:gd name="T17" fmla="*/ 0 h 80"/>
                  <a:gd name="T18" fmla="*/ 0 w 79"/>
                  <a:gd name="T19" fmla="*/ 0 h 80"/>
                  <a:gd name="T20" fmla="*/ 1 w 79"/>
                  <a:gd name="T21" fmla="*/ 0 h 80"/>
                  <a:gd name="T22" fmla="*/ 1 w 79"/>
                  <a:gd name="T23" fmla="*/ 0 h 80"/>
                  <a:gd name="T24" fmla="*/ 1 w 79"/>
                  <a:gd name="T25" fmla="*/ 0 h 80"/>
                  <a:gd name="T26" fmla="*/ 1 w 79"/>
                  <a:gd name="T27" fmla="*/ 0 h 80"/>
                  <a:gd name="T28" fmla="*/ 1 w 79"/>
                  <a:gd name="T29" fmla="*/ 0 h 80"/>
                  <a:gd name="T30" fmla="*/ 1 w 79"/>
                  <a:gd name="T31" fmla="*/ 0 h 80"/>
                  <a:gd name="T32" fmla="*/ 1 w 79"/>
                  <a:gd name="T33" fmla="*/ 0 h 80"/>
                  <a:gd name="T34" fmla="*/ 1 w 79"/>
                  <a:gd name="T35" fmla="*/ 0 h 80"/>
                  <a:gd name="T36" fmla="*/ 1 w 79"/>
                  <a:gd name="T37" fmla="*/ 0 h 80"/>
                  <a:gd name="T38" fmla="*/ 1 w 79"/>
                  <a:gd name="T39" fmla="*/ 0 h 80"/>
                  <a:gd name="T40" fmla="*/ 1 w 79"/>
                  <a:gd name="T41" fmla="*/ 0 h 80"/>
                  <a:gd name="T42" fmla="*/ 1 w 79"/>
                  <a:gd name="T43" fmla="*/ 0 h 80"/>
                  <a:gd name="T44" fmla="*/ 1 w 79"/>
                  <a:gd name="T45" fmla="*/ 0 h 80"/>
                  <a:gd name="T46" fmla="*/ 1 w 79"/>
                  <a:gd name="T47" fmla="*/ 0 h 80"/>
                  <a:gd name="T48" fmla="*/ 1 w 79"/>
                  <a:gd name="T49" fmla="*/ 0 h 80"/>
                  <a:gd name="T50" fmla="*/ 1 w 79"/>
                  <a:gd name="T51" fmla="*/ 0 h 80"/>
                  <a:gd name="T52" fmla="*/ 1 w 79"/>
                  <a:gd name="T53" fmla="*/ 0 h 80"/>
                  <a:gd name="T54" fmla="*/ 1 w 79"/>
                  <a:gd name="T55" fmla="*/ 0 h 80"/>
                  <a:gd name="T56" fmla="*/ 1 w 79"/>
                  <a:gd name="T57" fmla="*/ 0 h 80"/>
                  <a:gd name="T58" fmla="*/ 1 w 79"/>
                  <a:gd name="T59" fmla="*/ 0 h 80"/>
                  <a:gd name="T60" fmla="*/ 1 w 79"/>
                  <a:gd name="T61" fmla="*/ 0 h 80"/>
                  <a:gd name="T62" fmla="*/ 1 w 79"/>
                  <a:gd name="T63" fmla="*/ 0 h 80"/>
                  <a:gd name="T64" fmla="*/ 1 w 79"/>
                  <a:gd name="T65" fmla="*/ 0 h 80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79" h="80">
                    <a:moveTo>
                      <a:pt x="47" y="0"/>
                    </a:moveTo>
                    <a:lnTo>
                      <a:pt x="39" y="0"/>
                    </a:lnTo>
                    <a:lnTo>
                      <a:pt x="31" y="1"/>
                    </a:lnTo>
                    <a:lnTo>
                      <a:pt x="24" y="4"/>
                    </a:lnTo>
                    <a:lnTo>
                      <a:pt x="17" y="7"/>
                    </a:lnTo>
                    <a:lnTo>
                      <a:pt x="11" y="13"/>
                    </a:lnTo>
                    <a:lnTo>
                      <a:pt x="5" y="19"/>
                    </a:lnTo>
                    <a:lnTo>
                      <a:pt x="2" y="26"/>
                    </a:lnTo>
                    <a:lnTo>
                      <a:pt x="0" y="34"/>
                    </a:lnTo>
                    <a:lnTo>
                      <a:pt x="0" y="42"/>
                    </a:lnTo>
                    <a:lnTo>
                      <a:pt x="1" y="49"/>
                    </a:lnTo>
                    <a:lnTo>
                      <a:pt x="3" y="57"/>
                    </a:lnTo>
                    <a:lnTo>
                      <a:pt x="7" y="63"/>
                    </a:lnTo>
                    <a:lnTo>
                      <a:pt x="12" y="68"/>
                    </a:lnTo>
                    <a:lnTo>
                      <a:pt x="18" y="74"/>
                    </a:lnTo>
                    <a:lnTo>
                      <a:pt x="25" y="78"/>
                    </a:lnTo>
                    <a:lnTo>
                      <a:pt x="33" y="80"/>
                    </a:lnTo>
                    <a:lnTo>
                      <a:pt x="41" y="80"/>
                    </a:lnTo>
                    <a:lnTo>
                      <a:pt x="49" y="79"/>
                    </a:lnTo>
                    <a:lnTo>
                      <a:pt x="56" y="76"/>
                    </a:lnTo>
                    <a:lnTo>
                      <a:pt x="63" y="73"/>
                    </a:lnTo>
                    <a:lnTo>
                      <a:pt x="69" y="67"/>
                    </a:lnTo>
                    <a:lnTo>
                      <a:pt x="73" y="61"/>
                    </a:lnTo>
                    <a:lnTo>
                      <a:pt x="77" y="55"/>
                    </a:lnTo>
                    <a:lnTo>
                      <a:pt x="79" y="46"/>
                    </a:lnTo>
                    <a:lnTo>
                      <a:pt x="79" y="38"/>
                    </a:lnTo>
                    <a:lnTo>
                      <a:pt x="78" y="31"/>
                    </a:lnTo>
                    <a:lnTo>
                      <a:pt x="76" y="23"/>
                    </a:lnTo>
                    <a:lnTo>
                      <a:pt x="72" y="18"/>
                    </a:lnTo>
                    <a:lnTo>
                      <a:pt x="68" y="12"/>
                    </a:lnTo>
                    <a:lnTo>
                      <a:pt x="61" y="6"/>
                    </a:lnTo>
                    <a:lnTo>
                      <a:pt x="54" y="3"/>
                    </a:lnTo>
                    <a:lnTo>
                      <a:pt x="47" y="0"/>
                    </a:lnTo>
                    <a:close/>
                  </a:path>
                </a:pathLst>
              </a:custGeom>
              <a:solidFill>
                <a:srgbClr val="EF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defTabSz="609630"/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0350" name="Freeform 86"/>
              <p:cNvSpPr/>
              <p:nvPr/>
            </p:nvSpPr>
            <p:spPr bwMode="auto">
              <a:xfrm>
                <a:off x="4059" y="4190"/>
                <a:ext cx="40" cy="40"/>
              </a:xfrm>
              <a:custGeom>
                <a:avLst/>
                <a:gdLst>
                  <a:gd name="T0" fmla="*/ 1 w 80"/>
                  <a:gd name="T1" fmla="*/ 0 h 78"/>
                  <a:gd name="T2" fmla="*/ 1 w 80"/>
                  <a:gd name="T3" fmla="*/ 0 h 78"/>
                  <a:gd name="T4" fmla="*/ 1 w 80"/>
                  <a:gd name="T5" fmla="*/ 0 h 78"/>
                  <a:gd name="T6" fmla="*/ 1 w 80"/>
                  <a:gd name="T7" fmla="*/ 1 h 78"/>
                  <a:gd name="T8" fmla="*/ 1 w 80"/>
                  <a:gd name="T9" fmla="*/ 1 h 78"/>
                  <a:gd name="T10" fmla="*/ 1 w 80"/>
                  <a:gd name="T11" fmla="*/ 1 h 78"/>
                  <a:gd name="T12" fmla="*/ 1 w 80"/>
                  <a:gd name="T13" fmla="*/ 1 h 78"/>
                  <a:gd name="T14" fmla="*/ 1 w 80"/>
                  <a:gd name="T15" fmla="*/ 1 h 78"/>
                  <a:gd name="T16" fmla="*/ 1 w 80"/>
                  <a:gd name="T17" fmla="*/ 1 h 78"/>
                  <a:gd name="T18" fmla="*/ 0 w 80"/>
                  <a:gd name="T19" fmla="*/ 1 h 78"/>
                  <a:gd name="T20" fmla="*/ 1 w 80"/>
                  <a:gd name="T21" fmla="*/ 1 h 78"/>
                  <a:gd name="T22" fmla="*/ 1 w 80"/>
                  <a:gd name="T23" fmla="*/ 1 h 78"/>
                  <a:gd name="T24" fmla="*/ 1 w 80"/>
                  <a:gd name="T25" fmla="*/ 1 h 78"/>
                  <a:gd name="T26" fmla="*/ 1 w 80"/>
                  <a:gd name="T27" fmla="*/ 1 h 78"/>
                  <a:gd name="T28" fmla="*/ 1 w 80"/>
                  <a:gd name="T29" fmla="*/ 1 h 78"/>
                  <a:gd name="T30" fmla="*/ 1 w 80"/>
                  <a:gd name="T31" fmla="*/ 1 h 78"/>
                  <a:gd name="T32" fmla="*/ 1 w 80"/>
                  <a:gd name="T33" fmla="*/ 1 h 78"/>
                  <a:gd name="T34" fmla="*/ 1 w 80"/>
                  <a:gd name="T35" fmla="*/ 1 h 78"/>
                  <a:gd name="T36" fmla="*/ 1 w 80"/>
                  <a:gd name="T37" fmla="*/ 1 h 78"/>
                  <a:gd name="T38" fmla="*/ 1 w 80"/>
                  <a:gd name="T39" fmla="*/ 1 h 78"/>
                  <a:gd name="T40" fmla="*/ 1 w 80"/>
                  <a:gd name="T41" fmla="*/ 1 h 78"/>
                  <a:gd name="T42" fmla="*/ 1 w 80"/>
                  <a:gd name="T43" fmla="*/ 1 h 78"/>
                  <a:gd name="T44" fmla="*/ 1 w 80"/>
                  <a:gd name="T45" fmla="*/ 1 h 78"/>
                  <a:gd name="T46" fmla="*/ 1 w 80"/>
                  <a:gd name="T47" fmla="*/ 1 h 78"/>
                  <a:gd name="T48" fmla="*/ 1 w 80"/>
                  <a:gd name="T49" fmla="*/ 1 h 78"/>
                  <a:gd name="T50" fmla="*/ 1 w 80"/>
                  <a:gd name="T51" fmla="*/ 1 h 78"/>
                  <a:gd name="T52" fmla="*/ 1 w 80"/>
                  <a:gd name="T53" fmla="*/ 1 h 78"/>
                  <a:gd name="T54" fmla="*/ 1 w 80"/>
                  <a:gd name="T55" fmla="*/ 1 h 78"/>
                  <a:gd name="T56" fmla="*/ 1 w 80"/>
                  <a:gd name="T57" fmla="*/ 1 h 78"/>
                  <a:gd name="T58" fmla="*/ 1 w 80"/>
                  <a:gd name="T59" fmla="*/ 1 h 78"/>
                  <a:gd name="T60" fmla="*/ 1 w 80"/>
                  <a:gd name="T61" fmla="*/ 1 h 78"/>
                  <a:gd name="T62" fmla="*/ 1 w 80"/>
                  <a:gd name="T63" fmla="*/ 1 h 78"/>
                  <a:gd name="T64" fmla="*/ 1 w 80"/>
                  <a:gd name="T65" fmla="*/ 0 h 78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80" h="78">
                    <a:moveTo>
                      <a:pt x="48" y="0"/>
                    </a:moveTo>
                    <a:lnTo>
                      <a:pt x="40" y="0"/>
                    </a:lnTo>
                    <a:lnTo>
                      <a:pt x="32" y="0"/>
                    </a:lnTo>
                    <a:lnTo>
                      <a:pt x="25" y="3"/>
                    </a:lnTo>
                    <a:lnTo>
                      <a:pt x="18" y="7"/>
                    </a:lnTo>
                    <a:lnTo>
                      <a:pt x="12" y="11"/>
                    </a:lnTo>
                    <a:lnTo>
                      <a:pt x="7" y="17"/>
                    </a:lnTo>
                    <a:lnTo>
                      <a:pt x="4" y="24"/>
                    </a:lnTo>
                    <a:lnTo>
                      <a:pt x="2" y="32"/>
                    </a:lnTo>
                    <a:lnTo>
                      <a:pt x="0" y="40"/>
                    </a:lnTo>
                    <a:lnTo>
                      <a:pt x="2" y="47"/>
                    </a:lnTo>
                    <a:lnTo>
                      <a:pt x="4" y="55"/>
                    </a:lnTo>
                    <a:lnTo>
                      <a:pt x="7" y="61"/>
                    </a:lnTo>
                    <a:lnTo>
                      <a:pt x="13" y="67"/>
                    </a:lnTo>
                    <a:lnTo>
                      <a:pt x="19" y="72"/>
                    </a:lnTo>
                    <a:lnTo>
                      <a:pt x="26" y="76"/>
                    </a:lnTo>
                    <a:lnTo>
                      <a:pt x="34" y="78"/>
                    </a:lnTo>
                    <a:lnTo>
                      <a:pt x="42" y="78"/>
                    </a:lnTo>
                    <a:lnTo>
                      <a:pt x="50" y="77"/>
                    </a:lnTo>
                    <a:lnTo>
                      <a:pt x="57" y="75"/>
                    </a:lnTo>
                    <a:lnTo>
                      <a:pt x="64" y="71"/>
                    </a:lnTo>
                    <a:lnTo>
                      <a:pt x="70" y="65"/>
                    </a:lnTo>
                    <a:lnTo>
                      <a:pt x="74" y="60"/>
                    </a:lnTo>
                    <a:lnTo>
                      <a:pt x="78" y="53"/>
                    </a:lnTo>
                    <a:lnTo>
                      <a:pt x="80" y="45"/>
                    </a:lnTo>
                    <a:lnTo>
                      <a:pt x="80" y="37"/>
                    </a:lnTo>
                    <a:lnTo>
                      <a:pt x="80" y="30"/>
                    </a:lnTo>
                    <a:lnTo>
                      <a:pt x="76" y="23"/>
                    </a:lnTo>
                    <a:lnTo>
                      <a:pt x="73" y="16"/>
                    </a:lnTo>
                    <a:lnTo>
                      <a:pt x="68" y="10"/>
                    </a:lnTo>
                    <a:lnTo>
                      <a:pt x="63" y="6"/>
                    </a:lnTo>
                    <a:lnTo>
                      <a:pt x="56" y="2"/>
                    </a:lnTo>
                    <a:lnTo>
                      <a:pt x="48" y="0"/>
                    </a:lnTo>
                    <a:close/>
                  </a:path>
                </a:pathLst>
              </a:custGeom>
              <a:solidFill>
                <a:srgbClr val="EF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defTabSz="609630"/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0351" name="Freeform 87"/>
              <p:cNvSpPr/>
              <p:nvPr/>
            </p:nvSpPr>
            <p:spPr bwMode="auto">
              <a:xfrm>
                <a:off x="3990" y="4195"/>
                <a:ext cx="39" cy="39"/>
              </a:xfrm>
              <a:custGeom>
                <a:avLst/>
                <a:gdLst>
                  <a:gd name="T0" fmla="*/ 0 w 80"/>
                  <a:gd name="T1" fmla="*/ 1 h 78"/>
                  <a:gd name="T2" fmla="*/ 0 w 80"/>
                  <a:gd name="T3" fmla="*/ 0 h 78"/>
                  <a:gd name="T4" fmla="*/ 0 w 80"/>
                  <a:gd name="T5" fmla="*/ 1 h 78"/>
                  <a:gd name="T6" fmla="*/ 0 w 80"/>
                  <a:gd name="T7" fmla="*/ 1 h 78"/>
                  <a:gd name="T8" fmla="*/ 0 w 80"/>
                  <a:gd name="T9" fmla="*/ 1 h 78"/>
                  <a:gd name="T10" fmla="*/ 0 w 80"/>
                  <a:gd name="T11" fmla="*/ 1 h 78"/>
                  <a:gd name="T12" fmla="*/ 0 w 80"/>
                  <a:gd name="T13" fmla="*/ 1 h 78"/>
                  <a:gd name="T14" fmla="*/ 0 w 80"/>
                  <a:gd name="T15" fmla="*/ 1 h 78"/>
                  <a:gd name="T16" fmla="*/ 0 w 80"/>
                  <a:gd name="T17" fmla="*/ 1 h 78"/>
                  <a:gd name="T18" fmla="*/ 0 w 80"/>
                  <a:gd name="T19" fmla="*/ 1 h 78"/>
                  <a:gd name="T20" fmla="*/ 0 w 80"/>
                  <a:gd name="T21" fmla="*/ 1 h 78"/>
                  <a:gd name="T22" fmla="*/ 0 w 80"/>
                  <a:gd name="T23" fmla="*/ 1 h 78"/>
                  <a:gd name="T24" fmla="*/ 0 w 80"/>
                  <a:gd name="T25" fmla="*/ 1 h 78"/>
                  <a:gd name="T26" fmla="*/ 0 w 80"/>
                  <a:gd name="T27" fmla="*/ 1 h 78"/>
                  <a:gd name="T28" fmla="*/ 0 w 80"/>
                  <a:gd name="T29" fmla="*/ 1 h 78"/>
                  <a:gd name="T30" fmla="*/ 0 w 80"/>
                  <a:gd name="T31" fmla="*/ 1 h 78"/>
                  <a:gd name="T32" fmla="*/ 0 w 80"/>
                  <a:gd name="T33" fmla="*/ 1 h 78"/>
                  <a:gd name="T34" fmla="*/ 0 w 80"/>
                  <a:gd name="T35" fmla="*/ 1 h 78"/>
                  <a:gd name="T36" fmla="*/ 0 w 80"/>
                  <a:gd name="T37" fmla="*/ 1 h 78"/>
                  <a:gd name="T38" fmla="*/ 0 w 80"/>
                  <a:gd name="T39" fmla="*/ 1 h 78"/>
                  <a:gd name="T40" fmla="*/ 0 w 80"/>
                  <a:gd name="T41" fmla="*/ 1 h 78"/>
                  <a:gd name="T42" fmla="*/ 0 w 80"/>
                  <a:gd name="T43" fmla="*/ 1 h 78"/>
                  <a:gd name="T44" fmla="*/ 0 w 80"/>
                  <a:gd name="T45" fmla="*/ 1 h 78"/>
                  <a:gd name="T46" fmla="*/ 0 w 80"/>
                  <a:gd name="T47" fmla="*/ 1 h 78"/>
                  <a:gd name="T48" fmla="*/ 0 w 80"/>
                  <a:gd name="T49" fmla="*/ 1 h 78"/>
                  <a:gd name="T50" fmla="*/ 0 w 80"/>
                  <a:gd name="T51" fmla="*/ 1 h 78"/>
                  <a:gd name="T52" fmla="*/ 0 w 80"/>
                  <a:gd name="T53" fmla="*/ 1 h 78"/>
                  <a:gd name="T54" fmla="*/ 0 w 80"/>
                  <a:gd name="T55" fmla="*/ 1 h 78"/>
                  <a:gd name="T56" fmla="*/ 0 w 80"/>
                  <a:gd name="T57" fmla="*/ 1 h 78"/>
                  <a:gd name="T58" fmla="*/ 0 w 80"/>
                  <a:gd name="T59" fmla="*/ 1 h 78"/>
                  <a:gd name="T60" fmla="*/ 0 w 80"/>
                  <a:gd name="T61" fmla="*/ 1 h 78"/>
                  <a:gd name="T62" fmla="*/ 0 w 80"/>
                  <a:gd name="T63" fmla="*/ 1 h 78"/>
                  <a:gd name="T64" fmla="*/ 0 w 80"/>
                  <a:gd name="T65" fmla="*/ 1 h 78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80" h="78">
                    <a:moveTo>
                      <a:pt x="47" y="1"/>
                    </a:moveTo>
                    <a:lnTo>
                      <a:pt x="39" y="0"/>
                    </a:lnTo>
                    <a:lnTo>
                      <a:pt x="31" y="1"/>
                    </a:lnTo>
                    <a:lnTo>
                      <a:pt x="24" y="3"/>
                    </a:lnTo>
                    <a:lnTo>
                      <a:pt x="17" y="7"/>
                    </a:lnTo>
                    <a:lnTo>
                      <a:pt x="12" y="12"/>
                    </a:lnTo>
                    <a:lnTo>
                      <a:pt x="7" y="17"/>
                    </a:lnTo>
                    <a:lnTo>
                      <a:pt x="4" y="24"/>
                    </a:lnTo>
                    <a:lnTo>
                      <a:pt x="1" y="32"/>
                    </a:lnTo>
                    <a:lnTo>
                      <a:pt x="0" y="40"/>
                    </a:lnTo>
                    <a:lnTo>
                      <a:pt x="1" y="48"/>
                    </a:lnTo>
                    <a:lnTo>
                      <a:pt x="4" y="55"/>
                    </a:lnTo>
                    <a:lnTo>
                      <a:pt x="7" y="62"/>
                    </a:lnTo>
                    <a:lnTo>
                      <a:pt x="13" y="68"/>
                    </a:lnTo>
                    <a:lnTo>
                      <a:pt x="19" y="73"/>
                    </a:lnTo>
                    <a:lnTo>
                      <a:pt x="25" y="76"/>
                    </a:lnTo>
                    <a:lnTo>
                      <a:pt x="33" y="78"/>
                    </a:lnTo>
                    <a:lnTo>
                      <a:pt x="42" y="78"/>
                    </a:lnTo>
                    <a:lnTo>
                      <a:pt x="50" y="78"/>
                    </a:lnTo>
                    <a:lnTo>
                      <a:pt x="57" y="75"/>
                    </a:lnTo>
                    <a:lnTo>
                      <a:pt x="63" y="71"/>
                    </a:lnTo>
                    <a:lnTo>
                      <a:pt x="69" y="67"/>
                    </a:lnTo>
                    <a:lnTo>
                      <a:pt x="74" y="61"/>
                    </a:lnTo>
                    <a:lnTo>
                      <a:pt x="77" y="54"/>
                    </a:lnTo>
                    <a:lnTo>
                      <a:pt x="80" y="46"/>
                    </a:lnTo>
                    <a:lnTo>
                      <a:pt x="80" y="38"/>
                    </a:lnTo>
                    <a:lnTo>
                      <a:pt x="80" y="30"/>
                    </a:lnTo>
                    <a:lnTo>
                      <a:pt x="76" y="23"/>
                    </a:lnTo>
                    <a:lnTo>
                      <a:pt x="73" y="16"/>
                    </a:lnTo>
                    <a:lnTo>
                      <a:pt x="68" y="10"/>
                    </a:lnTo>
                    <a:lnTo>
                      <a:pt x="62" y="6"/>
                    </a:lnTo>
                    <a:lnTo>
                      <a:pt x="55" y="2"/>
                    </a:lnTo>
                    <a:lnTo>
                      <a:pt x="47" y="1"/>
                    </a:lnTo>
                    <a:close/>
                  </a:path>
                </a:pathLst>
              </a:custGeom>
              <a:solidFill>
                <a:srgbClr val="EF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defTabSz="609630"/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0352" name="Freeform 88"/>
              <p:cNvSpPr/>
              <p:nvPr/>
            </p:nvSpPr>
            <p:spPr bwMode="auto">
              <a:xfrm>
                <a:off x="4127" y="4147"/>
                <a:ext cx="39" cy="39"/>
              </a:xfrm>
              <a:custGeom>
                <a:avLst/>
                <a:gdLst>
                  <a:gd name="T0" fmla="*/ 0 w 80"/>
                  <a:gd name="T1" fmla="*/ 0 h 79"/>
                  <a:gd name="T2" fmla="*/ 0 w 80"/>
                  <a:gd name="T3" fmla="*/ 0 h 79"/>
                  <a:gd name="T4" fmla="*/ 0 w 80"/>
                  <a:gd name="T5" fmla="*/ 0 h 79"/>
                  <a:gd name="T6" fmla="*/ 0 w 80"/>
                  <a:gd name="T7" fmla="*/ 0 h 79"/>
                  <a:gd name="T8" fmla="*/ 0 w 80"/>
                  <a:gd name="T9" fmla="*/ 0 h 79"/>
                  <a:gd name="T10" fmla="*/ 0 w 80"/>
                  <a:gd name="T11" fmla="*/ 0 h 79"/>
                  <a:gd name="T12" fmla="*/ 0 w 80"/>
                  <a:gd name="T13" fmla="*/ 0 h 79"/>
                  <a:gd name="T14" fmla="*/ 0 w 80"/>
                  <a:gd name="T15" fmla="*/ 0 h 79"/>
                  <a:gd name="T16" fmla="*/ 0 w 80"/>
                  <a:gd name="T17" fmla="*/ 0 h 79"/>
                  <a:gd name="T18" fmla="*/ 0 w 80"/>
                  <a:gd name="T19" fmla="*/ 0 h 79"/>
                  <a:gd name="T20" fmla="*/ 0 w 80"/>
                  <a:gd name="T21" fmla="*/ 0 h 79"/>
                  <a:gd name="T22" fmla="*/ 0 w 80"/>
                  <a:gd name="T23" fmla="*/ 0 h 79"/>
                  <a:gd name="T24" fmla="*/ 0 w 80"/>
                  <a:gd name="T25" fmla="*/ 0 h 79"/>
                  <a:gd name="T26" fmla="*/ 0 w 80"/>
                  <a:gd name="T27" fmla="*/ 0 h 79"/>
                  <a:gd name="T28" fmla="*/ 0 w 80"/>
                  <a:gd name="T29" fmla="*/ 0 h 79"/>
                  <a:gd name="T30" fmla="*/ 0 w 80"/>
                  <a:gd name="T31" fmla="*/ 0 h 79"/>
                  <a:gd name="T32" fmla="*/ 0 w 80"/>
                  <a:gd name="T33" fmla="*/ 0 h 79"/>
                  <a:gd name="T34" fmla="*/ 0 w 80"/>
                  <a:gd name="T35" fmla="*/ 0 h 79"/>
                  <a:gd name="T36" fmla="*/ 0 w 80"/>
                  <a:gd name="T37" fmla="*/ 0 h 79"/>
                  <a:gd name="T38" fmla="*/ 0 w 80"/>
                  <a:gd name="T39" fmla="*/ 0 h 79"/>
                  <a:gd name="T40" fmla="*/ 0 w 80"/>
                  <a:gd name="T41" fmla="*/ 0 h 79"/>
                  <a:gd name="T42" fmla="*/ 0 w 80"/>
                  <a:gd name="T43" fmla="*/ 0 h 79"/>
                  <a:gd name="T44" fmla="*/ 0 w 80"/>
                  <a:gd name="T45" fmla="*/ 0 h 79"/>
                  <a:gd name="T46" fmla="*/ 0 w 80"/>
                  <a:gd name="T47" fmla="*/ 0 h 79"/>
                  <a:gd name="T48" fmla="*/ 0 w 80"/>
                  <a:gd name="T49" fmla="*/ 0 h 79"/>
                  <a:gd name="T50" fmla="*/ 0 w 80"/>
                  <a:gd name="T51" fmla="*/ 0 h 79"/>
                  <a:gd name="T52" fmla="*/ 0 w 80"/>
                  <a:gd name="T53" fmla="*/ 0 h 79"/>
                  <a:gd name="T54" fmla="*/ 0 w 80"/>
                  <a:gd name="T55" fmla="*/ 0 h 79"/>
                  <a:gd name="T56" fmla="*/ 0 w 80"/>
                  <a:gd name="T57" fmla="*/ 0 h 79"/>
                  <a:gd name="T58" fmla="*/ 0 w 80"/>
                  <a:gd name="T59" fmla="*/ 0 h 79"/>
                  <a:gd name="T60" fmla="*/ 0 w 80"/>
                  <a:gd name="T61" fmla="*/ 0 h 79"/>
                  <a:gd name="T62" fmla="*/ 0 w 80"/>
                  <a:gd name="T63" fmla="*/ 0 h 79"/>
                  <a:gd name="T64" fmla="*/ 0 w 80"/>
                  <a:gd name="T65" fmla="*/ 0 h 79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80" h="79">
                    <a:moveTo>
                      <a:pt x="46" y="0"/>
                    </a:moveTo>
                    <a:lnTo>
                      <a:pt x="38" y="0"/>
                    </a:lnTo>
                    <a:lnTo>
                      <a:pt x="30" y="0"/>
                    </a:lnTo>
                    <a:lnTo>
                      <a:pt x="23" y="4"/>
                    </a:lnTo>
                    <a:lnTo>
                      <a:pt x="16" y="7"/>
                    </a:lnTo>
                    <a:lnTo>
                      <a:pt x="11" y="12"/>
                    </a:lnTo>
                    <a:lnTo>
                      <a:pt x="6" y="18"/>
                    </a:lnTo>
                    <a:lnTo>
                      <a:pt x="2" y="24"/>
                    </a:lnTo>
                    <a:lnTo>
                      <a:pt x="0" y="33"/>
                    </a:lnTo>
                    <a:lnTo>
                      <a:pt x="0" y="41"/>
                    </a:lnTo>
                    <a:lnTo>
                      <a:pt x="0" y="49"/>
                    </a:lnTo>
                    <a:lnTo>
                      <a:pt x="4" y="56"/>
                    </a:lnTo>
                    <a:lnTo>
                      <a:pt x="7" y="63"/>
                    </a:lnTo>
                    <a:lnTo>
                      <a:pt x="12" y="68"/>
                    </a:lnTo>
                    <a:lnTo>
                      <a:pt x="17" y="73"/>
                    </a:lnTo>
                    <a:lnTo>
                      <a:pt x="24" y="76"/>
                    </a:lnTo>
                    <a:lnTo>
                      <a:pt x="32" y="79"/>
                    </a:lnTo>
                    <a:lnTo>
                      <a:pt x="40" y="79"/>
                    </a:lnTo>
                    <a:lnTo>
                      <a:pt x="49" y="79"/>
                    </a:lnTo>
                    <a:lnTo>
                      <a:pt x="55" y="75"/>
                    </a:lnTo>
                    <a:lnTo>
                      <a:pt x="62" y="72"/>
                    </a:lnTo>
                    <a:lnTo>
                      <a:pt x="68" y="67"/>
                    </a:lnTo>
                    <a:lnTo>
                      <a:pt x="73" y="61"/>
                    </a:lnTo>
                    <a:lnTo>
                      <a:pt x="76" y="54"/>
                    </a:lnTo>
                    <a:lnTo>
                      <a:pt x="78" y="46"/>
                    </a:lnTo>
                    <a:lnTo>
                      <a:pt x="80" y="38"/>
                    </a:lnTo>
                    <a:lnTo>
                      <a:pt x="78" y="30"/>
                    </a:lnTo>
                    <a:lnTo>
                      <a:pt x="76" y="23"/>
                    </a:lnTo>
                    <a:lnTo>
                      <a:pt x="73" y="16"/>
                    </a:lnTo>
                    <a:lnTo>
                      <a:pt x="67" y="11"/>
                    </a:lnTo>
                    <a:lnTo>
                      <a:pt x="61" y="6"/>
                    </a:lnTo>
                    <a:lnTo>
                      <a:pt x="54" y="3"/>
                    </a:lnTo>
                    <a:lnTo>
                      <a:pt x="46" y="0"/>
                    </a:lnTo>
                    <a:close/>
                  </a:path>
                </a:pathLst>
              </a:custGeom>
              <a:solidFill>
                <a:srgbClr val="EF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defTabSz="609630"/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0353" name="Freeform 89"/>
              <p:cNvSpPr/>
              <p:nvPr/>
            </p:nvSpPr>
            <p:spPr bwMode="auto">
              <a:xfrm>
                <a:off x="4216" y="4162"/>
                <a:ext cx="37" cy="39"/>
              </a:xfrm>
              <a:custGeom>
                <a:avLst/>
                <a:gdLst>
                  <a:gd name="T0" fmla="*/ 1 w 73"/>
                  <a:gd name="T1" fmla="*/ 0 h 79"/>
                  <a:gd name="T2" fmla="*/ 1 w 73"/>
                  <a:gd name="T3" fmla="*/ 0 h 79"/>
                  <a:gd name="T4" fmla="*/ 1 w 73"/>
                  <a:gd name="T5" fmla="*/ 0 h 79"/>
                  <a:gd name="T6" fmla="*/ 1 w 73"/>
                  <a:gd name="T7" fmla="*/ 0 h 79"/>
                  <a:gd name="T8" fmla="*/ 1 w 73"/>
                  <a:gd name="T9" fmla="*/ 0 h 79"/>
                  <a:gd name="T10" fmla="*/ 1 w 73"/>
                  <a:gd name="T11" fmla="*/ 0 h 79"/>
                  <a:gd name="T12" fmla="*/ 1 w 73"/>
                  <a:gd name="T13" fmla="*/ 0 h 79"/>
                  <a:gd name="T14" fmla="*/ 1 w 73"/>
                  <a:gd name="T15" fmla="*/ 0 h 79"/>
                  <a:gd name="T16" fmla="*/ 1 w 73"/>
                  <a:gd name="T17" fmla="*/ 0 h 79"/>
                  <a:gd name="T18" fmla="*/ 1 w 73"/>
                  <a:gd name="T19" fmla="*/ 0 h 79"/>
                  <a:gd name="T20" fmla="*/ 1 w 73"/>
                  <a:gd name="T21" fmla="*/ 0 h 79"/>
                  <a:gd name="T22" fmla="*/ 1 w 73"/>
                  <a:gd name="T23" fmla="*/ 0 h 79"/>
                  <a:gd name="T24" fmla="*/ 0 w 73"/>
                  <a:gd name="T25" fmla="*/ 0 h 79"/>
                  <a:gd name="T26" fmla="*/ 0 w 73"/>
                  <a:gd name="T27" fmla="*/ 0 h 79"/>
                  <a:gd name="T28" fmla="*/ 0 w 73"/>
                  <a:gd name="T29" fmla="*/ 0 h 79"/>
                  <a:gd name="T30" fmla="*/ 1 w 73"/>
                  <a:gd name="T31" fmla="*/ 0 h 79"/>
                  <a:gd name="T32" fmla="*/ 1 w 73"/>
                  <a:gd name="T33" fmla="*/ 0 h 79"/>
                  <a:gd name="T34" fmla="*/ 1 w 73"/>
                  <a:gd name="T35" fmla="*/ 0 h 79"/>
                  <a:gd name="T36" fmla="*/ 1 w 73"/>
                  <a:gd name="T37" fmla="*/ 0 h 79"/>
                  <a:gd name="T38" fmla="*/ 1 w 73"/>
                  <a:gd name="T39" fmla="*/ 0 h 79"/>
                  <a:gd name="T40" fmla="*/ 1 w 73"/>
                  <a:gd name="T41" fmla="*/ 0 h 79"/>
                  <a:gd name="T42" fmla="*/ 1 w 73"/>
                  <a:gd name="T43" fmla="*/ 0 h 79"/>
                  <a:gd name="T44" fmla="*/ 1 w 73"/>
                  <a:gd name="T45" fmla="*/ 0 h 79"/>
                  <a:gd name="T46" fmla="*/ 1 w 73"/>
                  <a:gd name="T47" fmla="*/ 0 h 79"/>
                  <a:gd name="T48" fmla="*/ 1 w 73"/>
                  <a:gd name="T49" fmla="*/ 0 h 79"/>
                  <a:gd name="T50" fmla="*/ 1 w 73"/>
                  <a:gd name="T51" fmla="*/ 0 h 79"/>
                  <a:gd name="T52" fmla="*/ 1 w 73"/>
                  <a:gd name="T53" fmla="*/ 0 h 79"/>
                  <a:gd name="T54" fmla="*/ 1 w 73"/>
                  <a:gd name="T55" fmla="*/ 0 h 79"/>
                  <a:gd name="T56" fmla="*/ 1 w 73"/>
                  <a:gd name="T57" fmla="*/ 0 h 79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0" t="0" r="r" b="b"/>
                <a:pathLst>
                  <a:path w="73" h="79">
                    <a:moveTo>
                      <a:pt x="73" y="19"/>
                    </a:moveTo>
                    <a:lnTo>
                      <a:pt x="69" y="12"/>
                    </a:lnTo>
                    <a:lnTo>
                      <a:pt x="62" y="7"/>
                    </a:lnTo>
                    <a:lnTo>
                      <a:pt x="54" y="2"/>
                    </a:lnTo>
                    <a:lnTo>
                      <a:pt x="46" y="0"/>
                    </a:lnTo>
                    <a:lnTo>
                      <a:pt x="38" y="0"/>
                    </a:lnTo>
                    <a:lnTo>
                      <a:pt x="30" y="1"/>
                    </a:lnTo>
                    <a:lnTo>
                      <a:pt x="23" y="4"/>
                    </a:lnTo>
                    <a:lnTo>
                      <a:pt x="16" y="7"/>
                    </a:lnTo>
                    <a:lnTo>
                      <a:pt x="10" y="12"/>
                    </a:lnTo>
                    <a:lnTo>
                      <a:pt x="5" y="19"/>
                    </a:lnTo>
                    <a:lnTo>
                      <a:pt x="2" y="25"/>
                    </a:lnTo>
                    <a:lnTo>
                      <a:pt x="0" y="32"/>
                    </a:lnTo>
                    <a:lnTo>
                      <a:pt x="0" y="40"/>
                    </a:lnTo>
                    <a:lnTo>
                      <a:pt x="0" y="49"/>
                    </a:lnTo>
                    <a:lnTo>
                      <a:pt x="3" y="55"/>
                    </a:lnTo>
                    <a:lnTo>
                      <a:pt x="7" y="62"/>
                    </a:lnTo>
                    <a:lnTo>
                      <a:pt x="11" y="68"/>
                    </a:lnTo>
                    <a:lnTo>
                      <a:pt x="17" y="73"/>
                    </a:lnTo>
                    <a:lnTo>
                      <a:pt x="24" y="76"/>
                    </a:lnTo>
                    <a:lnTo>
                      <a:pt x="32" y="79"/>
                    </a:lnTo>
                    <a:lnTo>
                      <a:pt x="35" y="79"/>
                    </a:lnTo>
                    <a:lnTo>
                      <a:pt x="38" y="79"/>
                    </a:lnTo>
                    <a:lnTo>
                      <a:pt x="41" y="79"/>
                    </a:lnTo>
                    <a:lnTo>
                      <a:pt x="43" y="79"/>
                    </a:lnTo>
                    <a:lnTo>
                      <a:pt x="48" y="70"/>
                    </a:lnTo>
                    <a:lnTo>
                      <a:pt x="58" y="52"/>
                    </a:lnTo>
                    <a:lnTo>
                      <a:pt x="69" y="31"/>
                    </a:lnTo>
                    <a:lnTo>
                      <a:pt x="73" y="19"/>
                    </a:lnTo>
                    <a:close/>
                  </a:path>
                </a:pathLst>
              </a:custGeom>
              <a:solidFill>
                <a:srgbClr val="EF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defTabSz="609630"/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0354" name="Freeform 90"/>
              <p:cNvSpPr/>
              <p:nvPr/>
            </p:nvSpPr>
            <p:spPr bwMode="auto">
              <a:xfrm>
                <a:off x="3983" y="4266"/>
                <a:ext cx="31" cy="33"/>
              </a:xfrm>
              <a:custGeom>
                <a:avLst/>
                <a:gdLst>
                  <a:gd name="T0" fmla="*/ 1 w 61"/>
                  <a:gd name="T1" fmla="*/ 1 h 66"/>
                  <a:gd name="T2" fmla="*/ 1 w 61"/>
                  <a:gd name="T3" fmla="*/ 1 h 66"/>
                  <a:gd name="T4" fmla="*/ 1 w 61"/>
                  <a:gd name="T5" fmla="*/ 1 h 66"/>
                  <a:gd name="T6" fmla="*/ 1 w 61"/>
                  <a:gd name="T7" fmla="*/ 1 h 66"/>
                  <a:gd name="T8" fmla="*/ 1 w 61"/>
                  <a:gd name="T9" fmla="*/ 1 h 66"/>
                  <a:gd name="T10" fmla="*/ 1 w 61"/>
                  <a:gd name="T11" fmla="*/ 1 h 66"/>
                  <a:gd name="T12" fmla="*/ 1 w 61"/>
                  <a:gd name="T13" fmla="*/ 1 h 66"/>
                  <a:gd name="T14" fmla="*/ 1 w 61"/>
                  <a:gd name="T15" fmla="*/ 1 h 66"/>
                  <a:gd name="T16" fmla="*/ 1 w 61"/>
                  <a:gd name="T17" fmla="*/ 1 h 66"/>
                  <a:gd name="T18" fmla="*/ 1 w 61"/>
                  <a:gd name="T19" fmla="*/ 1 h 66"/>
                  <a:gd name="T20" fmla="*/ 1 w 61"/>
                  <a:gd name="T21" fmla="*/ 1 h 66"/>
                  <a:gd name="T22" fmla="*/ 1 w 61"/>
                  <a:gd name="T23" fmla="*/ 1 h 66"/>
                  <a:gd name="T24" fmla="*/ 1 w 61"/>
                  <a:gd name="T25" fmla="*/ 1 h 66"/>
                  <a:gd name="T26" fmla="*/ 1 w 61"/>
                  <a:gd name="T27" fmla="*/ 0 h 66"/>
                  <a:gd name="T28" fmla="*/ 1 w 61"/>
                  <a:gd name="T29" fmla="*/ 1 h 66"/>
                  <a:gd name="T30" fmla="*/ 1 w 61"/>
                  <a:gd name="T31" fmla="*/ 1 h 66"/>
                  <a:gd name="T32" fmla="*/ 0 w 61"/>
                  <a:gd name="T33" fmla="*/ 1 h 66"/>
                  <a:gd name="T34" fmla="*/ 1 w 61"/>
                  <a:gd name="T35" fmla="*/ 1 h 66"/>
                  <a:gd name="T36" fmla="*/ 1 w 61"/>
                  <a:gd name="T37" fmla="*/ 1 h 66"/>
                  <a:gd name="T38" fmla="*/ 1 w 61"/>
                  <a:gd name="T39" fmla="*/ 1 h 66"/>
                  <a:gd name="T40" fmla="*/ 1 w 61"/>
                  <a:gd name="T41" fmla="*/ 1 h 66"/>
                  <a:gd name="T42" fmla="*/ 1 w 61"/>
                  <a:gd name="T43" fmla="*/ 1 h 66"/>
                  <a:gd name="T44" fmla="*/ 1 w 61"/>
                  <a:gd name="T45" fmla="*/ 1 h 66"/>
                  <a:gd name="T46" fmla="*/ 1 w 61"/>
                  <a:gd name="T47" fmla="*/ 1 h 66"/>
                  <a:gd name="T48" fmla="*/ 1 w 61"/>
                  <a:gd name="T49" fmla="*/ 1 h 6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0" t="0" r="r" b="b"/>
                <a:pathLst>
                  <a:path w="61" h="66">
                    <a:moveTo>
                      <a:pt x="53" y="66"/>
                    </a:moveTo>
                    <a:lnTo>
                      <a:pt x="57" y="61"/>
                    </a:lnTo>
                    <a:lnTo>
                      <a:pt x="59" y="56"/>
                    </a:lnTo>
                    <a:lnTo>
                      <a:pt x="60" y="52"/>
                    </a:lnTo>
                    <a:lnTo>
                      <a:pt x="61" y="47"/>
                    </a:lnTo>
                    <a:lnTo>
                      <a:pt x="61" y="39"/>
                    </a:lnTo>
                    <a:lnTo>
                      <a:pt x="60" y="31"/>
                    </a:lnTo>
                    <a:lnTo>
                      <a:pt x="58" y="24"/>
                    </a:lnTo>
                    <a:lnTo>
                      <a:pt x="55" y="17"/>
                    </a:lnTo>
                    <a:lnTo>
                      <a:pt x="50" y="11"/>
                    </a:lnTo>
                    <a:lnTo>
                      <a:pt x="43" y="7"/>
                    </a:lnTo>
                    <a:lnTo>
                      <a:pt x="36" y="3"/>
                    </a:lnTo>
                    <a:lnTo>
                      <a:pt x="29" y="1"/>
                    </a:lnTo>
                    <a:lnTo>
                      <a:pt x="21" y="0"/>
                    </a:lnTo>
                    <a:lnTo>
                      <a:pt x="13" y="1"/>
                    </a:lnTo>
                    <a:lnTo>
                      <a:pt x="6" y="3"/>
                    </a:lnTo>
                    <a:lnTo>
                      <a:pt x="0" y="7"/>
                    </a:lnTo>
                    <a:lnTo>
                      <a:pt x="2" y="9"/>
                    </a:lnTo>
                    <a:lnTo>
                      <a:pt x="5" y="14"/>
                    </a:lnTo>
                    <a:lnTo>
                      <a:pt x="11" y="22"/>
                    </a:lnTo>
                    <a:lnTo>
                      <a:pt x="19" y="31"/>
                    </a:lnTo>
                    <a:lnTo>
                      <a:pt x="27" y="41"/>
                    </a:lnTo>
                    <a:lnTo>
                      <a:pt x="35" y="51"/>
                    </a:lnTo>
                    <a:lnTo>
                      <a:pt x="44" y="59"/>
                    </a:lnTo>
                    <a:lnTo>
                      <a:pt x="53" y="66"/>
                    </a:lnTo>
                    <a:close/>
                  </a:path>
                </a:pathLst>
              </a:custGeom>
              <a:solidFill>
                <a:srgbClr val="EF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defTabSz="609630"/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0355" name="Freeform 91"/>
              <p:cNvSpPr/>
              <p:nvPr/>
            </p:nvSpPr>
            <p:spPr bwMode="auto">
              <a:xfrm>
                <a:off x="4852" y="4125"/>
                <a:ext cx="17" cy="17"/>
              </a:xfrm>
              <a:custGeom>
                <a:avLst/>
                <a:gdLst>
                  <a:gd name="T0" fmla="*/ 1 w 34"/>
                  <a:gd name="T1" fmla="*/ 1 h 34"/>
                  <a:gd name="T2" fmla="*/ 1 w 34"/>
                  <a:gd name="T3" fmla="*/ 1 h 34"/>
                  <a:gd name="T4" fmla="*/ 1 w 34"/>
                  <a:gd name="T5" fmla="*/ 1 h 34"/>
                  <a:gd name="T6" fmla="*/ 1 w 34"/>
                  <a:gd name="T7" fmla="*/ 1 h 34"/>
                  <a:gd name="T8" fmla="*/ 1 w 34"/>
                  <a:gd name="T9" fmla="*/ 1 h 34"/>
                  <a:gd name="T10" fmla="*/ 1 w 34"/>
                  <a:gd name="T11" fmla="*/ 1 h 34"/>
                  <a:gd name="T12" fmla="*/ 1 w 34"/>
                  <a:gd name="T13" fmla="*/ 1 h 34"/>
                  <a:gd name="T14" fmla="*/ 1 w 34"/>
                  <a:gd name="T15" fmla="*/ 1 h 34"/>
                  <a:gd name="T16" fmla="*/ 1 w 34"/>
                  <a:gd name="T17" fmla="*/ 1 h 34"/>
                  <a:gd name="T18" fmla="*/ 1 w 34"/>
                  <a:gd name="T19" fmla="*/ 0 h 34"/>
                  <a:gd name="T20" fmla="*/ 1 w 34"/>
                  <a:gd name="T21" fmla="*/ 1 h 34"/>
                  <a:gd name="T22" fmla="*/ 1 w 34"/>
                  <a:gd name="T23" fmla="*/ 1 h 34"/>
                  <a:gd name="T24" fmla="*/ 0 w 34"/>
                  <a:gd name="T25" fmla="*/ 1 h 34"/>
                  <a:gd name="T26" fmla="*/ 0 w 34"/>
                  <a:gd name="T27" fmla="*/ 1 h 34"/>
                  <a:gd name="T28" fmla="*/ 1 w 34"/>
                  <a:gd name="T29" fmla="*/ 1 h 34"/>
                  <a:gd name="T30" fmla="*/ 1 w 34"/>
                  <a:gd name="T31" fmla="*/ 1 h 34"/>
                  <a:gd name="T32" fmla="*/ 1 w 34"/>
                  <a:gd name="T33" fmla="*/ 1 h 3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4" h="34">
                    <a:moveTo>
                      <a:pt x="12" y="34"/>
                    </a:moveTo>
                    <a:lnTo>
                      <a:pt x="19" y="34"/>
                    </a:lnTo>
                    <a:lnTo>
                      <a:pt x="24" y="33"/>
                    </a:lnTo>
                    <a:lnTo>
                      <a:pt x="29" y="28"/>
                    </a:lnTo>
                    <a:lnTo>
                      <a:pt x="32" y="22"/>
                    </a:lnTo>
                    <a:lnTo>
                      <a:pt x="34" y="15"/>
                    </a:lnTo>
                    <a:lnTo>
                      <a:pt x="32" y="10"/>
                    </a:lnTo>
                    <a:lnTo>
                      <a:pt x="28" y="5"/>
                    </a:lnTo>
                    <a:lnTo>
                      <a:pt x="22" y="2"/>
                    </a:lnTo>
                    <a:lnTo>
                      <a:pt x="15" y="0"/>
                    </a:lnTo>
                    <a:lnTo>
                      <a:pt x="9" y="3"/>
                    </a:lnTo>
                    <a:lnTo>
                      <a:pt x="4" y="6"/>
                    </a:lnTo>
                    <a:lnTo>
                      <a:pt x="0" y="12"/>
                    </a:lnTo>
                    <a:lnTo>
                      <a:pt x="0" y="19"/>
                    </a:lnTo>
                    <a:lnTo>
                      <a:pt x="1" y="25"/>
                    </a:lnTo>
                    <a:lnTo>
                      <a:pt x="6" y="30"/>
                    </a:lnTo>
                    <a:lnTo>
                      <a:pt x="12" y="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defTabSz="609630"/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0356" name="Freeform 92"/>
              <p:cNvSpPr/>
              <p:nvPr/>
            </p:nvSpPr>
            <p:spPr bwMode="auto">
              <a:xfrm>
                <a:off x="4885" y="4152"/>
                <a:ext cx="17" cy="17"/>
              </a:xfrm>
              <a:custGeom>
                <a:avLst/>
                <a:gdLst>
                  <a:gd name="T0" fmla="*/ 1 w 33"/>
                  <a:gd name="T1" fmla="*/ 1 h 33"/>
                  <a:gd name="T2" fmla="*/ 1 w 33"/>
                  <a:gd name="T3" fmla="*/ 1 h 33"/>
                  <a:gd name="T4" fmla="*/ 1 w 33"/>
                  <a:gd name="T5" fmla="*/ 1 h 33"/>
                  <a:gd name="T6" fmla="*/ 1 w 33"/>
                  <a:gd name="T7" fmla="*/ 1 h 33"/>
                  <a:gd name="T8" fmla="*/ 1 w 33"/>
                  <a:gd name="T9" fmla="*/ 1 h 33"/>
                  <a:gd name="T10" fmla="*/ 1 w 33"/>
                  <a:gd name="T11" fmla="*/ 1 h 33"/>
                  <a:gd name="T12" fmla="*/ 1 w 33"/>
                  <a:gd name="T13" fmla="*/ 1 h 33"/>
                  <a:gd name="T14" fmla="*/ 1 w 33"/>
                  <a:gd name="T15" fmla="*/ 1 h 33"/>
                  <a:gd name="T16" fmla="*/ 1 w 33"/>
                  <a:gd name="T17" fmla="*/ 0 h 33"/>
                  <a:gd name="T18" fmla="*/ 1 w 33"/>
                  <a:gd name="T19" fmla="*/ 0 h 33"/>
                  <a:gd name="T20" fmla="*/ 1 w 33"/>
                  <a:gd name="T21" fmla="*/ 1 h 33"/>
                  <a:gd name="T22" fmla="*/ 1 w 33"/>
                  <a:gd name="T23" fmla="*/ 1 h 33"/>
                  <a:gd name="T24" fmla="*/ 1 w 33"/>
                  <a:gd name="T25" fmla="*/ 1 h 33"/>
                  <a:gd name="T26" fmla="*/ 0 w 33"/>
                  <a:gd name="T27" fmla="*/ 1 h 33"/>
                  <a:gd name="T28" fmla="*/ 1 w 33"/>
                  <a:gd name="T29" fmla="*/ 1 h 33"/>
                  <a:gd name="T30" fmla="*/ 1 w 33"/>
                  <a:gd name="T31" fmla="*/ 1 h 33"/>
                  <a:gd name="T32" fmla="*/ 1 w 33"/>
                  <a:gd name="T33" fmla="*/ 1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3" h="33">
                    <a:moveTo>
                      <a:pt x="11" y="32"/>
                    </a:moveTo>
                    <a:lnTo>
                      <a:pt x="18" y="33"/>
                    </a:lnTo>
                    <a:lnTo>
                      <a:pt x="24" y="31"/>
                    </a:lnTo>
                    <a:lnTo>
                      <a:pt x="29" y="27"/>
                    </a:lnTo>
                    <a:lnTo>
                      <a:pt x="32" y="22"/>
                    </a:lnTo>
                    <a:lnTo>
                      <a:pt x="33" y="15"/>
                    </a:lnTo>
                    <a:lnTo>
                      <a:pt x="32" y="9"/>
                    </a:lnTo>
                    <a:lnTo>
                      <a:pt x="28" y="3"/>
                    </a:lnTo>
                    <a:lnTo>
                      <a:pt x="22" y="0"/>
                    </a:lnTo>
                    <a:lnTo>
                      <a:pt x="15" y="0"/>
                    </a:lnTo>
                    <a:lnTo>
                      <a:pt x="9" y="1"/>
                    </a:lnTo>
                    <a:lnTo>
                      <a:pt x="4" y="5"/>
                    </a:lnTo>
                    <a:lnTo>
                      <a:pt x="1" y="11"/>
                    </a:lnTo>
                    <a:lnTo>
                      <a:pt x="0" y="18"/>
                    </a:lnTo>
                    <a:lnTo>
                      <a:pt x="1" y="24"/>
                    </a:lnTo>
                    <a:lnTo>
                      <a:pt x="6" y="28"/>
                    </a:lnTo>
                    <a:lnTo>
                      <a:pt x="11" y="3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defTabSz="609630"/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0357" name="Freeform 93"/>
              <p:cNvSpPr/>
              <p:nvPr/>
            </p:nvSpPr>
            <p:spPr bwMode="auto">
              <a:xfrm>
                <a:off x="4701" y="4202"/>
                <a:ext cx="17" cy="17"/>
              </a:xfrm>
              <a:custGeom>
                <a:avLst/>
                <a:gdLst>
                  <a:gd name="T0" fmla="*/ 1 w 34"/>
                  <a:gd name="T1" fmla="*/ 1 h 33"/>
                  <a:gd name="T2" fmla="*/ 1 w 34"/>
                  <a:gd name="T3" fmla="*/ 1 h 33"/>
                  <a:gd name="T4" fmla="*/ 1 w 34"/>
                  <a:gd name="T5" fmla="*/ 1 h 33"/>
                  <a:gd name="T6" fmla="*/ 1 w 34"/>
                  <a:gd name="T7" fmla="*/ 1 h 33"/>
                  <a:gd name="T8" fmla="*/ 1 w 34"/>
                  <a:gd name="T9" fmla="*/ 1 h 33"/>
                  <a:gd name="T10" fmla="*/ 1 w 34"/>
                  <a:gd name="T11" fmla="*/ 1 h 33"/>
                  <a:gd name="T12" fmla="*/ 1 w 34"/>
                  <a:gd name="T13" fmla="*/ 1 h 33"/>
                  <a:gd name="T14" fmla="*/ 1 w 34"/>
                  <a:gd name="T15" fmla="*/ 1 h 33"/>
                  <a:gd name="T16" fmla="*/ 1 w 34"/>
                  <a:gd name="T17" fmla="*/ 1 h 33"/>
                  <a:gd name="T18" fmla="*/ 1 w 34"/>
                  <a:gd name="T19" fmla="*/ 0 h 33"/>
                  <a:gd name="T20" fmla="*/ 1 w 34"/>
                  <a:gd name="T21" fmla="*/ 1 h 33"/>
                  <a:gd name="T22" fmla="*/ 1 w 34"/>
                  <a:gd name="T23" fmla="*/ 1 h 33"/>
                  <a:gd name="T24" fmla="*/ 1 w 34"/>
                  <a:gd name="T25" fmla="*/ 1 h 33"/>
                  <a:gd name="T26" fmla="*/ 0 w 34"/>
                  <a:gd name="T27" fmla="*/ 1 h 33"/>
                  <a:gd name="T28" fmla="*/ 1 w 34"/>
                  <a:gd name="T29" fmla="*/ 1 h 33"/>
                  <a:gd name="T30" fmla="*/ 1 w 34"/>
                  <a:gd name="T31" fmla="*/ 1 h 33"/>
                  <a:gd name="T32" fmla="*/ 1 w 34"/>
                  <a:gd name="T33" fmla="*/ 1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4" h="33">
                    <a:moveTo>
                      <a:pt x="12" y="33"/>
                    </a:moveTo>
                    <a:lnTo>
                      <a:pt x="19" y="33"/>
                    </a:lnTo>
                    <a:lnTo>
                      <a:pt x="25" y="32"/>
                    </a:lnTo>
                    <a:lnTo>
                      <a:pt x="29" y="28"/>
                    </a:lnTo>
                    <a:lnTo>
                      <a:pt x="33" y="22"/>
                    </a:lnTo>
                    <a:lnTo>
                      <a:pt x="34" y="16"/>
                    </a:lnTo>
                    <a:lnTo>
                      <a:pt x="33" y="9"/>
                    </a:lnTo>
                    <a:lnTo>
                      <a:pt x="28" y="5"/>
                    </a:lnTo>
                    <a:lnTo>
                      <a:pt x="22" y="1"/>
                    </a:lnTo>
                    <a:lnTo>
                      <a:pt x="15" y="0"/>
                    </a:lnTo>
                    <a:lnTo>
                      <a:pt x="10" y="2"/>
                    </a:lnTo>
                    <a:lnTo>
                      <a:pt x="5" y="6"/>
                    </a:lnTo>
                    <a:lnTo>
                      <a:pt x="2" y="12"/>
                    </a:lnTo>
                    <a:lnTo>
                      <a:pt x="0" y="18"/>
                    </a:lnTo>
                    <a:lnTo>
                      <a:pt x="2" y="24"/>
                    </a:lnTo>
                    <a:lnTo>
                      <a:pt x="6" y="30"/>
                    </a:lnTo>
                    <a:lnTo>
                      <a:pt x="12" y="3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defTabSz="609630"/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0358" name="Freeform 94"/>
              <p:cNvSpPr/>
              <p:nvPr/>
            </p:nvSpPr>
            <p:spPr bwMode="auto">
              <a:xfrm>
                <a:off x="4742" y="4201"/>
                <a:ext cx="16" cy="17"/>
              </a:xfrm>
              <a:custGeom>
                <a:avLst/>
                <a:gdLst>
                  <a:gd name="T0" fmla="*/ 0 w 34"/>
                  <a:gd name="T1" fmla="*/ 1 h 33"/>
                  <a:gd name="T2" fmla="*/ 0 w 34"/>
                  <a:gd name="T3" fmla="*/ 1 h 33"/>
                  <a:gd name="T4" fmla="*/ 0 w 34"/>
                  <a:gd name="T5" fmla="*/ 1 h 33"/>
                  <a:gd name="T6" fmla="*/ 0 w 34"/>
                  <a:gd name="T7" fmla="*/ 1 h 33"/>
                  <a:gd name="T8" fmla="*/ 0 w 34"/>
                  <a:gd name="T9" fmla="*/ 1 h 33"/>
                  <a:gd name="T10" fmla="*/ 0 w 34"/>
                  <a:gd name="T11" fmla="*/ 1 h 33"/>
                  <a:gd name="T12" fmla="*/ 0 w 34"/>
                  <a:gd name="T13" fmla="*/ 1 h 33"/>
                  <a:gd name="T14" fmla="*/ 0 w 34"/>
                  <a:gd name="T15" fmla="*/ 1 h 33"/>
                  <a:gd name="T16" fmla="*/ 0 w 34"/>
                  <a:gd name="T17" fmla="*/ 1 h 33"/>
                  <a:gd name="T18" fmla="*/ 0 w 34"/>
                  <a:gd name="T19" fmla="*/ 0 h 33"/>
                  <a:gd name="T20" fmla="*/ 0 w 34"/>
                  <a:gd name="T21" fmla="*/ 1 h 33"/>
                  <a:gd name="T22" fmla="*/ 0 w 34"/>
                  <a:gd name="T23" fmla="*/ 1 h 33"/>
                  <a:gd name="T24" fmla="*/ 0 w 34"/>
                  <a:gd name="T25" fmla="*/ 1 h 33"/>
                  <a:gd name="T26" fmla="*/ 0 w 34"/>
                  <a:gd name="T27" fmla="*/ 1 h 33"/>
                  <a:gd name="T28" fmla="*/ 0 w 34"/>
                  <a:gd name="T29" fmla="*/ 1 h 33"/>
                  <a:gd name="T30" fmla="*/ 0 w 34"/>
                  <a:gd name="T31" fmla="*/ 1 h 33"/>
                  <a:gd name="T32" fmla="*/ 0 w 34"/>
                  <a:gd name="T33" fmla="*/ 1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4" h="33">
                    <a:moveTo>
                      <a:pt x="12" y="32"/>
                    </a:moveTo>
                    <a:lnTo>
                      <a:pt x="19" y="33"/>
                    </a:lnTo>
                    <a:lnTo>
                      <a:pt x="24" y="32"/>
                    </a:lnTo>
                    <a:lnTo>
                      <a:pt x="29" y="27"/>
                    </a:lnTo>
                    <a:lnTo>
                      <a:pt x="32" y="22"/>
                    </a:lnTo>
                    <a:lnTo>
                      <a:pt x="34" y="15"/>
                    </a:lnTo>
                    <a:lnTo>
                      <a:pt x="31" y="9"/>
                    </a:lnTo>
                    <a:lnTo>
                      <a:pt x="28" y="4"/>
                    </a:lnTo>
                    <a:lnTo>
                      <a:pt x="22" y="1"/>
                    </a:lnTo>
                    <a:lnTo>
                      <a:pt x="15" y="0"/>
                    </a:lnTo>
                    <a:lnTo>
                      <a:pt x="9" y="1"/>
                    </a:lnTo>
                    <a:lnTo>
                      <a:pt x="4" y="5"/>
                    </a:lnTo>
                    <a:lnTo>
                      <a:pt x="0" y="11"/>
                    </a:lnTo>
                    <a:lnTo>
                      <a:pt x="0" y="18"/>
                    </a:lnTo>
                    <a:lnTo>
                      <a:pt x="1" y="24"/>
                    </a:lnTo>
                    <a:lnTo>
                      <a:pt x="6" y="28"/>
                    </a:lnTo>
                    <a:lnTo>
                      <a:pt x="12" y="3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defTabSz="609630"/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0359" name="Freeform 95"/>
              <p:cNvSpPr/>
              <p:nvPr/>
            </p:nvSpPr>
            <p:spPr bwMode="auto">
              <a:xfrm>
                <a:off x="4782" y="4209"/>
                <a:ext cx="17" cy="17"/>
              </a:xfrm>
              <a:custGeom>
                <a:avLst/>
                <a:gdLst>
                  <a:gd name="T0" fmla="*/ 1 w 33"/>
                  <a:gd name="T1" fmla="*/ 1 h 33"/>
                  <a:gd name="T2" fmla="*/ 1 w 33"/>
                  <a:gd name="T3" fmla="*/ 1 h 33"/>
                  <a:gd name="T4" fmla="*/ 1 w 33"/>
                  <a:gd name="T5" fmla="*/ 1 h 33"/>
                  <a:gd name="T6" fmla="*/ 1 w 33"/>
                  <a:gd name="T7" fmla="*/ 1 h 33"/>
                  <a:gd name="T8" fmla="*/ 1 w 33"/>
                  <a:gd name="T9" fmla="*/ 1 h 33"/>
                  <a:gd name="T10" fmla="*/ 1 w 33"/>
                  <a:gd name="T11" fmla="*/ 1 h 33"/>
                  <a:gd name="T12" fmla="*/ 1 w 33"/>
                  <a:gd name="T13" fmla="*/ 1 h 33"/>
                  <a:gd name="T14" fmla="*/ 1 w 33"/>
                  <a:gd name="T15" fmla="*/ 1 h 33"/>
                  <a:gd name="T16" fmla="*/ 1 w 33"/>
                  <a:gd name="T17" fmla="*/ 1 h 33"/>
                  <a:gd name="T18" fmla="*/ 1 w 33"/>
                  <a:gd name="T19" fmla="*/ 0 h 33"/>
                  <a:gd name="T20" fmla="*/ 1 w 33"/>
                  <a:gd name="T21" fmla="*/ 1 h 33"/>
                  <a:gd name="T22" fmla="*/ 1 w 33"/>
                  <a:gd name="T23" fmla="*/ 1 h 33"/>
                  <a:gd name="T24" fmla="*/ 0 w 33"/>
                  <a:gd name="T25" fmla="*/ 1 h 33"/>
                  <a:gd name="T26" fmla="*/ 0 w 33"/>
                  <a:gd name="T27" fmla="*/ 1 h 33"/>
                  <a:gd name="T28" fmla="*/ 1 w 33"/>
                  <a:gd name="T29" fmla="*/ 1 h 33"/>
                  <a:gd name="T30" fmla="*/ 1 w 33"/>
                  <a:gd name="T31" fmla="*/ 1 h 33"/>
                  <a:gd name="T32" fmla="*/ 1 w 33"/>
                  <a:gd name="T33" fmla="*/ 1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3" h="33">
                    <a:moveTo>
                      <a:pt x="11" y="32"/>
                    </a:moveTo>
                    <a:lnTo>
                      <a:pt x="18" y="33"/>
                    </a:lnTo>
                    <a:lnTo>
                      <a:pt x="24" y="32"/>
                    </a:lnTo>
                    <a:lnTo>
                      <a:pt x="29" y="27"/>
                    </a:lnTo>
                    <a:lnTo>
                      <a:pt x="32" y="22"/>
                    </a:lnTo>
                    <a:lnTo>
                      <a:pt x="33" y="15"/>
                    </a:lnTo>
                    <a:lnTo>
                      <a:pt x="31" y="9"/>
                    </a:lnTo>
                    <a:lnTo>
                      <a:pt x="27" y="4"/>
                    </a:lnTo>
                    <a:lnTo>
                      <a:pt x="22" y="1"/>
                    </a:lnTo>
                    <a:lnTo>
                      <a:pt x="15" y="0"/>
                    </a:lnTo>
                    <a:lnTo>
                      <a:pt x="9" y="1"/>
                    </a:lnTo>
                    <a:lnTo>
                      <a:pt x="3" y="6"/>
                    </a:lnTo>
                    <a:lnTo>
                      <a:pt x="0" y="11"/>
                    </a:lnTo>
                    <a:lnTo>
                      <a:pt x="0" y="18"/>
                    </a:lnTo>
                    <a:lnTo>
                      <a:pt x="1" y="24"/>
                    </a:lnTo>
                    <a:lnTo>
                      <a:pt x="5" y="29"/>
                    </a:lnTo>
                    <a:lnTo>
                      <a:pt x="11" y="3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defTabSz="609630"/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0360" name="Freeform 96"/>
              <p:cNvSpPr/>
              <p:nvPr/>
            </p:nvSpPr>
            <p:spPr bwMode="auto">
              <a:xfrm>
                <a:off x="4820" y="4226"/>
                <a:ext cx="17" cy="17"/>
              </a:xfrm>
              <a:custGeom>
                <a:avLst/>
                <a:gdLst>
                  <a:gd name="T0" fmla="*/ 1 w 33"/>
                  <a:gd name="T1" fmla="*/ 1 h 34"/>
                  <a:gd name="T2" fmla="*/ 1 w 33"/>
                  <a:gd name="T3" fmla="*/ 1 h 34"/>
                  <a:gd name="T4" fmla="*/ 1 w 33"/>
                  <a:gd name="T5" fmla="*/ 1 h 34"/>
                  <a:gd name="T6" fmla="*/ 1 w 33"/>
                  <a:gd name="T7" fmla="*/ 1 h 34"/>
                  <a:gd name="T8" fmla="*/ 1 w 33"/>
                  <a:gd name="T9" fmla="*/ 1 h 34"/>
                  <a:gd name="T10" fmla="*/ 1 w 33"/>
                  <a:gd name="T11" fmla="*/ 1 h 34"/>
                  <a:gd name="T12" fmla="*/ 1 w 33"/>
                  <a:gd name="T13" fmla="*/ 1 h 34"/>
                  <a:gd name="T14" fmla="*/ 1 w 33"/>
                  <a:gd name="T15" fmla="*/ 1 h 34"/>
                  <a:gd name="T16" fmla="*/ 1 w 33"/>
                  <a:gd name="T17" fmla="*/ 1 h 34"/>
                  <a:gd name="T18" fmla="*/ 1 w 33"/>
                  <a:gd name="T19" fmla="*/ 0 h 34"/>
                  <a:gd name="T20" fmla="*/ 1 w 33"/>
                  <a:gd name="T21" fmla="*/ 1 h 34"/>
                  <a:gd name="T22" fmla="*/ 1 w 33"/>
                  <a:gd name="T23" fmla="*/ 1 h 34"/>
                  <a:gd name="T24" fmla="*/ 1 w 33"/>
                  <a:gd name="T25" fmla="*/ 1 h 34"/>
                  <a:gd name="T26" fmla="*/ 0 w 33"/>
                  <a:gd name="T27" fmla="*/ 1 h 34"/>
                  <a:gd name="T28" fmla="*/ 1 w 33"/>
                  <a:gd name="T29" fmla="*/ 1 h 34"/>
                  <a:gd name="T30" fmla="*/ 1 w 33"/>
                  <a:gd name="T31" fmla="*/ 1 h 34"/>
                  <a:gd name="T32" fmla="*/ 1 w 33"/>
                  <a:gd name="T33" fmla="*/ 1 h 3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3" h="34">
                    <a:moveTo>
                      <a:pt x="11" y="34"/>
                    </a:moveTo>
                    <a:lnTo>
                      <a:pt x="18" y="34"/>
                    </a:lnTo>
                    <a:lnTo>
                      <a:pt x="24" y="33"/>
                    </a:lnTo>
                    <a:lnTo>
                      <a:pt x="30" y="28"/>
                    </a:lnTo>
                    <a:lnTo>
                      <a:pt x="33" y="22"/>
                    </a:lnTo>
                    <a:lnTo>
                      <a:pt x="33" y="15"/>
                    </a:lnTo>
                    <a:lnTo>
                      <a:pt x="32" y="9"/>
                    </a:lnTo>
                    <a:lnTo>
                      <a:pt x="27" y="5"/>
                    </a:lnTo>
                    <a:lnTo>
                      <a:pt x="22" y="1"/>
                    </a:lnTo>
                    <a:lnTo>
                      <a:pt x="16" y="0"/>
                    </a:lnTo>
                    <a:lnTo>
                      <a:pt x="9" y="3"/>
                    </a:lnTo>
                    <a:lnTo>
                      <a:pt x="4" y="6"/>
                    </a:lnTo>
                    <a:lnTo>
                      <a:pt x="1" y="12"/>
                    </a:lnTo>
                    <a:lnTo>
                      <a:pt x="0" y="19"/>
                    </a:lnTo>
                    <a:lnTo>
                      <a:pt x="2" y="24"/>
                    </a:lnTo>
                    <a:lnTo>
                      <a:pt x="5" y="30"/>
                    </a:lnTo>
                    <a:lnTo>
                      <a:pt x="11" y="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defTabSz="609630"/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0361" name="Freeform 97"/>
              <p:cNvSpPr/>
              <p:nvPr/>
            </p:nvSpPr>
            <p:spPr bwMode="auto">
              <a:xfrm>
                <a:off x="4853" y="4250"/>
                <a:ext cx="16" cy="16"/>
              </a:xfrm>
              <a:custGeom>
                <a:avLst/>
                <a:gdLst>
                  <a:gd name="T0" fmla="*/ 0 w 33"/>
                  <a:gd name="T1" fmla="*/ 0 h 33"/>
                  <a:gd name="T2" fmla="*/ 0 w 33"/>
                  <a:gd name="T3" fmla="*/ 0 h 33"/>
                  <a:gd name="T4" fmla="*/ 0 w 33"/>
                  <a:gd name="T5" fmla="*/ 0 h 33"/>
                  <a:gd name="T6" fmla="*/ 0 w 33"/>
                  <a:gd name="T7" fmla="*/ 0 h 33"/>
                  <a:gd name="T8" fmla="*/ 0 w 33"/>
                  <a:gd name="T9" fmla="*/ 0 h 33"/>
                  <a:gd name="T10" fmla="*/ 0 w 33"/>
                  <a:gd name="T11" fmla="*/ 0 h 33"/>
                  <a:gd name="T12" fmla="*/ 0 w 33"/>
                  <a:gd name="T13" fmla="*/ 0 h 33"/>
                  <a:gd name="T14" fmla="*/ 0 w 33"/>
                  <a:gd name="T15" fmla="*/ 0 h 33"/>
                  <a:gd name="T16" fmla="*/ 0 w 33"/>
                  <a:gd name="T17" fmla="*/ 0 h 33"/>
                  <a:gd name="T18" fmla="*/ 0 w 33"/>
                  <a:gd name="T19" fmla="*/ 0 h 33"/>
                  <a:gd name="T20" fmla="*/ 0 w 33"/>
                  <a:gd name="T21" fmla="*/ 0 h 33"/>
                  <a:gd name="T22" fmla="*/ 0 w 33"/>
                  <a:gd name="T23" fmla="*/ 0 h 33"/>
                  <a:gd name="T24" fmla="*/ 0 w 33"/>
                  <a:gd name="T25" fmla="*/ 0 h 33"/>
                  <a:gd name="T26" fmla="*/ 0 w 33"/>
                  <a:gd name="T27" fmla="*/ 0 h 33"/>
                  <a:gd name="T28" fmla="*/ 0 w 33"/>
                  <a:gd name="T29" fmla="*/ 0 h 33"/>
                  <a:gd name="T30" fmla="*/ 0 w 33"/>
                  <a:gd name="T31" fmla="*/ 0 h 33"/>
                  <a:gd name="T32" fmla="*/ 0 w 33"/>
                  <a:gd name="T33" fmla="*/ 0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3" h="33">
                    <a:moveTo>
                      <a:pt x="12" y="32"/>
                    </a:moveTo>
                    <a:lnTo>
                      <a:pt x="18" y="33"/>
                    </a:lnTo>
                    <a:lnTo>
                      <a:pt x="25" y="32"/>
                    </a:lnTo>
                    <a:lnTo>
                      <a:pt x="29" y="27"/>
                    </a:lnTo>
                    <a:lnTo>
                      <a:pt x="33" y="21"/>
                    </a:lnTo>
                    <a:lnTo>
                      <a:pt x="33" y="15"/>
                    </a:lnTo>
                    <a:lnTo>
                      <a:pt x="31" y="9"/>
                    </a:lnTo>
                    <a:lnTo>
                      <a:pt x="27" y="4"/>
                    </a:lnTo>
                    <a:lnTo>
                      <a:pt x="21" y="1"/>
                    </a:lnTo>
                    <a:lnTo>
                      <a:pt x="15" y="0"/>
                    </a:lnTo>
                    <a:lnTo>
                      <a:pt x="8" y="1"/>
                    </a:lnTo>
                    <a:lnTo>
                      <a:pt x="4" y="5"/>
                    </a:lnTo>
                    <a:lnTo>
                      <a:pt x="0" y="11"/>
                    </a:lnTo>
                    <a:lnTo>
                      <a:pt x="0" y="18"/>
                    </a:lnTo>
                    <a:lnTo>
                      <a:pt x="2" y="24"/>
                    </a:lnTo>
                    <a:lnTo>
                      <a:pt x="6" y="28"/>
                    </a:lnTo>
                    <a:lnTo>
                      <a:pt x="12" y="3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defTabSz="609630"/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0362" name="Freeform 98"/>
              <p:cNvSpPr/>
              <p:nvPr/>
            </p:nvSpPr>
            <p:spPr bwMode="auto">
              <a:xfrm>
                <a:off x="4680" y="4230"/>
                <a:ext cx="188" cy="72"/>
              </a:xfrm>
              <a:custGeom>
                <a:avLst/>
                <a:gdLst>
                  <a:gd name="T0" fmla="*/ 1 w 376"/>
                  <a:gd name="T1" fmla="*/ 1 h 144"/>
                  <a:gd name="T2" fmla="*/ 1 w 376"/>
                  <a:gd name="T3" fmla="*/ 1 h 144"/>
                  <a:gd name="T4" fmla="*/ 1 w 376"/>
                  <a:gd name="T5" fmla="*/ 1 h 144"/>
                  <a:gd name="T6" fmla="*/ 1 w 376"/>
                  <a:gd name="T7" fmla="*/ 1 h 144"/>
                  <a:gd name="T8" fmla="*/ 1 w 376"/>
                  <a:gd name="T9" fmla="*/ 1 h 144"/>
                  <a:gd name="T10" fmla="*/ 1 w 376"/>
                  <a:gd name="T11" fmla="*/ 1 h 144"/>
                  <a:gd name="T12" fmla="*/ 1 w 376"/>
                  <a:gd name="T13" fmla="*/ 1 h 144"/>
                  <a:gd name="T14" fmla="*/ 1 w 376"/>
                  <a:gd name="T15" fmla="*/ 1 h 144"/>
                  <a:gd name="T16" fmla="*/ 1 w 376"/>
                  <a:gd name="T17" fmla="*/ 1 h 144"/>
                  <a:gd name="T18" fmla="*/ 1 w 376"/>
                  <a:gd name="T19" fmla="*/ 1 h 144"/>
                  <a:gd name="T20" fmla="*/ 1 w 376"/>
                  <a:gd name="T21" fmla="*/ 1 h 144"/>
                  <a:gd name="T22" fmla="*/ 1 w 376"/>
                  <a:gd name="T23" fmla="*/ 1 h 144"/>
                  <a:gd name="T24" fmla="*/ 1 w 376"/>
                  <a:gd name="T25" fmla="*/ 1 h 144"/>
                  <a:gd name="T26" fmla="*/ 1 w 376"/>
                  <a:gd name="T27" fmla="*/ 1 h 144"/>
                  <a:gd name="T28" fmla="*/ 1 w 376"/>
                  <a:gd name="T29" fmla="*/ 1 h 144"/>
                  <a:gd name="T30" fmla="*/ 1 w 376"/>
                  <a:gd name="T31" fmla="*/ 1 h 144"/>
                  <a:gd name="T32" fmla="*/ 1 w 376"/>
                  <a:gd name="T33" fmla="*/ 1 h 144"/>
                  <a:gd name="T34" fmla="*/ 1 w 376"/>
                  <a:gd name="T35" fmla="*/ 1 h 144"/>
                  <a:gd name="T36" fmla="*/ 1 w 376"/>
                  <a:gd name="T37" fmla="*/ 1 h 144"/>
                  <a:gd name="T38" fmla="*/ 1 w 376"/>
                  <a:gd name="T39" fmla="*/ 0 h 144"/>
                  <a:gd name="T40" fmla="*/ 1 w 376"/>
                  <a:gd name="T41" fmla="*/ 1 h 144"/>
                  <a:gd name="T42" fmla="*/ 1 w 376"/>
                  <a:gd name="T43" fmla="*/ 1 h 144"/>
                  <a:gd name="T44" fmla="*/ 1 w 376"/>
                  <a:gd name="T45" fmla="*/ 1 h 144"/>
                  <a:gd name="T46" fmla="*/ 1 w 376"/>
                  <a:gd name="T47" fmla="*/ 1 h 144"/>
                  <a:gd name="T48" fmla="*/ 0 w 376"/>
                  <a:gd name="T49" fmla="*/ 1 h 144"/>
                  <a:gd name="T50" fmla="*/ 1 w 376"/>
                  <a:gd name="T51" fmla="*/ 1 h 144"/>
                  <a:gd name="T52" fmla="*/ 1 w 376"/>
                  <a:gd name="T53" fmla="*/ 1 h 144"/>
                  <a:gd name="T54" fmla="*/ 1 w 376"/>
                  <a:gd name="T55" fmla="*/ 1 h 144"/>
                  <a:gd name="T56" fmla="*/ 1 w 376"/>
                  <a:gd name="T57" fmla="*/ 1 h 144"/>
                  <a:gd name="T58" fmla="*/ 1 w 376"/>
                  <a:gd name="T59" fmla="*/ 1 h 144"/>
                  <a:gd name="T60" fmla="*/ 1 w 376"/>
                  <a:gd name="T61" fmla="*/ 1 h 144"/>
                  <a:gd name="T62" fmla="*/ 1 w 376"/>
                  <a:gd name="T63" fmla="*/ 1 h 144"/>
                  <a:gd name="T64" fmla="*/ 1 w 376"/>
                  <a:gd name="T65" fmla="*/ 1 h 144"/>
                  <a:gd name="T66" fmla="*/ 1 w 376"/>
                  <a:gd name="T67" fmla="*/ 1 h 144"/>
                  <a:gd name="T68" fmla="*/ 1 w 376"/>
                  <a:gd name="T69" fmla="*/ 1 h 144"/>
                  <a:gd name="T70" fmla="*/ 1 w 376"/>
                  <a:gd name="T71" fmla="*/ 1 h 144"/>
                  <a:gd name="T72" fmla="*/ 1 w 376"/>
                  <a:gd name="T73" fmla="*/ 1 h 144"/>
                  <a:gd name="T74" fmla="*/ 1 w 376"/>
                  <a:gd name="T75" fmla="*/ 1 h 144"/>
                  <a:gd name="T76" fmla="*/ 1 w 376"/>
                  <a:gd name="T77" fmla="*/ 1 h 144"/>
                  <a:gd name="T78" fmla="*/ 1 w 376"/>
                  <a:gd name="T79" fmla="*/ 1 h 144"/>
                  <a:gd name="T80" fmla="*/ 1 w 376"/>
                  <a:gd name="T81" fmla="*/ 1 h 144"/>
                  <a:gd name="T82" fmla="*/ 1 w 376"/>
                  <a:gd name="T83" fmla="*/ 1 h 144"/>
                  <a:gd name="T84" fmla="*/ 1 w 376"/>
                  <a:gd name="T85" fmla="*/ 1 h 144"/>
                  <a:gd name="T86" fmla="*/ 1 w 376"/>
                  <a:gd name="T87" fmla="*/ 1 h 144"/>
                  <a:gd name="T88" fmla="*/ 1 w 376"/>
                  <a:gd name="T89" fmla="*/ 1 h 144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0" t="0" r="r" b="b"/>
                <a:pathLst>
                  <a:path w="376" h="144">
                    <a:moveTo>
                      <a:pt x="340" y="144"/>
                    </a:moveTo>
                    <a:lnTo>
                      <a:pt x="344" y="141"/>
                    </a:lnTo>
                    <a:lnTo>
                      <a:pt x="349" y="137"/>
                    </a:lnTo>
                    <a:lnTo>
                      <a:pt x="353" y="134"/>
                    </a:lnTo>
                    <a:lnTo>
                      <a:pt x="358" y="130"/>
                    </a:lnTo>
                    <a:lnTo>
                      <a:pt x="363" y="127"/>
                    </a:lnTo>
                    <a:lnTo>
                      <a:pt x="367" y="122"/>
                    </a:lnTo>
                    <a:lnTo>
                      <a:pt x="372" y="119"/>
                    </a:lnTo>
                    <a:lnTo>
                      <a:pt x="376" y="114"/>
                    </a:lnTo>
                    <a:lnTo>
                      <a:pt x="358" y="95"/>
                    </a:lnTo>
                    <a:lnTo>
                      <a:pt x="337" y="76"/>
                    </a:lnTo>
                    <a:lnTo>
                      <a:pt x="314" y="60"/>
                    </a:lnTo>
                    <a:lnTo>
                      <a:pt x="291" y="46"/>
                    </a:lnTo>
                    <a:lnTo>
                      <a:pt x="266" y="34"/>
                    </a:lnTo>
                    <a:lnTo>
                      <a:pt x="239" y="23"/>
                    </a:lnTo>
                    <a:lnTo>
                      <a:pt x="213" y="15"/>
                    </a:lnTo>
                    <a:lnTo>
                      <a:pt x="186" y="9"/>
                    </a:lnTo>
                    <a:lnTo>
                      <a:pt x="160" y="5"/>
                    </a:lnTo>
                    <a:lnTo>
                      <a:pt x="133" y="1"/>
                    </a:lnTo>
                    <a:lnTo>
                      <a:pt x="108" y="0"/>
                    </a:lnTo>
                    <a:lnTo>
                      <a:pt x="83" y="1"/>
                    </a:lnTo>
                    <a:lnTo>
                      <a:pt x="60" y="4"/>
                    </a:lnTo>
                    <a:lnTo>
                      <a:pt x="38" y="7"/>
                    </a:lnTo>
                    <a:lnTo>
                      <a:pt x="17" y="13"/>
                    </a:lnTo>
                    <a:lnTo>
                      <a:pt x="0" y="20"/>
                    </a:lnTo>
                    <a:lnTo>
                      <a:pt x="4" y="32"/>
                    </a:lnTo>
                    <a:lnTo>
                      <a:pt x="9" y="45"/>
                    </a:lnTo>
                    <a:lnTo>
                      <a:pt x="15" y="58"/>
                    </a:lnTo>
                    <a:lnTo>
                      <a:pt x="21" y="69"/>
                    </a:lnTo>
                    <a:lnTo>
                      <a:pt x="40" y="60"/>
                    </a:lnTo>
                    <a:lnTo>
                      <a:pt x="61" y="54"/>
                    </a:lnTo>
                    <a:lnTo>
                      <a:pt x="83" y="50"/>
                    </a:lnTo>
                    <a:lnTo>
                      <a:pt x="106" y="47"/>
                    </a:lnTo>
                    <a:lnTo>
                      <a:pt x="128" y="47"/>
                    </a:lnTo>
                    <a:lnTo>
                      <a:pt x="151" y="49"/>
                    </a:lnTo>
                    <a:lnTo>
                      <a:pt x="174" y="52"/>
                    </a:lnTo>
                    <a:lnTo>
                      <a:pt x="197" y="58"/>
                    </a:lnTo>
                    <a:lnTo>
                      <a:pt x="219" y="65"/>
                    </a:lnTo>
                    <a:lnTo>
                      <a:pt x="241" y="73"/>
                    </a:lnTo>
                    <a:lnTo>
                      <a:pt x="261" y="82"/>
                    </a:lnTo>
                    <a:lnTo>
                      <a:pt x="280" y="92"/>
                    </a:lnTo>
                    <a:lnTo>
                      <a:pt x="298" y="104"/>
                    </a:lnTo>
                    <a:lnTo>
                      <a:pt x="314" y="117"/>
                    </a:lnTo>
                    <a:lnTo>
                      <a:pt x="328" y="130"/>
                    </a:lnTo>
                    <a:lnTo>
                      <a:pt x="340" y="144"/>
                    </a:lnTo>
                    <a:close/>
                  </a:path>
                </a:pathLst>
              </a:custGeom>
              <a:solidFill>
                <a:srgbClr val="D100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defTabSz="609630"/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0363" name="Freeform 99"/>
              <p:cNvSpPr/>
              <p:nvPr/>
            </p:nvSpPr>
            <p:spPr bwMode="auto">
              <a:xfrm>
                <a:off x="3482" y="4271"/>
                <a:ext cx="1433" cy="69"/>
              </a:xfrm>
              <a:custGeom>
                <a:avLst/>
                <a:gdLst>
                  <a:gd name="T0" fmla="*/ 0 w 2868"/>
                  <a:gd name="T1" fmla="*/ 1 h 137"/>
                  <a:gd name="T2" fmla="*/ 0 w 2868"/>
                  <a:gd name="T3" fmla="*/ 0 h 137"/>
                  <a:gd name="T4" fmla="*/ 0 w 2868"/>
                  <a:gd name="T5" fmla="*/ 0 h 137"/>
                  <a:gd name="T6" fmla="*/ 0 w 2868"/>
                  <a:gd name="T7" fmla="*/ 1 h 137"/>
                  <a:gd name="T8" fmla="*/ 0 w 2868"/>
                  <a:gd name="T9" fmla="*/ 1 h 13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868" h="137">
                    <a:moveTo>
                      <a:pt x="2868" y="134"/>
                    </a:moveTo>
                    <a:lnTo>
                      <a:pt x="2868" y="0"/>
                    </a:lnTo>
                    <a:lnTo>
                      <a:pt x="0" y="0"/>
                    </a:lnTo>
                    <a:lnTo>
                      <a:pt x="7" y="137"/>
                    </a:lnTo>
                    <a:lnTo>
                      <a:pt x="2868" y="134"/>
                    </a:lnTo>
                    <a:close/>
                  </a:path>
                </a:pathLst>
              </a:custGeom>
              <a:solidFill>
                <a:srgbClr val="00A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defTabSz="609630"/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0364" name="Freeform 100"/>
              <p:cNvSpPr/>
              <p:nvPr/>
            </p:nvSpPr>
            <p:spPr bwMode="auto">
              <a:xfrm>
                <a:off x="3452" y="4178"/>
                <a:ext cx="202" cy="140"/>
              </a:xfrm>
              <a:custGeom>
                <a:avLst/>
                <a:gdLst>
                  <a:gd name="T0" fmla="*/ 1 w 404"/>
                  <a:gd name="T1" fmla="*/ 0 h 281"/>
                  <a:gd name="T2" fmla="*/ 1 w 404"/>
                  <a:gd name="T3" fmla="*/ 0 h 281"/>
                  <a:gd name="T4" fmla="*/ 1 w 404"/>
                  <a:gd name="T5" fmla="*/ 0 h 281"/>
                  <a:gd name="T6" fmla="*/ 1 w 404"/>
                  <a:gd name="T7" fmla="*/ 0 h 281"/>
                  <a:gd name="T8" fmla="*/ 1 w 404"/>
                  <a:gd name="T9" fmla="*/ 0 h 281"/>
                  <a:gd name="T10" fmla="*/ 1 w 404"/>
                  <a:gd name="T11" fmla="*/ 0 h 281"/>
                  <a:gd name="T12" fmla="*/ 1 w 404"/>
                  <a:gd name="T13" fmla="*/ 0 h 281"/>
                  <a:gd name="T14" fmla="*/ 1 w 404"/>
                  <a:gd name="T15" fmla="*/ 0 h 281"/>
                  <a:gd name="T16" fmla="*/ 1 w 404"/>
                  <a:gd name="T17" fmla="*/ 0 h 281"/>
                  <a:gd name="T18" fmla="*/ 1 w 404"/>
                  <a:gd name="T19" fmla="*/ 0 h 281"/>
                  <a:gd name="T20" fmla="*/ 1 w 404"/>
                  <a:gd name="T21" fmla="*/ 0 h 281"/>
                  <a:gd name="T22" fmla="*/ 1 w 404"/>
                  <a:gd name="T23" fmla="*/ 0 h 281"/>
                  <a:gd name="T24" fmla="*/ 1 w 404"/>
                  <a:gd name="T25" fmla="*/ 0 h 281"/>
                  <a:gd name="T26" fmla="*/ 1 w 404"/>
                  <a:gd name="T27" fmla="*/ 0 h 281"/>
                  <a:gd name="T28" fmla="*/ 1 w 404"/>
                  <a:gd name="T29" fmla="*/ 0 h 281"/>
                  <a:gd name="T30" fmla="*/ 1 w 404"/>
                  <a:gd name="T31" fmla="*/ 0 h 281"/>
                  <a:gd name="T32" fmla="*/ 1 w 404"/>
                  <a:gd name="T33" fmla="*/ 0 h 281"/>
                  <a:gd name="T34" fmla="*/ 1 w 404"/>
                  <a:gd name="T35" fmla="*/ 0 h 281"/>
                  <a:gd name="T36" fmla="*/ 1 w 404"/>
                  <a:gd name="T37" fmla="*/ 0 h 281"/>
                  <a:gd name="T38" fmla="*/ 1 w 404"/>
                  <a:gd name="T39" fmla="*/ 0 h 281"/>
                  <a:gd name="T40" fmla="*/ 1 w 404"/>
                  <a:gd name="T41" fmla="*/ 0 h 281"/>
                  <a:gd name="T42" fmla="*/ 1 w 404"/>
                  <a:gd name="T43" fmla="*/ 0 h 281"/>
                  <a:gd name="T44" fmla="*/ 1 w 404"/>
                  <a:gd name="T45" fmla="*/ 0 h 281"/>
                  <a:gd name="T46" fmla="*/ 1 w 404"/>
                  <a:gd name="T47" fmla="*/ 0 h 281"/>
                  <a:gd name="T48" fmla="*/ 1 w 404"/>
                  <a:gd name="T49" fmla="*/ 0 h 281"/>
                  <a:gd name="T50" fmla="*/ 1 w 404"/>
                  <a:gd name="T51" fmla="*/ 0 h 281"/>
                  <a:gd name="T52" fmla="*/ 1 w 404"/>
                  <a:gd name="T53" fmla="*/ 0 h 281"/>
                  <a:gd name="T54" fmla="*/ 1 w 404"/>
                  <a:gd name="T55" fmla="*/ 0 h 281"/>
                  <a:gd name="T56" fmla="*/ 1 w 404"/>
                  <a:gd name="T57" fmla="*/ 0 h 281"/>
                  <a:gd name="T58" fmla="*/ 1 w 404"/>
                  <a:gd name="T59" fmla="*/ 0 h 281"/>
                  <a:gd name="T60" fmla="*/ 1 w 404"/>
                  <a:gd name="T61" fmla="*/ 0 h 281"/>
                  <a:gd name="T62" fmla="*/ 1 w 404"/>
                  <a:gd name="T63" fmla="*/ 0 h 281"/>
                  <a:gd name="T64" fmla="*/ 1 w 404"/>
                  <a:gd name="T65" fmla="*/ 0 h 281"/>
                  <a:gd name="T66" fmla="*/ 1 w 404"/>
                  <a:gd name="T67" fmla="*/ 0 h 281"/>
                  <a:gd name="T68" fmla="*/ 1 w 404"/>
                  <a:gd name="T69" fmla="*/ 0 h 281"/>
                  <a:gd name="T70" fmla="*/ 1 w 404"/>
                  <a:gd name="T71" fmla="*/ 0 h 281"/>
                  <a:gd name="T72" fmla="*/ 1 w 404"/>
                  <a:gd name="T73" fmla="*/ 0 h 281"/>
                  <a:gd name="T74" fmla="*/ 1 w 404"/>
                  <a:gd name="T75" fmla="*/ 0 h 281"/>
                  <a:gd name="T76" fmla="*/ 1 w 404"/>
                  <a:gd name="T77" fmla="*/ 0 h 281"/>
                  <a:gd name="T78" fmla="*/ 1 w 404"/>
                  <a:gd name="T79" fmla="*/ 0 h 281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0" t="0" r="r" b="b"/>
                <a:pathLst>
                  <a:path w="404" h="281">
                    <a:moveTo>
                      <a:pt x="339" y="270"/>
                    </a:moveTo>
                    <a:lnTo>
                      <a:pt x="323" y="270"/>
                    </a:lnTo>
                    <a:lnTo>
                      <a:pt x="306" y="271"/>
                    </a:lnTo>
                    <a:lnTo>
                      <a:pt x="290" y="271"/>
                    </a:lnTo>
                    <a:lnTo>
                      <a:pt x="274" y="271"/>
                    </a:lnTo>
                    <a:lnTo>
                      <a:pt x="258" y="273"/>
                    </a:lnTo>
                    <a:lnTo>
                      <a:pt x="241" y="273"/>
                    </a:lnTo>
                    <a:lnTo>
                      <a:pt x="225" y="274"/>
                    </a:lnTo>
                    <a:lnTo>
                      <a:pt x="209" y="274"/>
                    </a:lnTo>
                    <a:lnTo>
                      <a:pt x="194" y="275"/>
                    </a:lnTo>
                    <a:lnTo>
                      <a:pt x="178" y="276"/>
                    </a:lnTo>
                    <a:lnTo>
                      <a:pt x="163" y="276"/>
                    </a:lnTo>
                    <a:lnTo>
                      <a:pt x="148" y="277"/>
                    </a:lnTo>
                    <a:lnTo>
                      <a:pt x="133" y="278"/>
                    </a:lnTo>
                    <a:lnTo>
                      <a:pt x="118" y="279"/>
                    </a:lnTo>
                    <a:lnTo>
                      <a:pt x="103" y="279"/>
                    </a:lnTo>
                    <a:lnTo>
                      <a:pt x="89" y="281"/>
                    </a:lnTo>
                    <a:lnTo>
                      <a:pt x="86" y="258"/>
                    </a:lnTo>
                    <a:lnTo>
                      <a:pt x="80" y="233"/>
                    </a:lnTo>
                    <a:lnTo>
                      <a:pt x="72" y="209"/>
                    </a:lnTo>
                    <a:lnTo>
                      <a:pt x="62" y="185"/>
                    </a:lnTo>
                    <a:lnTo>
                      <a:pt x="49" y="163"/>
                    </a:lnTo>
                    <a:lnTo>
                      <a:pt x="34" y="142"/>
                    </a:lnTo>
                    <a:lnTo>
                      <a:pt x="18" y="125"/>
                    </a:lnTo>
                    <a:lnTo>
                      <a:pt x="0" y="112"/>
                    </a:lnTo>
                    <a:lnTo>
                      <a:pt x="20" y="118"/>
                    </a:lnTo>
                    <a:lnTo>
                      <a:pt x="40" y="127"/>
                    </a:lnTo>
                    <a:lnTo>
                      <a:pt x="57" y="139"/>
                    </a:lnTo>
                    <a:lnTo>
                      <a:pt x="73" y="155"/>
                    </a:lnTo>
                    <a:lnTo>
                      <a:pt x="89" y="173"/>
                    </a:lnTo>
                    <a:lnTo>
                      <a:pt x="103" y="196"/>
                    </a:lnTo>
                    <a:lnTo>
                      <a:pt x="118" y="223"/>
                    </a:lnTo>
                    <a:lnTo>
                      <a:pt x="133" y="254"/>
                    </a:lnTo>
                    <a:lnTo>
                      <a:pt x="140" y="223"/>
                    </a:lnTo>
                    <a:lnTo>
                      <a:pt x="142" y="188"/>
                    </a:lnTo>
                    <a:lnTo>
                      <a:pt x="142" y="153"/>
                    </a:lnTo>
                    <a:lnTo>
                      <a:pt x="139" y="116"/>
                    </a:lnTo>
                    <a:lnTo>
                      <a:pt x="133" y="81"/>
                    </a:lnTo>
                    <a:lnTo>
                      <a:pt x="125" y="50"/>
                    </a:lnTo>
                    <a:lnTo>
                      <a:pt x="115" y="23"/>
                    </a:lnTo>
                    <a:lnTo>
                      <a:pt x="102" y="5"/>
                    </a:lnTo>
                    <a:lnTo>
                      <a:pt x="121" y="18"/>
                    </a:lnTo>
                    <a:lnTo>
                      <a:pt x="140" y="34"/>
                    </a:lnTo>
                    <a:lnTo>
                      <a:pt x="157" y="53"/>
                    </a:lnTo>
                    <a:lnTo>
                      <a:pt x="174" y="78"/>
                    </a:lnTo>
                    <a:lnTo>
                      <a:pt x="188" y="106"/>
                    </a:lnTo>
                    <a:lnTo>
                      <a:pt x="201" y="141"/>
                    </a:lnTo>
                    <a:lnTo>
                      <a:pt x="212" y="183"/>
                    </a:lnTo>
                    <a:lnTo>
                      <a:pt x="218" y="231"/>
                    </a:lnTo>
                    <a:lnTo>
                      <a:pt x="229" y="208"/>
                    </a:lnTo>
                    <a:lnTo>
                      <a:pt x="237" y="183"/>
                    </a:lnTo>
                    <a:lnTo>
                      <a:pt x="243" y="154"/>
                    </a:lnTo>
                    <a:lnTo>
                      <a:pt x="245" y="124"/>
                    </a:lnTo>
                    <a:lnTo>
                      <a:pt x="245" y="93"/>
                    </a:lnTo>
                    <a:lnTo>
                      <a:pt x="241" y="62"/>
                    </a:lnTo>
                    <a:lnTo>
                      <a:pt x="235" y="30"/>
                    </a:lnTo>
                    <a:lnTo>
                      <a:pt x="223" y="0"/>
                    </a:lnTo>
                    <a:lnTo>
                      <a:pt x="240" y="30"/>
                    </a:lnTo>
                    <a:lnTo>
                      <a:pt x="255" y="57"/>
                    </a:lnTo>
                    <a:lnTo>
                      <a:pt x="268" y="82"/>
                    </a:lnTo>
                    <a:lnTo>
                      <a:pt x="279" y="106"/>
                    </a:lnTo>
                    <a:lnTo>
                      <a:pt x="288" y="128"/>
                    </a:lnTo>
                    <a:lnTo>
                      <a:pt x="294" y="151"/>
                    </a:lnTo>
                    <a:lnTo>
                      <a:pt x="298" y="173"/>
                    </a:lnTo>
                    <a:lnTo>
                      <a:pt x="299" y="195"/>
                    </a:lnTo>
                    <a:lnTo>
                      <a:pt x="312" y="173"/>
                    </a:lnTo>
                    <a:lnTo>
                      <a:pt x="326" y="148"/>
                    </a:lnTo>
                    <a:lnTo>
                      <a:pt x="340" y="121"/>
                    </a:lnTo>
                    <a:lnTo>
                      <a:pt x="354" y="94"/>
                    </a:lnTo>
                    <a:lnTo>
                      <a:pt x="366" y="67"/>
                    </a:lnTo>
                    <a:lnTo>
                      <a:pt x="375" y="42"/>
                    </a:lnTo>
                    <a:lnTo>
                      <a:pt x="382" y="20"/>
                    </a:lnTo>
                    <a:lnTo>
                      <a:pt x="384" y="3"/>
                    </a:lnTo>
                    <a:lnTo>
                      <a:pt x="392" y="27"/>
                    </a:lnTo>
                    <a:lnTo>
                      <a:pt x="398" y="53"/>
                    </a:lnTo>
                    <a:lnTo>
                      <a:pt x="403" y="81"/>
                    </a:lnTo>
                    <a:lnTo>
                      <a:pt x="404" y="112"/>
                    </a:lnTo>
                    <a:lnTo>
                      <a:pt x="398" y="146"/>
                    </a:lnTo>
                    <a:lnTo>
                      <a:pt x="388" y="184"/>
                    </a:lnTo>
                    <a:lnTo>
                      <a:pt x="368" y="225"/>
                    </a:lnTo>
                    <a:lnTo>
                      <a:pt x="339" y="270"/>
                    </a:lnTo>
                    <a:close/>
                  </a:path>
                </a:pathLst>
              </a:custGeom>
              <a:solidFill>
                <a:srgbClr val="00A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defTabSz="609630"/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0365" name="Freeform 101"/>
              <p:cNvSpPr/>
              <p:nvPr/>
            </p:nvSpPr>
            <p:spPr bwMode="auto">
              <a:xfrm>
                <a:off x="4880" y="4200"/>
                <a:ext cx="51" cy="71"/>
              </a:xfrm>
              <a:custGeom>
                <a:avLst/>
                <a:gdLst>
                  <a:gd name="T0" fmla="*/ 1 w 102"/>
                  <a:gd name="T1" fmla="*/ 1 h 142"/>
                  <a:gd name="T2" fmla="*/ 0 w 102"/>
                  <a:gd name="T3" fmla="*/ 1 h 142"/>
                  <a:gd name="T4" fmla="*/ 1 w 102"/>
                  <a:gd name="T5" fmla="*/ 1 h 142"/>
                  <a:gd name="T6" fmla="*/ 1 w 102"/>
                  <a:gd name="T7" fmla="*/ 1 h 142"/>
                  <a:gd name="T8" fmla="*/ 1 w 102"/>
                  <a:gd name="T9" fmla="*/ 1 h 142"/>
                  <a:gd name="T10" fmla="*/ 1 w 102"/>
                  <a:gd name="T11" fmla="*/ 1 h 142"/>
                  <a:gd name="T12" fmla="*/ 1 w 102"/>
                  <a:gd name="T13" fmla="*/ 1 h 142"/>
                  <a:gd name="T14" fmla="*/ 1 w 102"/>
                  <a:gd name="T15" fmla="*/ 1 h 142"/>
                  <a:gd name="T16" fmla="*/ 1 w 102"/>
                  <a:gd name="T17" fmla="*/ 1 h 142"/>
                  <a:gd name="T18" fmla="*/ 1 w 102"/>
                  <a:gd name="T19" fmla="*/ 0 h 142"/>
                  <a:gd name="T20" fmla="*/ 1 w 102"/>
                  <a:gd name="T21" fmla="*/ 1 h 142"/>
                  <a:gd name="T22" fmla="*/ 1 w 102"/>
                  <a:gd name="T23" fmla="*/ 1 h 142"/>
                  <a:gd name="T24" fmla="*/ 1 w 102"/>
                  <a:gd name="T25" fmla="*/ 1 h 142"/>
                  <a:gd name="T26" fmla="*/ 1 w 102"/>
                  <a:gd name="T27" fmla="*/ 1 h 142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102" h="142">
                    <a:moveTo>
                      <a:pt x="71" y="142"/>
                    </a:moveTo>
                    <a:lnTo>
                      <a:pt x="0" y="142"/>
                    </a:lnTo>
                    <a:lnTo>
                      <a:pt x="6" y="123"/>
                    </a:lnTo>
                    <a:lnTo>
                      <a:pt x="16" y="102"/>
                    </a:lnTo>
                    <a:lnTo>
                      <a:pt x="27" y="82"/>
                    </a:lnTo>
                    <a:lnTo>
                      <a:pt x="41" y="61"/>
                    </a:lnTo>
                    <a:lnTo>
                      <a:pt x="56" y="43"/>
                    </a:lnTo>
                    <a:lnTo>
                      <a:pt x="71" y="26"/>
                    </a:lnTo>
                    <a:lnTo>
                      <a:pt x="87" y="12"/>
                    </a:lnTo>
                    <a:lnTo>
                      <a:pt x="102" y="0"/>
                    </a:lnTo>
                    <a:lnTo>
                      <a:pt x="84" y="41"/>
                    </a:lnTo>
                    <a:lnTo>
                      <a:pt x="74" y="78"/>
                    </a:lnTo>
                    <a:lnTo>
                      <a:pt x="71" y="112"/>
                    </a:lnTo>
                    <a:lnTo>
                      <a:pt x="71" y="142"/>
                    </a:lnTo>
                    <a:close/>
                  </a:path>
                </a:pathLst>
              </a:custGeom>
              <a:solidFill>
                <a:srgbClr val="00A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defTabSz="609630"/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0366" name="Freeform 102"/>
              <p:cNvSpPr/>
              <p:nvPr/>
            </p:nvSpPr>
            <p:spPr bwMode="auto">
              <a:xfrm>
                <a:off x="3666" y="4127"/>
                <a:ext cx="558" cy="206"/>
              </a:xfrm>
              <a:custGeom>
                <a:avLst/>
                <a:gdLst>
                  <a:gd name="T0" fmla="*/ 0 w 1117"/>
                  <a:gd name="T1" fmla="*/ 1 h 412"/>
                  <a:gd name="T2" fmla="*/ 0 w 1117"/>
                  <a:gd name="T3" fmla="*/ 1 h 412"/>
                  <a:gd name="T4" fmla="*/ 0 w 1117"/>
                  <a:gd name="T5" fmla="*/ 1 h 412"/>
                  <a:gd name="T6" fmla="*/ 0 w 1117"/>
                  <a:gd name="T7" fmla="*/ 1 h 412"/>
                  <a:gd name="T8" fmla="*/ 0 w 1117"/>
                  <a:gd name="T9" fmla="*/ 1 h 412"/>
                  <a:gd name="T10" fmla="*/ 0 w 1117"/>
                  <a:gd name="T11" fmla="*/ 1 h 412"/>
                  <a:gd name="T12" fmla="*/ 0 w 1117"/>
                  <a:gd name="T13" fmla="*/ 1 h 412"/>
                  <a:gd name="T14" fmla="*/ 0 w 1117"/>
                  <a:gd name="T15" fmla="*/ 1 h 412"/>
                  <a:gd name="T16" fmla="*/ 0 w 1117"/>
                  <a:gd name="T17" fmla="*/ 1 h 412"/>
                  <a:gd name="T18" fmla="*/ 0 w 1117"/>
                  <a:gd name="T19" fmla="*/ 1 h 412"/>
                  <a:gd name="T20" fmla="*/ 0 w 1117"/>
                  <a:gd name="T21" fmla="*/ 1 h 412"/>
                  <a:gd name="T22" fmla="*/ 0 w 1117"/>
                  <a:gd name="T23" fmla="*/ 1 h 412"/>
                  <a:gd name="T24" fmla="*/ 0 w 1117"/>
                  <a:gd name="T25" fmla="*/ 1 h 412"/>
                  <a:gd name="T26" fmla="*/ 0 w 1117"/>
                  <a:gd name="T27" fmla="*/ 1 h 412"/>
                  <a:gd name="T28" fmla="*/ 0 w 1117"/>
                  <a:gd name="T29" fmla="*/ 1 h 412"/>
                  <a:gd name="T30" fmla="*/ 0 w 1117"/>
                  <a:gd name="T31" fmla="*/ 1 h 412"/>
                  <a:gd name="T32" fmla="*/ 0 w 1117"/>
                  <a:gd name="T33" fmla="*/ 1 h 412"/>
                  <a:gd name="T34" fmla="*/ 0 w 1117"/>
                  <a:gd name="T35" fmla="*/ 1 h 412"/>
                  <a:gd name="T36" fmla="*/ 0 w 1117"/>
                  <a:gd name="T37" fmla="*/ 1 h 412"/>
                  <a:gd name="T38" fmla="*/ 0 w 1117"/>
                  <a:gd name="T39" fmla="*/ 1 h 412"/>
                  <a:gd name="T40" fmla="*/ 0 w 1117"/>
                  <a:gd name="T41" fmla="*/ 1 h 412"/>
                  <a:gd name="T42" fmla="*/ 0 w 1117"/>
                  <a:gd name="T43" fmla="*/ 1 h 412"/>
                  <a:gd name="T44" fmla="*/ 0 w 1117"/>
                  <a:gd name="T45" fmla="*/ 1 h 412"/>
                  <a:gd name="T46" fmla="*/ 0 w 1117"/>
                  <a:gd name="T47" fmla="*/ 1 h 412"/>
                  <a:gd name="T48" fmla="*/ 0 w 1117"/>
                  <a:gd name="T49" fmla="*/ 1 h 412"/>
                  <a:gd name="T50" fmla="*/ 0 w 1117"/>
                  <a:gd name="T51" fmla="*/ 1 h 412"/>
                  <a:gd name="T52" fmla="*/ 0 w 1117"/>
                  <a:gd name="T53" fmla="*/ 1 h 412"/>
                  <a:gd name="T54" fmla="*/ 0 w 1117"/>
                  <a:gd name="T55" fmla="*/ 1 h 412"/>
                  <a:gd name="T56" fmla="*/ 0 w 1117"/>
                  <a:gd name="T57" fmla="*/ 1 h 412"/>
                  <a:gd name="T58" fmla="*/ 0 w 1117"/>
                  <a:gd name="T59" fmla="*/ 1 h 412"/>
                  <a:gd name="T60" fmla="*/ 0 w 1117"/>
                  <a:gd name="T61" fmla="*/ 1 h 412"/>
                  <a:gd name="T62" fmla="*/ 0 w 1117"/>
                  <a:gd name="T63" fmla="*/ 1 h 412"/>
                  <a:gd name="T64" fmla="*/ 0 w 1117"/>
                  <a:gd name="T65" fmla="*/ 0 h 412"/>
                  <a:gd name="T66" fmla="*/ 0 w 1117"/>
                  <a:gd name="T67" fmla="*/ 1 h 412"/>
                  <a:gd name="T68" fmla="*/ 0 w 1117"/>
                  <a:gd name="T69" fmla="*/ 1 h 412"/>
                  <a:gd name="T70" fmla="*/ 0 w 1117"/>
                  <a:gd name="T71" fmla="*/ 1 h 412"/>
                  <a:gd name="T72" fmla="*/ 0 w 1117"/>
                  <a:gd name="T73" fmla="*/ 1 h 412"/>
                  <a:gd name="T74" fmla="*/ 0 w 1117"/>
                  <a:gd name="T75" fmla="*/ 1 h 412"/>
                  <a:gd name="T76" fmla="*/ 0 w 1117"/>
                  <a:gd name="T77" fmla="*/ 1 h 412"/>
                  <a:gd name="T78" fmla="*/ 0 w 1117"/>
                  <a:gd name="T79" fmla="*/ 1 h 412"/>
                  <a:gd name="T80" fmla="*/ 0 w 1117"/>
                  <a:gd name="T81" fmla="*/ 1 h 412"/>
                  <a:gd name="T82" fmla="*/ 0 w 1117"/>
                  <a:gd name="T83" fmla="*/ 1 h 412"/>
                  <a:gd name="T84" fmla="*/ 0 w 1117"/>
                  <a:gd name="T85" fmla="*/ 1 h 412"/>
                  <a:gd name="T86" fmla="*/ 0 w 1117"/>
                  <a:gd name="T87" fmla="*/ 1 h 412"/>
                  <a:gd name="T88" fmla="*/ 0 w 1117"/>
                  <a:gd name="T89" fmla="*/ 1 h 412"/>
                  <a:gd name="T90" fmla="*/ 0 w 1117"/>
                  <a:gd name="T91" fmla="*/ 1 h 412"/>
                  <a:gd name="T92" fmla="*/ 0 w 1117"/>
                  <a:gd name="T93" fmla="*/ 1 h 412"/>
                  <a:gd name="T94" fmla="*/ 0 w 1117"/>
                  <a:gd name="T95" fmla="*/ 1 h 412"/>
                  <a:gd name="T96" fmla="*/ 0 w 1117"/>
                  <a:gd name="T97" fmla="*/ 1 h 412"/>
                  <a:gd name="T98" fmla="*/ 0 w 1117"/>
                  <a:gd name="T99" fmla="*/ 1 h 412"/>
                  <a:gd name="T100" fmla="*/ 0 w 1117"/>
                  <a:gd name="T101" fmla="*/ 1 h 412"/>
                  <a:gd name="T102" fmla="*/ 0 w 1117"/>
                  <a:gd name="T103" fmla="*/ 1 h 412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0" t="0" r="r" b="b"/>
                <a:pathLst>
                  <a:path w="1117" h="412">
                    <a:moveTo>
                      <a:pt x="1093" y="212"/>
                    </a:moveTo>
                    <a:lnTo>
                      <a:pt x="1073" y="229"/>
                    </a:lnTo>
                    <a:lnTo>
                      <a:pt x="1052" y="248"/>
                    </a:lnTo>
                    <a:lnTo>
                      <a:pt x="1032" y="265"/>
                    </a:lnTo>
                    <a:lnTo>
                      <a:pt x="1011" y="284"/>
                    </a:lnTo>
                    <a:lnTo>
                      <a:pt x="990" y="301"/>
                    </a:lnTo>
                    <a:lnTo>
                      <a:pt x="971" y="317"/>
                    </a:lnTo>
                    <a:lnTo>
                      <a:pt x="951" y="334"/>
                    </a:lnTo>
                    <a:lnTo>
                      <a:pt x="934" y="349"/>
                    </a:lnTo>
                    <a:lnTo>
                      <a:pt x="917" y="363"/>
                    </a:lnTo>
                    <a:lnTo>
                      <a:pt x="900" y="376"/>
                    </a:lnTo>
                    <a:lnTo>
                      <a:pt x="888" y="387"/>
                    </a:lnTo>
                    <a:lnTo>
                      <a:pt x="876" y="397"/>
                    </a:lnTo>
                    <a:lnTo>
                      <a:pt x="867" y="403"/>
                    </a:lnTo>
                    <a:lnTo>
                      <a:pt x="860" y="409"/>
                    </a:lnTo>
                    <a:lnTo>
                      <a:pt x="857" y="412"/>
                    </a:lnTo>
                    <a:lnTo>
                      <a:pt x="826" y="410"/>
                    </a:lnTo>
                    <a:lnTo>
                      <a:pt x="791" y="409"/>
                    </a:lnTo>
                    <a:lnTo>
                      <a:pt x="753" y="408"/>
                    </a:lnTo>
                    <a:lnTo>
                      <a:pt x="714" y="406"/>
                    </a:lnTo>
                    <a:lnTo>
                      <a:pt x="672" y="403"/>
                    </a:lnTo>
                    <a:lnTo>
                      <a:pt x="630" y="401"/>
                    </a:lnTo>
                    <a:lnTo>
                      <a:pt x="587" y="399"/>
                    </a:lnTo>
                    <a:lnTo>
                      <a:pt x="542" y="395"/>
                    </a:lnTo>
                    <a:lnTo>
                      <a:pt x="499" y="393"/>
                    </a:lnTo>
                    <a:lnTo>
                      <a:pt x="455" y="391"/>
                    </a:lnTo>
                    <a:lnTo>
                      <a:pt x="412" y="387"/>
                    </a:lnTo>
                    <a:lnTo>
                      <a:pt x="371" y="385"/>
                    </a:lnTo>
                    <a:lnTo>
                      <a:pt x="330" y="383"/>
                    </a:lnTo>
                    <a:lnTo>
                      <a:pt x="292" y="380"/>
                    </a:lnTo>
                    <a:lnTo>
                      <a:pt x="257" y="378"/>
                    </a:lnTo>
                    <a:lnTo>
                      <a:pt x="224" y="377"/>
                    </a:lnTo>
                    <a:lnTo>
                      <a:pt x="209" y="376"/>
                    </a:lnTo>
                    <a:lnTo>
                      <a:pt x="193" y="376"/>
                    </a:lnTo>
                    <a:lnTo>
                      <a:pt x="178" y="375"/>
                    </a:lnTo>
                    <a:lnTo>
                      <a:pt x="162" y="375"/>
                    </a:lnTo>
                    <a:lnTo>
                      <a:pt x="147" y="374"/>
                    </a:lnTo>
                    <a:lnTo>
                      <a:pt x="131" y="374"/>
                    </a:lnTo>
                    <a:lnTo>
                      <a:pt x="116" y="372"/>
                    </a:lnTo>
                    <a:lnTo>
                      <a:pt x="101" y="372"/>
                    </a:lnTo>
                    <a:lnTo>
                      <a:pt x="80" y="334"/>
                    </a:lnTo>
                    <a:lnTo>
                      <a:pt x="63" y="289"/>
                    </a:lnTo>
                    <a:lnTo>
                      <a:pt x="48" y="241"/>
                    </a:lnTo>
                    <a:lnTo>
                      <a:pt x="36" y="190"/>
                    </a:lnTo>
                    <a:lnTo>
                      <a:pt x="24" y="142"/>
                    </a:lnTo>
                    <a:lnTo>
                      <a:pt x="15" y="97"/>
                    </a:lnTo>
                    <a:lnTo>
                      <a:pt x="7" y="58"/>
                    </a:lnTo>
                    <a:lnTo>
                      <a:pt x="0" y="28"/>
                    </a:lnTo>
                    <a:lnTo>
                      <a:pt x="11" y="62"/>
                    </a:lnTo>
                    <a:lnTo>
                      <a:pt x="25" y="100"/>
                    </a:lnTo>
                    <a:lnTo>
                      <a:pt x="41" y="141"/>
                    </a:lnTo>
                    <a:lnTo>
                      <a:pt x="59" y="181"/>
                    </a:lnTo>
                    <a:lnTo>
                      <a:pt x="77" y="220"/>
                    </a:lnTo>
                    <a:lnTo>
                      <a:pt x="94" y="256"/>
                    </a:lnTo>
                    <a:lnTo>
                      <a:pt x="110" y="287"/>
                    </a:lnTo>
                    <a:lnTo>
                      <a:pt x="124" y="311"/>
                    </a:lnTo>
                    <a:lnTo>
                      <a:pt x="131" y="284"/>
                    </a:lnTo>
                    <a:lnTo>
                      <a:pt x="138" y="257"/>
                    </a:lnTo>
                    <a:lnTo>
                      <a:pt x="146" y="234"/>
                    </a:lnTo>
                    <a:lnTo>
                      <a:pt x="156" y="211"/>
                    </a:lnTo>
                    <a:lnTo>
                      <a:pt x="169" y="191"/>
                    </a:lnTo>
                    <a:lnTo>
                      <a:pt x="184" y="172"/>
                    </a:lnTo>
                    <a:lnTo>
                      <a:pt x="204" y="153"/>
                    </a:lnTo>
                    <a:lnTo>
                      <a:pt x="227" y="136"/>
                    </a:lnTo>
                    <a:lnTo>
                      <a:pt x="214" y="158"/>
                    </a:lnTo>
                    <a:lnTo>
                      <a:pt x="201" y="184"/>
                    </a:lnTo>
                    <a:lnTo>
                      <a:pt x="191" y="216"/>
                    </a:lnTo>
                    <a:lnTo>
                      <a:pt x="184" y="248"/>
                    </a:lnTo>
                    <a:lnTo>
                      <a:pt x="182" y="281"/>
                    </a:lnTo>
                    <a:lnTo>
                      <a:pt x="188" y="314"/>
                    </a:lnTo>
                    <a:lnTo>
                      <a:pt x="200" y="344"/>
                    </a:lnTo>
                    <a:lnTo>
                      <a:pt x="224" y="370"/>
                    </a:lnTo>
                    <a:lnTo>
                      <a:pt x="250" y="344"/>
                    </a:lnTo>
                    <a:lnTo>
                      <a:pt x="270" y="305"/>
                    </a:lnTo>
                    <a:lnTo>
                      <a:pt x="284" y="261"/>
                    </a:lnTo>
                    <a:lnTo>
                      <a:pt x="291" y="211"/>
                    </a:lnTo>
                    <a:lnTo>
                      <a:pt x="290" y="158"/>
                    </a:lnTo>
                    <a:lnTo>
                      <a:pt x="282" y="105"/>
                    </a:lnTo>
                    <a:lnTo>
                      <a:pt x="264" y="54"/>
                    </a:lnTo>
                    <a:lnTo>
                      <a:pt x="237" y="8"/>
                    </a:lnTo>
                    <a:lnTo>
                      <a:pt x="261" y="35"/>
                    </a:lnTo>
                    <a:lnTo>
                      <a:pt x="282" y="63"/>
                    </a:lnTo>
                    <a:lnTo>
                      <a:pt x="299" y="96"/>
                    </a:lnTo>
                    <a:lnTo>
                      <a:pt x="314" y="130"/>
                    </a:lnTo>
                    <a:lnTo>
                      <a:pt x="326" y="168"/>
                    </a:lnTo>
                    <a:lnTo>
                      <a:pt x="334" y="211"/>
                    </a:lnTo>
                    <a:lnTo>
                      <a:pt x="340" y="258"/>
                    </a:lnTo>
                    <a:lnTo>
                      <a:pt x="341" y="309"/>
                    </a:lnTo>
                    <a:lnTo>
                      <a:pt x="355" y="288"/>
                    </a:lnTo>
                    <a:lnTo>
                      <a:pt x="371" y="266"/>
                    </a:lnTo>
                    <a:lnTo>
                      <a:pt x="389" y="244"/>
                    </a:lnTo>
                    <a:lnTo>
                      <a:pt x="409" y="222"/>
                    </a:lnTo>
                    <a:lnTo>
                      <a:pt x="429" y="203"/>
                    </a:lnTo>
                    <a:lnTo>
                      <a:pt x="450" y="184"/>
                    </a:lnTo>
                    <a:lnTo>
                      <a:pt x="471" y="171"/>
                    </a:lnTo>
                    <a:lnTo>
                      <a:pt x="492" y="160"/>
                    </a:lnTo>
                    <a:lnTo>
                      <a:pt x="482" y="180"/>
                    </a:lnTo>
                    <a:lnTo>
                      <a:pt x="469" y="203"/>
                    </a:lnTo>
                    <a:lnTo>
                      <a:pt x="451" y="227"/>
                    </a:lnTo>
                    <a:lnTo>
                      <a:pt x="433" y="251"/>
                    </a:lnTo>
                    <a:lnTo>
                      <a:pt x="416" y="275"/>
                    </a:lnTo>
                    <a:lnTo>
                      <a:pt x="399" y="297"/>
                    </a:lnTo>
                    <a:lnTo>
                      <a:pt x="387" y="318"/>
                    </a:lnTo>
                    <a:lnTo>
                      <a:pt x="381" y="334"/>
                    </a:lnTo>
                    <a:lnTo>
                      <a:pt x="388" y="339"/>
                    </a:lnTo>
                    <a:lnTo>
                      <a:pt x="397" y="344"/>
                    </a:lnTo>
                    <a:lnTo>
                      <a:pt x="408" y="348"/>
                    </a:lnTo>
                    <a:lnTo>
                      <a:pt x="418" y="353"/>
                    </a:lnTo>
                    <a:lnTo>
                      <a:pt x="431" y="356"/>
                    </a:lnTo>
                    <a:lnTo>
                      <a:pt x="443" y="360"/>
                    </a:lnTo>
                    <a:lnTo>
                      <a:pt x="457" y="361"/>
                    </a:lnTo>
                    <a:lnTo>
                      <a:pt x="471" y="360"/>
                    </a:lnTo>
                    <a:lnTo>
                      <a:pt x="470" y="326"/>
                    </a:lnTo>
                    <a:lnTo>
                      <a:pt x="464" y="285"/>
                    </a:lnTo>
                    <a:lnTo>
                      <a:pt x="454" y="240"/>
                    </a:lnTo>
                    <a:lnTo>
                      <a:pt x="440" y="192"/>
                    </a:lnTo>
                    <a:lnTo>
                      <a:pt x="423" y="146"/>
                    </a:lnTo>
                    <a:lnTo>
                      <a:pt x="401" y="103"/>
                    </a:lnTo>
                    <a:lnTo>
                      <a:pt x="374" y="66"/>
                    </a:lnTo>
                    <a:lnTo>
                      <a:pt x="345" y="36"/>
                    </a:lnTo>
                    <a:lnTo>
                      <a:pt x="374" y="58"/>
                    </a:lnTo>
                    <a:lnTo>
                      <a:pt x="399" y="79"/>
                    </a:lnTo>
                    <a:lnTo>
                      <a:pt x="423" y="103"/>
                    </a:lnTo>
                    <a:lnTo>
                      <a:pt x="443" y="127"/>
                    </a:lnTo>
                    <a:lnTo>
                      <a:pt x="462" y="153"/>
                    </a:lnTo>
                    <a:lnTo>
                      <a:pt x="479" y="183"/>
                    </a:lnTo>
                    <a:lnTo>
                      <a:pt x="494" y="217"/>
                    </a:lnTo>
                    <a:lnTo>
                      <a:pt x="509" y="256"/>
                    </a:lnTo>
                    <a:lnTo>
                      <a:pt x="510" y="222"/>
                    </a:lnTo>
                    <a:lnTo>
                      <a:pt x="510" y="188"/>
                    </a:lnTo>
                    <a:lnTo>
                      <a:pt x="509" y="154"/>
                    </a:lnTo>
                    <a:lnTo>
                      <a:pt x="507" y="121"/>
                    </a:lnTo>
                    <a:lnTo>
                      <a:pt x="501" y="89"/>
                    </a:lnTo>
                    <a:lnTo>
                      <a:pt x="494" y="60"/>
                    </a:lnTo>
                    <a:lnTo>
                      <a:pt x="485" y="33"/>
                    </a:lnTo>
                    <a:lnTo>
                      <a:pt x="473" y="10"/>
                    </a:lnTo>
                    <a:lnTo>
                      <a:pt x="489" y="39"/>
                    </a:lnTo>
                    <a:lnTo>
                      <a:pt x="505" y="71"/>
                    </a:lnTo>
                    <a:lnTo>
                      <a:pt x="519" y="106"/>
                    </a:lnTo>
                    <a:lnTo>
                      <a:pt x="531" y="145"/>
                    </a:lnTo>
                    <a:lnTo>
                      <a:pt x="539" y="189"/>
                    </a:lnTo>
                    <a:lnTo>
                      <a:pt x="541" y="236"/>
                    </a:lnTo>
                    <a:lnTo>
                      <a:pt x="538" y="290"/>
                    </a:lnTo>
                    <a:lnTo>
                      <a:pt x="526" y="349"/>
                    </a:lnTo>
                    <a:lnTo>
                      <a:pt x="553" y="322"/>
                    </a:lnTo>
                    <a:lnTo>
                      <a:pt x="576" y="288"/>
                    </a:lnTo>
                    <a:lnTo>
                      <a:pt x="594" y="251"/>
                    </a:lnTo>
                    <a:lnTo>
                      <a:pt x="606" y="211"/>
                    </a:lnTo>
                    <a:lnTo>
                      <a:pt x="608" y="168"/>
                    </a:lnTo>
                    <a:lnTo>
                      <a:pt x="602" y="126"/>
                    </a:lnTo>
                    <a:lnTo>
                      <a:pt x="584" y="84"/>
                    </a:lnTo>
                    <a:lnTo>
                      <a:pt x="551" y="44"/>
                    </a:lnTo>
                    <a:lnTo>
                      <a:pt x="566" y="52"/>
                    </a:lnTo>
                    <a:lnTo>
                      <a:pt x="581" y="60"/>
                    </a:lnTo>
                    <a:lnTo>
                      <a:pt x="596" y="69"/>
                    </a:lnTo>
                    <a:lnTo>
                      <a:pt x="610" y="82"/>
                    </a:lnTo>
                    <a:lnTo>
                      <a:pt x="622" y="96"/>
                    </a:lnTo>
                    <a:lnTo>
                      <a:pt x="632" y="113"/>
                    </a:lnTo>
                    <a:lnTo>
                      <a:pt x="641" y="134"/>
                    </a:lnTo>
                    <a:lnTo>
                      <a:pt x="647" y="158"/>
                    </a:lnTo>
                    <a:lnTo>
                      <a:pt x="651" y="120"/>
                    </a:lnTo>
                    <a:lnTo>
                      <a:pt x="651" y="75"/>
                    </a:lnTo>
                    <a:lnTo>
                      <a:pt x="648" y="32"/>
                    </a:lnTo>
                    <a:lnTo>
                      <a:pt x="645" y="0"/>
                    </a:lnTo>
                    <a:lnTo>
                      <a:pt x="655" y="38"/>
                    </a:lnTo>
                    <a:lnTo>
                      <a:pt x="661" y="82"/>
                    </a:lnTo>
                    <a:lnTo>
                      <a:pt x="662" y="129"/>
                    </a:lnTo>
                    <a:lnTo>
                      <a:pt x="660" y="179"/>
                    </a:lnTo>
                    <a:lnTo>
                      <a:pt x="652" y="228"/>
                    </a:lnTo>
                    <a:lnTo>
                      <a:pt x="641" y="277"/>
                    </a:lnTo>
                    <a:lnTo>
                      <a:pt x="626" y="320"/>
                    </a:lnTo>
                    <a:lnTo>
                      <a:pt x="609" y="360"/>
                    </a:lnTo>
                    <a:lnTo>
                      <a:pt x="636" y="330"/>
                    </a:lnTo>
                    <a:lnTo>
                      <a:pt x="659" y="295"/>
                    </a:lnTo>
                    <a:lnTo>
                      <a:pt x="679" y="255"/>
                    </a:lnTo>
                    <a:lnTo>
                      <a:pt x="697" y="212"/>
                    </a:lnTo>
                    <a:lnTo>
                      <a:pt x="712" y="167"/>
                    </a:lnTo>
                    <a:lnTo>
                      <a:pt x="722" y="122"/>
                    </a:lnTo>
                    <a:lnTo>
                      <a:pt x="730" y="77"/>
                    </a:lnTo>
                    <a:lnTo>
                      <a:pt x="733" y="33"/>
                    </a:lnTo>
                    <a:lnTo>
                      <a:pt x="742" y="88"/>
                    </a:lnTo>
                    <a:lnTo>
                      <a:pt x="746" y="148"/>
                    </a:lnTo>
                    <a:lnTo>
                      <a:pt x="743" y="210"/>
                    </a:lnTo>
                    <a:lnTo>
                      <a:pt x="730" y="269"/>
                    </a:lnTo>
                    <a:lnTo>
                      <a:pt x="743" y="252"/>
                    </a:lnTo>
                    <a:lnTo>
                      <a:pt x="756" y="232"/>
                    </a:lnTo>
                    <a:lnTo>
                      <a:pt x="770" y="206"/>
                    </a:lnTo>
                    <a:lnTo>
                      <a:pt x="784" y="181"/>
                    </a:lnTo>
                    <a:lnTo>
                      <a:pt x="797" y="154"/>
                    </a:lnTo>
                    <a:lnTo>
                      <a:pt x="808" y="130"/>
                    </a:lnTo>
                    <a:lnTo>
                      <a:pt x="816" y="109"/>
                    </a:lnTo>
                    <a:lnTo>
                      <a:pt x="821" y="93"/>
                    </a:lnTo>
                    <a:lnTo>
                      <a:pt x="819" y="118"/>
                    </a:lnTo>
                    <a:lnTo>
                      <a:pt x="813" y="144"/>
                    </a:lnTo>
                    <a:lnTo>
                      <a:pt x="805" y="174"/>
                    </a:lnTo>
                    <a:lnTo>
                      <a:pt x="794" y="204"/>
                    </a:lnTo>
                    <a:lnTo>
                      <a:pt x="781" y="235"/>
                    </a:lnTo>
                    <a:lnTo>
                      <a:pt x="765" y="265"/>
                    </a:lnTo>
                    <a:lnTo>
                      <a:pt x="746" y="295"/>
                    </a:lnTo>
                    <a:lnTo>
                      <a:pt x="725" y="324"/>
                    </a:lnTo>
                    <a:lnTo>
                      <a:pt x="752" y="307"/>
                    </a:lnTo>
                    <a:lnTo>
                      <a:pt x="777" y="286"/>
                    </a:lnTo>
                    <a:lnTo>
                      <a:pt x="803" y="263"/>
                    </a:lnTo>
                    <a:lnTo>
                      <a:pt x="827" y="236"/>
                    </a:lnTo>
                    <a:lnTo>
                      <a:pt x="849" y="207"/>
                    </a:lnTo>
                    <a:lnTo>
                      <a:pt x="869" y="177"/>
                    </a:lnTo>
                    <a:lnTo>
                      <a:pt x="887" y="146"/>
                    </a:lnTo>
                    <a:lnTo>
                      <a:pt x="902" y="114"/>
                    </a:lnTo>
                    <a:lnTo>
                      <a:pt x="896" y="139"/>
                    </a:lnTo>
                    <a:lnTo>
                      <a:pt x="890" y="166"/>
                    </a:lnTo>
                    <a:lnTo>
                      <a:pt x="882" y="194"/>
                    </a:lnTo>
                    <a:lnTo>
                      <a:pt x="873" y="220"/>
                    </a:lnTo>
                    <a:lnTo>
                      <a:pt x="861" y="247"/>
                    </a:lnTo>
                    <a:lnTo>
                      <a:pt x="849" y="271"/>
                    </a:lnTo>
                    <a:lnTo>
                      <a:pt x="835" y="295"/>
                    </a:lnTo>
                    <a:lnTo>
                      <a:pt x="819" y="317"/>
                    </a:lnTo>
                    <a:lnTo>
                      <a:pt x="835" y="308"/>
                    </a:lnTo>
                    <a:lnTo>
                      <a:pt x="850" y="297"/>
                    </a:lnTo>
                    <a:lnTo>
                      <a:pt x="866" y="284"/>
                    </a:lnTo>
                    <a:lnTo>
                      <a:pt x="882" y="269"/>
                    </a:lnTo>
                    <a:lnTo>
                      <a:pt x="897" y="252"/>
                    </a:lnTo>
                    <a:lnTo>
                      <a:pt x="912" y="234"/>
                    </a:lnTo>
                    <a:lnTo>
                      <a:pt x="927" y="216"/>
                    </a:lnTo>
                    <a:lnTo>
                      <a:pt x="941" y="195"/>
                    </a:lnTo>
                    <a:lnTo>
                      <a:pt x="955" y="174"/>
                    </a:lnTo>
                    <a:lnTo>
                      <a:pt x="967" y="153"/>
                    </a:lnTo>
                    <a:lnTo>
                      <a:pt x="979" y="133"/>
                    </a:lnTo>
                    <a:lnTo>
                      <a:pt x="990" y="112"/>
                    </a:lnTo>
                    <a:lnTo>
                      <a:pt x="999" y="91"/>
                    </a:lnTo>
                    <a:lnTo>
                      <a:pt x="1008" y="70"/>
                    </a:lnTo>
                    <a:lnTo>
                      <a:pt x="1014" y="52"/>
                    </a:lnTo>
                    <a:lnTo>
                      <a:pt x="1020" y="33"/>
                    </a:lnTo>
                    <a:lnTo>
                      <a:pt x="1012" y="71"/>
                    </a:lnTo>
                    <a:lnTo>
                      <a:pt x="1004" y="107"/>
                    </a:lnTo>
                    <a:lnTo>
                      <a:pt x="994" y="141"/>
                    </a:lnTo>
                    <a:lnTo>
                      <a:pt x="983" y="173"/>
                    </a:lnTo>
                    <a:lnTo>
                      <a:pt x="968" y="206"/>
                    </a:lnTo>
                    <a:lnTo>
                      <a:pt x="950" y="242"/>
                    </a:lnTo>
                    <a:lnTo>
                      <a:pt x="927" y="279"/>
                    </a:lnTo>
                    <a:lnTo>
                      <a:pt x="897" y="322"/>
                    </a:lnTo>
                    <a:lnTo>
                      <a:pt x="910" y="314"/>
                    </a:lnTo>
                    <a:lnTo>
                      <a:pt x="925" y="304"/>
                    </a:lnTo>
                    <a:lnTo>
                      <a:pt x="940" y="294"/>
                    </a:lnTo>
                    <a:lnTo>
                      <a:pt x="956" y="282"/>
                    </a:lnTo>
                    <a:lnTo>
                      <a:pt x="972" y="270"/>
                    </a:lnTo>
                    <a:lnTo>
                      <a:pt x="988" y="257"/>
                    </a:lnTo>
                    <a:lnTo>
                      <a:pt x="1005" y="243"/>
                    </a:lnTo>
                    <a:lnTo>
                      <a:pt x="1021" y="228"/>
                    </a:lnTo>
                    <a:lnTo>
                      <a:pt x="1037" y="213"/>
                    </a:lnTo>
                    <a:lnTo>
                      <a:pt x="1052" y="197"/>
                    </a:lnTo>
                    <a:lnTo>
                      <a:pt x="1067" y="182"/>
                    </a:lnTo>
                    <a:lnTo>
                      <a:pt x="1080" y="166"/>
                    </a:lnTo>
                    <a:lnTo>
                      <a:pt x="1092" y="150"/>
                    </a:lnTo>
                    <a:lnTo>
                      <a:pt x="1102" y="135"/>
                    </a:lnTo>
                    <a:lnTo>
                      <a:pt x="1111" y="119"/>
                    </a:lnTo>
                    <a:lnTo>
                      <a:pt x="1117" y="104"/>
                    </a:lnTo>
                    <a:lnTo>
                      <a:pt x="1110" y="136"/>
                    </a:lnTo>
                    <a:lnTo>
                      <a:pt x="1103" y="166"/>
                    </a:lnTo>
                    <a:lnTo>
                      <a:pt x="1099" y="192"/>
                    </a:lnTo>
                    <a:lnTo>
                      <a:pt x="1093" y="212"/>
                    </a:lnTo>
                    <a:close/>
                  </a:path>
                </a:pathLst>
              </a:custGeom>
              <a:solidFill>
                <a:srgbClr val="00A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defTabSz="609630"/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0367" name="Freeform 103"/>
              <p:cNvSpPr/>
              <p:nvPr/>
            </p:nvSpPr>
            <p:spPr bwMode="auto">
              <a:xfrm>
                <a:off x="4164" y="4179"/>
                <a:ext cx="202" cy="141"/>
              </a:xfrm>
              <a:custGeom>
                <a:avLst/>
                <a:gdLst>
                  <a:gd name="T0" fmla="*/ 1 w 403"/>
                  <a:gd name="T1" fmla="*/ 1 h 280"/>
                  <a:gd name="T2" fmla="*/ 1 w 403"/>
                  <a:gd name="T3" fmla="*/ 1 h 280"/>
                  <a:gd name="T4" fmla="*/ 1 w 403"/>
                  <a:gd name="T5" fmla="*/ 1 h 280"/>
                  <a:gd name="T6" fmla="*/ 1 w 403"/>
                  <a:gd name="T7" fmla="*/ 1 h 280"/>
                  <a:gd name="T8" fmla="*/ 1 w 403"/>
                  <a:gd name="T9" fmla="*/ 1 h 280"/>
                  <a:gd name="T10" fmla="*/ 1 w 403"/>
                  <a:gd name="T11" fmla="*/ 1 h 280"/>
                  <a:gd name="T12" fmla="*/ 1 w 403"/>
                  <a:gd name="T13" fmla="*/ 1 h 280"/>
                  <a:gd name="T14" fmla="*/ 1 w 403"/>
                  <a:gd name="T15" fmla="*/ 1 h 280"/>
                  <a:gd name="T16" fmla="*/ 1 w 403"/>
                  <a:gd name="T17" fmla="*/ 1 h 280"/>
                  <a:gd name="T18" fmla="*/ 1 w 403"/>
                  <a:gd name="T19" fmla="*/ 1 h 280"/>
                  <a:gd name="T20" fmla="*/ 1 w 403"/>
                  <a:gd name="T21" fmla="*/ 1 h 280"/>
                  <a:gd name="T22" fmla="*/ 1 w 403"/>
                  <a:gd name="T23" fmla="*/ 1 h 280"/>
                  <a:gd name="T24" fmla="*/ 1 w 403"/>
                  <a:gd name="T25" fmla="*/ 1 h 280"/>
                  <a:gd name="T26" fmla="*/ 1 w 403"/>
                  <a:gd name="T27" fmla="*/ 1 h 280"/>
                  <a:gd name="T28" fmla="*/ 1 w 403"/>
                  <a:gd name="T29" fmla="*/ 1 h 280"/>
                  <a:gd name="T30" fmla="*/ 1 w 403"/>
                  <a:gd name="T31" fmla="*/ 1 h 280"/>
                  <a:gd name="T32" fmla="*/ 1 w 403"/>
                  <a:gd name="T33" fmla="*/ 1 h 280"/>
                  <a:gd name="T34" fmla="*/ 1 w 403"/>
                  <a:gd name="T35" fmla="*/ 1 h 280"/>
                  <a:gd name="T36" fmla="*/ 1 w 403"/>
                  <a:gd name="T37" fmla="*/ 1 h 280"/>
                  <a:gd name="T38" fmla="*/ 1 w 403"/>
                  <a:gd name="T39" fmla="*/ 1 h 280"/>
                  <a:gd name="T40" fmla="*/ 1 w 403"/>
                  <a:gd name="T41" fmla="*/ 1 h 280"/>
                  <a:gd name="T42" fmla="*/ 1 w 403"/>
                  <a:gd name="T43" fmla="*/ 1 h 280"/>
                  <a:gd name="T44" fmla="*/ 1 w 403"/>
                  <a:gd name="T45" fmla="*/ 1 h 280"/>
                  <a:gd name="T46" fmla="*/ 1 w 403"/>
                  <a:gd name="T47" fmla="*/ 1 h 280"/>
                  <a:gd name="T48" fmla="*/ 1 w 403"/>
                  <a:gd name="T49" fmla="*/ 1 h 280"/>
                  <a:gd name="T50" fmla="*/ 1 w 403"/>
                  <a:gd name="T51" fmla="*/ 1 h 280"/>
                  <a:gd name="T52" fmla="*/ 1 w 403"/>
                  <a:gd name="T53" fmla="*/ 1 h 280"/>
                  <a:gd name="T54" fmla="*/ 1 w 403"/>
                  <a:gd name="T55" fmla="*/ 1 h 280"/>
                  <a:gd name="T56" fmla="*/ 1 w 403"/>
                  <a:gd name="T57" fmla="*/ 1 h 280"/>
                  <a:gd name="T58" fmla="*/ 1 w 403"/>
                  <a:gd name="T59" fmla="*/ 1 h 280"/>
                  <a:gd name="T60" fmla="*/ 1 w 403"/>
                  <a:gd name="T61" fmla="*/ 1 h 280"/>
                  <a:gd name="T62" fmla="*/ 1 w 403"/>
                  <a:gd name="T63" fmla="*/ 1 h 280"/>
                  <a:gd name="T64" fmla="*/ 1 w 403"/>
                  <a:gd name="T65" fmla="*/ 1 h 280"/>
                  <a:gd name="T66" fmla="*/ 1 w 403"/>
                  <a:gd name="T67" fmla="*/ 1 h 280"/>
                  <a:gd name="T68" fmla="*/ 1 w 403"/>
                  <a:gd name="T69" fmla="*/ 1 h 280"/>
                  <a:gd name="T70" fmla="*/ 1 w 403"/>
                  <a:gd name="T71" fmla="*/ 1 h 280"/>
                  <a:gd name="T72" fmla="*/ 1 w 403"/>
                  <a:gd name="T73" fmla="*/ 1 h 280"/>
                  <a:gd name="T74" fmla="*/ 1 w 403"/>
                  <a:gd name="T75" fmla="*/ 1 h 280"/>
                  <a:gd name="T76" fmla="*/ 1 w 403"/>
                  <a:gd name="T77" fmla="*/ 1 h 280"/>
                  <a:gd name="T78" fmla="*/ 1 w 403"/>
                  <a:gd name="T79" fmla="*/ 1 h 280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0" t="0" r="r" b="b"/>
                <a:pathLst>
                  <a:path w="403" h="280">
                    <a:moveTo>
                      <a:pt x="339" y="270"/>
                    </a:moveTo>
                    <a:lnTo>
                      <a:pt x="322" y="270"/>
                    </a:lnTo>
                    <a:lnTo>
                      <a:pt x="305" y="271"/>
                    </a:lnTo>
                    <a:lnTo>
                      <a:pt x="289" y="271"/>
                    </a:lnTo>
                    <a:lnTo>
                      <a:pt x="273" y="272"/>
                    </a:lnTo>
                    <a:lnTo>
                      <a:pt x="257" y="272"/>
                    </a:lnTo>
                    <a:lnTo>
                      <a:pt x="241" y="273"/>
                    </a:lnTo>
                    <a:lnTo>
                      <a:pt x="225" y="273"/>
                    </a:lnTo>
                    <a:lnTo>
                      <a:pt x="210" y="274"/>
                    </a:lnTo>
                    <a:lnTo>
                      <a:pt x="194" y="274"/>
                    </a:lnTo>
                    <a:lnTo>
                      <a:pt x="179" y="275"/>
                    </a:lnTo>
                    <a:lnTo>
                      <a:pt x="164" y="277"/>
                    </a:lnTo>
                    <a:lnTo>
                      <a:pt x="149" y="277"/>
                    </a:lnTo>
                    <a:lnTo>
                      <a:pt x="134" y="278"/>
                    </a:lnTo>
                    <a:lnTo>
                      <a:pt x="119" y="279"/>
                    </a:lnTo>
                    <a:lnTo>
                      <a:pt x="104" y="279"/>
                    </a:lnTo>
                    <a:lnTo>
                      <a:pt x="90" y="280"/>
                    </a:lnTo>
                    <a:lnTo>
                      <a:pt x="86" y="257"/>
                    </a:lnTo>
                    <a:lnTo>
                      <a:pt x="81" y="233"/>
                    </a:lnTo>
                    <a:lnTo>
                      <a:pt x="73" y="209"/>
                    </a:lnTo>
                    <a:lnTo>
                      <a:pt x="62" y="184"/>
                    </a:lnTo>
                    <a:lnTo>
                      <a:pt x="50" y="162"/>
                    </a:lnTo>
                    <a:lnTo>
                      <a:pt x="35" y="142"/>
                    </a:lnTo>
                    <a:lnTo>
                      <a:pt x="18" y="124"/>
                    </a:lnTo>
                    <a:lnTo>
                      <a:pt x="0" y="112"/>
                    </a:lnTo>
                    <a:lnTo>
                      <a:pt x="22" y="117"/>
                    </a:lnTo>
                    <a:lnTo>
                      <a:pt x="40" y="127"/>
                    </a:lnTo>
                    <a:lnTo>
                      <a:pt x="58" y="138"/>
                    </a:lnTo>
                    <a:lnTo>
                      <a:pt x="74" y="154"/>
                    </a:lnTo>
                    <a:lnTo>
                      <a:pt x="89" y="173"/>
                    </a:lnTo>
                    <a:lnTo>
                      <a:pt x="104" y="196"/>
                    </a:lnTo>
                    <a:lnTo>
                      <a:pt x="117" y="222"/>
                    </a:lnTo>
                    <a:lnTo>
                      <a:pt x="132" y="254"/>
                    </a:lnTo>
                    <a:lnTo>
                      <a:pt x="139" y="222"/>
                    </a:lnTo>
                    <a:lnTo>
                      <a:pt x="143" y="188"/>
                    </a:lnTo>
                    <a:lnTo>
                      <a:pt x="142" y="152"/>
                    </a:lnTo>
                    <a:lnTo>
                      <a:pt x="139" y="115"/>
                    </a:lnTo>
                    <a:lnTo>
                      <a:pt x="134" y="81"/>
                    </a:lnTo>
                    <a:lnTo>
                      <a:pt x="126" y="49"/>
                    </a:lnTo>
                    <a:lnTo>
                      <a:pt x="115" y="23"/>
                    </a:lnTo>
                    <a:lnTo>
                      <a:pt x="103" y="4"/>
                    </a:lnTo>
                    <a:lnTo>
                      <a:pt x="121" y="17"/>
                    </a:lnTo>
                    <a:lnTo>
                      <a:pt x="139" y="33"/>
                    </a:lnTo>
                    <a:lnTo>
                      <a:pt x="157" y="53"/>
                    </a:lnTo>
                    <a:lnTo>
                      <a:pt x="173" y="77"/>
                    </a:lnTo>
                    <a:lnTo>
                      <a:pt x="188" y="106"/>
                    </a:lnTo>
                    <a:lnTo>
                      <a:pt x="200" y="141"/>
                    </a:lnTo>
                    <a:lnTo>
                      <a:pt x="211" y="182"/>
                    </a:lnTo>
                    <a:lnTo>
                      <a:pt x="218" y="230"/>
                    </a:lnTo>
                    <a:lnTo>
                      <a:pt x="228" y="207"/>
                    </a:lnTo>
                    <a:lnTo>
                      <a:pt x="236" y="182"/>
                    </a:lnTo>
                    <a:lnTo>
                      <a:pt x="242" y="153"/>
                    </a:lnTo>
                    <a:lnTo>
                      <a:pt x="245" y="123"/>
                    </a:lnTo>
                    <a:lnTo>
                      <a:pt x="245" y="92"/>
                    </a:lnTo>
                    <a:lnTo>
                      <a:pt x="242" y="61"/>
                    </a:lnTo>
                    <a:lnTo>
                      <a:pt x="235" y="30"/>
                    </a:lnTo>
                    <a:lnTo>
                      <a:pt x="223" y="0"/>
                    </a:lnTo>
                    <a:lnTo>
                      <a:pt x="241" y="30"/>
                    </a:lnTo>
                    <a:lnTo>
                      <a:pt x="255" y="56"/>
                    </a:lnTo>
                    <a:lnTo>
                      <a:pt x="268" y="82"/>
                    </a:lnTo>
                    <a:lnTo>
                      <a:pt x="279" y="106"/>
                    </a:lnTo>
                    <a:lnTo>
                      <a:pt x="287" y="128"/>
                    </a:lnTo>
                    <a:lnTo>
                      <a:pt x="294" y="151"/>
                    </a:lnTo>
                    <a:lnTo>
                      <a:pt x="297" y="173"/>
                    </a:lnTo>
                    <a:lnTo>
                      <a:pt x="298" y="195"/>
                    </a:lnTo>
                    <a:lnTo>
                      <a:pt x="312" y="173"/>
                    </a:lnTo>
                    <a:lnTo>
                      <a:pt x="326" y="149"/>
                    </a:lnTo>
                    <a:lnTo>
                      <a:pt x="340" y="121"/>
                    </a:lnTo>
                    <a:lnTo>
                      <a:pt x="354" y="93"/>
                    </a:lnTo>
                    <a:lnTo>
                      <a:pt x="366" y="67"/>
                    </a:lnTo>
                    <a:lnTo>
                      <a:pt x="375" y="41"/>
                    </a:lnTo>
                    <a:lnTo>
                      <a:pt x="382" y="19"/>
                    </a:lnTo>
                    <a:lnTo>
                      <a:pt x="385" y="2"/>
                    </a:lnTo>
                    <a:lnTo>
                      <a:pt x="392" y="26"/>
                    </a:lnTo>
                    <a:lnTo>
                      <a:pt x="398" y="53"/>
                    </a:lnTo>
                    <a:lnTo>
                      <a:pt x="403" y="81"/>
                    </a:lnTo>
                    <a:lnTo>
                      <a:pt x="403" y="112"/>
                    </a:lnTo>
                    <a:lnTo>
                      <a:pt x="398" y="145"/>
                    </a:lnTo>
                    <a:lnTo>
                      <a:pt x="387" y="183"/>
                    </a:lnTo>
                    <a:lnTo>
                      <a:pt x="367" y="225"/>
                    </a:lnTo>
                    <a:lnTo>
                      <a:pt x="339" y="270"/>
                    </a:lnTo>
                    <a:close/>
                  </a:path>
                </a:pathLst>
              </a:custGeom>
              <a:solidFill>
                <a:srgbClr val="00A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defTabSz="609630"/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0368" name="Freeform 104"/>
              <p:cNvSpPr/>
              <p:nvPr/>
            </p:nvSpPr>
            <p:spPr bwMode="auto">
              <a:xfrm>
                <a:off x="4368" y="4177"/>
                <a:ext cx="123" cy="143"/>
              </a:xfrm>
              <a:custGeom>
                <a:avLst/>
                <a:gdLst>
                  <a:gd name="T0" fmla="*/ 1 w 246"/>
                  <a:gd name="T1" fmla="*/ 1 h 285"/>
                  <a:gd name="T2" fmla="*/ 1 w 246"/>
                  <a:gd name="T3" fmla="*/ 1 h 285"/>
                  <a:gd name="T4" fmla="*/ 1 w 246"/>
                  <a:gd name="T5" fmla="*/ 1 h 285"/>
                  <a:gd name="T6" fmla="*/ 1 w 246"/>
                  <a:gd name="T7" fmla="*/ 1 h 285"/>
                  <a:gd name="T8" fmla="*/ 1 w 246"/>
                  <a:gd name="T9" fmla="*/ 1 h 285"/>
                  <a:gd name="T10" fmla="*/ 1 w 246"/>
                  <a:gd name="T11" fmla="*/ 1 h 285"/>
                  <a:gd name="T12" fmla="*/ 1 w 246"/>
                  <a:gd name="T13" fmla="*/ 1 h 285"/>
                  <a:gd name="T14" fmla="*/ 1 w 246"/>
                  <a:gd name="T15" fmla="*/ 1 h 285"/>
                  <a:gd name="T16" fmla="*/ 0 w 246"/>
                  <a:gd name="T17" fmla="*/ 1 h 285"/>
                  <a:gd name="T18" fmla="*/ 1 w 246"/>
                  <a:gd name="T19" fmla="*/ 1 h 285"/>
                  <a:gd name="T20" fmla="*/ 1 w 246"/>
                  <a:gd name="T21" fmla="*/ 1 h 285"/>
                  <a:gd name="T22" fmla="*/ 1 w 246"/>
                  <a:gd name="T23" fmla="*/ 1 h 285"/>
                  <a:gd name="T24" fmla="*/ 1 w 246"/>
                  <a:gd name="T25" fmla="*/ 1 h 285"/>
                  <a:gd name="T26" fmla="*/ 1 w 246"/>
                  <a:gd name="T27" fmla="*/ 1 h 285"/>
                  <a:gd name="T28" fmla="*/ 1 w 246"/>
                  <a:gd name="T29" fmla="*/ 1 h 285"/>
                  <a:gd name="T30" fmla="*/ 1 w 246"/>
                  <a:gd name="T31" fmla="*/ 1 h 285"/>
                  <a:gd name="T32" fmla="*/ 1 w 246"/>
                  <a:gd name="T33" fmla="*/ 1 h 285"/>
                  <a:gd name="T34" fmla="*/ 1 w 246"/>
                  <a:gd name="T35" fmla="*/ 1 h 285"/>
                  <a:gd name="T36" fmla="*/ 1 w 246"/>
                  <a:gd name="T37" fmla="*/ 1 h 285"/>
                  <a:gd name="T38" fmla="*/ 1 w 246"/>
                  <a:gd name="T39" fmla="*/ 1 h 285"/>
                  <a:gd name="T40" fmla="*/ 1 w 246"/>
                  <a:gd name="T41" fmla="*/ 1 h 285"/>
                  <a:gd name="T42" fmla="*/ 1 w 246"/>
                  <a:gd name="T43" fmla="*/ 1 h 285"/>
                  <a:gd name="T44" fmla="*/ 1 w 246"/>
                  <a:gd name="T45" fmla="*/ 1 h 285"/>
                  <a:gd name="T46" fmla="*/ 1 w 246"/>
                  <a:gd name="T47" fmla="*/ 1 h 285"/>
                  <a:gd name="T48" fmla="*/ 1 w 246"/>
                  <a:gd name="T49" fmla="*/ 0 h 285"/>
                  <a:gd name="T50" fmla="*/ 1 w 246"/>
                  <a:gd name="T51" fmla="*/ 1 h 285"/>
                  <a:gd name="T52" fmla="*/ 1 w 246"/>
                  <a:gd name="T53" fmla="*/ 1 h 285"/>
                  <a:gd name="T54" fmla="*/ 1 w 246"/>
                  <a:gd name="T55" fmla="*/ 1 h 285"/>
                  <a:gd name="T56" fmla="*/ 1 w 246"/>
                  <a:gd name="T57" fmla="*/ 1 h 285"/>
                  <a:gd name="T58" fmla="*/ 1 w 246"/>
                  <a:gd name="T59" fmla="*/ 1 h 285"/>
                  <a:gd name="T60" fmla="*/ 1 w 246"/>
                  <a:gd name="T61" fmla="*/ 1 h 285"/>
                  <a:gd name="T62" fmla="*/ 1 w 246"/>
                  <a:gd name="T63" fmla="*/ 1 h 285"/>
                  <a:gd name="T64" fmla="*/ 1 w 246"/>
                  <a:gd name="T65" fmla="*/ 1 h 285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246" h="285">
                    <a:moveTo>
                      <a:pt x="85" y="285"/>
                    </a:moveTo>
                    <a:lnTo>
                      <a:pt x="75" y="285"/>
                    </a:lnTo>
                    <a:lnTo>
                      <a:pt x="63" y="285"/>
                    </a:lnTo>
                    <a:lnTo>
                      <a:pt x="53" y="285"/>
                    </a:lnTo>
                    <a:lnTo>
                      <a:pt x="42" y="285"/>
                    </a:lnTo>
                    <a:lnTo>
                      <a:pt x="32" y="285"/>
                    </a:lnTo>
                    <a:lnTo>
                      <a:pt x="22" y="285"/>
                    </a:lnTo>
                    <a:lnTo>
                      <a:pt x="10" y="285"/>
                    </a:lnTo>
                    <a:lnTo>
                      <a:pt x="0" y="285"/>
                    </a:lnTo>
                    <a:lnTo>
                      <a:pt x="3" y="270"/>
                    </a:lnTo>
                    <a:lnTo>
                      <a:pt x="8" y="253"/>
                    </a:lnTo>
                    <a:lnTo>
                      <a:pt x="14" y="235"/>
                    </a:lnTo>
                    <a:lnTo>
                      <a:pt x="22" y="217"/>
                    </a:lnTo>
                    <a:lnTo>
                      <a:pt x="30" y="197"/>
                    </a:lnTo>
                    <a:lnTo>
                      <a:pt x="40" y="178"/>
                    </a:lnTo>
                    <a:lnTo>
                      <a:pt x="52" y="157"/>
                    </a:lnTo>
                    <a:lnTo>
                      <a:pt x="64" y="137"/>
                    </a:lnTo>
                    <a:lnTo>
                      <a:pt x="80" y="118"/>
                    </a:lnTo>
                    <a:lnTo>
                      <a:pt x="96" y="98"/>
                    </a:lnTo>
                    <a:lnTo>
                      <a:pt x="116" y="79"/>
                    </a:lnTo>
                    <a:lnTo>
                      <a:pt x="137" y="60"/>
                    </a:lnTo>
                    <a:lnTo>
                      <a:pt x="161" y="43"/>
                    </a:lnTo>
                    <a:lnTo>
                      <a:pt x="186" y="28"/>
                    </a:lnTo>
                    <a:lnTo>
                      <a:pt x="215" y="13"/>
                    </a:lnTo>
                    <a:lnTo>
                      <a:pt x="246" y="0"/>
                    </a:lnTo>
                    <a:lnTo>
                      <a:pt x="215" y="30"/>
                    </a:lnTo>
                    <a:lnTo>
                      <a:pt x="186" y="60"/>
                    </a:lnTo>
                    <a:lnTo>
                      <a:pt x="160" y="91"/>
                    </a:lnTo>
                    <a:lnTo>
                      <a:pt x="136" y="124"/>
                    </a:lnTo>
                    <a:lnTo>
                      <a:pt x="116" y="158"/>
                    </a:lnTo>
                    <a:lnTo>
                      <a:pt x="100" y="196"/>
                    </a:lnTo>
                    <a:lnTo>
                      <a:pt x="90" y="238"/>
                    </a:lnTo>
                    <a:lnTo>
                      <a:pt x="85" y="285"/>
                    </a:lnTo>
                    <a:close/>
                  </a:path>
                </a:pathLst>
              </a:custGeom>
              <a:solidFill>
                <a:srgbClr val="00A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defTabSz="609630"/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0369" name="Freeform 105"/>
              <p:cNvSpPr/>
              <p:nvPr/>
            </p:nvSpPr>
            <p:spPr bwMode="auto">
              <a:xfrm>
                <a:off x="4389" y="4134"/>
                <a:ext cx="493" cy="199"/>
              </a:xfrm>
              <a:custGeom>
                <a:avLst/>
                <a:gdLst>
                  <a:gd name="T0" fmla="*/ 1 w 986"/>
                  <a:gd name="T1" fmla="*/ 1 h 398"/>
                  <a:gd name="T2" fmla="*/ 1 w 986"/>
                  <a:gd name="T3" fmla="*/ 1 h 398"/>
                  <a:gd name="T4" fmla="*/ 1 w 986"/>
                  <a:gd name="T5" fmla="*/ 1 h 398"/>
                  <a:gd name="T6" fmla="*/ 1 w 986"/>
                  <a:gd name="T7" fmla="*/ 1 h 398"/>
                  <a:gd name="T8" fmla="*/ 1 w 986"/>
                  <a:gd name="T9" fmla="*/ 1 h 398"/>
                  <a:gd name="T10" fmla="*/ 1 w 986"/>
                  <a:gd name="T11" fmla="*/ 1 h 398"/>
                  <a:gd name="T12" fmla="*/ 1 w 986"/>
                  <a:gd name="T13" fmla="*/ 1 h 398"/>
                  <a:gd name="T14" fmla="*/ 1 w 986"/>
                  <a:gd name="T15" fmla="*/ 1 h 398"/>
                  <a:gd name="T16" fmla="*/ 1 w 986"/>
                  <a:gd name="T17" fmla="*/ 1 h 398"/>
                  <a:gd name="T18" fmla="*/ 1 w 986"/>
                  <a:gd name="T19" fmla="*/ 1 h 398"/>
                  <a:gd name="T20" fmla="*/ 1 w 986"/>
                  <a:gd name="T21" fmla="*/ 1 h 398"/>
                  <a:gd name="T22" fmla="*/ 1 w 986"/>
                  <a:gd name="T23" fmla="*/ 1 h 398"/>
                  <a:gd name="T24" fmla="*/ 1 w 986"/>
                  <a:gd name="T25" fmla="*/ 1 h 398"/>
                  <a:gd name="T26" fmla="*/ 1 w 986"/>
                  <a:gd name="T27" fmla="*/ 1 h 398"/>
                  <a:gd name="T28" fmla="*/ 1 w 986"/>
                  <a:gd name="T29" fmla="*/ 1 h 398"/>
                  <a:gd name="T30" fmla="*/ 1 w 986"/>
                  <a:gd name="T31" fmla="*/ 1 h 398"/>
                  <a:gd name="T32" fmla="*/ 1 w 986"/>
                  <a:gd name="T33" fmla="*/ 1 h 398"/>
                  <a:gd name="T34" fmla="*/ 1 w 986"/>
                  <a:gd name="T35" fmla="*/ 1 h 398"/>
                  <a:gd name="T36" fmla="*/ 1 w 986"/>
                  <a:gd name="T37" fmla="*/ 1 h 398"/>
                  <a:gd name="T38" fmla="*/ 1 w 986"/>
                  <a:gd name="T39" fmla="*/ 1 h 398"/>
                  <a:gd name="T40" fmla="*/ 1 w 986"/>
                  <a:gd name="T41" fmla="*/ 1 h 398"/>
                  <a:gd name="T42" fmla="*/ 1 w 986"/>
                  <a:gd name="T43" fmla="*/ 1 h 398"/>
                  <a:gd name="T44" fmla="*/ 1 w 986"/>
                  <a:gd name="T45" fmla="*/ 1 h 398"/>
                  <a:gd name="T46" fmla="*/ 1 w 986"/>
                  <a:gd name="T47" fmla="*/ 1 h 398"/>
                  <a:gd name="T48" fmla="*/ 1 w 986"/>
                  <a:gd name="T49" fmla="*/ 1 h 398"/>
                  <a:gd name="T50" fmla="*/ 1 w 986"/>
                  <a:gd name="T51" fmla="*/ 1 h 398"/>
                  <a:gd name="T52" fmla="*/ 1 w 986"/>
                  <a:gd name="T53" fmla="*/ 1 h 398"/>
                  <a:gd name="T54" fmla="*/ 1 w 986"/>
                  <a:gd name="T55" fmla="*/ 1 h 398"/>
                  <a:gd name="T56" fmla="*/ 1 w 986"/>
                  <a:gd name="T57" fmla="*/ 1 h 398"/>
                  <a:gd name="T58" fmla="*/ 1 w 986"/>
                  <a:gd name="T59" fmla="*/ 1 h 398"/>
                  <a:gd name="T60" fmla="*/ 1 w 986"/>
                  <a:gd name="T61" fmla="*/ 1 h 398"/>
                  <a:gd name="T62" fmla="*/ 1 w 986"/>
                  <a:gd name="T63" fmla="*/ 1 h 398"/>
                  <a:gd name="T64" fmla="*/ 1 w 986"/>
                  <a:gd name="T65" fmla="*/ 1 h 398"/>
                  <a:gd name="T66" fmla="*/ 1 w 986"/>
                  <a:gd name="T67" fmla="*/ 1 h 398"/>
                  <a:gd name="T68" fmla="*/ 1 w 986"/>
                  <a:gd name="T69" fmla="*/ 1 h 398"/>
                  <a:gd name="T70" fmla="*/ 1 w 986"/>
                  <a:gd name="T71" fmla="*/ 1 h 398"/>
                  <a:gd name="T72" fmla="*/ 1 w 986"/>
                  <a:gd name="T73" fmla="*/ 1 h 398"/>
                  <a:gd name="T74" fmla="*/ 1 w 986"/>
                  <a:gd name="T75" fmla="*/ 1 h 398"/>
                  <a:gd name="T76" fmla="*/ 1 w 986"/>
                  <a:gd name="T77" fmla="*/ 1 h 398"/>
                  <a:gd name="T78" fmla="*/ 1 w 986"/>
                  <a:gd name="T79" fmla="*/ 1 h 398"/>
                  <a:gd name="T80" fmla="*/ 1 w 986"/>
                  <a:gd name="T81" fmla="*/ 1 h 398"/>
                  <a:gd name="T82" fmla="*/ 1 w 986"/>
                  <a:gd name="T83" fmla="*/ 1 h 398"/>
                  <a:gd name="T84" fmla="*/ 1 w 986"/>
                  <a:gd name="T85" fmla="*/ 1 h 398"/>
                  <a:gd name="T86" fmla="*/ 1 w 986"/>
                  <a:gd name="T87" fmla="*/ 1 h 398"/>
                  <a:gd name="T88" fmla="*/ 1 w 986"/>
                  <a:gd name="T89" fmla="*/ 1 h 398"/>
                  <a:gd name="T90" fmla="*/ 1 w 986"/>
                  <a:gd name="T91" fmla="*/ 1 h 398"/>
                  <a:gd name="T92" fmla="*/ 1 w 986"/>
                  <a:gd name="T93" fmla="*/ 1 h 398"/>
                  <a:gd name="T94" fmla="*/ 1 w 986"/>
                  <a:gd name="T95" fmla="*/ 1 h 398"/>
                  <a:gd name="T96" fmla="*/ 1 w 986"/>
                  <a:gd name="T97" fmla="*/ 1 h 398"/>
                  <a:gd name="T98" fmla="*/ 1 w 986"/>
                  <a:gd name="T99" fmla="*/ 1 h 398"/>
                  <a:gd name="T100" fmla="*/ 1 w 986"/>
                  <a:gd name="T101" fmla="*/ 1 h 398"/>
                  <a:gd name="T102" fmla="*/ 1 w 986"/>
                  <a:gd name="T103" fmla="*/ 1 h 398"/>
                  <a:gd name="T104" fmla="*/ 1 w 986"/>
                  <a:gd name="T105" fmla="*/ 1 h 398"/>
                  <a:gd name="T106" fmla="*/ 1 w 986"/>
                  <a:gd name="T107" fmla="*/ 1 h 398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0" t="0" r="r" b="b"/>
                <a:pathLst>
                  <a:path w="986" h="398">
                    <a:moveTo>
                      <a:pt x="901" y="398"/>
                    </a:moveTo>
                    <a:lnTo>
                      <a:pt x="867" y="398"/>
                    </a:lnTo>
                    <a:lnTo>
                      <a:pt x="829" y="398"/>
                    </a:lnTo>
                    <a:lnTo>
                      <a:pt x="789" y="398"/>
                    </a:lnTo>
                    <a:lnTo>
                      <a:pt x="747" y="396"/>
                    </a:lnTo>
                    <a:lnTo>
                      <a:pt x="702" y="396"/>
                    </a:lnTo>
                    <a:lnTo>
                      <a:pt x="656" y="394"/>
                    </a:lnTo>
                    <a:lnTo>
                      <a:pt x="608" y="393"/>
                    </a:lnTo>
                    <a:lnTo>
                      <a:pt x="561" y="392"/>
                    </a:lnTo>
                    <a:lnTo>
                      <a:pt x="513" y="389"/>
                    </a:lnTo>
                    <a:lnTo>
                      <a:pt x="467" y="388"/>
                    </a:lnTo>
                    <a:lnTo>
                      <a:pt x="421" y="386"/>
                    </a:lnTo>
                    <a:lnTo>
                      <a:pt x="376" y="384"/>
                    </a:lnTo>
                    <a:lnTo>
                      <a:pt x="334" y="383"/>
                    </a:lnTo>
                    <a:lnTo>
                      <a:pt x="294" y="380"/>
                    </a:lnTo>
                    <a:lnTo>
                      <a:pt x="258" y="378"/>
                    </a:lnTo>
                    <a:lnTo>
                      <a:pt x="225" y="377"/>
                    </a:lnTo>
                    <a:lnTo>
                      <a:pt x="210" y="376"/>
                    </a:lnTo>
                    <a:lnTo>
                      <a:pt x="194" y="376"/>
                    </a:lnTo>
                    <a:lnTo>
                      <a:pt x="179" y="374"/>
                    </a:lnTo>
                    <a:lnTo>
                      <a:pt x="163" y="373"/>
                    </a:lnTo>
                    <a:lnTo>
                      <a:pt x="148" y="373"/>
                    </a:lnTo>
                    <a:lnTo>
                      <a:pt x="132" y="372"/>
                    </a:lnTo>
                    <a:lnTo>
                      <a:pt x="117" y="372"/>
                    </a:lnTo>
                    <a:lnTo>
                      <a:pt x="102" y="372"/>
                    </a:lnTo>
                    <a:lnTo>
                      <a:pt x="81" y="334"/>
                    </a:lnTo>
                    <a:lnTo>
                      <a:pt x="64" y="289"/>
                    </a:lnTo>
                    <a:lnTo>
                      <a:pt x="48" y="241"/>
                    </a:lnTo>
                    <a:lnTo>
                      <a:pt x="35" y="190"/>
                    </a:lnTo>
                    <a:lnTo>
                      <a:pt x="23" y="142"/>
                    </a:lnTo>
                    <a:lnTo>
                      <a:pt x="14" y="97"/>
                    </a:lnTo>
                    <a:lnTo>
                      <a:pt x="6" y="57"/>
                    </a:lnTo>
                    <a:lnTo>
                      <a:pt x="0" y="27"/>
                    </a:lnTo>
                    <a:lnTo>
                      <a:pt x="12" y="62"/>
                    </a:lnTo>
                    <a:lnTo>
                      <a:pt x="26" y="100"/>
                    </a:lnTo>
                    <a:lnTo>
                      <a:pt x="42" y="140"/>
                    </a:lnTo>
                    <a:lnTo>
                      <a:pt x="59" y="181"/>
                    </a:lnTo>
                    <a:lnTo>
                      <a:pt x="77" y="220"/>
                    </a:lnTo>
                    <a:lnTo>
                      <a:pt x="95" y="256"/>
                    </a:lnTo>
                    <a:lnTo>
                      <a:pt x="110" y="287"/>
                    </a:lnTo>
                    <a:lnTo>
                      <a:pt x="124" y="311"/>
                    </a:lnTo>
                    <a:lnTo>
                      <a:pt x="130" y="283"/>
                    </a:lnTo>
                    <a:lnTo>
                      <a:pt x="139" y="257"/>
                    </a:lnTo>
                    <a:lnTo>
                      <a:pt x="147" y="234"/>
                    </a:lnTo>
                    <a:lnTo>
                      <a:pt x="157" y="211"/>
                    </a:lnTo>
                    <a:lnTo>
                      <a:pt x="170" y="190"/>
                    </a:lnTo>
                    <a:lnTo>
                      <a:pt x="185" y="170"/>
                    </a:lnTo>
                    <a:lnTo>
                      <a:pt x="204" y="152"/>
                    </a:lnTo>
                    <a:lnTo>
                      <a:pt x="227" y="135"/>
                    </a:lnTo>
                    <a:lnTo>
                      <a:pt x="215" y="157"/>
                    </a:lnTo>
                    <a:lnTo>
                      <a:pt x="202" y="184"/>
                    </a:lnTo>
                    <a:lnTo>
                      <a:pt x="191" y="214"/>
                    </a:lnTo>
                    <a:lnTo>
                      <a:pt x="185" y="248"/>
                    </a:lnTo>
                    <a:lnTo>
                      <a:pt x="182" y="281"/>
                    </a:lnTo>
                    <a:lnTo>
                      <a:pt x="188" y="313"/>
                    </a:lnTo>
                    <a:lnTo>
                      <a:pt x="201" y="343"/>
                    </a:lnTo>
                    <a:lnTo>
                      <a:pt x="225" y="370"/>
                    </a:lnTo>
                    <a:lnTo>
                      <a:pt x="250" y="343"/>
                    </a:lnTo>
                    <a:lnTo>
                      <a:pt x="271" y="305"/>
                    </a:lnTo>
                    <a:lnTo>
                      <a:pt x="285" y="260"/>
                    </a:lnTo>
                    <a:lnTo>
                      <a:pt x="292" y="211"/>
                    </a:lnTo>
                    <a:lnTo>
                      <a:pt x="291" y="158"/>
                    </a:lnTo>
                    <a:lnTo>
                      <a:pt x="282" y="105"/>
                    </a:lnTo>
                    <a:lnTo>
                      <a:pt x="264" y="54"/>
                    </a:lnTo>
                    <a:lnTo>
                      <a:pt x="238" y="8"/>
                    </a:lnTo>
                    <a:lnTo>
                      <a:pt x="262" y="34"/>
                    </a:lnTo>
                    <a:lnTo>
                      <a:pt x="282" y="63"/>
                    </a:lnTo>
                    <a:lnTo>
                      <a:pt x="300" y="95"/>
                    </a:lnTo>
                    <a:lnTo>
                      <a:pt x="315" y="130"/>
                    </a:lnTo>
                    <a:lnTo>
                      <a:pt x="325" y="168"/>
                    </a:lnTo>
                    <a:lnTo>
                      <a:pt x="333" y="211"/>
                    </a:lnTo>
                    <a:lnTo>
                      <a:pt x="339" y="258"/>
                    </a:lnTo>
                    <a:lnTo>
                      <a:pt x="340" y="309"/>
                    </a:lnTo>
                    <a:lnTo>
                      <a:pt x="354" y="288"/>
                    </a:lnTo>
                    <a:lnTo>
                      <a:pt x="370" y="266"/>
                    </a:lnTo>
                    <a:lnTo>
                      <a:pt x="388" y="244"/>
                    </a:lnTo>
                    <a:lnTo>
                      <a:pt x="409" y="222"/>
                    </a:lnTo>
                    <a:lnTo>
                      <a:pt x="430" y="203"/>
                    </a:lnTo>
                    <a:lnTo>
                      <a:pt x="451" y="184"/>
                    </a:lnTo>
                    <a:lnTo>
                      <a:pt x="471" y="170"/>
                    </a:lnTo>
                    <a:lnTo>
                      <a:pt x="492" y="160"/>
                    </a:lnTo>
                    <a:lnTo>
                      <a:pt x="483" y="180"/>
                    </a:lnTo>
                    <a:lnTo>
                      <a:pt x="469" y="203"/>
                    </a:lnTo>
                    <a:lnTo>
                      <a:pt x="452" y="227"/>
                    </a:lnTo>
                    <a:lnTo>
                      <a:pt x="433" y="251"/>
                    </a:lnTo>
                    <a:lnTo>
                      <a:pt x="415" y="275"/>
                    </a:lnTo>
                    <a:lnTo>
                      <a:pt x="399" y="297"/>
                    </a:lnTo>
                    <a:lnTo>
                      <a:pt x="387" y="318"/>
                    </a:lnTo>
                    <a:lnTo>
                      <a:pt x="380" y="334"/>
                    </a:lnTo>
                    <a:lnTo>
                      <a:pt x="388" y="339"/>
                    </a:lnTo>
                    <a:lnTo>
                      <a:pt x="396" y="343"/>
                    </a:lnTo>
                    <a:lnTo>
                      <a:pt x="407" y="348"/>
                    </a:lnTo>
                    <a:lnTo>
                      <a:pt x="418" y="353"/>
                    </a:lnTo>
                    <a:lnTo>
                      <a:pt x="431" y="356"/>
                    </a:lnTo>
                    <a:lnTo>
                      <a:pt x="444" y="360"/>
                    </a:lnTo>
                    <a:lnTo>
                      <a:pt x="458" y="361"/>
                    </a:lnTo>
                    <a:lnTo>
                      <a:pt x="471" y="360"/>
                    </a:lnTo>
                    <a:lnTo>
                      <a:pt x="470" y="326"/>
                    </a:lnTo>
                    <a:lnTo>
                      <a:pt x="464" y="285"/>
                    </a:lnTo>
                    <a:lnTo>
                      <a:pt x="454" y="240"/>
                    </a:lnTo>
                    <a:lnTo>
                      <a:pt x="440" y="192"/>
                    </a:lnTo>
                    <a:lnTo>
                      <a:pt x="423" y="146"/>
                    </a:lnTo>
                    <a:lnTo>
                      <a:pt x="401" y="102"/>
                    </a:lnTo>
                    <a:lnTo>
                      <a:pt x="375" y="65"/>
                    </a:lnTo>
                    <a:lnTo>
                      <a:pt x="346" y="36"/>
                    </a:lnTo>
                    <a:lnTo>
                      <a:pt x="375" y="57"/>
                    </a:lnTo>
                    <a:lnTo>
                      <a:pt x="400" y="79"/>
                    </a:lnTo>
                    <a:lnTo>
                      <a:pt x="423" y="102"/>
                    </a:lnTo>
                    <a:lnTo>
                      <a:pt x="444" y="127"/>
                    </a:lnTo>
                    <a:lnTo>
                      <a:pt x="462" y="153"/>
                    </a:lnTo>
                    <a:lnTo>
                      <a:pt x="479" y="183"/>
                    </a:lnTo>
                    <a:lnTo>
                      <a:pt x="494" y="217"/>
                    </a:lnTo>
                    <a:lnTo>
                      <a:pt x="509" y="256"/>
                    </a:lnTo>
                    <a:lnTo>
                      <a:pt x="510" y="222"/>
                    </a:lnTo>
                    <a:lnTo>
                      <a:pt x="510" y="188"/>
                    </a:lnTo>
                    <a:lnTo>
                      <a:pt x="509" y="154"/>
                    </a:lnTo>
                    <a:lnTo>
                      <a:pt x="507" y="121"/>
                    </a:lnTo>
                    <a:lnTo>
                      <a:pt x="501" y="89"/>
                    </a:lnTo>
                    <a:lnTo>
                      <a:pt x="494" y="60"/>
                    </a:lnTo>
                    <a:lnTo>
                      <a:pt x="485" y="33"/>
                    </a:lnTo>
                    <a:lnTo>
                      <a:pt x="474" y="10"/>
                    </a:lnTo>
                    <a:lnTo>
                      <a:pt x="490" y="39"/>
                    </a:lnTo>
                    <a:lnTo>
                      <a:pt x="506" y="70"/>
                    </a:lnTo>
                    <a:lnTo>
                      <a:pt x="520" y="106"/>
                    </a:lnTo>
                    <a:lnTo>
                      <a:pt x="531" y="145"/>
                    </a:lnTo>
                    <a:lnTo>
                      <a:pt x="539" y="188"/>
                    </a:lnTo>
                    <a:lnTo>
                      <a:pt x="542" y="236"/>
                    </a:lnTo>
                    <a:lnTo>
                      <a:pt x="538" y="290"/>
                    </a:lnTo>
                    <a:lnTo>
                      <a:pt x="527" y="349"/>
                    </a:lnTo>
                    <a:lnTo>
                      <a:pt x="553" y="321"/>
                    </a:lnTo>
                    <a:lnTo>
                      <a:pt x="576" y="288"/>
                    </a:lnTo>
                    <a:lnTo>
                      <a:pt x="595" y="251"/>
                    </a:lnTo>
                    <a:lnTo>
                      <a:pt x="606" y="211"/>
                    </a:lnTo>
                    <a:lnTo>
                      <a:pt x="608" y="168"/>
                    </a:lnTo>
                    <a:lnTo>
                      <a:pt x="603" y="125"/>
                    </a:lnTo>
                    <a:lnTo>
                      <a:pt x="584" y="83"/>
                    </a:lnTo>
                    <a:lnTo>
                      <a:pt x="552" y="42"/>
                    </a:lnTo>
                    <a:lnTo>
                      <a:pt x="567" y="50"/>
                    </a:lnTo>
                    <a:lnTo>
                      <a:pt x="582" y="59"/>
                    </a:lnTo>
                    <a:lnTo>
                      <a:pt x="597" y="69"/>
                    </a:lnTo>
                    <a:lnTo>
                      <a:pt x="611" y="80"/>
                    </a:lnTo>
                    <a:lnTo>
                      <a:pt x="622" y="95"/>
                    </a:lnTo>
                    <a:lnTo>
                      <a:pt x="633" y="113"/>
                    </a:lnTo>
                    <a:lnTo>
                      <a:pt x="642" y="134"/>
                    </a:lnTo>
                    <a:lnTo>
                      <a:pt x="648" y="158"/>
                    </a:lnTo>
                    <a:lnTo>
                      <a:pt x="651" y="120"/>
                    </a:lnTo>
                    <a:lnTo>
                      <a:pt x="651" y="75"/>
                    </a:lnTo>
                    <a:lnTo>
                      <a:pt x="649" y="32"/>
                    </a:lnTo>
                    <a:lnTo>
                      <a:pt x="645" y="0"/>
                    </a:lnTo>
                    <a:lnTo>
                      <a:pt x="656" y="38"/>
                    </a:lnTo>
                    <a:lnTo>
                      <a:pt x="661" y="82"/>
                    </a:lnTo>
                    <a:lnTo>
                      <a:pt x="663" y="129"/>
                    </a:lnTo>
                    <a:lnTo>
                      <a:pt x="660" y="178"/>
                    </a:lnTo>
                    <a:lnTo>
                      <a:pt x="652" y="228"/>
                    </a:lnTo>
                    <a:lnTo>
                      <a:pt x="642" y="276"/>
                    </a:lnTo>
                    <a:lnTo>
                      <a:pt x="627" y="320"/>
                    </a:lnTo>
                    <a:lnTo>
                      <a:pt x="610" y="360"/>
                    </a:lnTo>
                    <a:lnTo>
                      <a:pt x="636" y="330"/>
                    </a:lnTo>
                    <a:lnTo>
                      <a:pt x="659" y="295"/>
                    </a:lnTo>
                    <a:lnTo>
                      <a:pt x="680" y="255"/>
                    </a:lnTo>
                    <a:lnTo>
                      <a:pt x="697" y="212"/>
                    </a:lnTo>
                    <a:lnTo>
                      <a:pt x="711" y="167"/>
                    </a:lnTo>
                    <a:lnTo>
                      <a:pt x="722" y="122"/>
                    </a:lnTo>
                    <a:lnTo>
                      <a:pt x="729" y="77"/>
                    </a:lnTo>
                    <a:lnTo>
                      <a:pt x="733" y="33"/>
                    </a:lnTo>
                    <a:lnTo>
                      <a:pt x="741" y="87"/>
                    </a:lnTo>
                    <a:lnTo>
                      <a:pt x="745" y="147"/>
                    </a:lnTo>
                    <a:lnTo>
                      <a:pt x="743" y="210"/>
                    </a:lnTo>
                    <a:lnTo>
                      <a:pt x="730" y="268"/>
                    </a:lnTo>
                    <a:lnTo>
                      <a:pt x="743" y="252"/>
                    </a:lnTo>
                    <a:lnTo>
                      <a:pt x="757" y="232"/>
                    </a:lnTo>
                    <a:lnTo>
                      <a:pt x="771" y="206"/>
                    </a:lnTo>
                    <a:lnTo>
                      <a:pt x="785" y="180"/>
                    </a:lnTo>
                    <a:lnTo>
                      <a:pt x="797" y="153"/>
                    </a:lnTo>
                    <a:lnTo>
                      <a:pt x="809" y="129"/>
                    </a:lnTo>
                    <a:lnTo>
                      <a:pt x="817" y="108"/>
                    </a:lnTo>
                    <a:lnTo>
                      <a:pt x="821" y="93"/>
                    </a:lnTo>
                    <a:lnTo>
                      <a:pt x="819" y="117"/>
                    </a:lnTo>
                    <a:lnTo>
                      <a:pt x="813" y="144"/>
                    </a:lnTo>
                    <a:lnTo>
                      <a:pt x="805" y="174"/>
                    </a:lnTo>
                    <a:lnTo>
                      <a:pt x="795" y="204"/>
                    </a:lnTo>
                    <a:lnTo>
                      <a:pt x="781" y="235"/>
                    </a:lnTo>
                    <a:lnTo>
                      <a:pt x="765" y="265"/>
                    </a:lnTo>
                    <a:lnTo>
                      <a:pt x="747" y="295"/>
                    </a:lnTo>
                    <a:lnTo>
                      <a:pt x="726" y="324"/>
                    </a:lnTo>
                    <a:lnTo>
                      <a:pt x="752" y="306"/>
                    </a:lnTo>
                    <a:lnTo>
                      <a:pt x="778" y="286"/>
                    </a:lnTo>
                    <a:lnTo>
                      <a:pt x="803" y="263"/>
                    </a:lnTo>
                    <a:lnTo>
                      <a:pt x="827" y="236"/>
                    </a:lnTo>
                    <a:lnTo>
                      <a:pt x="849" y="207"/>
                    </a:lnTo>
                    <a:lnTo>
                      <a:pt x="870" y="177"/>
                    </a:lnTo>
                    <a:lnTo>
                      <a:pt x="887" y="146"/>
                    </a:lnTo>
                    <a:lnTo>
                      <a:pt x="902" y="114"/>
                    </a:lnTo>
                    <a:lnTo>
                      <a:pt x="896" y="139"/>
                    </a:lnTo>
                    <a:lnTo>
                      <a:pt x="891" y="166"/>
                    </a:lnTo>
                    <a:lnTo>
                      <a:pt x="882" y="193"/>
                    </a:lnTo>
                    <a:lnTo>
                      <a:pt x="873" y="220"/>
                    </a:lnTo>
                    <a:lnTo>
                      <a:pt x="862" y="247"/>
                    </a:lnTo>
                    <a:lnTo>
                      <a:pt x="849" y="271"/>
                    </a:lnTo>
                    <a:lnTo>
                      <a:pt x="835" y="295"/>
                    </a:lnTo>
                    <a:lnTo>
                      <a:pt x="819" y="317"/>
                    </a:lnTo>
                    <a:lnTo>
                      <a:pt x="849" y="297"/>
                    </a:lnTo>
                    <a:lnTo>
                      <a:pt x="877" y="271"/>
                    </a:lnTo>
                    <a:lnTo>
                      <a:pt x="902" y="237"/>
                    </a:lnTo>
                    <a:lnTo>
                      <a:pt x="925" y="200"/>
                    </a:lnTo>
                    <a:lnTo>
                      <a:pt x="945" y="161"/>
                    </a:lnTo>
                    <a:lnTo>
                      <a:pt x="962" y="122"/>
                    </a:lnTo>
                    <a:lnTo>
                      <a:pt x="976" y="83"/>
                    </a:lnTo>
                    <a:lnTo>
                      <a:pt x="986" y="46"/>
                    </a:lnTo>
                    <a:lnTo>
                      <a:pt x="980" y="86"/>
                    </a:lnTo>
                    <a:lnTo>
                      <a:pt x="979" y="128"/>
                    </a:lnTo>
                    <a:lnTo>
                      <a:pt x="980" y="169"/>
                    </a:lnTo>
                    <a:lnTo>
                      <a:pt x="984" y="210"/>
                    </a:lnTo>
                    <a:lnTo>
                      <a:pt x="986" y="247"/>
                    </a:lnTo>
                    <a:lnTo>
                      <a:pt x="986" y="282"/>
                    </a:lnTo>
                    <a:lnTo>
                      <a:pt x="983" y="312"/>
                    </a:lnTo>
                    <a:lnTo>
                      <a:pt x="975" y="339"/>
                    </a:lnTo>
                    <a:lnTo>
                      <a:pt x="901" y="398"/>
                    </a:lnTo>
                    <a:close/>
                  </a:path>
                </a:pathLst>
              </a:custGeom>
              <a:solidFill>
                <a:srgbClr val="00A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defTabSz="609630"/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</p:grpSp>
        <p:grpSp>
          <p:nvGrpSpPr>
            <p:cNvPr id="10269" name="Group 106"/>
            <p:cNvGrpSpPr/>
            <p:nvPr/>
          </p:nvGrpSpPr>
          <p:grpSpPr bwMode="auto">
            <a:xfrm>
              <a:off x="2688" y="4105"/>
              <a:ext cx="1479" cy="215"/>
              <a:chOff x="3452" y="4125"/>
              <a:chExt cx="1479" cy="215"/>
            </a:xfrm>
          </p:grpSpPr>
          <p:sp>
            <p:nvSpPr>
              <p:cNvPr id="10304" name="Freeform 107"/>
              <p:cNvSpPr/>
              <p:nvPr/>
            </p:nvSpPr>
            <p:spPr bwMode="auto">
              <a:xfrm>
                <a:off x="3592" y="4158"/>
                <a:ext cx="17" cy="16"/>
              </a:xfrm>
              <a:custGeom>
                <a:avLst/>
                <a:gdLst>
                  <a:gd name="T0" fmla="*/ 1 w 34"/>
                  <a:gd name="T1" fmla="*/ 1 h 32"/>
                  <a:gd name="T2" fmla="*/ 1 w 34"/>
                  <a:gd name="T3" fmla="*/ 1 h 32"/>
                  <a:gd name="T4" fmla="*/ 1 w 34"/>
                  <a:gd name="T5" fmla="*/ 1 h 32"/>
                  <a:gd name="T6" fmla="*/ 1 w 34"/>
                  <a:gd name="T7" fmla="*/ 1 h 32"/>
                  <a:gd name="T8" fmla="*/ 1 w 34"/>
                  <a:gd name="T9" fmla="*/ 0 h 32"/>
                  <a:gd name="T10" fmla="*/ 1 w 34"/>
                  <a:gd name="T11" fmla="*/ 0 h 32"/>
                  <a:gd name="T12" fmla="*/ 1 w 34"/>
                  <a:gd name="T13" fmla="*/ 1 h 32"/>
                  <a:gd name="T14" fmla="*/ 1 w 34"/>
                  <a:gd name="T15" fmla="*/ 1 h 32"/>
                  <a:gd name="T16" fmla="*/ 0 w 34"/>
                  <a:gd name="T17" fmla="*/ 1 h 32"/>
                  <a:gd name="T18" fmla="*/ 0 w 34"/>
                  <a:gd name="T19" fmla="*/ 1 h 32"/>
                  <a:gd name="T20" fmla="*/ 1 w 34"/>
                  <a:gd name="T21" fmla="*/ 1 h 32"/>
                  <a:gd name="T22" fmla="*/ 1 w 34"/>
                  <a:gd name="T23" fmla="*/ 1 h 32"/>
                  <a:gd name="T24" fmla="*/ 1 w 34"/>
                  <a:gd name="T25" fmla="*/ 1 h 32"/>
                  <a:gd name="T26" fmla="*/ 1 w 34"/>
                  <a:gd name="T27" fmla="*/ 1 h 32"/>
                  <a:gd name="T28" fmla="*/ 1 w 34"/>
                  <a:gd name="T29" fmla="*/ 1 h 32"/>
                  <a:gd name="T30" fmla="*/ 1 w 34"/>
                  <a:gd name="T31" fmla="*/ 1 h 32"/>
                  <a:gd name="T32" fmla="*/ 1 w 34"/>
                  <a:gd name="T33" fmla="*/ 1 h 3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4" h="32">
                    <a:moveTo>
                      <a:pt x="34" y="20"/>
                    </a:moveTo>
                    <a:lnTo>
                      <a:pt x="34" y="14"/>
                    </a:lnTo>
                    <a:lnTo>
                      <a:pt x="32" y="8"/>
                    </a:lnTo>
                    <a:lnTo>
                      <a:pt x="27" y="4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9" y="1"/>
                    </a:lnTo>
                    <a:lnTo>
                      <a:pt x="4" y="6"/>
                    </a:lnTo>
                    <a:lnTo>
                      <a:pt x="0" y="12"/>
                    </a:lnTo>
                    <a:lnTo>
                      <a:pt x="0" y="19"/>
                    </a:lnTo>
                    <a:lnTo>
                      <a:pt x="3" y="24"/>
                    </a:lnTo>
                    <a:lnTo>
                      <a:pt x="7" y="29"/>
                    </a:lnTo>
                    <a:lnTo>
                      <a:pt x="13" y="32"/>
                    </a:lnTo>
                    <a:lnTo>
                      <a:pt x="20" y="32"/>
                    </a:lnTo>
                    <a:lnTo>
                      <a:pt x="26" y="30"/>
                    </a:lnTo>
                    <a:lnTo>
                      <a:pt x="30" y="26"/>
                    </a:lnTo>
                    <a:lnTo>
                      <a:pt x="34" y="2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defTabSz="609630"/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0305" name="Freeform 108"/>
              <p:cNvSpPr/>
              <p:nvPr/>
            </p:nvSpPr>
            <p:spPr bwMode="auto">
              <a:xfrm>
                <a:off x="3668" y="4235"/>
                <a:ext cx="16" cy="16"/>
              </a:xfrm>
              <a:custGeom>
                <a:avLst/>
                <a:gdLst>
                  <a:gd name="T0" fmla="*/ 0 w 34"/>
                  <a:gd name="T1" fmla="*/ 1 h 32"/>
                  <a:gd name="T2" fmla="*/ 0 w 34"/>
                  <a:gd name="T3" fmla="*/ 1 h 32"/>
                  <a:gd name="T4" fmla="*/ 0 w 34"/>
                  <a:gd name="T5" fmla="*/ 1 h 32"/>
                  <a:gd name="T6" fmla="*/ 0 w 34"/>
                  <a:gd name="T7" fmla="*/ 1 h 32"/>
                  <a:gd name="T8" fmla="*/ 0 w 34"/>
                  <a:gd name="T9" fmla="*/ 0 h 32"/>
                  <a:gd name="T10" fmla="*/ 0 w 34"/>
                  <a:gd name="T11" fmla="*/ 0 h 32"/>
                  <a:gd name="T12" fmla="*/ 0 w 34"/>
                  <a:gd name="T13" fmla="*/ 1 h 32"/>
                  <a:gd name="T14" fmla="*/ 0 w 34"/>
                  <a:gd name="T15" fmla="*/ 1 h 32"/>
                  <a:gd name="T16" fmla="*/ 0 w 34"/>
                  <a:gd name="T17" fmla="*/ 1 h 32"/>
                  <a:gd name="T18" fmla="*/ 0 w 34"/>
                  <a:gd name="T19" fmla="*/ 1 h 32"/>
                  <a:gd name="T20" fmla="*/ 0 w 34"/>
                  <a:gd name="T21" fmla="*/ 1 h 32"/>
                  <a:gd name="T22" fmla="*/ 0 w 34"/>
                  <a:gd name="T23" fmla="*/ 1 h 32"/>
                  <a:gd name="T24" fmla="*/ 0 w 34"/>
                  <a:gd name="T25" fmla="*/ 1 h 32"/>
                  <a:gd name="T26" fmla="*/ 0 w 34"/>
                  <a:gd name="T27" fmla="*/ 1 h 32"/>
                  <a:gd name="T28" fmla="*/ 0 w 34"/>
                  <a:gd name="T29" fmla="*/ 1 h 32"/>
                  <a:gd name="T30" fmla="*/ 0 w 34"/>
                  <a:gd name="T31" fmla="*/ 1 h 32"/>
                  <a:gd name="T32" fmla="*/ 0 w 34"/>
                  <a:gd name="T33" fmla="*/ 1 h 3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4" h="32">
                    <a:moveTo>
                      <a:pt x="34" y="20"/>
                    </a:moveTo>
                    <a:lnTo>
                      <a:pt x="34" y="13"/>
                    </a:lnTo>
                    <a:lnTo>
                      <a:pt x="31" y="8"/>
                    </a:lnTo>
                    <a:lnTo>
                      <a:pt x="27" y="3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8" y="2"/>
                    </a:lnTo>
                    <a:lnTo>
                      <a:pt x="4" y="6"/>
                    </a:lnTo>
                    <a:lnTo>
                      <a:pt x="0" y="12"/>
                    </a:lnTo>
                    <a:lnTo>
                      <a:pt x="0" y="18"/>
                    </a:lnTo>
                    <a:lnTo>
                      <a:pt x="3" y="24"/>
                    </a:lnTo>
                    <a:lnTo>
                      <a:pt x="7" y="28"/>
                    </a:lnTo>
                    <a:lnTo>
                      <a:pt x="13" y="32"/>
                    </a:lnTo>
                    <a:lnTo>
                      <a:pt x="20" y="32"/>
                    </a:lnTo>
                    <a:lnTo>
                      <a:pt x="26" y="31"/>
                    </a:lnTo>
                    <a:lnTo>
                      <a:pt x="30" y="26"/>
                    </a:lnTo>
                    <a:lnTo>
                      <a:pt x="34" y="2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defTabSz="609630"/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0306" name="Freeform 109"/>
              <p:cNvSpPr/>
              <p:nvPr/>
            </p:nvSpPr>
            <p:spPr bwMode="auto">
              <a:xfrm>
                <a:off x="3668" y="4194"/>
                <a:ext cx="16" cy="17"/>
              </a:xfrm>
              <a:custGeom>
                <a:avLst/>
                <a:gdLst>
                  <a:gd name="T0" fmla="*/ 0 w 33"/>
                  <a:gd name="T1" fmla="*/ 1 h 32"/>
                  <a:gd name="T2" fmla="*/ 0 w 33"/>
                  <a:gd name="T3" fmla="*/ 1 h 32"/>
                  <a:gd name="T4" fmla="*/ 0 w 33"/>
                  <a:gd name="T5" fmla="*/ 1 h 32"/>
                  <a:gd name="T6" fmla="*/ 0 w 33"/>
                  <a:gd name="T7" fmla="*/ 1 h 32"/>
                  <a:gd name="T8" fmla="*/ 0 w 33"/>
                  <a:gd name="T9" fmla="*/ 0 h 32"/>
                  <a:gd name="T10" fmla="*/ 0 w 33"/>
                  <a:gd name="T11" fmla="*/ 0 h 32"/>
                  <a:gd name="T12" fmla="*/ 0 w 33"/>
                  <a:gd name="T13" fmla="*/ 1 h 32"/>
                  <a:gd name="T14" fmla="*/ 0 w 33"/>
                  <a:gd name="T15" fmla="*/ 1 h 32"/>
                  <a:gd name="T16" fmla="*/ 0 w 33"/>
                  <a:gd name="T17" fmla="*/ 1 h 32"/>
                  <a:gd name="T18" fmla="*/ 0 w 33"/>
                  <a:gd name="T19" fmla="*/ 1 h 32"/>
                  <a:gd name="T20" fmla="*/ 0 w 33"/>
                  <a:gd name="T21" fmla="*/ 1 h 32"/>
                  <a:gd name="T22" fmla="*/ 0 w 33"/>
                  <a:gd name="T23" fmla="*/ 1 h 32"/>
                  <a:gd name="T24" fmla="*/ 0 w 33"/>
                  <a:gd name="T25" fmla="*/ 1 h 32"/>
                  <a:gd name="T26" fmla="*/ 0 w 33"/>
                  <a:gd name="T27" fmla="*/ 1 h 32"/>
                  <a:gd name="T28" fmla="*/ 0 w 33"/>
                  <a:gd name="T29" fmla="*/ 1 h 32"/>
                  <a:gd name="T30" fmla="*/ 0 w 33"/>
                  <a:gd name="T31" fmla="*/ 1 h 32"/>
                  <a:gd name="T32" fmla="*/ 0 w 33"/>
                  <a:gd name="T33" fmla="*/ 1 h 3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3" h="32">
                    <a:moveTo>
                      <a:pt x="33" y="19"/>
                    </a:moveTo>
                    <a:lnTo>
                      <a:pt x="33" y="13"/>
                    </a:lnTo>
                    <a:lnTo>
                      <a:pt x="30" y="7"/>
                    </a:lnTo>
                    <a:lnTo>
                      <a:pt x="26" y="2"/>
                    </a:lnTo>
                    <a:lnTo>
                      <a:pt x="20" y="0"/>
                    </a:lnTo>
                    <a:lnTo>
                      <a:pt x="13" y="0"/>
                    </a:lnTo>
                    <a:lnTo>
                      <a:pt x="7" y="1"/>
                    </a:lnTo>
                    <a:lnTo>
                      <a:pt x="3" y="6"/>
                    </a:lnTo>
                    <a:lnTo>
                      <a:pt x="0" y="11"/>
                    </a:lnTo>
                    <a:lnTo>
                      <a:pt x="0" y="18"/>
                    </a:lnTo>
                    <a:lnTo>
                      <a:pt x="1" y="24"/>
                    </a:lnTo>
                    <a:lnTo>
                      <a:pt x="6" y="29"/>
                    </a:lnTo>
                    <a:lnTo>
                      <a:pt x="12" y="32"/>
                    </a:lnTo>
                    <a:lnTo>
                      <a:pt x="19" y="32"/>
                    </a:lnTo>
                    <a:lnTo>
                      <a:pt x="25" y="30"/>
                    </a:lnTo>
                    <a:lnTo>
                      <a:pt x="29" y="25"/>
                    </a:lnTo>
                    <a:lnTo>
                      <a:pt x="33" y="19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defTabSz="609630"/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0307" name="Freeform 110"/>
              <p:cNvSpPr/>
              <p:nvPr/>
            </p:nvSpPr>
            <p:spPr bwMode="auto">
              <a:xfrm>
                <a:off x="3671" y="4153"/>
                <a:ext cx="16" cy="17"/>
              </a:xfrm>
              <a:custGeom>
                <a:avLst/>
                <a:gdLst>
                  <a:gd name="T0" fmla="*/ 1 w 32"/>
                  <a:gd name="T1" fmla="*/ 1 h 32"/>
                  <a:gd name="T2" fmla="*/ 1 w 32"/>
                  <a:gd name="T3" fmla="*/ 1 h 32"/>
                  <a:gd name="T4" fmla="*/ 1 w 32"/>
                  <a:gd name="T5" fmla="*/ 1 h 32"/>
                  <a:gd name="T6" fmla="*/ 1 w 32"/>
                  <a:gd name="T7" fmla="*/ 1 h 32"/>
                  <a:gd name="T8" fmla="*/ 1 w 32"/>
                  <a:gd name="T9" fmla="*/ 0 h 32"/>
                  <a:gd name="T10" fmla="*/ 1 w 32"/>
                  <a:gd name="T11" fmla="*/ 0 h 32"/>
                  <a:gd name="T12" fmla="*/ 1 w 32"/>
                  <a:gd name="T13" fmla="*/ 1 h 32"/>
                  <a:gd name="T14" fmla="*/ 1 w 32"/>
                  <a:gd name="T15" fmla="*/ 1 h 32"/>
                  <a:gd name="T16" fmla="*/ 0 w 32"/>
                  <a:gd name="T17" fmla="*/ 1 h 32"/>
                  <a:gd name="T18" fmla="*/ 0 w 32"/>
                  <a:gd name="T19" fmla="*/ 1 h 32"/>
                  <a:gd name="T20" fmla="*/ 1 w 32"/>
                  <a:gd name="T21" fmla="*/ 1 h 32"/>
                  <a:gd name="T22" fmla="*/ 1 w 32"/>
                  <a:gd name="T23" fmla="*/ 1 h 32"/>
                  <a:gd name="T24" fmla="*/ 1 w 32"/>
                  <a:gd name="T25" fmla="*/ 1 h 32"/>
                  <a:gd name="T26" fmla="*/ 1 w 32"/>
                  <a:gd name="T27" fmla="*/ 1 h 32"/>
                  <a:gd name="T28" fmla="*/ 1 w 32"/>
                  <a:gd name="T29" fmla="*/ 1 h 32"/>
                  <a:gd name="T30" fmla="*/ 1 w 32"/>
                  <a:gd name="T31" fmla="*/ 1 h 32"/>
                  <a:gd name="T32" fmla="*/ 1 w 32"/>
                  <a:gd name="T33" fmla="*/ 1 h 3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2" h="32">
                    <a:moveTo>
                      <a:pt x="32" y="20"/>
                    </a:moveTo>
                    <a:lnTo>
                      <a:pt x="32" y="14"/>
                    </a:lnTo>
                    <a:lnTo>
                      <a:pt x="30" y="8"/>
                    </a:lnTo>
                    <a:lnTo>
                      <a:pt x="26" y="3"/>
                    </a:lnTo>
                    <a:lnTo>
                      <a:pt x="20" y="0"/>
                    </a:lnTo>
                    <a:lnTo>
                      <a:pt x="14" y="0"/>
                    </a:lnTo>
                    <a:lnTo>
                      <a:pt x="8" y="1"/>
                    </a:lnTo>
                    <a:lnTo>
                      <a:pt x="4" y="6"/>
                    </a:lnTo>
                    <a:lnTo>
                      <a:pt x="0" y="11"/>
                    </a:lnTo>
                    <a:lnTo>
                      <a:pt x="0" y="18"/>
                    </a:lnTo>
                    <a:lnTo>
                      <a:pt x="1" y="24"/>
                    </a:lnTo>
                    <a:lnTo>
                      <a:pt x="6" y="29"/>
                    </a:lnTo>
                    <a:lnTo>
                      <a:pt x="12" y="32"/>
                    </a:lnTo>
                    <a:lnTo>
                      <a:pt x="19" y="32"/>
                    </a:lnTo>
                    <a:lnTo>
                      <a:pt x="24" y="30"/>
                    </a:lnTo>
                    <a:lnTo>
                      <a:pt x="29" y="25"/>
                    </a:lnTo>
                    <a:lnTo>
                      <a:pt x="32" y="2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defTabSz="609630"/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0308" name="Freeform 111"/>
              <p:cNvSpPr/>
              <p:nvPr/>
            </p:nvSpPr>
            <p:spPr bwMode="auto">
              <a:xfrm>
                <a:off x="3772" y="4256"/>
                <a:ext cx="17" cy="16"/>
              </a:xfrm>
              <a:custGeom>
                <a:avLst/>
                <a:gdLst>
                  <a:gd name="T0" fmla="*/ 1 w 33"/>
                  <a:gd name="T1" fmla="*/ 1 h 32"/>
                  <a:gd name="T2" fmla="*/ 1 w 33"/>
                  <a:gd name="T3" fmla="*/ 1 h 32"/>
                  <a:gd name="T4" fmla="*/ 1 w 33"/>
                  <a:gd name="T5" fmla="*/ 1 h 32"/>
                  <a:gd name="T6" fmla="*/ 1 w 33"/>
                  <a:gd name="T7" fmla="*/ 1 h 32"/>
                  <a:gd name="T8" fmla="*/ 1 w 33"/>
                  <a:gd name="T9" fmla="*/ 0 h 32"/>
                  <a:gd name="T10" fmla="*/ 1 w 33"/>
                  <a:gd name="T11" fmla="*/ 0 h 32"/>
                  <a:gd name="T12" fmla="*/ 1 w 33"/>
                  <a:gd name="T13" fmla="*/ 1 h 32"/>
                  <a:gd name="T14" fmla="*/ 1 w 33"/>
                  <a:gd name="T15" fmla="*/ 1 h 32"/>
                  <a:gd name="T16" fmla="*/ 0 w 33"/>
                  <a:gd name="T17" fmla="*/ 1 h 32"/>
                  <a:gd name="T18" fmla="*/ 0 w 33"/>
                  <a:gd name="T19" fmla="*/ 1 h 32"/>
                  <a:gd name="T20" fmla="*/ 1 w 33"/>
                  <a:gd name="T21" fmla="*/ 1 h 32"/>
                  <a:gd name="T22" fmla="*/ 1 w 33"/>
                  <a:gd name="T23" fmla="*/ 1 h 32"/>
                  <a:gd name="T24" fmla="*/ 1 w 33"/>
                  <a:gd name="T25" fmla="*/ 1 h 32"/>
                  <a:gd name="T26" fmla="*/ 1 w 33"/>
                  <a:gd name="T27" fmla="*/ 1 h 32"/>
                  <a:gd name="T28" fmla="*/ 1 w 33"/>
                  <a:gd name="T29" fmla="*/ 1 h 32"/>
                  <a:gd name="T30" fmla="*/ 1 w 33"/>
                  <a:gd name="T31" fmla="*/ 1 h 32"/>
                  <a:gd name="T32" fmla="*/ 1 w 33"/>
                  <a:gd name="T33" fmla="*/ 1 h 3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3" h="32">
                    <a:moveTo>
                      <a:pt x="33" y="20"/>
                    </a:moveTo>
                    <a:lnTo>
                      <a:pt x="33" y="14"/>
                    </a:lnTo>
                    <a:lnTo>
                      <a:pt x="31" y="8"/>
                    </a:lnTo>
                    <a:lnTo>
                      <a:pt x="26" y="4"/>
                    </a:lnTo>
                    <a:lnTo>
                      <a:pt x="20" y="0"/>
                    </a:lnTo>
                    <a:lnTo>
                      <a:pt x="14" y="0"/>
                    </a:lnTo>
                    <a:lnTo>
                      <a:pt x="8" y="1"/>
                    </a:lnTo>
                    <a:lnTo>
                      <a:pt x="3" y="6"/>
                    </a:lnTo>
                    <a:lnTo>
                      <a:pt x="0" y="12"/>
                    </a:lnTo>
                    <a:lnTo>
                      <a:pt x="0" y="19"/>
                    </a:lnTo>
                    <a:lnTo>
                      <a:pt x="2" y="24"/>
                    </a:lnTo>
                    <a:lnTo>
                      <a:pt x="7" y="29"/>
                    </a:lnTo>
                    <a:lnTo>
                      <a:pt x="12" y="32"/>
                    </a:lnTo>
                    <a:lnTo>
                      <a:pt x="19" y="32"/>
                    </a:lnTo>
                    <a:lnTo>
                      <a:pt x="25" y="30"/>
                    </a:lnTo>
                    <a:lnTo>
                      <a:pt x="30" y="26"/>
                    </a:lnTo>
                    <a:lnTo>
                      <a:pt x="33" y="2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defTabSz="609630"/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0309" name="Freeform 112"/>
              <p:cNvSpPr/>
              <p:nvPr/>
            </p:nvSpPr>
            <p:spPr bwMode="auto">
              <a:xfrm>
                <a:off x="3768" y="4216"/>
                <a:ext cx="17" cy="16"/>
              </a:xfrm>
              <a:custGeom>
                <a:avLst/>
                <a:gdLst>
                  <a:gd name="T0" fmla="*/ 1 w 32"/>
                  <a:gd name="T1" fmla="*/ 0 h 33"/>
                  <a:gd name="T2" fmla="*/ 1 w 32"/>
                  <a:gd name="T3" fmla="*/ 0 h 33"/>
                  <a:gd name="T4" fmla="*/ 1 w 32"/>
                  <a:gd name="T5" fmla="*/ 0 h 33"/>
                  <a:gd name="T6" fmla="*/ 1 w 32"/>
                  <a:gd name="T7" fmla="*/ 0 h 33"/>
                  <a:gd name="T8" fmla="*/ 1 w 32"/>
                  <a:gd name="T9" fmla="*/ 0 h 33"/>
                  <a:gd name="T10" fmla="*/ 1 w 32"/>
                  <a:gd name="T11" fmla="*/ 0 h 33"/>
                  <a:gd name="T12" fmla="*/ 1 w 32"/>
                  <a:gd name="T13" fmla="*/ 0 h 33"/>
                  <a:gd name="T14" fmla="*/ 1 w 32"/>
                  <a:gd name="T15" fmla="*/ 0 h 33"/>
                  <a:gd name="T16" fmla="*/ 0 w 32"/>
                  <a:gd name="T17" fmla="*/ 0 h 33"/>
                  <a:gd name="T18" fmla="*/ 0 w 32"/>
                  <a:gd name="T19" fmla="*/ 0 h 33"/>
                  <a:gd name="T20" fmla="*/ 1 w 32"/>
                  <a:gd name="T21" fmla="*/ 0 h 33"/>
                  <a:gd name="T22" fmla="*/ 1 w 32"/>
                  <a:gd name="T23" fmla="*/ 0 h 33"/>
                  <a:gd name="T24" fmla="*/ 1 w 32"/>
                  <a:gd name="T25" fmla="*/ 0 h 33"/>
                  <a:gd name="T26" fmla="*/ 1 w 32"/>
                  <a:gd name="T27" fmla="*/ 0 h 33"/>
                  <a:gd name="T28" fmla="*/ 1 w 32"/>
                  <a:gd name="T29" fmla="*/ 0 h 33"/>
                  <a:gd name="T30" fmla="*/ 1 w 32"/>
                  <a:gd name="T31" fmla="*/ 0 h 33"/>
                  <a:gd name="T32" fmla="*/ 1 w 32"/>
                  <a:gd name="T33" fmla="*/ 0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2" h="33">
                    <a:moveTo>
                      <a:pt x="32" y="21"/>
                    </a:moveTo>
                    <a:lnTo>
                      <a:pt x="32" y="14"/>
                    </a:lnTo>
                    <a:lnTo>
                      <a:pt x="31" y="9"/>
                    </a:lnTo>
                    <a:lnTo>
                      <a:pt x="26" y="4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8" y="3"/>
                    </a:lnTo>
                    <a:lnTo>
                      <a:pt x="3" y="7"/>
                    </a:lnTo>
                    <a:lnTo>
                      <a:pt x="0" y="13"/>
                    </a:lnTo>
                    <a:lnTo>
                      <a:pt x="0" y="20"/>
                    </a:lnTo>
                    <a:lnTo>
                      <a:pt x="2" y="26"/>
                    </a:lnTo>
                    <a:lnTo>
                      <a:pt x="7" y="30"/>
                    </a:lnTo>
                    <a:lnTo>
                      <a:pt x="13" y="33"/>
                    </a:lnTo>
                    <a:lnTo>
                      <a:pt x="18" y="33"/>
                    </a:lnTo>
                    <a:lnTo>
                      <a:pt x="24" y="32"/>
                    </a:lnTo>
                    <a:lnTo>
                      <a:pt x="29" y="27"/>
                    </a:lnTo>
                    <a:lnTo>
                      <a:pt x="32" y="2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defTabSz="609630"/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0310" name="Freeform 113"/>
              <p:cNvSpPr/>
              <p:nvPr/>
            </p:nvSpPr>
            <p:spPr bwMode="auto">
              <a:xfrm>
                <a:off x="3774" y="4175"/>
                <a:ext cx="16" cy="17"/>
              </a:xfrm>
              <a:custGeom>
                <a:avLst/>
                <a:gdLst>
                  <a:gd name="T0" fmla="*/ 0 w 33"/>
                  <a:gd name="T1" fmla="*/ 1 h 33"/>
                  <a:gd name="T2" fmla="*/ 0 w 33"/>
                  <a:gd name="T3" fmla="*/ 1 h 33"/>
                  <a:gd name="T4" fmla="*/ 0 w 33"/>
                  <a:gd name="T5" fmla="*/ 1 h 33"/>
                  <a:gd name="T6" fmla="*/ 0 w 33"/>
                  <a:gd name="T7" fmla="*/ 1 h 33"/>
                  <a:gd name="T8" fmla="*/ 0 w 33"/>
                  <a:gd name="T9" fmla="*/ 0 h 33"/>
                  <a:gd name="T10" fmla="*/ 0 w 33"/>
                  <a:gd name="T11" fmla="*/ 0 h 33"/>
                  <a:gd name="T12" fmla="*/ 0 w 33"/>
                  <a:gd name="T13" fmla="*/ 1 h 33"/>
                  <a:gd name="T14" fmla="*/ 0 w 33"/>
                  <a:gd name="T15" fmla="*/ 1 h 33"/>
                  <a:gd name="T16" fmla="*/ 0 w 33"/>
                  <a:gd name="T17" fmla="*/ 1 h 33"/>
                  <a:gd name="T18" fmla="*/ 0 w 33"/>
                  <a:gd name="T19" fmla="*/ 1 h 33"/>
                  <a:gd name="T20" fmla="*/ 0 w 33"/>
                  <a:gd name="T21" fmla="*/ 1 h 33"/>
                  <a:gd name="T22" fmla="*/ 0 w 33"/>
                  <a:gd name="T23" fmla="*/ 1 h 33"/>
                  <a:gd name="T24" fmla="*/ 0 w 33"/>
                  <a:gd name="T25" fmla="*/ 1 h 33"/>
                  <a:gd name="T26" fmla="*/ 0 w 33"/>
                  <a:gd name="T27" fmla="*/ 1 h 33"/>
                  <a:gd name="T28" fmla="*/ 0 w 33"/>
                  <a:gd name="T29" fmla="*/ 1 h 33"/>
                  <a:gd name="T30" fmla="*/ 0 w 33"/>
                  <a:gd name="T31" fmla="*/ 1 h 33"/>
                  <a:gd name="T32" fmla="*/ 0 w 33"/>
                  <a:gd name="T33" fmla="*/ 1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3" h="33">
                    <a:moveTo>
                      <a:pt x="33" y="21"/>
                    </a:moveTo>
                    <a:lnTo>
                      <a:pt x="33" y="14"/>
                    </a:lnTo>
                    <a:lnTo>
                      <a:pt x="30" y="8"/>
                    </a:lnTo>
                    <a:lnTo>
                      <a:pt x="27" y="3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8" y="2"/>
                    </a:lnTo>
                    <a:lnTo>
                      <a:pt x="4" y="7"/>
                    </a:lnTo>
                    <a:lnTo>
                      <a:pt x="0" y="12"/>
                    </a:lnTo>
                    <a:lnTo>
                      <a:pt x="0" y="19"/>
                    </a:lnTo>
                    <a:lnTo>
                      <a:pt x="3" y="25"/>
                    </a:lnTo>
                    <a:lnTo>
                      <a:pt x="6" y="30"/>
                    </a:lnTo>
                    <a:lnTo>
                      <a:pt x="12" y="33"/>
                    </a:lnTo>
                    <a:lnTo>
                      <a:pt x="19" y="33"/>
                    </a:lnTo>
                    <a:lnTo>
                      <a:pt x="25" y="31"/>
                    </a:lnTo>
                    <a:lnTo>
                      <a:pt x="29" y="26"/>
                    </a:lnTo>
                    <a:lnTo>
                      <a:pt x="33" y="2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defTabSz="609630"/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0311" name="Freeform 114"/>
              <p:cNvSpPr/>
              <p:nvPr/>
            </p:nvSpPr>
            <p:spPr bwMode="auto">
              <a:xfrm>
                <a:off x="3789" y="4136"/>
                <a:ext cx="16" cy="17"/>
              </a:xfrm>
              <a:custGeom>
                <a:avLst/>
                <a:gdLst>
                  <a:gd name="T0" fmla="*/ 1 w 32"/>
                  <a:gd name="T1" fmla="*/ 1 h 34"/>
                  <a:gd name="T2" fmla="*/ 1 w 32"/>
                  <a:gd name="T3" fmla="*/ 1 h 34"/>
                  <a:gd name="T4" fmla="*/ 1 w 32"/>
                  <a:gd name="T5" fmla="*/ 1 h 34"/>
                  <a:gd name="T6" fmla="*/ 1 w 32"/>
                  <a:gd name="T7" fmla="*/ 1 h 34"/>
                  <a:gd name="T8" fmla="*/ 1 w 32"/>
                  <a:gd name="T9" fmla="*/ 0 h 34"/>
                  <a:gd name="T10" fmla="*/ 1 w 32"/>
                  <a:gd name="T11" fmla="*/ 0 h 34"/>
                  <a:gd name="T12" fmla="*/ 1 w 32"/>
                  <a:gd name="T13" fmla="*/ 1 h 34"/>
                  <a:gd name="T14" fmla="*/ 1 w 32"/>
                  <a:gd name="T15" fmla="*/ 1 h 34"/>
                  <a:gd name="T16" fmla="*/ 0 w 32"/>
                  <a:gd name="T17" fmla="*/ 1 h 34"/>
                  <a:gd name="T18" fmla="*/ 0 w 32"/>
                  <a:gd name="T19" fmla="*/ 1 h 34"/>
                  <a:gd name="T20" fmla="*/ 1 w 32"/>
                  <a:gd name="T21" fmla="*/ 1 h 34"/>
                  <a:gd name="T22" fmla="*/ 1 w 32"/>
                  <a:gd name="T23" fmla="*/ 1 h 34"/>
                  <a:gd name="T24" fmla="*/ 1 w 32"/>
                  <a:gd name="T25" fmla="*/ 1 h 34"/>
                  <a:gd name="T26" fmla="*/ 1 w 32"/>
                  <a:gd name="T27" fmla="*/ 1 h 34"/>
                  <a:gd name="T28" fmla="*/ 1 w 32"/>
                  <a:gd name="T29" fmla="*/ 1 h 34"/>
                  <a:gd name="T30" fmla="*/ 1 w 32"/>
                  <a:gd name="T31" fmla="*/ 1 h 34"/>
                  <a:gd name="T32" fmla="*/ 1 w 32"/>
                  <a:gd name="T33" fmla="*/ 1 h 3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2" h="34">
                    <a:moveTo>
                      <a:pt x="32" y="21"/>
                    </a:moveTo>
                    <a:lnTo>
                      <a:pt x="32" y="14"/>
                    </a:lnTo>
                    <a:lnTo>
                      <a:pt x="31" y="8"/>
                    </a:lnTo>
                    <a:lnTo>
                      <a:pt x="27" y="4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8" y="3"/>
                    </a:lnTo>
                    <a:lnTo>
                      <a:pt x="4" y="7"/>
                    </a:lnTo>
                    <a:lnTo>
                      <a:pt x="0" y="13"/>
                    </a:lnTo>
                    <a:lnTo>
                      <a:pt x="0" y="20"/>
                    </a:lnTo>
                    <a:lnTo>
                      <a:pt x="2" y="26"/>
                    </a:lnTo>
                    <a:lnTo>
                      <a:pt x="7" y="30"/>
                    </a:lnTo>
                    <a:lnTo>
                      <a:pt x="13" y="34"/>
                    </a:lnTo>
                    <a:lnTo>
                      <a:pt x="20" y="34"/>
                    </a:lnTo>
                    <a:lnTo>
                      <a:pt x="25" y="32"/>
                    </a:lnTo>
                    <a:lnTo>
                      <a:pt x="30" y="27"/>
                    </a:lnTo>
                    <a:lnTo>
                      <a:pt x="32" y="2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defTabSz="609630"/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0312" name="Freeform 115"/>
              <p:cNvSpPr/>
              <p:nvPr/>
            </p:nvSpPr>
            <p:spPr bwMode="auto">
              <a:xfrm>
                <a:off x="3842" y="4235"/>
                <a:ext cx="17" cy="16"/>
              </a:xfrm>
              <a:custGeom>
                <a:avLst/>
                <a:gdLst>
                  <a:gd name="T0" fmla="*/ 1 w 34"/>
                  <a:gd name="T1" fmla="*/ 1 h 32"/>
                  <a:gd name="T2" fmla="*/ 1 w 34"/>
                  <a:gd name="T3" fmla="*/ 1 h 32"/>
                  <a:gd name="T4" fmla="*/ 1 w 34"/>
                  <a:gd name="T5" fmla="*/ 1 h 32"/>
                  <a:gd name="T6" fmla="*/ 1 w 34"/>
                  <a:gd name="T7" fmla="*/ 1 h 32"/>
                  <a:gd name="T8" fmla="*/ 1 w 34"/>
                  <a:gd name="T9" fmla="*/ 0 h 32"/>
                  <a:gd name="T10" fmla="*/ 1 w 34"/>
                  <a:gd name="T11" fmla="*/ 0 h 32"/>
                  <a:gd name="T12" fmla="*/ 1 w 34"/>
                  <a:gd name="T13" fmla="*/ 1 h 32"/>
                  <a:gd name="T14" fmla="*/ 1 w 34"/>
                  <a:gd name="T15" fmla="*/ 1 h 32"/>
                  <a:gd name="T16" fmla="*/ 0 w 34"/>
                  <a:gd name="T17" fmla="*/ 1 h 32"/>
                  <a:gd name="T18" fmla="*/ 0 w 34"/>
                  <a:gd name="T19" fmla="*/ 1 h 32"/>
                  <a:gd name="T20" fmla="*/ 1 w 34"/>
                  <a:gd name="T21" fmla="*/ 1 h 32"/>
                  <a:gd name="T22" fmla="*/ 1 w 34"/>
                  <a:gd name="T23" fmla="*/ 1 h 32"/>
                  <a:gd name="T24" fmla="*/ 1 w 34"/>
                  <a:gd name="T25" fmla="*/ 1 h 32"/>
                  <a:gd name="T26" fmla="*/ 1 w 34"/>
                  <a:gd name="T27" fmla="*/ 1 h 32"/>
                  <a:gd name="T28" fmla="*/ 1 w 34"/>
                  <a:gd name="T29" fmla="*/ 1 h 32"/>
                  <a:gd name="T30" fmla="*/ 1 w 34"/>
                  <a:gd name="T31" fmla="*/ 1 h 32"/>
                  <a:gd name="T32" fmla="*/ 1 w 34"/>
                  <a:gd name="T33" fmla="*/ 1 h 3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4" h="32">
                    <a:moveTo>
                      <a:pt x="34" y="20"/>
                    </a:moveTo>
                    <a:lnTo>
                      <a:pt x="34" y="14"/>
                    </a:lnTo>
                    <a:lnTo>
                      <a:pt x="31" y="8"/>
                    </a:lnTo>
                    <a:lnTo>
                      <a:pt x="27" y="3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8" y="2"/>
                    </a:lnTo>
                    <a:lnTo>
                      <a:pt x="4" y="7"/>
                    </a:lnTo>
                    <a:lnTo>
                      <a:pt x="0" y="12"/>
                    </a:lnTo>
                    <a:lnTo>
                      <a:pt x="0" y="18"/>
                    </a:lnTo>
                    <a:lnTo>
                      <a:pt x="3" y="24"/>
                    </a:lnTo>
                    <a:lnTo>
                      <a:pt x="7" y="29"/>
                    </a:lnTo>
                    <a:lnTo>
                      <a:pt x="13" y="32"/>
                    </a:lnTo>
                    <a:lnTo>
                      <a:pt x="20" y="32"/>
                    </a:lnTo>
                    <a:lnTo>
                      <a:pt x="26" y="31"/>
                    </a:lnTo>
                    <a:lnTo>
                      <a:pt x="30" y="26"/>
                    </a:lnTo>
                    <a:lnTo>
                      <a:pt x="34" y="2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defTabSz="609630"/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0313" name="Freeform 116"/>
              <p:cNvSpPr/>
              <p:nvPr/>
            </p:nvSpPr>
            <p:spPr bwMode="auto">
              <a:xfrm>
                <a:off x="3857" y="4201"/>
                <a:ext cx="16" cy="16"/>
              </a:xfrm>
              <a:custGeom>
                <a:avLst/>
                <a:gdLst>
                  <a:gd name="T0" fmla="*/ 1 w 32"/>
                  <a:gd name="T1" fmla="*/ 1 h 32"/>
                  <a:gd name="T2" fmla="*/ 1 w 32"/>
                  <a:gd name="T3" fmla="*/ 1 h 32"/>
                  <a:gd name="T4" fmla="*/ 1 w 32"/>
                  <a:gd name="T5" fmla="*/ 1 h 32"/>
                  <a:gd name="T6" fmla="*/ 1 w 32"/>
                  <a:gd name="T7" fmla="*/ 1 h 32"/>
                  <a:gd name="T8" fmla="*/ 1 w 32"/>
                  <a:gd name="T9" fmla="*/ 0 h 32"/>
                  <a:gd name="T10" fmla="*/ 1 w 32"/>
                  <a:gd name="T11" fmla="*/ 0 h 32"/>
                  <a:gd name="T12" fmla="*/ 1 w 32"/>
                  <a:gd name="T13" fmla="*/ 1 h 32"/>
                  <a:gd name="T14" fmla="*/ 1 w 32"/>
                  <a:gd name="T15" fmla="*/ 1 h 32"/>
                  <a:gd name="T16" fmla="*/ 0 w 32"/>
                  <a:gd name="T17" fmla="*/ 1 h 32"/>
                  <a:gd name="T18" fmla="*/ 0 w 32"/>
                  <a:gd name="T19" fmla="*/ 1 h 32"/>
                  <a:gd name="T20" fmla="*/ 1 w 32"/>
                  <a:gd name="T21" fmla="*/ 1 h 32"/>
                  <a:gd name="T22" fmla="*/ 1 w 32"/>
                  <a:gd name="T23" fmla="*/ 1 h 32"/>
                  <a:gd name="T24" fmla="*/ 1 w 32"/>
                  <a:gd name="T25" fmla="*/ 1 h 32"/>
                  <a:gd name="T26" fmla="*/ 1 w 32"/>
                  <a:gd name="T27" fmla="*/ 1 h 32"/>
                  <a:gd name="T28" fmla="*/ 1 w 32"/>
                  <a:gd name="T29" fmla="*/ 1 h 32"/>
                  <a:gd name="T30" fmla="*/ 1 w 32"/>
                  <a:gd name="T31" fmla="*/ 1 h 32"/>
                  <a:gd name="T32" fmla="*/ 1 w 32"/>
                  <a:gd name="T33" fmla="*/ 1 h 3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2" h="32">
                    <a:moveTo>
                      <a:pt x="32" y="20"/>
                    </a:moveTo>
                    <a:lnTo>
                      <a:pt x="32" y="14"/>
                    </a:lnTo>
                    <a:lnTo>
                      <a:pt x="30" y="8"/>
                    </a:lnTo>
                    <a:lnTo>
                      <a:pt x="27" y="3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8" y="2"/>
                    </a:lnTo>
                    <a:lnTo>
                      <a:pt x="4" y="7"/>
                    </a:lnTo>
                    <a:lnTo>
                      <a:pt x="0" y="12"/>
                    </a:lnTo>
                    <a:lnTo>
                      <a:pt x="0" y="18"/>
                    </a:lnTo>
                    <a:lnTo>
                      <a:pt x="2" y="24"/>
                    </a:lnTo>
                    <a:lnTo>
                      <a:pt x="6" y="28"/>
                    </a:lnTo>
                    <a:lnTo>
                      <a:pt x="12" y="32"/>
                    </a:lnTo>
                    <a:lnTo>
                      <a:pt x="18" y="32"/>
                    </a:lnTo>
                    <a:lnTo>
                      <a:pt x="24" y="31"/>
                    </a:lnTo>
                    <a:lnTo>
                      <a:pt x="29" y="26"/>
                    </a:lnTo>
                    <a:lnTo>
                      <a:pt x="32" y="2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defTabSz="609630"/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0314" name="Freeform 117"/>
              <p:cNvSpPr/>
              <p:nvPr/>
            </p:nvSpPr>
            <p:spPr bwMode="auto">
              <a:xfrm>
                <a:off x="3861" y="4164"/>
                <a:ext cx="16" cy="17"/>
              </a:xfrm>
              <a:custGeom>
                <a:avLst/>
                <a:gdLst>
                  <a:gd name="T0" fmla="*/ 1 w 32"/>
                  <a:gd name="T1" fmla="*/ 1 h 33"/>
                  <a:gd name="T2" fmla="*/ 1 w 32"/>
                  <a:gd name="T3" fmla="*/ 1 h 33"/>
                  <a:gd name="T4" fmla="*/ 1 w 32"/>
                  <a:gd name="T5" fmla="*/ 1 h 33"/>
                  <a:gd name="T6" fmla="*/ 1 w 32"/>
                  <a:gd name="T7" fmla="*/ 1 h 33"/>
                  <a:gd name="T8" fmla="*/ 1 w 32"/>
                  <a:gd name="T9" fmla="*/ 0 h 33"/>
                  <a:gd name="T10" fmla="*/ 1 w 32"/>
                  <a:gd name="T11" fmla="*/ 0 h 33"/>
                  <a:gd name="T12" fmla="*/ 1 w 32"/>
                  <a:gd name="T13" fmla="*/ 1 h 33"/>
                  <a:gd name="T14" fmla="*/ 1 w 32"/>
                  <a:gd name="T15" fmla="*/ 1 h 33"/>
                  <a:gd name="T16" fmla="*/ 0 w 32"/>
                  <a:gd name="T17" fmla="*/ 1 h 33"/>
                  <a:gd name="T18" fmla="*/ 0 w 32"/>
                  <a:gd name="T19" fmla="*/ 1 h 33"/>
                  <a:gd name="T20" fmla="*/ 1 w 32"/>
                  <a:gd name="T21" fmla="*/ 1 h 33"/>
                  <a:gd name="T22" fmla="*/ 1 w 32"/>
                  <a:gd name="T23" fmla="*/ 1 h 33"/>
                  <a:gd name="T24" fmla="*/ 1 w 32"/>
                  <a:gd name="T25" fmla="*/ 1 h 33"/>
                  <a:gd name="T26" fmla="*/ 1 w 32"/>
                  <a:gd name="T27" fmla="*/ 1 h 33"/>
                  <a:gd name="T28" fmla="*/ 1 w 32"/>
                  <a:gd name="T29" fmla="*/ 1 h 33"/>
                  <a:gd name="T30" fmla="*/ 1 w 32"/>
                  <a:gd name="T31" fmla="*/ 1 h 33"/>
                  <a:gd name="T32" fmla="*/ 1 w 32"/>
                  <a:gd name="T33" fmla="*/ 1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2" h="33">
                    <a:moveTo>
                      <a:pt x="32" y="21"/>
                    </a:moveTo>
                    <a:lnTo>
                      <a:pt x="32" y="14"/>
                    </a:lnTo>
                    <a:lnTo>
                      <a:pt x="30" y="8"/>
                    </a:lnTo>
                    <a:lnTo>
                      <a:pt x="27" y="3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8" y="2"/>
                    </a:lnTo>
                    <a:lnTo>
                      <a:pt x="4" y="7"/>
                    </a:lnTo>
                    <a:lnTo>
                      <a:pt x="0" y="13"/>
                    </a:lnTo>
                    <a:lnTo>
                      <a:pt x="0" y="19"/>
                    </a:lnTo>
                    <a:lnTo>
                      <a:pt x="2" y="25"/>
                    </a:lnTo>
                    <a:lnTo>
                      <a:pt x="6" y="30"/>
                    </a:lnTo>
                    <a:lnTo>
                      <a:pt x="12" y="33"/>
                    </a:lnTo>
                    <a:lnTo>
                      <a:pt x="19" y="33"/>
                    </a:lnTo>
                    <a:lnTo>
                      <a:pt x="24" y="31"/>
                    </a:lnTo>
                    <a:lnTo>
                      <a:pt x="29" y="26"/>
                    </a:lnTo>
                    <a:lnTo>
                      <a:pt x="32" y="2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defTabSz="609630"/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0315" name="Freeform 118"/>
              <p:cNvSpPr/>
              <p:nvPr/>
            </p:nvSpPr>
            <p:spPr bwMode="auto">
              <a:xfrm>
                <a:off x="4066" y="4265"/>
                <a:ext cx="40" cy="40"/>
              </a:xfrm>
              <a:custGeom>
                <a:avLst/>
                <a:gdLst>
                  <a:gd name="T0" fmla="*/ 1 w 80"/>
                  <a:gd name="T1" fmla="*/ 0 h 80"/>
                  <a:gd name="T2" fmla="*/ 1 w 80"/>
                  <a:gd name="T3" fmla="*/ 0 h 80"/>
                  <a:gd name="T4" fmla="*/ 1 w 80"/>
                  <a:gd name="T5" fmla="*/ 1 h 80"/>
                  <a:gd name="T6" fmla="*/ 1 w 80"/>
                  <a:gd name="T7" fmla="*/ 1 h 80"/>
                  <a:gd name="T8" fmla="*/ 1 w 80"/>
                  <a:gd name="T9" fmla="*/ 1 h 80"/>
                  <a:gd name="T10" fmla="*/ 1 w 80"/>
                  <a:gd name="T11" fmla="*/ 1 h 80"/>
                  <a:gd name="T12" fmla="*/ 1 w 80"/>
                  <a:gd name="T13" fmla="*/ 1 h 80"/>
                  <a:gd name="T14" fmla="*/ 1 w 80"/>
                  <a:gd name="T15" fmla="*/ 1 h 80"/>
                  <a:gd name="T16" fmla="*/ 0 w 80"/>
                  <a:gd name="T17" fmla="*/ 1 h 80"/>
                  <a:gd name="T18" fmla="*/ 0 w 80"/>
                  <a:gd name="T19" fmla="*/ 1 h 80"/>
                  <a:gd name="T20" fmla="*/ 0 w 80"/>
                  <a:gd name="T21" fmla="*/ 1 h 80"/>
                  <a:gd name="T22" fmla="*/ 1 w 80"/>
                  <a:gd name="T23" fmla="*/ 1 h 80"/>
                  <a:gd name="T24" fmla="*/ 1 w 80"/>
                  <a:gd name="T25" fmla="*/ 1 h 80"/>
                  <a:gd name="T26" fmla="*/ 1 w 80"/>
                  <a:gd name="T27" fmla="*/ 1 h 80"/>
                  <a:gd name="T28" fmla="*/ 1 w 80"/>
                  <a:gd name="T29" fmla="*/ 1 h 80"/>
                  <a:gd name="T30" fmla="*/ 1 w 80"/>
                  <a:gd name="T31" fmla="*/ 1 h 80"/>
                  <a:gd name="T32" fmla="*/ 1 w 80"/>
                  <a:gd name="T33" fmla="*/ 1 h 80"/>
                  <a:gd name="T34" fmla="*/ 1 w 80"/>
                  <a:gd name="T35" fmla="*/ 1 h 80"/>
                  <a:gd name="T36" fmla="*/ 1 w 80"/>
                  <a:gd name="T37" fmla="*/ 1 h 80"/>
                  <a:gd name="T38" fmla="*/ 1 w 80"/>
                  <a:gd name="T39" fmla="*/ 1 h 80"/>
                  <a:gd name="T40" fmla="*/ 1 w 80"/>
                  <a:gd name="T41" fmla="*/ 1 h 80"/>
                  <a:gd name="T42" fmla="*/ 1 w 80"/>
                  <a:gd name="T43" fmla="*/ 1 h 80"/>
                  <a:gd name="T44" fmla="*/ 1 w 80"/>
                  <a:gd name="T45" fmla="*/ 1 h 80"/>
                  <a:gd name="T46" fmla="*/ 1 w 80"/>
                  <a:gd name="T47" fmla="*/ 1 h 80"/>
                  <a:gd name="T48" fmla="*/ 1 w 80"/>
                  <a:gd name="T49" fmla="*/ 1 h 80"/>
                  <a:gd name="T50" fmla="*/ 1 w 80"/>
                  <a:gd name="T51" fmla="*/ 1 h 80"/>
                  <a:gd name="T52" fmla="*/ 1 w 80"/>
                  <a:gd name="T53" fmla="*/ 1 h 80"/>
                  <a:gd name="T54" fmla="*/ 1 w 80"/>
                  <a:gd name="T55" fmla="*/ 1 h 80"/>
                  <a:gd name="T56" fmla="*/ 1 w 80"/>
                  <a:gd name="T57" fmla="*/ 1 h 80"/>
                  <a:gd name="T58" fmla="*/ 1 w 80"/>
                  <a:gd name="T59" fmla="*/ 1 h 80"/>
                  <a:gd name="T60" fmla="*/ 1 w 80"/>
                  <a:gd name="T61" fmla="*/ 1 h 80"/>
                  <a:gd name="T62" fmla="*/ 1 w 80"/>
                  <a:gd name="T63" fmla="*/ 1 h 80"/>
                  <a:gd name="T64" fmla="*/ 1 w 80"/>
                  <a:gd name="T65" fmla="*/ 0 h 80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80" h="80">
                    <a:moveTo>
                      <a:pt x="46" y="0"/>
                    </a:moveTo>
                    <a:lnTo>
                      <a:pt x="38" y="0"/>
                    </a:lnTo>
                    <a:lnTo>
                      <a:pt x="30" y="2"/>
                    </a:lnTo>
                    <a:lnTo>
                      <a:pt x="23" y="4"/>
                    </a:lnTo>
                    <a:lnTo>
                      <a:pt x="16" y="7"/>
                    </a:lnTo>
                    <a:lnTo>
                      <a:pt x="11" y="12"/>
                    </a:lnTo>
                    <a:lnTo>
                      <a:pt x="6" y="19"/>
                    </a:lnTo>
                    <a:lnTo>
                      <a:pt x="3" y="26"/>
                    </a:lnTo>
                    <a:lnTo>
                      <a:pt x="0" y="33"/>
                    </a:lnTo>
                    <a:lnTo>
                      <a:pt x="0" y="41"/>
                    </a:lnTo>
                    <a:lnTo>
                      <a:pt x="0" y="49"/>
                    </a:lnTo>
                    <a:lnTo>
                      <a:pt x="4" y="56"/>
                    </a:lnTo>
                    <a:lnTo>
                      <a:pt x="7" y="63"/>
                    </a:lnTo>
                    <a:lnTo>
                      <a:pt x="12" y="69"/>
                    </a:lnTo>
                    <a:lnTo>
                      <a:pt x="18" y="74"/>
                    </a:lnTo>
                    <a:lnTo>
                      <a:pt x="24" y="78"/>
                    </a:lnTo>
                    <a:lnTo>
                      <a:pt x="32" y="80"/>
                    </a:lnTo>
                    <a:lnTo>
                      <a:pt x="41" y="80"/>
                    </a:lnTo>
                    <a:lnTo>
                      <a:pt x="49" y="79"/>
                    </a:lnTo>
                    <a:lnTo>
                      <a:pt x="56" y="77"/>
                    </a:lnTo>
                    <a:lnTo>
                      <a:pt x="62" y="73"/>
                    </a:lnTo>
                    <a:lnTo>
                      <a:pt x="68" y="67"/>
                    </a:lnTo>
                    <a:lnTo>
                      <a:pt x="73" y="62"/>
                    </a:lnTo>
                    <a:lnTo>
                      <a:pt x="76" y="55"/>
                    </a:lnTo>
                    <a:lnTo>
                      <a:pt x="79" y="47"/>
                    </a:lnTo>
                    <a:lnTo>
                      <a:pt x="80" y="39"/>
                    </a:lnTo>
                    <a:lnTo>
                      <a:pt x="79" y="30"/>
                    </a:lnTo>
                    <a:lnTo>
                      <a:pt x="76" y="24"/>
                    </a:lnTo>
                    <a:lnTo>
                      <a:pt x="73" y="17"/>
                    </a:lnTo>
                    <a:lnTo>
                      <a:pt x="67" y="11"/>
                    </a:lnTo>
                    <a:lnTo>
                      <a:pt x="61" y="6"/>
                    </a:lnTo>
                    <a:lnTo>
                      <a:pt x="54" y="3"/>
                    </a:lnTo>
                    <a:lnTo>
                      <a:pt x="46" y="0"/>
                    </a:lnTo>
                    <a:close/>
                  </a:path>
                </a:pathLst>
              </a:custGeom>
              <a:solidFill>
                <a:srgbClr val="EF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defTabSz="609630"/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0316" name="Freeform 119"/>
              <p:cNvSpPr/>
              <p:nvPr/>
            </p:nvSpPr>
            <p:spPr bwMode="auto">
              <a:xfrm>
                <a:off x="4136" y="4223"/>
                <a:ext cx="40" cy="39"/>
              </a:xfrm>
              <a:custGeom>
                <a:avLst/>
                <a:gdLst>
                  <a:gd name="T0" fmla="*/ 1 w 79"/>
                  <a:gd name="T1" fmla="*/ 0 h 80"/>
                  <a:gd name="T2" fmla="*/ 1 w 79"/>
                  <a:gd name="T3" fmla="*/ 0 h 80"/>
                  <a:gd name="T4" fmla="*/ 1 w 79"/>
                  <a:gd name="T5" fmla="*/ 0 h 80"/>
                  <a:gd name="T6" fmla="*/ 1 w 79"/>
                  <a:gd name="T7" fmla="*/ 0 h 80"/>
                  <a:gd name="T8" fmla="*/ 1 w 79"/>
                  <a:gd name="T9" fmla="*/ 0 h 80"/>
                  <a:gd name="T10" fmla="*/ 1 w 79"/>
                  <a:gd name="T11" fmla="*/ 0 h 80"/>
                  <a:gd name="T12" fmla="*/ 1 w 79"/>
                  <a:gd name="T13" fmla="*/ 0 h 80"/>
                  <a:gd name="T14" fmla="*/ 1 w 79"/>
                  <a:gd name="T15" fmla="*/ 0 h 80"/>
                  <a:gd name="T16" fmla="*/ 0 w 79"/>
                  <a:gd name="T17" fmla="*/ 0 h 80"/>
                  <a:gd name="T18" fmla="*/ 0 w 79"/>
                  <a:gd name="T19" fmla="*/ 0 h 80"/>
                  <a:gd name="T20" fmla="*/ 1 w 79"/>
                  <a:gd name="T21" fmla="*/ 0 h 80"/>
                  <a:gd name="T22" fmla="*/ 1 w 79"/>
                  <a:gd name="T23" fmla="*/ 0 h 80"/>
                  <a:gd name="T24" fmla="*/ 1 w 79"/>
                  <a:gd name="T25" fmla="*/ 0 h 80"/>
                  <a:gd name="T26" fmla="*/ 1 w 79"/>
                  <a:gd name="T27" fmla="*/ 0 h 80"/>
                  <a:gd name="T28" fmla="*/ 1 w 79"/>
                  <a:gd name="T29" fmla="*/ 0 h 80"/>
                  <a:gd name="T30" fmla="*/ 1 w 79"/>
                  <a:gd name="T31" fmla="*/ 0 h 80"/>
                  <a:gd name="T32" fmla="*/ 1 w 79"/>
                  <a:gd name="T33" fmla="*/ 0 h 80"/>
                  <a:gd name="T34" fmla="*/ 1 w 79"/>
                  <a:gd name="T35" fmla="*/ 0 h 80"/>
                  <a:gd name="T36" fmla="*/ 1 w 79"/>
                  <a:gd name="T37" fmla="*/ 0 h 80"/>
                  <a:gd name="T38" fmla="*/ 1 w 79"/>
                  <a:gd name="T39" fmla="*/ 0 h 80"/>
                  <a:gd name="T40" fmla="*/ 1 w 79"/>
                  <a:gd name="T41" fmla="*/ 0 h 80"/>
                  <a:gd name="T42" fmla="*/ 1 w 79"/>
                  <a:gd name="T43" fmla="*/ 0 h 80"/>
                  <a:gd name="T44" fmla="*/ 1 w 79"/>
                  <a:gd name="T45" fmla="*/ 0 h 80"/>
                  <a:gd name="T46" fmla="*/ 1 w 79"/>
                  <a:gd name="T47" fmla="*/ 0 h 80"/>
                  <a:gd name="T48" fmla="*/ 1 w 79"/>
                  <a:gd name="T49" fmla="*/ 0 h 80"/>
                  <a:gd name="T50" fmla="*/ 1 w 79"/>
                  <a:gd name="T51" fmla="*/ 0 h 80"/>
                  <a:gd name="T52" fmla="*/ 1 w 79"/>
                  <a:gd name="T53" fmla="*/ 0 h 80"/>
                  <a:gd name="T54" fmla="*/ 1 w 79"/>
                  <a:gd name="T55" fmla="*/ 0 h 80"/>
                  <a:gd name="T56" fmla="*/ 1 w 79"/>
                  <a:gd name="T57" fmla="*/ 0 h 80"/>
                  <a:gd name="T58" fmla="*/ 1 w 79"/>
                  <a:gd name="T59" fmla="*/ 0 h 80"/>
                  <a:gd name="T60" fmla="*/ 1 w 79"/>
                  <a:gd name="T61" fmla="*/ 0 h 80"/>
                  <a:gd name="T62" fmla="*/ 1 w 79"/>
                  <a:gd name="T63" fmla="*/ 0 h 80"/>
                  <a:gd name="T64" fmla="*/ 1 w 79"/>
                  <a:gd name="T65" fmla="*/ 0 h 80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79" h="80">
                    <a:moveTo>
                      <a:pt x="47" y="0"/>
                    </a:moveTo>
                    <a:lnTo>
                      <a:pt x="39" y="0"/>
                    </a:lnTo>
                    <a:lnTo>
                      <a:pt x="31" y="1"/>
                    </a:lnTo>
                    <a:lnTo>
                      <a:pt x="24" y="4"/>
                    </a:lnTo>
                    <a:lnTo>
                      <a:pt x="17" y="7"/>
                    </a:lnTo>
                    <a:lnTo>
                      <a:pt x="11" y="13"/>
                    </a:lnTo>
                    <a:lnTo>
                      <a:pt x="5" y="19"/>
                    </a:lnTo>
                    <a:lnTo>
                      <a:pt x="2" y="26"/>
                    </a:lnTo>
                    <a:lnTo>
                      <a:pt x="0" y="34"/>
                    </a:lnTo>
                    <a:lnTo>
                      <a:pt x="0" y="42"/>
                    </a:lnTo>
                    <a:lnTo>
                      <a:pt x="1" y="49"/>
                    </a:lnTo>
                    <a:lnTo>
                      <a:pt x="3" y="57"/>
                    </a:lnTo>
                    <a:lnTo>
                      <a:pt x="7" y="63"/>
                    </a:lnTo>
                    <a:lnTo>
                      <a:pt x="12" y="68"/>
                    </a:lnTo>
                    <a:lnTo>
                      <a:pt x="18" y="74"/>
                    </a:lnTo>
                    <a:lnTo>
                      <a:pt x="25" y="78"/>
                    </a:lnTo>
                    <a:lnTo>
                      <a:pt x="33" y="80"/>
                    </a:lnTo>
                    <a:lnTo>
                      <a:pt x="41" y="80"/>
                    </a:lnTo>
                    <a:lnTo>
                      <a:pt x="49" y="79"/>
                    </a:lnTo>
                    <a:lnTo>
                      <a:pt x="56" y="76"/>
                    </a:lnTo>
                    <a:lnTo>
                      <a:pt x="63" y="73"/>
                    </a:lnTo>
                    <a:lnTo>
                      <a:pt x="69" y="67"/>
                    </a:lnTo>
                    <a:lnTo>
                      <a:pt x="73" y="61"/>
                    </a:lnTo>
                    <a:lnTo>
                      <a:pt x="77" y="55"/>
                    </a:lnTo>
                    <a:lnTo>
                      <a:pt x="79" y="46"/>
                    </a:lnTo>
                    <a:lnTo>
                      <a:pt x="79" y="38"/>
                    </a:lnTo>
                    <a:lnTo>
                      <a:pt x="78" y="31"/>
                    </a:lnTo>
                    <a:lnTo>
                      <a:pt x="76" y="23"/>
                    </a:lnTo>
                    <a:lnTo>
                      <a:pt x="72" y="18"/>
                    </a:lnTo>
                    <a:lnTo>
                      <a:pt x="68" y="12"/>
                    </a:lnTo>
                    <a:lnTo>
                      <a:pt x="61" y="6"/>
                    </a:lnTo>
                    <a:lnTo>
                      <a:pt x="54" y="3"/>
                    </a:lnTo>
                    <a:lnTo>
                      <a:pt x="47" y="0"/>
                    </a:lnTo>
                    <a:close/>
                  </a:path>
                </a:pathLst>
              </a:custGeom>
              <a:solidFill>
                <a:srgbClr val="EF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defTabSz="609630"/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0317" name="Freeform 120"/>
              <p:cNvSpPr/>
              <p:nvPr/>
            </p:nvSpPr>
            <p:spPr bwMode="auto">
              <a:xfrm>
                <a:off x="4059" y="4190"/>
                <a:ext cx="40" cy="40"/>
              </a:xfrm>
              <a:custGeom>
                <a:avLst/>
                <a:gdLst>
                  <a:gd name="T0" fmla="*/ 1 w 80"/>
                  <a:gd name="T1" fmla="*/ 0 h 78"/>
                  <a:gd name="T2" fmla="*/ 1 w 80"/>
                  <a:gd name="T3" fmla="*/ 0 h 78"/>
                  <a:gd name="T4" fmla="*/ 1 w 80"/>
                  <a:gd name="T5" fmla="*/ 0 h 78"/>
                  <a:gd name="T6" fmla="*/ 1 w 80"/>
                  <a:gd name="T7" fmla="*/ 1 h 78"/>
                  <a:gd name="T8" fmla="*/ 1 w 80"/>
                  <a:gd name="T9" fmla="*/ 1 h 78"/>
                  <a:gd name="T10" fmla="*/ 1 w 80"/>
                  <a:gd name="T11" fmla="*/ 1 h 78"/>
                  <a:gd name="T12" fmla="*/ 1 w 80"/>
                  <a:gd name="T13" fmla="*/ 1 h 78"/>
                  <a:gd name="T14" fmla="*/ 1 w 80"/>
                  <a:gd name="T15" fmla="*/ 1 h 78"/>
                  <a:gd name="T16" fmla="*/ 1 w 80"/>
                  <a:gd name="T17" fmla="*/ 1 h 78"/>
                  <a:gd name="T18" fmla="*/ 0 w 80"/>
                  <a:gd name="T19" fmla="*/ 1 h 78"/>
                  <a:gd name="T20" fmla="*/ 1 w 80"/>
                  <a:gd name="T21" fmla="*/ 1 h 78"/>
                  <a:gd name="T22" fmla="*/ 1 w 80"/>
                  <a:gd name="T23" fmla="*/ 1 h 78"/>
                  <a:gd name="T24" fmla="*/ 1 w 80"/>
                  <a:gd name="T25" fmla="*/ 1 h 78"/>
                  <a:gd name="T26" fmla="*/ 1 w 80"/>
                  <a:gd name="T27" fmla="*/ 1 h 78"/>
                  <a:gd name="T28" fmla="*/ 1 w 80"/>
                  <a:gd name="T29" fmla="*/ 1 h 78"/>
                  <a:gd name="T30" fmla="*/ 1 w 80"/>
                  <a:gd name="T31" fmla="*/ 1 h 78"/>
                  <a:gd name="T32" fmla="*/ 1 w 80"/>
                  <a:gd name="T33" fmla="*/ 1 h 78"/>
                  <a:gd name="T34" fmla="*/ 1 w 80"/>
                  <a:gd name="T35" fmla="*/ 1 h 78"/>
                  <a:gd name="T36" fmla="*/ 1 w 80"/>
                  <a:gd name="T37" fmla="*/ 1 h 78"/>
                  <a:gd name="T38" fmla="*/ 1 w 80"/>
                  <a:gd name="T39" fmla="*/ 1 h 78"/>
                  <a:gd name="T40" fmla="*/ 1 w 80"/>
                  <a:gd name="T41" fmla="*/ 1 h 78"/>
                  <a:gd name="T42" fmla="*/ 1 w 80"/>
                  <a:gd name="T43" fmla="*/ 1 h 78"/>
                  <a:gd name="T44" fmla="*/ 1 w 80"/>
                  <a:gd name="T45" fmla="*/ 1 h 78"/>
                  <a:gd name="T46" fmla="*/ 1 w 80"/>
                  <a:gd name="T47" fmla="*/ 1 h 78"/>
                  <a:gd name="T48" fmla="*/ 1 w 80"/>
                  <a:gd name="T49" fmla="*/ 1 h 78"/>
                  <a:gd name="T50" fmla="*/ 1 w 80"/>
                  <a:gd name="T51" fmla="*/ 1 h 78"/>
                  <a:gd name="T52" fmla="*/ 1 w 80"/>
                  <a:gd name="T53" fmla="*/ 1 h 78"/>
                  <a:gd name="T54" fmla="*/ 1 w 80"/>
                  <a:gd name="T55" fmla="*/ 1 h 78"/>
                  <a:gd name="T56" fmla="*/ 1 w 80"/>
                  <a:gd name="T57" fmla="*/ 1 h 78"/>
                  <a:gd name="T58" fmla="*/ 1 w 80"/>
                  <a:gd name="T59" fmla="*/ 1 h 78"/>
                  <a:gd name="T60" fmla="*/ 1 w 80"/>
                  <a:gd name="T61" fmla="*/ 1 h 78"/>
                  <a:gd name="T62" fmla="*/ 1 w 80"/>
                  <a:gd name="T63" fmla="*/ 1 h 78"/>
                  <a:gd name="T64" fmla="*/ 1 w 80"/>
                  <a:gd name="T65" fmla="*/ 0 h 78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80" h="78">
                    <a:moveTo>
                      <a:pt x="48" y="0"/>
                    </a:moveTo>
                    <a:lnTo>
                      <a:pt x="40" y="0"/>
                    </a:lnTo>
                    <a:lnTo>
                      <a:pt x="32" y="0"/>
                    </a:lnTo>
                    <a:lnTo>
                      <a:pt x="25" y="3"/>
                    </a:lnTo>
                    <a:lnTo>
                      <a:pt x="18" y="7"/>
                    </a:lnTo>
                    <a:lnTo>
                      <a:pt x="12" y="11"/>
                    </a:lnTo>
                    <a:lnTo>
                      <a:pt x="7" y="17"/>
                    </a:lnTo>
                    <a:lnTo>
                      <a:pt x="4" y="24"/>
                    </a:lnTo>
                    <a:lnTo>
                      <a:pt x="2" y="32"/>
                    </a:lnTo>
                    <a:lnTo>
                      <a:pt x="0" y="40"/>
                    </a:lnTo>
                    <a:lnTo>
                      <a:pt x="2" y="47"/>
                    </a:lnTo>
                    <a:lnTo>
                      <a:pt x="4" y="55"/>
                    </a:lnTo>
                    <a:lnTo>
                      <a:pt x="7" y="61"/>
                    </a:lnTo>
                    <a:lnTo>
                      <a:pt x="13" y="67"/>
                    </a:lnTo>
                    <a:lnTo>
                      <a:pt x="19" y="72"/>
                    </a:lnTo>
                    <a:lnTo>
                      <a:pt x="26" y="76"/>
                    </a:lnTo>
                    <a:lnTo>
                      <a:pt x="34" y="78"/>
                    </a:lnTo>
                    <a:lnTo>
                      <a:pt x="42" y="78"/>
                    </a:lnTo>
                    <a:lnTo>
                      <a:pt x="50" y="77"/>
                    </a:lnTo>
                    <a:lnTo>
                      <a:pt x="57" y="75"/>
                    </a:lnTo>
                    <a:lnTo>
                      <a:pt x="64" y="71"/>
                    </a:lnTo>
                    <a:lnTo>
                      <a:pt x="70" y="65"/>
                    </a:lnTo>
                    <a:lnTo>
                      <a:pt x="74" y="60"/>
                    </a:lnTo>
                    <a:lnTo>
                      <a:pt x="78" y="53"/>
                    </a:lnTo>
                    <a:lnTo>
                      <a:pt x="80" y="45"/>
                    </a:lnTo>
                    <a:lnTo>
                      <a:pt x="80" y="37"/>
                    </a:lnTo>
                    <a:lnTo>
                      <a:pt x="80" y="30"/>
                    </a:lnTo>
                    <a:lnTo>
                      <a:pt x="76" y="23"/>
                    </a:lnTo>
                    <a:lnTo>
                      <a:pt x="73" y="16"/>
                    </a:lnTo>
                    <a:lnTo>
                      <a:pt x="68" y="10"/>
                    </a:lnTo>
                    <a:lnTo>
                      <a:pt x="63" y="6"/>
                    </a:lnTo>
                    <a:lnTo>
                      <a:pt x="56" y="2"/>
                    </a:lnTo>
                    <a:lnTo>
                      <a:pt x="48" y="0"/>
                    </a:lnTo>
                    <a:close/>
                  </a:path>
                </a:pathLst>
              </a:custGeom>
              <a:solidFill>
                <a:srgbClr val="EF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defTabSz="609630"/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0318" name="Freeform 121"/>
              <p:cNvSpPr/>
              <p:nvPr/>
            </p:nvSpPr>
            <p:spPr bwMode="auto">
              <a:xfrm>
                <a:off x="3990" y="4195"/>
                <a:ext cx="39" cy="39"/>
              </a:xfrm>
              <a:custGeom>
                <a:avLst/>
                <a:gdLst>
                  <a:gd name="T0" fmla="*/ 0 w 80"/>
                  <a:gd name="T1" fmla="*/ 1 h 78"/>
                  <a:gd name="T2" fmla="*/ 0 w 80"/>
                  <a:gd name="T3" fmla="*/ 0 h 78"/>
                  <a:gd name="T4" fmla="*/ 0 w 80"/>
                  <a:gd name="T5" fmla="*/ 1 h 78"/>
                  <a:gd name="T6" fmla="*/ 0 w 80"/>
                  <a:gd name="T7" fmla="*/ 1 h 78"/>
                  <a:gd name="T8" fmla="*/ 0 w 80"/>
                  <a:gd name="T9" fmla="*/ 1 h 78"/>
                  <a:gd name="T10" fmla="*/ 0 w 80"/>
                  <a:gd name="T11" fmla="*/ 1 h 78"/>
                  <a:gd name="T12" fmla="*/ 0 w 80"/>
                  <a:gd name="T13" fmla="*/ 1 h 78"/>
                  <a:gd name="T14" fmla="*/ 0 w 80"/>
                  <a:gd name="T15" fmla="*/ 1 h 78"/>
                  <a:gd name="T16" fmla="*/ 0 w 80"/>
                  <a:gd name="T17" fmla="*/ 1 h 78"/>
                  <a:gd name="T18" fmla="*/ 0 w 80"/>
                  <a:gd name="T19" fmla="*/ 1 h 78"/>
                  <a:gd name="T20" fmla="*/ 0 w 80"/>
                  <a:gd name="T21" fmla="*/ 1 h 78"/>
                  <a:gd name="T22" fmla="*/ 0 w 80"/>
                  <a:gd name="T23" fmla="*/ 1 h 78"/>
                  <a:gd name="T24" fmla="*/ 0 w 80"/>
                  <a:gd name="T25" fmla="*/ 1 h 78"/>
                  <a:gd name="T26" fmla="*/ 0 w 80"/>
                  <a:gd name="T27" fmla="*/ 1 h 78"/>
                  <a:gd name="T28" fmla="*/ 0 w 80"/>
                  <a:gd name="T29" fmla="*/ 1 h 78"/>
                  <a:gd name="T30" fmla="*/ 0 w 80"/>
                  <a:gd name="T31" fmla="*/ 1 h 78"/>
                  <a:gd name="T32" fmla="*/ 0 w 80"/>
                  <a:gd name="T33" fmla="*/ 1 h 78"/>
                  <a:gd name="T34" fmla="*/ 0 w 80"/>
                  <a:gd name="T35" fmla="*/ 1 h 78"/>
                  <a:gd name="T36" fmla="*/ 0 w 80"/>
                  <a:gd name="T37" fmla="*/ 1 h 78"/>
                  <a:gd name="T38" fmla="*/ 0 w 80"/>
                  <a:gd name="T39" fmla="*/ 1 h 78"/>
                  <a:gd name="T40" fmla="*/ 0 w 80"/>
                  <a:gd name="T41" fmla="*/ 1 h 78"/>
                  <a:gd name="T42" fmla="*/ 0 w 80"/>
                  <a:gd name="T43" fmla="*/ 1 h 78"/>
                  <a:gd name="T44" fmla="*/ 0 w 80"/>
                  <a:gd name="T45" fmla="*/ 1 h 78"/>
                  <a:gd name="T46" fmla="*/ 0 w 80"/>
                  <a:gd name="T47" fmla="*/ 1 h 78"/>
                  <a:gd name="T48" fmla="*/ 0 w 80"/>
                  <a:gd name="T49" fmla="*/ 1 h 78"/>
                  <a:gd name="T50" fmla="*/ 0 w 80"/>
                  <a:gd name="T51" fmla="*/ 1 h 78"/>
                  <a:gd name="T52" fmla="*/ 0 w 80"/>
                  <a:gd name="T53" fmla="*/ 1 h 78"/>
                  <a:gd name="T54" fmla="*/ 0 w 80"/>
                  <a:gd name="T55" fmla="*/ 1 h 78"/>
                  <a:gd name="T56" fmla="*/ 0 w 80"/>
                  <a:gd name="T57" fmla="*/ 1 h 78"/>
                  <a:gd name="T58" fmla="*/ 0 w 80"/>
                  <a:gd name="T59" fmla="*/ 1 h 78"/>
                  <a:gd name="T60" fmla="*/ 0 w 80"/>
                  <a:gd name="T61" fmla="*/ 1 h 78"/>
                  <a:gd name="T62" fmla="*/ 0 w 80"/>
                  <a:gd name="T63" fmla="*/ 1 h 78"/>
                  <a:gd name="T64" fmla="*/ 0 w 80"/>
                  <a:gd name="T65" fmla="*/ 1 h 78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80" h="78">
                    <a:moveTo>
                      <a:pt x="47" y="1"/>
                    </a:moveTo>
                    <a:lnTo>
                      <a:pt x="39" y="0"/>
                    </a:lnTo>
                    <a:lnTo>
                      <a:pt x="31" y="1"/>
                    </a:lnTo>
                    <a:lnTo>
                      <a:pt x="24" y="3"/>
                    </a:lnTo>
                    <a:lnTo>
                      <a:pt x="17" y="7"/>
                    </a:lnTo>
                    <a:lnTo>
                      <a:pt x="12" y="12"/>
                    </a:lnTo>
                    <a:lnTo>
                      <a:pt x="7" y="17"/>
                    </a:lnTo>
                    <a:lnTo>
                      <a:pt x="4" y="24"/>
                    </a:lnTo>
                    <a:lnTo>
                      <a:pt x="1" y="32"/>
                    </a:lnTo>
                    <a:lnTo>
                      <a:pt x="0" y="40"/>
                    </a:lnTo>
                    <a:lnTo>
                      <a:pt x="1" y="48"/>
                    </a:lnTo>
                    <a:lnTo>
                      <a:pt x="4" y="55"/>
                    </a:lnTo>
                    <a:lnTo>
                      <a:pt x="7" y="62"/>
                    </a:lnTo>
                    <a:lnTo>
                      <a:pt x="13" y="68"/>
                    </a:lnTo>
                    <a:lnTo>
                      <a:pt x="19" y="73"/>
                    </a:lnTo>
                    <a:lnTo>
                      <a:pt x="25" y="76"/>
                    </a:lnTo>
                    <a:lnTo>
                      <a:pt x="33" y="78"/>
                    </a:lnTo>
                    <a:lnTo>
                      <a:pt x="42" y="78"/>
                    </a:lnTo>
                    <a:lnTo>
                      <a:pt x="50" y="78"/>
                    </a:lnTo>
                    <a:lnTo>
                      <a:pt x="57" y="75"/>
                    </a:lnTo>
                    <a:lnTo>
                      <a:pt x="63" y="71"/>
                    </a:lnTo>
                    <a:lnTo>
                      <a:pt x="69" y="67"/>
                    </a:lnTo>
                    <a:lnTo>
                      <a:pt x="74" y="61"/>
                    </a:lnTo>
                    <a:lnTo>
                      <a:pt x="77" y="54"/>
                    </a:lnTo>
                    <a:lnTo>
                      <a:pt x="80" y="46"/>
                    </a:lnTo>
                    <a:lnTo>
                      <a:pt x="80" y="38"/>
                    </a:lnTo>
                    <a:lnTo>
                      <a:pt x="80" y="30"/>
                    </a:lnTo>
                    <a:lnTo>
                      <a:pt x="76" y="23"/>
                    </a:lnTo>
                    <a:lnTo>
                      <a:pt x="73" y="16"/>
                    </a:lnTo>
                    <a:lnTo>
                      <a:pt x="68" y="10"/>
                    </a:lnTo>
                    <a:lnTo>
                      <a:pt x="62" y="6"/>
                    </a:lnTo>
                    <a:lnTo>
                      <a:pt x="55" y="2"/>
                    </a:lnTo>
                    <a:lnTo>
                      <a:pt x="47" y="1"/>
                    </a:lnTo>
                    <a:close/>
                  </a:path>
                </a:pathLst>
              </a:custGeom>
              <a:solidFill>
                <a:srgbClr val="EF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defTabSz="609630"/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0319" name="Freeform 122"/>
              <p:cNvSpPr/>
              <p:nvPr/>
            </p:nvSpPr>
            <p:spPr bwMode="auto">
              <a:xfrm>
                <a:off x="4127" y="4147"/>
                <a:ext cx="39" cy="39"/>
              </a:xfrm>
              <a:custGeom>
                <a:avLst/>
                <a:gdLst>
                  <a:gd name="T0" fmla="*/ 0 w 80"/>
                  <a:gd name="T1" fmla="*/ 0 h 79"/>
                  <a:gd name="T2" fmla="*/ 0 w 80"/>
                  <a:gd name="T3" fmla="*/ 0 h 79"/>
                  <a:gd name="T4" fmla="*/ 0 w 80"/>
                  <a:gd name="T5" fmla="*/ 0 h 79"/>
                  <a:gd name="T6" fmla="*/ 0 w 80"/>
                  <a:gd name="T7" fmla="*/ 0 h 79"/>
                  <a:gd name="T8" fmla="*/ 0 w 80"/>
                  <a:gd name="T9" fmla="*/ 0 h 79"/>
                  <a:gd name="T10" fmla="*/ 0 w 80"/>
                  <a:gd name="T11" fmla="*/ 0 h 79"/>
                  <a:gd name="T12" fmla="*/ 0 w 80"/>
                  <a:gd name="T13" fmla="*/ 0 h 79"/>
                  <a:gd name="T14" fmla="*/ 0 w 80"/>
                  <a:gd name="T15" fmla="*/ 0 h 79"/>
                  <a:gd name="T16" fmla="*/ 0 w 80"/>
                  <a:gd name="T17" fmla="*/ 0 h 79"/>
                  <a:gd name="T18" fmla="*/ 0 w 80"/>
                  <a:gd name="T19" fmla="*/ 0 h 79"/>
                  <a:gd name="T20" fmla="*/ 0 w 80"/>
                  <a:gd name="T21" fmla="*/ 0 h 79"/>
                  <a:gd name="T22" fmla="*/ 0 w 80"/>
                  <a:gd name="T23" fmla="*/ 0 h 79"/>
                  <a:gd name="T24" fmla="*/ 0 w 80"/>
                  <a:gd name="T25" fmla="*/ 0 h 79"/>
                  <a:gd name="T26" fmla="*/ 0 w 80"/>
                  <a:gd name="T27" fmla="*/ 0 h 79"/>
                  <a:gd name="T28" fmla="*/ 0 w 80"/>
                  <a:gd name="T29" fmla="*/ 0 h 79"/>
                  <a:gd name="T30" fmla="*/ 0 w 80"/>
                  <a:gd name="T31" fmla="*/ 0 h 79"/>
                  <a:gd name="T32" fmla="*/ 0 w 80"/>
                  <a:gd name="T33" fmla="*/ 0 h 79"/>
                  <a:gd name="T34" fmla="*/ 0 w 80"/>
                  <a:gd name="T35" fmla="*/ 0 h 79"/>
                  <a:gd name="T36" fmla="*/ 0 w 80"/>
                  <a:gd name="T37" fmla="*/ 0 h 79"/>
                  <a:gd name="T38" fmla="*/ 0 w 80"/>
                  <a:gd name="T39" fmla="*/ 0 h 79"/>
                  <a:gd name="T40" fmla="*/ 0 w 80"/>
                  <a:gd name="T41" fmla="*/ 0 h 79"/>
                  <a:gd name="T42" fmla="*/ 0 w 80"/>
                  <a:gd name="T43" fmla="*/ 0 h 79"/>
                  <a:gd name="T44" fmla="*/ 0 w 80"/>
                  <a:gd name="T45" fmla="*/ 0 h 79"/>
                  <a:gd name="T46" fmla="*/ 0 w 80"/>
                  <a:gd name="T47" fmla="*/ 0 h 79"/>
                  <a:gd name="T48" fmla="*/ 0 w 80"/>
                  <a:gd name="T49" fmla="*/ 0 h 79"/>
                  <a:gd name="T50" fmla="*/ 0 w 80"/>
                  <a:gd name="T51" fmla="*/ 0 h 79"/>
                  <a:gd name="T52" fmla="*/ 0 w 80"/>
                  <a:gd name="T53" fmla="*/ 0 h 79"/>
                  <a:gd name="T54" fmla="*/ 0 w 80"/>
                  <a:gd name="T55" fmla="*/ 0 h 79"/>
                  <a:gd name="T56" fmla="*/ 0 w 80"/>
                  <a:gd name="T57" fmla="*/ 0 h 79"/>
                  <a:gd name="T58" fmla="*/ 0 w 80"/>
                  <a:gd name="T59" fmla="*/ 0 h 79"/>
                  <a:gd name="T60" fmla="*/ 0 w 80"/>
                  <a:gd name="T61" fmla="*/ 0 h 79"/>
                  <a:gd name="T62" fmla="*/ 0 w 80"/>
                  <a:gd name="T63" fmla="*/ 0 h 79"/>
                  <a:gd name="T64" fmla="*/ 0 w 80"/>
                  <a:gd name="T65" fmla="*/ 0 h 79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80" h="79">
                    <a:moveTo>
                      <a:pt x="46" y="0"/>
                    </a:moveTo>
                    <a:lnTo>
                      <a:pt x="38" y="0"/>
                    </a:lnTo>
                    <a:lnTo>
                      <a:pt x="30" y="0"/>
                    </a:lnTo>
                    <a:lnTo>
                      <a:pt x="23" y="4"/>
                    </a:lnTo>
                    <a:lnTo>
                      <a:pt x="16" y="7"/>
                    </a:lnTo>
                    <a:lnTo>
                      <a:pt x="11" y="12"/>
                    </a:lnTo>
                    <a:lnTo>
                      <a:pt x="6" y="18"/>
                    </a:lnTo>
                    <a:lnTo>
                      <a:pt x="2" y="24"/>
                    </a:lnTo>
                    <a:lnTo>
                      <a:pt x="0" y="33"/>
                    </a:lnTo>
                    <a:lnTo>
                      <a:pt x="0" y="41"/>
                    </a:lnTo>
                    <a:lnTo>
                      <a:pt x="0" y="49"/>
                    </a:lnTo>
                    <a:lnTo>
                      <a:pt x="4" y="56"/>
                    </a:lnTo>
                    <a:lnTo>
                      <a:pt x="7" y="63"/>
                    </a:lnTo>
                    <a:lnTo>
                      <a:pt x="12" y="68"/>
                    </a:lnTo>
                    <a:lnTo>
                      <a:pt x="17" y="73"/>
                    </a:lnTo>
                    <a:lnTo>
                      <a:pt x="24" y="76"/>
                    </a:lnTo>
                    <a:lnTo>
                      <a:pt x="32" y="79"/>
                    </a:lnTo>
                    <a:lnTo>
                      <a:pt x="40" y="79"/>
                    </a:lnTo>
                    <a:lnTo>
                      <a:pt x="49" y="79"/>
                    </a:lnTo>
                    <a:lnTo>
                      <a:pt x="55" y="75"/>
                    </a:lnTo>
                    <a:lnTo>
                      <a:pt x="62" y="72"/>
                    </a:lnTo>
                    <a:lnTo>
                      <a:pt x="68" y="67"/>
                    </a:lnTo>
                    <a:lnTo>
                      <a:pt x="73" y="61"/>
                    </a:lnTo>
                    <a:lnTo>
                      <a:pt x="76" y="54"/>
                    </a:lnTo>
                    <a:lnTo>
                      <a:pt x="78" y="46"/>
                    </a:lnTo>
                    <a:lnTo>
                      <a:pt x="80" y="38"/>
                    </a:lnTo>
                    <a:lnTo>
                      <a:pt x="78" y="30"/>
                    </a:lnTo>
                    <a:lnTo>
                      <a:pt x="76" y="23"/>
                    </a:lnTo>
                    <a:lnTo>
                      <a:pt x="73" y="16"/>
                    </a:lnTo>
                    <a:lnTo>
                      <a:pt x="67" y="11"/>
                    </a:lnTo>
                    <a:lnTo>
                      <a:pt x="61" y="6"/>
                    </a:lnTo>
                    <a:lnTo>
                      <a:pt x="54" y="3"/>
                    </a:lnTo>
                    <a:lnTo>
                      <a:pt x="46" y="0"/>
                    </a:lnTo>
                    <a:close/>
                  </a:path>
                </a:pathLst>
              </a:custGeom>
              <a:solidFill>
                <a:srgbClr val="EF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defTabSz="609630"/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0320" name="Freeform 123"/>
              <p:cNvSpPr/>
              <p:nvPr/>
            </p:nvSpPr>
            <p:spPr bwMode="auto">
              <a:xfrm>
                <a:off x="4216" y="4162"/>
                <a:ext cx="37" cy="39"/>
              </a:xfrm>
              <a:custGeom>
                <a:avLst/>
                <a:gdLst>
                  <a:gd name="T0" fmla="*/ 1 w 73"/>
                  <a:gd name="T1" fmla="*/ 0 h 79"/>
                  <a:gd name="T2" fmla="*/ 1 w 73"/>
                  <a:gd name="T3" fmla="*/ 0 h 79"/>
                  <a:gd name="T4" fmla="*/ 1 w 73"/>
                  <a:gd name="T5" fmla="*/ 0 h 79"/>
                  <a:gd name="T6" fmla="*/ 1 w 73"/>
                  <a:gd name="T7" fmla="*/ 0 h 79"/>
                  <a:gd name="T8" fmla="*/ 1 w 73"/>
                  <a:gd name="T9" fmla="*/ 0 h 79"/>
                  <a:gd name="T10" fmla="*/ 1 w 73"/>
                  <a:gd name="T11" fmla="*/ 0 h 79"/>
                  <a:gd name="T12" fmla="*/ 1 w 73"/>
                  <a:gd name="T13" fmla="*/ 0 h 79"/>
                  <a:gd name="T14" fmla="*/ 1 w 73"/>
                  <a:gd name="T15" fmla="*/ 0 h 79"/>
                  <a:gd name="T16" fmla="*/ 1 w 73"/>
                  <a:gd name="T17" fmla="*/ 0 h 79"/>
                  <a:gd name="T18" fmla="*/ 1 w 73"/>
                  <a:gd name="T19" fmla="*/ 0 h 79"/>
                  <a:gd name="T20" fmla="*/ 1 w 73"/>
                  <a:gd name="T21" fmla="*/ 0 h 79"/>
                  <a:gd name="T22" fmla="*/ 1 w 73"/>
                  <a:gd name="T23" fmla="*/ 0 h 79"/>
                  <a:gd name="T24" fmla="*/ 0 w 73"/>
                  <a:gd name="T25" fmla="*/ 0 h 79"/>
                  <a:gd name="T26" fmla="*/ 0 w 73"/>
                  <a:gd name="T27" fmla="*/ 0 h 79"/>
                  <a:gd name="T28" fmla="*/ 0 w 73"/>
                  <a:gd name="T29" fmla="*/ 0 h 79"/>
                  <a:gd name="T30" fmla="*/ 1 w 73"/>
                  <a:gd name="T31" fmla="*/ 0 h 79"/>
                  <a:gd name="T32" fmla="*/ 1 w 73"/>
                  <a:gd name="T33" fmla="*/ 0 h 79"/>
                  <a:gd name="T34" fmla="*/ 1 w 73"/>
                  <a:gd name="T35" fmla="*/ 0 h 79"/>
                  <a:gd name="T36" fmla="*/ 1 w 73"/>
                  <a:gd name="T37" fmla="*/ 0 h 79"/>
                  <a:gd name="T38" fmla="*/ 1 w 73"/>
                  <a:gd name="T39" fmla="*/ 0 h 79"/>
                  <a:gd name="T40" fmla="*/ 1 w 73"/>
                  <a:gd name="T41" fmla="*/ 0 h 79"/>
                  <a:gd name="T42" fmla="*/ 1 w 73"/>
                  <a:gd name="T43" fmla="*/ 0 h 79"/>
                  <a:gd name="T44" fmla="*/ 1 w 73"/>
                  <a:gd name="T45" fmla="*/ 0 h 79"/>
                  <a:gd name="T46" fmla="*/ 1 w 73"/>
                  <a:gd name="T47" fmla="*/ 0 h 79"/>
                  <a:gd name="T48" fmla="*/ 1 w 73"/>
                  <a:gd name="T49" fmla="*/ 0 h 79"/>
                  <a:gd name="T50" fmla="*/ 1 w 73"/>
                  <a:gd name="T51" fmla="*/ 0 h 79"/>
                  <a:gd name="T52" fmla="*/ 1 w 73"/>
                  <a:gd name="T53" fmla="*/ 0 h 79"/>
                  <a:gd name="T54" fmla="*/ 1 w 73"/>
                  <a:gd name="T55" fmla="*/ 0 h 79"/>
                  <a:gd name="T56" fmla="*/ 1 w 73"/>
                  <a:gd name="T57" fmla="*/ 0 h 79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0" t="0" r="r" b="b"/>
                <a:pathLst>
                  <a:path w="73" h="79">
                    <a:moveTo>
                      <a:pt x="73" y="19"/>
                    </a:moveTo>
                    <a:lnTo>
                      <a:pt x="69" y="12"/>
                    </a:lnTo>
                    <a:lnTo>
                      <a:pt x="62" y="7"/>
                    </a:lnTo>
                    <a:lnTo>
                      <a:pt x="54" y="2"/>
                    </a:lnTo>
                    <a:lnTo>
                      <a:pt x="46" y="0"/>
                    </a:lnTo>
                    <a:lnTo>
                      <a:pt x="38" y="0"/>
                    </a:lnTo>
                    <a:lnTo>
                      <a:pt x="30" y="1"/>
                    </a:lnTo>
                    <a:lnTo>
                      <a:pt x="23" y="4"/>
                    </a:lnTo>
                    <a:lnTo>
                      <a:pt x="16" y="7"/>
                    </a:lnTo>
                    <a:lnTo>
                      <a:pt x="10" y="12"/>
                    </a:lnTo>
                    <a:lnTo>
                      <a:pt x="5" y="19"/>
                    </a:lnTo>
                    <a:lnTo>
                      <a:pt x="2" y="25"/>
                    </a:lnTo>
                    <a:lnTo>
                      <a:pt x="0" y="32"/>
                    </a:lnTo>
                    <a:lnTo>
                      <a:pt x="0" y="40"/>
                    </a:lnTo>
                    <a:lnTo>
                      <a:pt x="0" y="49"/>
                    </a:lnTo>
                    <a:lnTo>
                      <a:pt x="3" y="55"/>
                    </a:lnTo>
                    <a:lnTo>
                      <a:pt x="7" y="62"/>
                    </a:lnTo>
                    <a:lnTo>
                      <a:pt x="11" y="68"/>
                    </a:lnTo>
                    <a:lnTo>
                      <a:pt x="17" y="73"/>
                    </a:lnTo>
                    <a:lnTo>
                      <a:pt x="24" y="76"/>
                    </a:lnTo>
                    <a:lnTo>
                      <a:pt x="32" y="79"/>
                    </a:lnTo>
                    <a:lnTo>
                      <a:pt x="35" y="79"/>
                    </a:lnTo>
                    <a:lnTo>
                      <a:pt x="38" y="79"/>
                    </a:lnTo>
                    <a:lnTo>
                      <a:pt x="41" y="79"/>
                    </a:lnTo>
                    <a:lnTo>
                      <a:pt x="43" y="79"/>
                    </a:lnTo>
                    <a:lnTo>
                      <a:pt x="48" y="70"/>
                    </a:lnTo>
                    <a:lnTo>
                      <a:pt x="58" y="52"/>
                    </a:lnTo>
                    <a:lnTo>
                      <a:pt x="69" y="31"/>
                    </a:lnTo>
                    <a:lnTo>
                      <a:pt x="73" y="19"/>
                    </a:lnTo>
                    <a:close/>
                  </a:path>
                </a:pathLst>
              </a:custGeom>
              <a:solidFill>
                <a:srgbClr val="EF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defTabSz="609630"/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0321" name="Freeform 124"/>
              <p:cNvSpPr/>
              <p:nvPr/>
            </p:nvSpPr>
            <p:spPr bwMode="auto">
              <a:xfrm>
                <a:off x="3983" y="4266"/>
                <a:ext cx="31" cy="33"/>
              </a:xfrm>
              <a:custGeom>
                <a:avLst/>
                <a:gdLst>
                  <a:gd name="T0" fmla="*/ 1 w 61"/>
                  <a:gd name="T1" fmla="*/ 1 h 66"/>
                  <a:gd name="T2" fmla="*/ 1 w 61"/>
                  <a:gd name="T3" fmla="*/ 1 h 66"/>
                  <a:gd name="T4" fmla="*/ 1 w 61"/>
                  <a:gd name="T5" fmla="*/ 1 h 66"/>
                  <a:gd name="T6" fmla="*/ 1 w 61"/>
                  <a:gd name="T7" fmla="*/ 1 h 66"/>
                  <a:gd name="T8" fmla="*/ 1 w 61"/>
                  <a:gd name="T9" fmla="*/ 1 h 66"/>
                  <a:gd name="T10" fmla="*/ 1 w 61"/>
                  <a:gd name="T11" fmla="*/ 1 h 66"/>
                  <a:gd name="T12" fmla="*/ 1 w 61"/>
                  <a:gd name="T13" fmla="*/ 1 h 66"/>
                  <a:gd name="T14" fmla="*/ 1 w 61"/>
                  <a:gd name="T15" fmla="*/ 1 h 66"/>
                  <a:gd name="T16" fmla="*/ 1 w 61"/>
                  <a:gd name="T17" fmla="*/ 1 h 66"/>
                  <a:gd name="T18" fmla="*/ 1 w 61"/>
                  <a:gd name="T19" fmla="*/ 1 h 66"/>
                  <a:gd name="T20" fmla="*/ 1 w 61"/>
                  <a:gd name="T21" fmla="*/ 1 h 66"/>
                  <a:gd name="T22" fmla="*/ 1 w 61"/>
                  <a:gd name="T23" fmla="*/ 1 h 66"/>
                  <a:gd name="T24" fmla="*/ 1 w 61"/>
                  <a:gd name="T25" fmla="*/ 1 h 66"/>
                  <a:gd name="T26" fmla="*/ 1 w 61"/>
                  <a:gd name="T27" fmla="*/ 0 h 66"/>
                  <a:gd name="T28" fmla="*/ 1 w 61"/>
                  <a:gd name="T29" fmla="*/ 1 h 66"/>
                  <a:gd name="T30" fmla="*/ 1 w 61"/>
                  <a:gd name="T31" fmla="*/ 1 h 66"/>
                  <a:gd name="T32" fmla="*/ 0 w 61"/>
                  <a:gd name="T33" fmla="*/ 1 h 66"/>
                  <a:gd name="T34" fmla="*/ 1 w 61"/>
                  <a:gd name="T35" fmla="*/ 1 h 66"/>
                  <a:gd name="T36" fmla="*/ 1 w 61"/>
                  <a:gd name="T37" fmla="*/ 1 h 66"/>
                  <a:gd name="T38" fmla="*/ 1 w 61"/>
                  <a:gd name="T39" fmla="*/ 1 h 66"/>
                  <a:gd name="T40" fmla="*/ 1 w 61"/>
                  <a:gd name="T41" fmla="*/ 1 h 66"/>
                  <a:gd name="T42" fmla="*/ 1 w 61"/>
                  <a:gd name="T43" fmla="*/ 1 h 66"/>
                  <a:gd name="T44" fmla="*/ 1 w 61"/>
                  <a:gd name="T45" fmla="*/ 1 h 66"/>
                  <a:gd name="T46" fmla="*/ 1 w 61"/>
                  <a:gd name="T47" fmla="*/ 1 h 66"/>
                  <a:gd name="T48" fmla="*/ 1 w 61"/>
                  <a:gd name="T49" fmla="*/ 1 h 6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0" t="0" r="r" b="b"/>
                <a:pathLst>
                  <a:path w="61" h="66">
                    <a:moveTo>
                      <a:pt x="53" y="66"/>
                    </a:moveTo>
                    <a:lnTo>
                      <a:pt x="57" y="61"/>
                    </a:lnTo>
                    <a:lnTo>
                      <a:pt x="59" y="56"/>
                    </a:lnTo>
                    <a:lnTo>
                      <a:pt x="60" y="52"/>
                    </a:lnTo>
                    <a:lnTo>
                      <a:pt x="61" y="47"/>
                    </a:lnTo>
                    <a:lnTo>
                      <a:pt x="61" y="39"/>
                    </a:lnTo>
                    <a:lnTo>
                      <a:pt x="60" y="31"/>
                    </a:lnTo>
                    <a:lnTo>
                      <a:pt x="58" y="24"/>
                    </a:lnTo>
                    <a:lnTo>
                      <a:pt x="55" y="17"/>
                    </a:lnTo>
                    <a:lnTo>
                      <a:pt x="50" y="11"/>
                    </a:lnTo>
                    <a:lnTo>
                      <a:pt x="43" y="7"/>
                    </a:lnTo>
                    <a:lnTo>
                      <a:pt x="36" y="3"/>
                    </a:lnTo>
                    <a:lnTo>
                      <a:pt x="29" y="1"/>
                    </a:lnTo>
                    <a:lnTo>
                      <a:pt x="21" y="0"/>
                    </a:lnTo>
                    <a:lnTo>
                      <a:pt x="13" y="1"/>
                    </a:lnTo>
                    <a:lnTo>
                      <a:pt x="6" y="3"/>
                    </a:lnTo>
                    <a:lnTo>
                      <a:pt x="0" y="7"/>
                    </a:lnTo>
                    <a:lnTo>
                      <a:pt x="2" y="9"/>
                    </a:lnTo>
                    <a:lnTo>
                      <a:pt x="5" y="14"/>
                    </a:lnTo>
                    <a:lnTo>
                      <a:pt x="11" y="22"/>
                    </a:lnTo>
                    <a:lnTo>
                      <a:pt x="19" y="31"/>
                    </a:lnTo>
                    <a:lnTo>
                      <a:pt x="27" y="41"/>
                    </a:lnTo>
                    <a:lnTo>
                      <a:pt x="35" y="51"/>
                    </a:lnTo>
                    <a:lnTo>
                      <a:pt x="44" y="59"/>
                    </a:lnTo>
                    <a:lnTo>
                      <a:pt x="53" y="66"/>
                    </a:lnTo>
                    <a:close/>
                  </a:path>
                </a:pathLst>
              </a:custGeom>
              <a:solidFill>
                <a:srgbClr val="EF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defTabSz="609630"/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0322" name="Freeform 125"/>
              <p:cNvSpPr/>
              <p:nvPr/>
            </p:nvSpPr>
            <p:spPr bwMode="auto">
              <a:xfrm>
                <a:off x="4852" y="4125"/>
                <a:ext cx="17" cy="17"/>
              </a:xfrm>
              <a:custGeom>
                <a:avLst/>
                <a:gdLst>
                  <a:gd name="T0" fmla="*/ 1 w 34"/>
                  <a:gd name="T1" fmla="*/ 1 h 34"/>
                  <a:gd name="T2" fmla="*/ 1 w 34"/>
                  <a:gd name="T3" fmla="*/ 1 h 34"/>
                  <a:gd name="T4" fmla="*/ 1 w 34"/>
                  <a:gd name="T5" fmla="*/ 1 h 34"/>
                  <a:gd name="T6" fmla="*/ 1 w 34"/>
                  <a:gd name="T7" fmla="*/ 1 h 34"/>
                  <a:gd name="T8" fmla="*/ 1 w 34"/>
                  <a:gd name="T9" fmla="*/ 1 h 34"/>
                  <a:gd name="T10" fmla="*/ 1 w 34"/>
                  <a:gd name="T11" fmla="*/ 1 h 34"/>
                  <a:gd name="T12" fmla="*/ 1 w 34"/>
                  <a:gd name="T13" fmla="*/ 1 h 34"/>
                  <a:gd name="T14" fmla="*/ 1 w 34"/>
                  <a:gd name="T15" fmla="*/ 1 h 34"/>
                  <a:gd name="T16" fmla="*/ 1 w 34"/>
                  <a:gd name="T17" fmla="*/ 1 h 34"/>
                  <a:gd name="T18" fmla="*/ 1 w 34"/>
                  <a:gd name="T19" fmla="*/ 0 h 34"/>
                  <a:gd name="T20" fmla="*/ 1 w 34"/>
                  <a:gd name="T21" fmla="*/ 1 h 34"/>
                  <a:gd name="T22" fmla="*/ 1 w 34"/>
                  <a:gd name="T23" fmla="*/ 1 h 34"/>
                  <a:gd name="T24" fmla="*/ 0 w 34"/>
                  <a:gd name="T25" fmla="*/ 1 h 34"/>
                  <a:gd name="T26" fmla="*/ 0 w 34"/>
                  <a:gd name="T27" fmla="*/ 1 h 34"/>
                  <a:gd name="T28" fmla="*/ 1 w 34"/>
                  <a:gd name="T29" fmla="*/ 1 h 34"/>
                  <a:gd name="T30" fmla="*/ 1 w 34"/>
                  <a:gd name="T31" fmla="*/ 1 h 34"/>
                  <a:gd name="T32" fmla="*/ 1 w 34"/>
                  <a:gd name="T33" fmla="*/ 1 h 3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4" h="34">
                    <a:moveTo>
                      <a:pt x="12" y="34"/>
                    </a:moveTo>
                    <a:lnTo>
                      <a:pt x="19" y="34"/>
                    </a:lnTo>
                    <a:lnTo>
                      <a:pt x="24" y="33"/>
                    </a:lnTo>
                    <a:lnTo>
                      <a:pt x="29" y="28"/>
                    </a:lnTo>
                    <a:lnTo>
                      <a:pt x="32" y="22"/>
                    </a:lnTo>
                    <a:lnTo>
                      <a:pt x="34" y="15"/>
                    </a:lnTo>
                    <a:lnTo>
                      <a:pt x="32" y="10"/>
                    </a:lnTo>
                    <a:lnTo>
                      <a:pt x="28" y="5"/>
                    </a:lnTo>
                    <a:lnTo>
                      <a:pt x="22" y="2"/>
                    </a:lnTo>
                    <a:lnTo>
                      <a:pt x="15" y="0"/>
                    </a:lnTo>
                    <a:lnTo>
                      <a:pt x="9" y="3"/>
                    </a:lnTo>
                    <a:lnTo>
                      <a:pt x="4" y="6"/>
                    </a:lnTo>
                    <a:lnTo>
                      <a:pt x="0" y="12"/>
                    </a:lnTo>
                    <a:lnTo>
                      <a:pt x="0" y="19"/>
                    </a:lnTo>
                    <a:lnTo>
                      <a:pt x="1" y="25"/>
                    </a:lnTo>
                    <a:lnTo>
                      <a:pt x="6" y="30"/>
                    </a:lnTo>
                    <a:lnTo>
                      <a:pt x="12" y="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defTabSz="609630"/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0323" name="Freeform 126"/>
              <p:cNvSpPr/>
              <p:nvPr/>
            </p:nvSpPr>
            <p:spPr bwMode="auto">
              <a:xfrm>
                <a:off x="4885" y="4152"/>
                <a:ext cx="17" cy="17"/>
              </a:xfrm>
              <a:custGeom>
                <a:avLst/>
                <a:gdLst>
                  <a:gd name="T0" fmla="*/ 1 w 33"/>
                  <a:gd name="T1" fmla="*/ 1 h 33"/>
                  <a:gd name="T2" fmla="*/ 1 w 33"/>
                  <a:gd name="T3" fmla="*/ 1 h 33"/>
                  <a:gd name="T4" fmla="*/ 1 w 33"/>
                  <a:gd name="T5" fmla="*/ 1 h 33"/>
                  <a:gd name="T6" fmla="*/ 1 w 33"/>
                  <a:gd name="T7" fmla="*/ 1 h 33"/>
                  <a:gd name="T8" fmla="*/ 1 w 33"/>
                  <a:gd name="T9" fmla="*/ 1 h 33"/>
                  <a:gd name="T10" fmla="*/ 1 w 33"/>
                  <a:gd name="T11" fmla="*/ 1 h 33"/>
                  <a:gd name="T12" fmla="*/ 1 w 33"/>
                  <a:gd name="T13" fmla="*/ 1 h 33"/>
                  <a:gd name="T14" fmla="*/ 1 w 33"/>
                  <a:gd name="T15" fmla="*/ 1 h 33"/>
                  <a:gd name="T16" fmla="*/ 1 w 33"/>
                  <a:gd name="T17" fmla="*/ 0 h 33"/>
                  <a:gd name="T18" fmla="*/ 1 w 33"/>
                  <a:gd name="T19" fmla="*/ 0 h 33"/>
                  <a:gd name="T20" fmla="*/ 1 w 33"/>
                  <a:gd name="T21" fmla="*/ 1 h 33"/>
                  <a:gd name="T22" fmla="*/ 1 w 33"/>
                  <a:gd name="T23" fmla="*/ 1 h 33"/>
                  <a:gd name="T24" fmla="*/ 1 w 33"/>
                  <a:gd name="T25" fmla="*/ 1 h 33"/>
                  <a:gd name="T26" fmla="*/ 0 w 33"/>
                  <a:gd name="T27" fmla="*/ 1 h 33"/>
                  <a:gd name="T28" fmla="*/ 1 w 33"/>
                  <a:gd name="T29" fmla="*/ 1 h 33"/>
                  <a:gd name="T30" fmla="*/ 1 w 33"/>
                  <a:gd name="T31" fmla="*/ 1 h 33"/>
                  <a:gd name="T32" fmla="*/ 1 w 33"/>
                  <a:gd name="T33" fmla="*/ 1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3" h="33">
                    <a:moveTo>
                      <a:pt x="11" y="32"/>
                    </a:moveTo>
                    <a:lnTo>
                      <a:pt x="18" y="33"/>
                    </a:lnTo>
                    <a:lnTo>
                      <a:pt x="24" y="31"/>
                    </a:lnTo>
                    <a:lnTo>
                      <a:pt x="29" y="27"/>
                    </a:lnTo>
                    <a:lnTo>
                      <a:pt x="32" y="22"/>
                    </a:lnTo>
                    <a:lnTo>
                      <a:pt x="33" y="15"/>
                    </a:lnTo>
                    <a:lnTo>
                      <a:pt x="32" y="9"/>
                    </a:lnTo>
                    <a:lnTo>
                      <a:pt x="28" y="3"/>
                    </a:lnTo>
                    <a:lnTo>
                      <a:pt x="22" y="0"/>
                    </a:lnTo>
                    <a:lnTo>
                      <a:pt x="15" y="0"/>
                    </a:lnTo>
                    <a:lnTo>
                      <a:pt x="9" y="1"/>
                    </a:lnTo>
                    <a:lnTo>
                      <a:pt x="4" y="5"/>
                    </a:lnTo>
                    <a:lnTo>
                      <a:pt x="1" y="11"/>
                    </a:lnTo>
                    <a:lnTo>
                      <a:pt x="0" y="18"/>
                    </a:lnTo>
                    <a:lnTo>
                      <a:pt x="1" y="24"/>
                    </a:lnTo>
                    <a:lnTo>
                      <a:pt x="6" y="28"/>
                    </a:lnTo>
                    <a:lnTo>
                      <a:pt x="11" y="3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defTabSz="609630"/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0324" name="Freeform 127"/>
              <p:cNvSpPr/>
              <p:nvPr/>
            </p:nvSpPr>
            <p:spPr bwMode="auto">
              <a:xfrm>
                <a:off x="4701" y="4202"/>
                <a:ext cx="17" cy="17"/>
              </a:xfrm>
              <a:custGeom>
                <a:avLst/>
                <a:gdLst>
                  <a:gd name="T0" fmla="*/ 1 w 34"/>
                  <a:gd name="T1" fmla="*/ 1 h 33"/>
                  <a:gd name="T2" fmla="*/ 1 w 34"/>
                  <a:gd name="T3" fmla="*/ 1 h 33"/>
                  <a:gd name="T4" fmla="*/ 1 w 34"/>
                  <a:gd name="T5" fmla="*/ 1 h 33"/>
                  <a:gd name="T6" fmla="*/ 1 w 34"/>
                  <a:gd name="T7" fmla="*/ 1 h 33"/>
                  <a:gd name="T8" fmla="*/ 1 w 34"/>
                  <a:gd name="T9" fmla="*/ 1 h 33"/>
                  <a:gd name="T10" fmla="*/ 1 w 34"/>
                  <a:gd name="T11" fmla="*/ 1 h 33"/>
                  <a:gd name="T12" fmla="*/ 1 w 34"/>
                  <a:gd name="T13" fmla="*/ 1 h 33"/>
                  <a:gd name="T14" fmla="*/ 1 w 34"/>
                  <a:gd name="T15" fmla="*/ 1 h 33"/>
                  <a:gd name="T16" fmla="*/ 1 w 34"/>
                  <a:gd name="T17" fmla="*/ 1 h 33"/>
                  <a:gd name="T18" fmla="*/ 1 w 34"/>
                  <a:gd name="T19" fmla="*/ 0 h 33"/>
                  <a:gd name="T20" fmla="*/ 1 w 34"/>
                  <a:gd name="T21" fmla="*/ 1 h 33"/>
                  <a:gd name="T22" fmla="*/ 1 w 34"/>
                  <a:gd name="T23" fmla="*/ 1 h 33"/>
                  <a:gd name="T24" fmla="*/ 1 w 34"/>
                  <a:gd name="T25" fmla="*/ 1 h 33"/>
                  <a:gd name="T26" fmla="*/ 0 w 34"/>
                  <a:gd name="T27" fmla="*/ 1 h 33"/>
                  <a:gd name="T28" fmla="*/ 1 w 34"/>
                  <a:gd name="T29" fmla="*/ 1 h 33"/>
                  <a:gd name="T30" fmla="*/ 1 w 34"/>
                  <a:gd name="T31" fmla="*/ 1 h 33"/>
                  <a:gd name="T32" fmla="*/ 1 w 34"/>
                  <a:gd name="T33" fmla="*/ 1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4" h="33">
                    <a:moveTo>
                      <a:pt x="12" y="33"/>
                    </a:moveTo>
                    <a:lnTo>
                      <a:pt x="19" y="33"/>
                    </a:lnTo>
                    <a:lnTo>
                      <a:pt x="25" y="32"/>
                    </a:lnTo>
                    <a:lnTo>
                      <a:pt x="29" y="28"/>
                    </a:lnTo>
                    <a:lnTo>
                      <a:pt x="33" y="22"/>
                    </a:lnTo>
                    <a:lnTo>
                      <a:pt x="34" y="16"/>
                    </a:lnTo>
                    <a:lnTo>
                      <a:pt x="33" y="9"/>
                    </a:lnTo>
                    <a:lnTo>
                      <a:pt x="28" y="5"/>
                    </a:lnTo>
                    <a:lnTo>
                      <a:pt x="22" y="1"/>
                    </a:lnTo>
                    <a:lnTo>
                      <a:pt x="15" y="0"/>
                    </a:lnTo>
                    <a:lnTo>
                      <a:pt x="10" y="2"/>
                    </a:lnTo>
                    <a:lnTo>
                      <a:pt x="5" y="6"/>
                    </a:lnTo>
                    <a:lnTo>
                      <a:pt x="2" y="12"/>
                    </a:lnTo>
                    <a:lnTo>
                      <a:pt x="0" y="18"/>
                    </a:lnTo>
                    <a:lnTo>
                      <a:pt x="2" y="24"/>
                    </a:lnTo>
                    <a:lnTo>
                      <a:pt x="6" y="30"/>
                    </a:lnTo>
                    <a:lnTo>
                      <a:pt x="12" y="3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defTabSz="609630"/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0325" name="Freeform 128"/>
              <p:cNvSpPr/>
              <p:nvPr/>
            </p:nvSpPr>
            <p:spPr bwMode="auto">
              <a:xfrm>
                <a:off x="4742" y="4201"/>
                <a:ext cx="16" cy="17"/>
              </a:xfrm>
              <a:custGeom>
                <a:avLst/>
                <a:gdLst>
                  <a:gd name="T0" fmla="*/ 0 w 34"/>
                  <a:gd name="T1" fmla="*/ 1 h 33"/>
                  <a:gd name="T2" fmla="*/ 0 w 34"/>
                  <a:gd name="T3" fmla="*/ 1 h 33"/>
                  <a:gd name="T4" fmla="*/ 0 w 34"/>
                  <a:gd name="T5" fmla="*/ 1 h 33"/>
                  <a:gd name="T6" fmla="*/ 0 w 34"/>
                  <a:gd name="T7" fmla="*/ 1 h 33"/>
                  <a:gd name="T8" fmla="*/ 0 w 34"/>
                  <a:gd name="T9" fmla="*/ 1 h 33"/>
                  <a:gd name="T10" fmla="*/ 0 w 34"/>
                  <a:gd name="T11" fmla="*/ 1 h 33"/>
                  <a:gd name="T12" fmla="*/ 0 w 34"/>
                  <a:gd name="T13" fmla="*/ 1 h 33"/>
                  <a:gd name="T14" fmla="*/ 0 w 34"/>
                  <a:gd name="T15" fmla="*/ 1 h 33"/>
                  <a:gd name="T16" fmla="*/ 0 w 34"/>
                  <a:gd name="T17" fmla="*/ 1 h 33"/>
                  <a:gd name="T18" fmla="*/ 0 w 34"/>
                  <a:gd name="T19" fmla="*/ 0 h 33"/>
                  <a:gd name="T20" fmla="*/ 0 w 34"/>
                  <a:gd name="T21" fmla="*/ 1 h 33"/>
                  <a:gd name="T22" fmla="*/ 0 w 34"/>
                  <a:gd name="T23" fmla="*/ 1 h 33"/>
                  <a:gd name="T24" fmla="*/ 0 w 34"/>
                  <a:gd name="T25" fmla="*/ 1 h 33"/>
                  <a:gd name="T26" fmla="*/ 0 w 34"/>
                  <a:gd name="T27" fmla="*/ 1 h 33"/>
                  <a:gd name="T28" fmla="*/ 0 w 34"/>
                  <a:gd name="T29" fmla="*/ 1 h 33"/>
                  <a:gd name="T30" fmla="*/ 0 w 34"/>
                  <a:gd name="T31" fmla="*/ 1 h 33"/>
                  <a:gd name="T32" fmla="*/ 0 w 34"/>
                  <a:gd name="T33" fmla="*/ 1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4" h="33">
                    <a:moveTo>
                      <a:pt x="12" y="32"/>
                    </a:moveTo>
                    <a:lnTo>
                      <a:pt x="19" y="33"/>
                    </a:lnTo>
                    <a:lnTo>
                      <a:pt x="24" y="32"/>
                    </a:lnTo>
                    <a:lnTo>
                      <a:pt x="29" y="27"/>
                    </a:lnTo>
                    <a:lnTo>
                      <a:pt x="32" y="22"/>
                    </a:lnTo>
                    <a:lnTo>
                      <a:pt x="34" y="15"/>
                    </a:lnTo>
                    <a:lnTo>
                      <a:pt x="31" y="9"/>
                    </a:lnTo>
                    <a:lnTo>
                      <a:pt x="28" y="4"/>
                    </a:lnTo>
                    <a:lnTo>
                      <a:pt x="22" y="1"/>
                    </a:lnTo>
                    <a:lnTo>
                      <a:pt x="15" y="0"/>
                    </a:lnTo>
                    <a:lnTo>
                      <a:pt x="9" y="1"/>
                    </a:lnTo>
                    <a:lnTo>
                      <a:pt x="4" y="5"/>
                    </a:lnTo>
                    <a:lnTo>
                      <a:pt x="0" y="11"/>
                    </a:lnTo>
                    <a:lnTo>
                      <a:pt x="0" y="18"/>
                    </a:lnTo>
                    <a:lnTo>
                      <a:pt x="1" y="24"/>
                    </a:lnTo>
                    <a:lnTo>
                      <a:pt x="6" y="28"/>
                    </a:lnTo>
                    <a:lnTo>
                      <a:pt x="12" y="3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defTabSz="609630"/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0326" name="Freeform 129"/>
              <p:cNvSpPr/>
              <p:nvPr/>
            </p:nvSpPr>
            <p:spPr bwMode="auto">
              <a:xfrm>
                <a:off x="4782" y="4209"/>
                <a:ext cx="17" cy="17"/>
              </a:xfrm>
              <a:custGeom>
                <a:avLst/>
                <a:gdLst>
                  <a:gd name="T0" fmla="*/ 1 w 33"/>
                  <a:gd name="T1" fmla="*/ 1 h 33"/>
                  <a:gd name="T2" fmla="*/ 1 w 33"/>
                  <a:gd name="T3" fmla="*/ 1 h 33"/>
                  <a:gd name="T4" fmla="*/ 1 w 33"/>
                  <a:gd name="T5" fmla="*/ 1 h 33"/>
                  <a:gd name="T6" fmla="*/ 1 w 33"/>
                  <a:gd name="T7" fmla="*/ 1 h 33"/>
                  <a:gd name="T8" fmla="*/ 1 w 33"/>
                  <a:gd name="T9" fmla="*/ 1 h 33"/>
                  <a:gd name="T10" fmla="*/ 1 w 33"/>
                  <a:gd name="T11" fmla="*/ 1 h 33"/>
                  <a:gd name="T12" fmla="*/ 1 w 33"/>
                  <a:gd name="T13" fmla="*/ 1 h 33"/>
                  <a:gd name="T14" fmla="*/ 1 w 33"/>
                  <a:gd name="T15" fmla="*/ 1 h 33"/>
                  <a:gd name="T16" fmla="*/ 1 w 33"/>
                  <a:gd name="T17" fmla="*/ 1 h 33"/>
                  <a:gd name="T18" fmla="*/ 1 w 33"/>
                  <a:gd name="T19" fmla="*/ 0 h 33"/>
                  <a:gd name="T20" fmla="*/ 1 w 33"/>
                  <a:gd name="T21" fmla="*/ 1 h 33"/>
                  <a:gd name="T22" fmla="*/ 1 w 33"/>
                  <a:gd name="T23" fmla="*/ 1 h 33"/>
                  <a:gd name="T24" fmla="*/ 0 w 33"/>
                  <a:gd name="T25" fmla="*/ 1 h 33"/>
                  <a:gd name="T26" fmla="*/ 0 w 33"/>
                  <a:gd name="T27" fmla="*/ 1 h 33"/>
                  <a:gd name="T28" fmla="*/ 1 w 33"/>
                  <a:gd name="T29" fmla="*/ 1 h 33"/>
                  <a:gd name="T30" fmla="*/ 1 w 33"/>
                  <a:gd name="T31" fmla="*/ 1 h 33"/>
                  <a:gd name="T32" fmla="*/ 1 w 33"/>
                  <a:gd name="T33" fmla="*/ 1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3" h="33">
                    <a:moveTo>
                      <a:pt x="11" y="32"/>
                    </a:moveTo>
                    <a:lnTo>
                      <a:pt x="18" y="33"/>
                    </a:lnTo>
                    <a:lnTo>
                      <a:pt x="24" y="32"/>
                    </a:lnTo>
                    <a:lnTo>
                      <a:pt x="29" y="27"/>
                    </a:lnTo>
                    <a:lnTo>
                      <a:pt x="32" y="22"/>
                    </a:lnTo>
                    <a:lnTo>
                      <a:pt x="33" y="15"/>
                    </a:lnTo>
                    <a:lnTo>
                      <a:pt x="31" y="9"/>
                    </a:lnTo>
                    <a:lnTo>
                      <a:pt x="27" y="4"/>
                    </a:lnTo>
                    <a:lnTo>
                      <a:pt x="22" y="1"/>
                    </a:lnTo>
                    <a:lnTo>
                      <a:pt x="15" y="0"/>
                    </a:lnTo>
                    <a:lnTo>
                      <a:pt x="9" y="1"/>
                    </a:lnTo>
                    <a:lnTo>
                      <a:pt x="3" y="6"/>
                    </a:lnTo>
                    <a:lnTo>
                      <a:pt x="0" y="11"/>
                    </a:lnTo>
                    <a:lnTo>
                      <a:pt x="0" y="18"/>
                    </a:lnTo>
                    <a:lnTo>
                      <a:pt x="1" y="24"/>
                    </a:lnTo>
                    <a:lnTo>
                      <a:pt x="5" y="29"/>
                    </a:lnTo>
                    <a:lnTo>
                      <a:pt x="11" y="3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defTabSz="609630"/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0327" name="Freeform 130"/>
              <p:cNvSpPr/>
              <p:nvPr/>
            </p:nvSpPr>
            <p:spPr bwMode="auto">
              <a:xfrm>
                <a:off x="4820" y="4226"/>
                <a:ext cx="17" cy="17"/>
              </a:xfrm>
              <a:custGeom>
                <a:avLst/>
                <a:gdLst>
                  <a:gd name="T0" fmla="*/ 1 w 33"/>
                  <a:gd name="T1" fmla="*/ 1 h 34"/>
                  <a:gd name="T2" fmla="*/ 1 w 33"/>
                  <a:gd name="T3" fmla="*/ 1 h 34"/>
                  <a:gd name="T4" fmla="*/ 1 w 33"/>
                  <a:gd name="T5" fmla="*/ 1 h 34"/>
                  <a:gd name="T6" fmla="*/ 1 w 33"/>
                  <a:gd name="T7" fmla="*/ 1 h 34"/>
                  <a:gd name="T8" fmla="*/ 1 w 33"/>
                  <a:gd name="T9" fmla="*/ 1 h 34"/>
                  <a:gd name="T10" fmla="*/ 1 w 33"/>
                  <a:gd name="T11" fmla="*/ 1 h 34"/>
                  <a:gd name="T12" fmla="*/ 1 w 33"/>
                  <a:gd name="T13" fmla="*/ 1 h 34"/>
                  <a:gd name="T14" fmla="*/ 1 w 33"/>
                  <a:gd name="T15" fmla="*/ 1 h 34"/>
                  <a:gd name="T16" fmla="*/ 1 w 33"/>
                  <a:gd name="T17" fmla="*/ 1 h 34"/>
                  <a:gd name="T18" fmla="*/ 1 w 33"/>
                  <a:gd name="T19" fmla="*/ 0 h 34"/>
                  <a:gd name="T20" fmla="*/ 1 w 33"/>
                  <a:gd name="T21" fmla="*/ 1 h 34"/>
                  <a:gd name="T22" fmla="*/ 1 w 33"/>
                  <a:gd name="T23" fmla="*/ 1 h 34"/>
                  <a:gd name="T24" fmla="*/ 1 w 33"/>
                  <a:gd name="T25" fmla="*/ 1 h 34"/>
                  <a:gd name="T26" fmla="*/ 0 w 33"/>
                  <a:gd name="T27" fmla="*/ 1 h 34"/>
                  <a:gd name="T28" fmla="*/ 1 w 33"/>
                  <a:gd name="T29" fmla="*/ 1 h 34"/>
                  <a:gd name="T30" fmla="*/ 1 w 33"/>
                  <a:gd name="T31" fmla="*/ 1 h 34"/>
                  <a:gd name="T32" fmla="*/ 1 w 33"/>
                  <a:gd name="T33" fmla="*/ 1 h 3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3" h="34">
                    <a:moveTo>
                      <a:pt x="11" y="34"/>
                    </a:moveTo>
                    <a:lnTo>
                      <a:pt x="18" y="34"/>
                    </a:lnTo>
                    <a:lnTo>
                      <a:pt x="24" y="33"/>
                    </a:lnTo>
                    <a:lnTo>
                      <a:pt x="30" y="28"/>
                    </a:lnTo>
                    <a:lnTo>
                      <a:pt x="33" y="22"/>
                    </a:lnTo>
                    <a:lnTo>
                      <a:pt x="33" y="15"/>
                    </a:lnTo>
                    <a:lnTo>
                      <a:pt x="32" y="9"/>
                    </a:lnTo>
                    <a:lnTo>
                      <a:pt x="27" y="5"/>
                    </a:lnTo>
                    <a:lnTo>
                      <a:pt x="22" y="1"/>
                    </a:lnTo>
                    <a:lnTo>
                      <a:pt x="16" y="0"/>
                    </a:lnTo>
                    <a:lnTo>
                      <a:pt x="9" y="3"/>
                    </a:lnTo>
                    <a:lnTo>
                      <a:pt x="4" y="6"/>
                    </a:lnTo>
                    <a:lnTo>
                      <a:pt x="1" y="12"/>
                    </a:lnTo>
                    <a:lnTo>
                      <a:pt x="0" y="19"/>
                    </a:lnTo>
                    <a:lnTo>
                      <a:pt x="2" y="24"/>
                    </a:lnTo>
                    <a:lnTo>
                      <a:pt x="5" y="30"/>
                    </a:lnTo>
                    <a:lnTo>
                      <a:pt x="11" y="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defTabSz="609630"/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0328" name="Freeform 131"/>
              <p:cNvSpPr/>
              <p:nvPr/>
            </p:nvSpPr>
            <p:spPr bwMode="auto">
              <a:xfrm>
                <a:off x="4853" y="4250"/>
                <a:ext cx="16" cy="16"/>
              </a:xfrm>
              <a:custGeom>
                <a:avLst/>
                <a:gdLst>
                  <a:gd name="T0" fmla="*/ 0 w 33"/>
                  <a:gd name="T1" fmla="*/ 0 h 33"/>
                  <a:gd name="T2" fmla="*/ 0 w 33"/>
                  <a:gd name="T3" fmla="*/ 0 h 33"/>
                  <a:gd name="T4" fmla="*/ 0 w 33"/>
                  <a:gd name="T5" fmla="*/ 0 h 33"/>
                  <a:gd name="T6" fmla="*/ 0 w 33"/>
                  <a:gd name="T7" fmla="*/ 0 h 33"/>
                  <a:gd name="T8" fmla="*/ 0 w 33"/>
                  <a:gd name="T9" fmla="*/ 0 h 33"/>
                  <a:gd name="T10" fmla="*/ 0 w 33"/>
                  <a:gd name="T11" fmla="*/ 0 h 33"/>
                  <a:gd name="T12" fmla="*/ 0 w 33"/>
                  <a:gd name="T13" fmla="*/ 0 h 33"/>
                  <a:gd name="T14" fmla="*/ 0 w 33"/>
                  <a:gd name="T15" fmla="*/ 0 h 33"/>
                  <a:gd name="T16" fmla="*/ 0 w 33"/>
                  <a:gd name="T17" fmla="*/ 0 h 33"/>
                  <a:gd name="T18" fmla="*/ 0 w 33"/>
                  <a:gd name="T19" fmla="*/ 0 h 33"/>
                  <a:gd name="T20" fmla="*/ 0 w 33"/>
                  <a:gd name="T21" fmla="*/ 0 h 33"/>
                  <a:gd name="T22" fmla="*/ 0 w 33"/>
                  <a:gd name="T23" fmla="*/ 0 h 33"/>
                  <a:gd name="T24" fmla="*/ 0 w 33"/>
                  <a:gd name="T25" fmla="*/ 0 h 33"/>
                  <a:gd name="T26" fmla="*/ 0 w 33"/>
                  <a:gd name="T27" fmla="*/ 0 h 33"/>
                  <a:gd name="T28" fmla="*/ 0 w 33"/>
                  <a:gd name="T29" fmla="*/ 0 h 33"/>
                  <a:gd name="T30" fmla="*/ 0 w 33"/>
                  <a:gd name="T31" fmla="*/ 0 h 33"/>
                  <a:gd name="T32" fmla="*/ 0 w 33"/>
                  <a:gd name="T33" fmla="*/ 0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3" h="33">
                    <a:moveTo>
                      <a:pt x="12" y="32"/>
                    </a:moveTo>
                    <a:lnTo>
                      <a:pt x="18" y="33"/>
                    </a:lnTo>
                    <a:lnTo>
                      <a:pt x="25" y="32"/>
                    </a:lnTo>
                    <a:lnTo>
                      <a:pt x="29" y="27"/>
                    </a:lnTo>
                    <a:lnTo>
                      <a:pt x="33" y="21"/>
                    </a:lnTo>
                    <a:lnTo>
                      <a:pt x="33" y="15"/>
                    </a:lnTo>
                    <a:lnTo>
                      <a:pt x="31" y="9"/>
                    </a:lnTo>
                    <a:lnTo>
                      <a:pt x="27" y="4"/>
                    </a:lnTo>
                    <a:lnTo>
                      <a:pt x="21" y="1"/>
                    </a:lnTo>
                    <a:lnTo>
                      <a:pt x="15" y="0"/>
                    </a:lnTo>
                    <a:lnTo>
                      <a:pt x="8" y="1"/>
                    </a:lnTo>
                    <a:lnTo>
                      <a:pt x="4" y="5"/>
                    </a:lnTo>
                    <a:lnTo>
                      <a:pt x="0" y="11"/>
                    </a:lnTo>
                    <a:lnTo>
                      <a:pt x="0" y="18"/>
                    </a:lnTo>
                    <a:lnTo>
                      <a:pt x="2" y="24"/>
                    </a:lnTo>
                    <a:lnTo>
                      <a:pt x="6" y="28"/>
                    </a:lnTo>
                    <a:lnTo>
                      <a:pt x="12" y="3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defTabSz="609630"/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0329" name="Freeform 132"/>
              <p:cNvSpPr/>
              <p:nvPr/>
            </p:nvSpPr>
            <p:spPr bwMode="auto">
              <a:xfrm>
                <a:off x="4680" y="4230"/>
                <a:ext cx="188" cy="72"/>
              </a:xfrm>
              <a:custGeom>
                <a:avLst/>
                <a:gdLst>
                  <a:gd name="T0" fmla="*/ 1 w 376"/>
                  <a:gd name="T1" fmla="*/ 1 h 144"/>
                  <a:gd name="T2" fmla="*/ 1 w 376"/>
                  <a:gd name="T3" fmla="*/ 1 h 144"/>
                  <a:gd name="T4" fmla="*/ 1 w 376"/>
                  <a:gd name="T5" fmla="*/ 1 h 144"/>
                  <a:gd name="T6" fmla="*/ 1 w 376"/>
                  <a:gd name="T7" fmla="*/ 1 h 144"/>
                  <a:gd name="T8" fmla="*/ 1 w 376"/>
                  <a:gd name="T9" fmla="*/ 1 h 144"/>
                  <a:gd name="T10" fmla="*/ 1 w 376"/>
                  <a:gd name="T11" fmla="*/ 1 h 144"/>
                  <a:gd name="T12" fmla="*/ 1 w 376"/>
                  <a:gd name="T13" fmla="*/ 1 h 144"/>
                  <a:gd name="T14" fmla="*/ 1 w 376"/>
                  <a:gd name="T15" fmla="*/ 1 h 144"/>
                  <a:gd name="T16" fmla="*/ 1 w 376"/>
                  <a:gd name="T17" fmla="*/ 1 h 144"/>
                  <a:gd name="T18" fmla="*/ 1 w 376"/>
                  <a:gd name="T19" fmla="*/ 1 h 144"/>
                  <a:gd name="T20" fmla="*/ 1 w 376"/>
                  <a:gd name="T21" fmla="*/ 1 h 144"/>
                  <a:gd name="T22" fmla="*/ 1 w 376"/>
                  <a:gd name="T23" fmla="*/ 1 h 144"/>
                  <a:gd name="T24" fmla="*/ 1 w 376"/>
                  <a:gd name="T25" fmla="*/ 1 h 144"/>
                  <a:gd name="T26" fmla="*/ 1 w 376"/>
                  <a:gd name="T27" fmla="*/ 1 h 144"/>
                  <a:gd name="T28" fmla="*/ 1 w 376"/>
                  <a:gd name="T29" fmla="*/ 1 h 144"/>
                  <a:gd name="T30" fmla="*/ 1 w 376"/>
                  <a:gd name="T31" fmla="*/ 1 h 144"/>
                  <a:gd name="T32" fmla="*/ 1 w 376"/>
                  <a:gd name="T33" fmla="*/ 1 h 144"/>
                  <a:gd name="T34" fmla="*/ 1 w 376"/>
                  <a:gd name="T35" fmla="*/ 1 h 144"/>
                  <a:gd name="T36" fmla="*/ 1 w 376"/>
                  <a:gd name="T37" fmla="*/ 1 h 144"/>
                  <a:gd name="T38" fmla="*/ 1 w 376"/>
                  <a:gd name="T39" fmla="*/ 0 h 144"/>
                  <a:gd name="T40" fmla="*/ 1 w 376"/>
                  <a:gd name="T41" fmla="*/ 1 h 144"/>
                  <a:gd name="T42" fmla="*/ 1 w 376"/>
                  <a:gd name="T43" fmla="*/ 1 h 144"/>
                  <a:gd name="T44" fmla="*/ 1 w 376"/>
                  <a:gd name="T45" fmla="*/ 1 h 144"/>
                  <a:gd name="T46" fmla="*/ 1 w 376"/>
                  <a:gd name="T47" fmla="*/ 1 h 144"/>
                  <a:gd name="T48" fmla="*/ 0 w 376"/>
                  <a:gd name="T49" fmla="*/ 1 h 144"/>
                  <a:gd name="T50" fmla="*/ 1 w 376"/>
                  <a:gd name="T51" fmla="*/ 1 h 144"/>
                  <a:gd name="T52" fmla="*/ 1 w 376"/>
                  <a:gd name="T53" fmla="*/ 1 h 144"/>
                  <a:gd name="T54" fmla="*/ 1 w 376"/>
                  <a:gd name="T55" fmla="*/ 1 h 144"/>
                  <a:gd name="T56" fmla="*/ 1 w 376"/>
                  <a:gd name="T57" fmla="*/ 1 h 144"/>
                  <a:gd name="T58" fmla="*/ 1 w 376"/>
                  <a:gd name="T59" fmla="*/ 1 h 144"/>
                  <a:gd name="T60" fmla="*/ 1 w 376"/>
                  <a:gd name="T61" fmla="*/ 1 h 144"/>
                  <a:gd name="T62" fmla="*/ 1 w 376"/>
                  <a:gd name="T63" fmla="*/ 1 h 144"/>
                  <a:gd name="T64" fmla="*/ 1 w 376"/>
                  <a:gd name="T65" fmla="*/ 1 h 144"/>
                  <a:gd name="T66" fmla="*/ 1 w 376"/>
                  <a:gd name="T67" fmla="*/ 1 h 144"/>
                  <a:gd name="T68" fmla="*/ 1 w 376"/>
                  <a:gd name="T69" fmla="*/ 1 h 144"/>
                  <a:gd name="T70" fmla="*/ 1 w 376"/>
                  <a:gd name="T71" fmla="*/ 1 h 144"/>
                  <a:gd name="T72" fmla="*/ 1 w 376"/>
                  <a:gd name="T73" fmla="*/ 1 h 144"/>
                  <a:gd name="T74" fmla="*/ 1 w 376"/>
                  <a:gd name="T75" fmla="*/ 1 h 144"/>
                  <a:gd name="T76" fmla="*/ 1 w 376"/>
                  <a:gd name="T77" fmla="*/ 1 h 144"/>
                  <a:gd name="T78" fmla="*/ 1 w 376"/>
                  <a:gd name="T79" fmla="*/ 1 h 144"/>
                  <a:gd name="T80" fmla="*/ 1 w 376"/>
                  <a:gd name="T81" fmla="*/ 1 h 144"/>
                  <a:gd name="T82" fmla="*/ 1 w 376"/>
                  <a:gd name="T83" fmla="*/ 1 h 144"/>
                  <a:gd name="T84" fmla="*/ 1 w 376"/>
                  <a:gd name="T85" fmla="*/ 1 h 144"/>
                  <a:gd name="T86" fmla="*/ 1 w 376"/>
                  <a:gd name="T87" fmla="*/ 1 h 144"/>
                  <a:gd name="T88" fmla="*/ 1 w 376"/>
                  <a:gd name="T89" fmla="*/ 1 h 144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0" t="0" r="r" b="b"/>
                <a:pathLst>
                  <a:path w="376" h="144">
                    <a:moveTo>
                      <a:pt x="340" y="144"/>
                    </a:moveTo>
                    <a:lnTo>
                      <a:pt x="344" y="141"/>
                    </a:lnTo>
                    <a:lnTo>
                      <a:pt x="349" y="137"/>
                    </a:lnTo>
                    <a:lnTo>
                      <a:pt x="353" y="134"/>
                    </a:lnTo>
                    <a:lnTo>
                      <a:pt x="358" y="130"/>
                    </a:lnTo>
                    <a:lnTo>
                      <a:pt x="363" y="127"/>
                    </a:lnTo>
                    <a:lnTo>
                      <a:pt x="367" y="122"/>
                    </a:lnTo>
                    <a:lnTo>
                      <a:pt x="372" y="119"/>
                    </a:lnTo>
                    <a:lnTo>
                      <a:pt x="376" y="114"/>
                    </a:lnTo>
                    <a:lnTo>
                      <a:pt x="358" y="95"/>
                    </a:lnTo>
                    <a:lnTo>
                      <a:pt x="337" y="76"/>
                    </a:lnTo>
                    <a:lnTo>
                      <a:pt x="314" y="60"/>
                    </a:lnTo>
                    <a:lnTo>
                      <a:pt x="291" y="46"/>
                    </a:lnTo>
                    <a:lnTo>
                      <a:pt x="266" y="34"/>
                    </a:lnTo>
                    <a:lnTo>
                      <a:pt x="239" y="23"/>
                    </a:lnTo>
                    <a:lnTo>
                      <a:pt x="213" y="15"/>
                    </a:lnTo>
                    <a:lnTo>
                      <a:pt x="186" y="9"/>
                    </a:lnTo>
                    <a:lnTo>
                      <a:pt x="160" y="5"/>
                    </a:lnTo>
                    <a:lnTo>
                      <a:pt x="133" y="1"/>
                    </a:lnTo>
                    <a:lnTo>
                      <a:pt x="108" y="0"/>
                    </a:lnTo>
                    <a:lnTo>
                      <a:pt x="83" y="1"/>
                    </a:lnTo>
                    <a:lnTo>
                      <a:pt x="60" y="4"/>
                    </a:lnTo>
                    <a:lnTo>
                      <a:pt x="38" y="7"/>
                    </a:lnTo>
                    <a:lnTo>
                      <a:pt x="17" y="13"/>
                    </a:lnTo>
                    <a:lnTo>
                      <a:pt x="0" y="20"/>
                    </a:lnTo>
                    <a:lnTo>
                      <a:pt x="4" y="32"/>
                    </a:lnTo>
                    <a:lnTo>
                      <a:pt x="9" y="45"/>
                    </a:lnTo>
                    <a:lnTo>
                      <a:pt x="15" y="58"/>
                    </a:lnTo>
                    <a:lnTo>
                      <a:pt x="21" y="69"/>
                    </a:lnTo>
                    <a:lnTo>
                      <a:pt x="40" y="60"/>
                    </a:lnTo>
                    <a:lnTo>
                      <a:pt x="61" y="54"/>
                    </a:lnTo>
                    <a:lnTo>
                      <a:pt x="83" y="50"/>
                    </a:lnTo>
                    <a:lnTo>
                      <a:pt x="106" y="47"/>
                    </a:lnTo>
                    <a:lnTo>
                      <a:pt x="128" y="47"/>
                    </a:lnTo>
                    <a:lnTo>
                      <a:pt x="151" y="49"/>
                    </a:lnTo>
                    <a:lnTo>
                      <a:pt x="174" y="52"/>
                    </a:lnTo>
                    <a:lnTo>
                      <a:pt x="197" y="58"/>
                    </a:lnTo>
                    <a:lnTo>
                      <a:pt x="219" y="65"/>
                    </a:lnTo>
                    <a:lnTo>
                      <a:pt x="241" y="73"/>
                    </a:lnTo>
                    <a:lnTo>
                      <a:pt x="261" y="82"/>
                    </a:lnTo>
                    <a:lnTo>
                      <a:pt x="280" y="92"/>
                    </a:lnTo>
                    <a:lnTo>
                      <a:pt x="298" y="104"/>
                    </a:lnTo>
                    <a:lnTo>
                      <a:pt x="314" y="117"/>
                    </a:lnTo>
                    <a:lnTo>
                      <a:pt x="328" y="130"/>
                    </a:lnTo>
                    <a:lnTo>
                      <a:pt x="340" y="144"/>
                    </a:lnTo>
                    <a:close/>
                  </a:path>
                </a:pathLst>
              </a:custGeom>
              <a:solidFill>
                <a:srgbClr val="D100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defTabSz="609630"/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0330" name="Freeform 133"/>
              <p:cNvSpPr/>
              <p:nvPr/>
            </p:nvSpPr>
            <p:spPr bwMode="auto">
              <a:xfrm>
                <a:off x="3482" y="4271"/>
                <a:ext cx="1433" cy="69"/>
              </a:xfrm>
              <a:custGeom>
                <a:avLst/>
                <a:gdLst>
                  <a:gd name="T0" fmla="*/ 0 w 2868"/>
                  <a:gd name="T1" fmla="*/ 1 h 137"/>
                  <a:gd name="T2" fmla="*/ 0 w 2868"/>
                  <a:gd name="T3" fmla="*/ 0 h 137"/>
                  <a:gd name="T4" fmla="*/ 0 w 2868"/>
                  <a:gd name="T5" fmla="*/ 0 h 137"/>
                  <a:gd name="T6" fmla="*/ 0 w 2868"/>
                  <a:gd name="T7" fmla="*/ 1 h 137"/>
                  <a:gd name="T8" fmla="*/ 0 w 2868"/>
                  <a:gd name="T9" fmla="*/ 1 h 13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868" h="137">
                    <a:moveTo>
                      <a:pt x="2868" y="134"/>
                    </a:moveTo>
                    <a:lnTo>
                      <a:pt x="2868" y="0"/>
                    </a:lnTo>
                    <a:lnTo>
                      <a:pt x="0" y="0"/>
                    </a:lnTo>
                    <a:lnTo>
                      <a:pt x="7" y="137"/>
                    </a:lnTo>
                    <a:lnTo>
                      <a:pt x="2868" y="134"/>
                    </a:lnTo>
                    <a:close/>
                  </a:path>
                </a:pathLst>
              </a:custGeom>
              <a:solidFill>
                <a:srgbClr val="00A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defTabSz="609630"/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0331" name="Freeform 134"/>
              <p:cNvSpPr/>
              <p:nvPr/>
            </p:nvSpPr>
            <p:spPr bwMode="auto">
              <a:xfrm>
                <a:off x="3452" y="4178"/>
                <a:ext cx="202" cy="140"/>
              </a:xfrm>
              <a:custGeom>
                <a:avLst/>
                <a:gdLst>
                  <a:gd name="T0" fmla="*/ 1 w 404"/>
                  <a:gd name="T1" fmla="*/ 0 h 281"/>
                  <a:gd name="T2" fmla="*/ 1 w 404"/>
                  <a:gd name="T3" fmla="*/ 0 h 281"/>
                  <a:gd name="T4" fmla="*/ 1 w 404"/>
                  <a:gd name="T5" fmla="*/ 0 h 281"/>
                  <a:gd name="T6" fmla="*/ 1 w 404"/>
                  <a:gd name="T7" fmla="*/ 0 h 281"/>
                  <a:gd name="T8" fmla="*/ 1 w 404"/>
                  <a:gd name="T9" fmla="*/ 0 h 281"/>
                  <a:gd name="T10" fmla="*/ 1 w 404"/>
                  <a:gd name="T11" fmla="*/ 0 h 281"/>
                  <a:gd name="T12" fmla="*/ 1 w 404"/>
                  <a:gd name="T13" fmla="*/ 0 h 281"/>
                  <a:gd name="T14" fmla="*/ 1 w 404"/>
                  <a:gd name="T15" fmla="*/ 0 h 281"/>
                  <a:gd name="T16" fmla="*/ 1 w 404"/>
                  <a:gd name="T17" fmla="*/ 0 h 281"/>
                  <a:gd name="T18" fmla="*/ 1 w 404"/>
                  <a:gd name="T19" fmla="*/ 0 h 281"/>
                  <a:gd name="T20" fmla="*/ 1 w 404"/>
                  <a:gd name="T21" fmla="*/ 0 h 281"/>
                  <a:gd name="T22" fmla="*/ 1 w 404"/>
                  <a:gd name="T23" fmla="*/ 0 h 281"/>
                  <a:gd name="T24" fmla="*/ 1 w 404"/>
                  <a:gd name="T25" fmla="*/ 0 h 281"/>
                  <a:gd name="T26" fmla="*/ 1 w 404"/>
                  <a:gd name="T27" fmla="*/ 0 h 281"/>
                  <a:gd name="T28" fmla="*/ 1 w 404"/>
                  <a:gd name="T29" fmla="*/ 0 h 281"/>
                  <a:gd name="T30" fmla="*/ 1 w 404"/>
                  <a:gd name="T31" fmla="*/ 0 h 281"/>
                  <a:gd name="T32" fmla="*/ 1 w 404"/>
                  <a:gd name="T33" fmla="*/ 0 h 281"/>
                  <a:gd name="T34" fmla="*/ 1 w 404"/>
                  <a:gd name="T35" fmla="*/ 0 h 281"/>
                  <a:gd name="T36" fmla="*/ 1 w 404"/>
                  <a:gd name="T37" fmla="*/ 0 h 281"/>
                  <a:gd name="T38" fmla="*/ 1 w 404"/>
                  <a:gd name="T39" fmla="*/ 0 h 281"/>
                  <a:gd name="T40" fmla="*/ 1 w 404"/>
                  <a:gd name="T41" fmla="*/ 0 h 281"/>
                  <a:gd name="T42" fmla="*/ 1 w 404"/>
                  <a:gd name="T43" fmla="*/ 0 h 281"/>
                  <a:gd name="T44" fmla="*/ 1 w 404"/>
                  <a:gd name="T45" fmla="*/ 0 h 281"/>
                  <a:gd name="T46" fmla="*/ 1 w 404"/>
                  <a:gd name="T47" fmla="*/ 0 h 281"/>
                  <a:gd name="T48" fmla="*/ 1 w 404"/>
                  <a:gd name="T49" fmla="*/ 0 h 281"/>
                  <a:gd name="T50" fmla="*/ 1 w 404"/>
                  <a:gd name="T51" fmla="*/ 0 h 281"/>
                  <a:gd name="T52" fmla="*/ 1 w 404"/>
                  <a:gd name="T53" fmla="*/ 0 h 281"/>
                  <a:gd name="T54" fmla="*/ 1 w 404"/>
                  <a:gd name="T55" fmla="*/ 0 h 281"/>
                  <a:gd name="T56" fmla="*/ 1 w 404"/>
                  <a:gd name="T57" fmla="*/ 0 h 281"/>
                  <a:gd name="T58" fmla="*/ 1 w 404"/>
                  <a:gd name="T59" fmla="*/ 0 h 281"/>
                  <a:gd name="T60" fmla="*/ 1 w 404"/>
                  <a:gd name="T61" fmla="*/ 0 h 281"/>
                  <a:gd name="T62" fmla="*/ 1 w 404"/>
                  <a:gd name="T63" fmla="*/ 0 h 281"/>
                  <a:gd name="T64" fmla="*/ 1 w 404"/>
                  <a:gd name="T65" fmla="*/ 0 h 281"/>
                  <a:gd name="T66" fmla="*/ 1 w 404"/>
                  <a:gd name="T67" fmla="*/ 0 h 281"/>
                  <a:gd name="T68" fmla="*/ 1 w 404"/>
                  <a:gd name="T69" fmla="*/ 0 h 281"/>
                  <a:gd name="T70" fmla="*/ 1 w 404"/>
                  <a:gd name="T71" fmla="*/ 0 h 281"/>
                  <a:gd name="T72" fmla="*/ 1 w 404"/>
                  <a:gd name="T73" fmla="*/ 0 h 281"/>
                  <a:gd name="T74" fmla="*/ 1 w 404"/>
                  <a:gd name="T75" fmla="*/ 0 h 281"/>
                  <a:gd name="T76" fmla="*/ 1 w 404"/>
                  <a:gd name="T77" fmla="*/ 0 h 281"/>
                  <a:gd name="T78" fmla="*/ 1 w 404"/>
                  <a:gd name="T79" fmla="*/ 0 h 281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0" t="0" r="r" b="b"/>
                <a:pathLst>
                  <a:path w="404" h="281">
                    <a:moveTo>
                      <a:pt x="339" y="270"/>
                    </a:moveTo>
                    <a:lnTo>
                      <a:pt x="323" y="270"/>
                    </a:lnTo>
                    <a:lnTo>
                      <a:pt x="306" y="271"/>
                    </a:lnTo>
                    <a:lnTo>
                      <a:pt x="290" y="271"/>
                    </a:lnTo>
                    <a:lnTo>
                      <a:pt x="274" y="271"/>
                    </a:lnTo>
                    <a:lnTo>
                      <a:pt x="258" y="273"/>
                    </a:lnTo>
                    <a:lnTo>
                      <a:pt x="241" y="273"/>
                    </a:lnTo>
                    <a:lnTo>
                      <a:pt x="225" y="274"/>
                    </a:lnTo>
                    <a:lnTo>
                      <a:pt x="209" y="274"/>
                    </a:lnTo>
                    <a:lnTo>
                      <a:pt x="194" y="275"/>
                    </a:lnTo>
                    <a:lnTo>
                      <a:pt x="178" y="276"/>
                    </a:lnTo>
                    <a:lnTo>
                      <a:pt x="163" y="276"/>
                    </a:lnTo>
                    <a:lnTo>
                      <a:pt x="148" y="277"/>
                    </a:lnTo>
                    <a:lnTo>
                      <a:pt x="133" y="278"/>
                    </a:lnTo>
                    <a:lnTo>
                      <a:pt x="118" y="279"/>
                    </a:lnTo>
                    <a:lnTo>
                      <a:pt x="103" y="279"/>
                    </a:lnTo>
                    <a:lnTo>
                      <a:pt x="89" y="281"/>
                    </a:lnTo>
                    <a:lnTo>
                      <a:pt x="86" y="258"/>
                    </a:lnTo>
                    <a:lnTo>
                      <a:pt x="80" y="233"/>
                    </a:lnTo>
                    <a:lnTo>
                      <a:pt x="72" y="209"/>
                    </a:lnTo>
                    <a:lnTo>
                      <a:pt x="62" y="185"/>
                    </a:lnTo>
                    <a:lnTo>
                      <a:pt x="49" y="163"/>
                    </a:lnTo>
                    <a:lnTo>
                      <a:pt x="34" y="142"/>
                    </a:lnTo>
                    <a:lnTo>
                      <a:pt x="18" y="125"/>
                    </a:lnTo>
                    <a:lnTo>
                      <a:pt x="0" y="112"/>
                    </a:lnTo>
                    <a:lnTo>
                      <a:pt x="20" y="118"/>
                    </a:lnTo>
                    <a:lnTo>
                      <a:pt x="40" y="127"/>
                    </a:lnTo>
                    <a:lnTo>
                      <a:pt x="57" y="139"/>
                    </a:lnTo>
                    <a:lnTo>
                      <a:pt x="73" y="155"/>
                    </a:lnTo>
                    <a:lnTo>
                      <a:pt x="89" y="173"/>
                    </a:lnTo>
                    <a:lnTo>
                      <a:pt x="103" y="196"/>
                    </a:lnTo>
                    <a:lnTo>
                      <a:pt x="118" y="223"/>
                    </a:lnTo>
                    <a:lnTo>
                      <a:pt x="133" y="254"/>
                    </a:lnTo>
                    <a:lnTo>
                      <a:pt x="140" y="223"/>
                    </a:lnTo>
                    <a:lnTo>
                      <a:pt x="142" y="188"/>
                    </a:lnTo>
                    <a:lnTo>
                      <a:pt x="142" y="153"/>
                    </a:lnTo>
                    <a:lnTo>
                      <a:pt x="139" y="116"/>
                    </a:lnTo>
                    <a:lnTo>
                      <a:pt x="133" y="81"/>
                    </a:lnTo>
                    <a:lnTo>
                      <a:pt x="125" y="50"/>
                    </a:lnTo>
                    <a:lnTo>
                      <a:pt x="115" y="23"/>
                    </a:lnTo>
                    <a:lnTo>
                      <a:pt x="102" y="5"/>
                    </a:lnTo>
                    <a:lnTo>
                      <a:pt x="121" y="18"/>
                    </a:lnTo>
                    <a:lnTo>
                      <a:pt x="140" y="34"/>
                    </a:lnTo>
                    <a:lnTo>
                      <a:pt x="157" y="53"/>
                    </a:lnTo>
                    <a:lnTo>
                      <a:pt x="174" y="78"/>
                    </a:lnTo>
                    <a:lnTo>
                      <a:pt x="188" y="106"/>
                    </a:lnTo>
                    <a:lnTo>
                      <a:pt x="201" y="141"/>
                    </a:lnTo>
                    <a:lnTo>
                      <a:pt x="212" y="183"/>
                    </a:lnTo>
                    <a:lnTo>
                      <a:pt x="218" y="231"/>
                    </a:lnTo>
                    <a:lnTo>
                      <a:pt x="229" y="208"/>
                    </a:lnTo>
                    <a:lnTo>
                      <a:pt x="237" y="183"/>
                    </a:lnTo>
                    <a:lnTo>
                      <a:pt x="243" y="154"/>
                    </a:lnTo>
                    <a:lnTo>
                      <a:pt x="245" y="124"/>
                    </a:lnTo>
                    <a:lnTo>
                      <a:pt x="245" y="93"/>
                    </a:lnTo>
                    <a:lnTo>
                      <a:pt x="241" y="62"/>
                    </a:lnTo>
                    <a:lnTo>
                      <a:pt x="235" y="30"/>
                    </a:lnTo>
                    <a:lnTo>
                      <a:pt x="223" y="0"/>
                    </a:lnTo>
                    <a:lnTo>
                      <a:pt x="240" y="30"/>
                    </a:lnTo>
                    <a:lnTo>
                      <a:pt x="255" y="57"/>
                    </a:lnTo>
                    <a:lnTo>
                      <a:pt x="268" y="82"/>
                    </a:lnTo>
                    <a:lnTo>
                      <a:pt x="279" y="106"/>
                    </a:lnTo>
                    <a:lnTo>
                      <a:pt x="288" y="128"/>
                    </a:lnTo>
                    <a:lnTo>
                      <a:pt x="294" y="151"/>
                    </a:lnTo>
                    <a:lnTo>
                      <a:pt x="298" y="173"/>
                    </a:lnTo>
                    <a:lnTo>
                      <a:pt x="299" y="195"/>
                    </a:lnTo>
                    <a:lnTo>
                      <a:pt x="312" y="173"/>
                    </a:lnTo>
                    <a:lnTo>
                      <a:pt x="326" y="148"/>
                    </a:lnTo>
                    <a:lnTo>
                      <a:pt x="340" y="121"/>
                    </a:lnTo>
                    <a:lnTo>
                      <a:pt x="354" y="94"/>
                    </a:lnTo>
                    <a:lnTo>
                      <a:pt x="366" y="67"/>
                    </a:lnTo>
                    <a:lnTo>
                      <a:pt x="375" y="42"/>
                    </a:lnTo>
                    <a:lnTo>
                      <a:pt x="382" y="20"/>
                    </a:lnTo>
                    <a:lnTo>
                      <a:pt x="384" y="3"/>
                    </a:lnTo>
                    <a:lnTo>
                      <a:pt x="392" y="27"/>
                    </a:lnTo>
                    <a:lnTo>
                      <a:pt x="398" y="53"/>
                    </a:lnTo>
                    <a:lnTo>
                      <a:pt x="403" y="81"/>
                    </a:lnTo>
                    <a:lnTo>
                      <a:pt x="404" y="112"/>
                    </a:lnTo>
                    <a:lnTo>
                      <a:pt x="398" y="146"/>
                    </a:lnTo>
                    <a:lnTo>
                      <a:pt x="388" y="184"/>
                    </a:lnTo>
                    <a:lnTo>
                      <a:pt x="368" y="225"/>
                    </a:lnTo>
                    <a:lnTo>
                      <a:pt x="339" y="270"/>
                    </a:lnTo>
                    <a:close/>
                  </a:path>
                </a:pathLst>
              </a:custGeom>
              <a:solidFill>
                <a:srgbClr val="00A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defTabSz="609630"/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0332" name="Freeform 135"/>
              <p:cNvSpPr/>
              <p:nvPr/>
            </p:nvSpPr>
            <p:spPr bwMode="auto">
              <a:xfrm>
                <a:off x="4880" y="4200"/>
                <a:ext cx="51" cy="71"/>
              </a:xfrm>
              <a:custGeom>
                <a:avLst/>
                <a:gdLst>
                  <a:gd name="T0" fmla="*/ 1 w 102"/>
                  <a:gd name="T1" fmla="*/ 1 h 142"/>
                  <a:gd name="T2" fmla="*/ 0 w 102"/>
                  <a:gd name="T3" fmla="*/ 1 h 142"/>
                  <a:gd name="T4" fmla="*/ 1 w 102"/>
                  <a:gd name="T5" fmla="*/ 1 h 142"/>
                  <a:gd name="T6" fmla="*/ 1 w 102"/>
                  <a:gd name="T7" fmla="*/ 1 h 142"/>
                  <a:gd name="T8" fmla="*/ 1 w 102"/>
                  <a:gd name="T9" fmla="*/ 1 h 142"/>
                  <a:gd name="T10" fmla="*/ 1 w 102"/>
                  <a:gd name="T11" fmla="*/ 1 h 142"/>
                  <a:gd name="T12" fmla="*/ 1 w 102"/>
                  <a:gd name="T13" fmla="*/ 1 h 142"/>
                  <a:gd name="T14" fmla="*/ 1 w 102"/>
                  <a:gd name="T15" fmla="*/ 1 h 142"/>
                  <a:gd name="T16" fmla="*/ 1 w 102"/>
                  <a:gd name="T17" fmla="*/ 1 h 142"/>
                  <a:gd name="T18" fmla="*/ 1 w 102"/>
                  <a:gd name="T19" fmla="*/ 0 h 142"/>
                  <a:gd name="T20" fmla="*/ 1 w 102"/>
                  <a:gd name="T21" fmla="*/ 1 h 142"/>
                  <a:gd name="T22" fmla="*/ 1 w 102"/>
                  <a:gd name="T23" fmla="*/ 1 h 142"/>
                  <a:gd name="T24" fmla="*/ 1 w 102"/>
                  <a:gd name="T25" fmla="*/ 1 h 142"/>
                  <a:gd name="T26" fmla="*/ 1 w 102"/>
                  <a:gd name="T27" fmla="*/ 1 h 142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102" h="142">
                    <a:moveTo>
                      <a:pt x="71" y="142"/>
                    </a:moveTo>
                    <a:lnTo>
                      <a:pt x="0" y="142"/>
                    </a:lnTo>
                    <a:lnTo>
                      <a:pt x="6" y="123"/>
                    </a:lnTo>
                    <a:lnTo>
                      <a:pt x="16" y="102"/>
                    </a:lnTo>
                    <a:lnTo>
                      <a:pt x="27" y="82"/>
                    </a:lnTo>
                    <a:lnTo>
                      <a:pt x="41" y="61"/>
                    </a:lnTo>
                    <a:lnTo>
                      <a:pt x="56" y="43"/>
                    </a:lnTo>
                    <a:lnTo>
                      <a:pt x="71" y="26"/>
                    </a:lnTo>
                    <a:lnTo>
                      <a:pt x="87" y="12"/>
                    </a:lnTo>
                    <a:lnTo>
                      <a:pt x="102" y="0"/>
                    </a:lnTo>
                    <a:lnTo>
                      <a:pt x="84" y="41"/>
                    </a:lnTo>
                    <a:lnTo>
                      <a:pt x="74" y="78"/>
                    </a:lnTo>
                    <a:lnTo>
                      <a:pt x="71" y="112"/>
                    </a:lnTo>
                    <a:lnTo>
                      <a:pt x="71" y="142"/>
                    </a:lnTo>
                    <a:close/>
                  </a:path>
                </a:pathLst>
              </a:custGeom>
              <a:solidFill>
                <a:srgbClr val="00A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defTabSz="609630"/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0333" name="Freeform 136"/>
              <p:cNvSpPr/>
              <p:nvPr/>
            </p:nvSpPr>
            <p:spPr bwMode="auto">
              <a:xfrm>
                <a:off x="3666" y="4127"/>
                <a:ext cx="558" cy="206"/>
              </a:xfrm>
              <a:custGeom>
                <a:avLst/>
                <a:gdLst>
                  <a:gd name="T0" fmla="*/ 0 w 1117"/>
                  <a:gd name="T1" fmla="*/ 1 h 412"/>
                  <a:gd name="T2" fmla="*/ 0 w 1117"/>
                  <a:gd name="T3" fmla="*/ 1 h 412"/>
                  <a:gd name="T4" fmla="*/ 0 w 1117"/>
                  <a:gd name="T5" fmla="*/ 1 h 412"/>
                  <a:gd name="T6" fmla="*/ 0 w 1117"/>
                  <a:gd name="T7" fmla="*/ 1 h 412"/>
                  <a:gd name="T8" fmla="*/ 0 w 1117"/>
                  <a:gd name="T9" fmla="*/ 1 h 412"/>
                  <a:gd name="T10" fmla="*/ 0 w 1117"/>
                  <a:gd name="T11" fmla="*/ 1 h 412"/>
                  <a:gd name="T12" fmla="*/ 0 w 1117"/>
                  <a:gd name="T13" fmla="*/ 1 h 412"/>
                  <a:gd name="T14" fmla="*/ 0 w 1117"/>
                  <a:gd name="T15" fmla="*/ 1 h 412"/>
                  <a:gd name="T16" fmla="*/ 0 w 1117"/>
                  <a:gd name="T17" fmla="*/ 1 h 412"/>
                  <a:gd name="T18" fmla="*/ 0 w 1117"/>
                  <a:gd name="T19" fmla="*/ 1 h 412"/>
                  <a:gd name="T20" fmla="*/ 0 w 1117"/>
                  <a:gd name="T21" fmla="*/ 1 h 412"/>
                  <a:gd name="T22" fmla="*/ 0 w 1117"/>
                  <a:gd name="T23" fmla="*/ 1 h 412"/>
                  <a:gd name="T24" fmla="*/ 0 w 1117"/>
                  <a:gd name="T25" fmla="*/ 1 h 412"/>
                  <a:gd name="T26" fmla="*/ 0 w 1117"/>
                  <a:gd name="T27" fmla="*/ 1 h 412"/>
                  <a:gd name="T28" fmla="*/ 0 w 1117"/>
                  <a:gd name="T29" fmla="*/ 1 h 412"/>
                  <a:gd name="T30" fmla="*/ 0 w 1117"/>
                  <a:gd name="T31" fmla="*/ 1 h 412"/>
                  <a:gd name="T32" fmla="*/ 0 w 1117"/>
                  <a:gd name="T33" fmla="*/ 1 h 412"/>
                  <a:gd name="T34" fmla="*/ 0 w 1117"/>
                  <a:gd name="T35" fmla="*/ 1 h 412"/>
                  <a:gd name="T36" fmla="*/ 0 w 1117"/>
                  <a:gd name="T37" fmla="*/ 1 h 412"/>
                  <a:gd name="T38" fmla="*/ 0 w 1117"/>
                  <a:gd name="T39" fmla="*/ 1 h 412"/>
                  <a:gd name="T40" fmla="*/ 0 w 1117"/>
                  <a:gd name="T41" fmla="*/ 1 h 412"/>
                  <a:gd name="T42" fmla="*/ 0 w 1117"/>
                  <a:gd name="T43" fmla="*/ 1 h 412"/>
                  <a:gd name="T44" fmla="*/ 0 w 1117"/>
                  <a:gd name="T45" fmla="*/ 1 h 412"/>
                  <a:gd name="T46" fmla="*/ 0 w 1117"/>
                  <a:gd name="T47" fmla="*/ 1 h 412"/>
                  <a:gd name="T48" fmla="*/ 0 w 1117"/>
                  <a:gd name="T49" fmla="*/ 1 h 412"/>
                  <a:gd name="T50" fmla="*/ 0 w 1117"/>
                  <a:gd name="T51" fmla="*/ 1 h 412"/>
                  <a:gd name="T52" fmla="*/ 0 w 1117"/>
                  <a:gd name="T53" fmla="*/ 1 h 412"/>
                  <a:gd name="T54" fmla="*/ 0 w 1117"/>
                  <a:gd name="T55" fmla="*/ 1 h 412"/>
                  <a:gd name="T56" fmla="*/ 0 w 1117"/>
                  <a:gd name="T57" fmla="*/ 1 h 412"/>
                  <a:gd name="T58" fmla="*/ 0 w 1117"/>
                  <a:gd name="T59" fmla="*/ 1 h 412"/>
                  <a:gd name="T60" fmla="*/ 0 w 1117"/>
                  <a:gd name="T61" fmla="*/ 1 h 412"/>
                  <a:gd name="T62" fmla="*/ 0 w 1117"/>
                  <a:gd name="T63" fmla="*/ 1 h 412"/>
                  <a:gd name="T64" fmla="*/ 0 w 1117"/>
                  <a:gd name="T65" fmla="*/ 0 h 412"/>
                  <a:gd name="T66" fmla="*/ 0 w 1117"/>
                  <a:gd name="T67" fmla="*/ 1 h 412"/>
                  <a:gd name="T68" fmla="*/ 0 w 1117"/>
                  <a:gd name="T69" fmla="*/ 1 h 412"/>
                  <a:gd name="T70" fmla="*/ 0 w 1117"/>
                  <a:gd name="T71" fmla="*/ 1 h 412"/>
                  <a:gd name="T72" fmla="*/ 0 w 1117"/>
                  <a:gd name="T73" fmla="*/ 1 h 412"/>
                  <a:gd name="T74" fmla="*/ 0 w 1117"/>
                  <a:gd name="T75" fmla="*/ 1 h 412"/>
                  <a:gd name="T76" fmla="*/ 0 w 1117"/>
                  <a:gd name="T77" fmla="*/ 1 h 412"/>
                  <a:gd name="T78" fmla="*/ 0 w 1117"/>
                  <a:gd name="T79" fmla="*/ 1 h 412"/>
                  <a:gd name="T80" fmla="*/ 0 w 1117"/>
                  <a:gd name="T81" fmla="*/ 1 h 412"/>
                  <a:gd name="T82" fmla="*/ 0 w 1117"/>
                  <a:gd name="T83" fmla="*/ 1 h 412"/>
                  <a:gd name="T84" fmla="*/ 0 w 1117"/>
                  <a:gd name="T85" fmla="*/ 1 h 412"/>
                  <a:gd name="T86" fmla="*/ 0 w 1117"/>
                  <a:gd name="T87" fmla="*/ 1 h 412"/>
                  <a:gd name="T88" fmla="*/ 0 w 1117"/>
                  <a:gd name="T89" fmla="*/ 1 h 412"/>
                  <a:gd name="T90" fmla="*/ 0 w 1117"/>
                  <a:gd name="T91" fmla="*/ 1 h 412"/>
                  <a:gd name="T92" fmla="*/ 0 w 1117"/>
                  <a:gd name="T93" fmla="*/ 1 h 412"/>
                  <a:gd name="T94" fmla="*/ 0 w 1117"/>
                  <a:gd name="T95" fmla="*/ 1 h 412"/>
                  <a:gd name="T96" fmla="*/ 0 w 1117"/>
                  <a:gd name="T97" fmla="*/ 1 h 412"/>
                  <a:gd name="T98" fmla="*/ 0 w 1117"/>
                  <a:gd name="T99" fmla="*/ 1 h 412"/>
                  <a:gd name="T100" fmla="*/ 0 w 1117"/>
                  <a:gd name="T101" fmla="*/ 1 h 412"/>
                  <a:gd name="T102" fmla="*/ 0 w 1117"/>
                  <a:gd name="T103" fmla="*/ 1 h 412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0" t="0" r="r" b="b"/>
                <a:pathLst>
                  <a:path w="1117" h="412">
                    <a:moveTo>
                      <a:pt x="1093" y="212"/>
                    </a:moveTo>
                    <a:lnTo>
                      <a:pt x="1073" y="229"/>
                    </a:lnTo>
                    <a:lnTo>
                      <a:pt x="1052" y="248"/>
                    </a:lnTo>
                    <a:lnTo>
                      <a:pt x="1032" y="265"/>
                    </a:lnTo>
                    <a:lnTo>
                      <a:pt x="1011" y="284"/>
                    </a:lnTo>
                    <a:lnTo>
                      <a:pt x="990" y="301"/>
                    </a:lnTo>
                    <a:lnTo>
                      <a:pt x="971" y="317"/>
                    </a:lnTo>
                    <a:lnTo>
                      <a:pt x="951" y="334"/>
                    </a:lnTo>
                    <a:lnTo>
                      <a:pt x="934" y="349"/>
                    </a:lnTo>
                    <a:lnTo>
                      <a:pt x="917" y="363"/>
                    </a:lnTo>
                    <a:lnTo>
                      <a:pt x="900" y="376"/>
                    </a:lnTo>
                    <a:lnTo>
                      <a:pt x="888" y="387"/>
                    </a:lnTo>
                    <a:lnTo>
                      <a:pt x="876" y="397"/>
                    </a:lnTo>
                    <a:lnTo>
                      <a:pt x="867" y="403"/>
                    </a:lnTo>
                    <a:lnTo>
                      <a:pt x="860" y="409"/>
                    </a:lnTo>
                    <a:lnTo>
                      <a:pt x="857" y="412"/>
                    </a:lnTo>
                    <a:lnTo>
                      <a:pt x="826" y="410"/>
                    </a:lnTo>
                    <a:lnTo>
                      <a:pt x="791" y="409"/>
                    </a:lnTo>
                    <a:lnTo>
                      <a:pt x="753" y="408"/>
                    </a:lnTo>
                    <a:lnTo>
                      <a:pt x="714" y="406"/>
                    </a:lnTo>
                    <a:lnTo>
                      <a:pt x="672" y="403"/>
                    </a:lnTo>
                    <a:lnTo>
                      <a:pt x="630" y="401"/>
                    </a:lnTo>
                    <a:lnTo>
                      <a:pt x="587" y="399"/>
                    </a:lnTo>
                    <a:lnTo>
                      <a:pt x="542" y="395"/>
                    </a:lnTo>
                    <a:lnTo>
                      <a:pt x="499" y="393"/>
                    </a:lnTo>
                    <a:lnTo>
                      <a:pt x="455" y="391"/>
                    </a:lnTo>
                    <a:lnTo>
                      <a:pt x="412" y="387"/>
                    </a:lnTo>
                    <a:lnTo>
                      <a:pt x="371" y="385"/>
                    </a:lnTo>
                    <a:lnTo>
                      <a:pt x="330" y="383"/>
                    </a:lnTo>
                    <a:lnTo>
                      <a:pt x="292" y="380"/>
                    </a:lnTo>
                    <a:lnTo>
                      <a:pt x="257" y="378"/>
                    </a:lnTo>
                    <a:lnTo>
                      <a:pt x="224" y="377"/>
                    </a:lnTo>
                    <a:lnTo>
                      <a:pt x="209" y="376"/>
                    </a:lnTo>
                    <a:lnTo>
                      <a:pt x="193" y="376"/>
                    </a:lnTo>
                    <a:lnTo>
                      <a:pt x="178" y="375"/>
                    </a:lnTo>
                    <a:lnTo>
                      <a:pt x="162" y="375"/>
                    </a:lnTo>
                    <a:lnTo>
                      <a:pt x="147" y="374"/>
                    </a:lnTo>
                    <a:lnTo>
                      <a:pt x="131" y="374"/>
                    </a:lnTo>
                    <a:lnTo>
                      <a:pt x="116" y="372"/>
                    </a:lnTo>
                    <a:lnTo>
                      <a:pt x="101" y="372"/>
                    </a:lnTo>
                    <a:lnTo>
                      <a:pt x="80" y="334"/>
                    </a:lnTo>
                    <a:lnTo>
                      <a:pt x="63" y="289"/>
                    </a:lnTo>
                    <a:lnTo>
                      <a:pt x="48" y="241"/>
                    </a:lnTo>
                    <a:lnTo>
                      <a:pt x="36" y="190"/>
                    </a:lnTo>
                    <a:lnTo>
                      <a:pt x="24" y="142"/>
                    </a:lnTo>
                    <a:lnTo>
                      <a:pt x="15" y="97"/>
                    </a:lnTo>
                    <a:lnTo>
                      <a:pt x="7" y="58"/>
                    </a:lnTo>
                    <a:lnTo>
                      <a:pt x="0" y="28"/>
                    </a:lnTo>
                    <a:lnTo>
                      <a:pt x="11" y="62"/>
                    </a:lnTo>
                    <a:lnTo>
                      <a:pt x="25" y="100"/>
                    </a:lnTo>
                    <a:lnTo>
                      <a:pt x="41" y="141"/>
                    </a:lnTo>
                    <a:lnTo>
                      <a:pt x="59" y="181"/>
                    </a:lnTo>
                    <a:lnTo>
                      <a:pt x="77" y="220"/>
                    </a:lnTo>
                    <a:lnTo>
                      <a:pt x="94" y="256"/>
                    </a:lnTo>
                    <a:lnTo>
                      <a:pt x="110" y="287"/>
                    </a:lnTo>
                    <a:lnTo>
                      <a:pt x="124" y="311"/>
                    </a:lnTo>
                    <a:lnTo>
                      <a:pt x="131" y="284"/>
                    </a:lnTo>
                    <a:lnTo>
                      <a:pt x="138" y="257"/>
                    </a:lnTo>
                    <a:lnTo>
                      <a:pt x="146" y="234"/>
                    </a:lnTo>
                    <a:lnTo>
                      <a:pt x="156" y="211"/>
                    </a:lnTo>
                    <a:lnTo>
                      <a:pt x="169" y="191"/>
                    </a:lnTo>
                    <a:lnTo>
                      <a:pt x="184" y="172"/>
                    </a:lnTo>
                    <a:lnTo>
                      <a:pt x="204" y="153"/>
                    </a:lnTo>
                    <a:lnTo>
                      <a:pt x="227" y="136"/>
                    </a:lnTo>
                    <a:lnTo>
                      <a:pt x="214" y="158"/>
                    </a:lnTo>
                    <a:lnTo>
                      <a:pt x="201" y="184"/>
                    </a:lnTo>
                    <a:lnTo>
                      <a:pt x="191" y="216"/>
                    </a:lnTo>
                    <a:lnTo>
                      <a:pt x="184" y="248"/>
                    </a:lnTo>
                    <a:lnTo>
                      <a:pt x="182" y="281"/>
                    </a:lnTo>
                    <a:lnTo>
                      <a:pt x="188" y="314"/>
                    </a:lnTo>
                    <a:lnTo>
                      <a:pt x="200" y="344"/>
                    </a:lnTo>
                    <a:lnTo>
                      <a:pt x="224" y="370"/>
                    </a:lnTo>
                    <a:lnTo>
                      <a:pt x="250" y="344"/>
                    </a:lnTo>
                    <a:lnTo>
                      <a:pt x="270" y="305"/>
                    </a:lnTo>
                    <a:lnTo>
                      <a:pt x="284" y="261"/>
                    </a:lnTo>
                    <a:lnTo>
                      <a:pt x="291" y="211"/>
                    </a:lnTo>
                    <a:lnTo>
                      <a:pt x="290" y="158"/>
                    </a:lnTo>
                    <a:lnTo>
                      <a:pt x="282" y="105"/>
                    </a:lnTo>
                    <a:lnTo>
                      <a:pt x="264" y="54"/>
                    </a:lnTo>
                    <a:lnTo>
                      <a:pt x="237" y="8"/>
                    </a:lnTo>
                    <a:lnTo>
                      <a:pt x="261" y="35"/>
                    </a:lnTo>
                    <a:lnTo>
                      <a:pt x="282" y="63"/>
                    </a:lnTo>
                    <a:lnTo>
                      <a:pt x="299" y="96"/>
                    </a:lnTo>
                    <a:lnTo>
                      <a:pt x="314" y="130"/>
                    </a:lnTo>
                    <a:lnTo>
                      <a:pt x="326" y="168"/>
                    </a:lnTo>
                    <a:lnTo>
                      <a:pt x="334" y="211"/>
                    </a:lnTo>
                    <a:lnTo>
                      <a:pt x="340" y="258"/>
                    </a:lnTo>
                    <a:lnTo>
                      <a:pt x="341" y="309"/>
                    </a:lnTo>
                    <a:lnTo>
                      <a:pt x="355" y="288"/>
                    </a:lnTo>
                    <a:lnTo>
                      <a:pt x="371" y="266"/>
                    </a:lnTo>
                    <a:lnTo>
                      <a:pt x="389" y="244"/>
                    </a:lnTo>
                    <a:lnTo>
                      <a:pt x="409" y="222"/>
                    </a:lnTo>
                    <a:lnTo>
                      <a:pt x="429" y="203"/>
                    </a:lnTo>
                    <a:lnTo>
                      <a:pt x="450" y="184"/>
                    </a:lnTo>
                    <a:lnTo>
                      <a:pt x="471" y="171"/>
                    </a:lnTo>
                    <a:lnTo>
                      <a:pt x="492" y="160"/>
                    </a:lnTo>
                    <a:lnTo>
                      <a:pt x="482" y="180"/>
                    </a:lnTo>
                    <a:lnTo>
                      <a:pt x="469" y="203"/>
                    </a:lnTo>
                    <a:lnTo>
                      <a:pt x="451" y="227"/>
                    </a:lnTo>
                    <a:lnTo>
                      <a:pt x="433" y="251"/>
                    </a:lnTo>
                    <a:lnTo>
                      <a:pt x="416" y="275"/>
                    </a:lnTo>
                    <a:lnTo>
                      <a:pt x="399" y="297"/>
                    </a:lnTo>
                    <a:lnTo>
                      <a:pt x="387" y="318"/>
                    </a:lnTo>
                    <a:lnTo>
                      <a:pt x="381" y="334"/>
                    </a:lnTo>
                    <a:lnTo>
                      <a:pt x="388" y="339"/>
                    </a:lnTo>
                    <a:lnTo>
                      <a:pt x="397" y="344"/>
                    </a:lnTo>
                    <a:lnTo>
                      <a:pt x="408" y="348"/>
                    </a:lnTo>
                    <a:lnTo>
                      <a:pt x="418" y="353"/>
                    </a:lnTo>
                    <a:lnTo>
                      <a:pt x="431" y="356"/>
                    </a:lnTo>
                    <a:lnTo>
                      <a:pt x="443" y="360"/>
                    </a:lnTo>
                    <a:lnTo>
                      <a:pt x="457" y="361"/>
                    </a:lnTo>
                    <a:lnTo>
                      <a:pt x="471" y="360"/>
                    </a:lnTo>
                    <a:lnTo>
                      <a:pt x="470" y="326"/>
                    </a:lnTo>
                    <a:lnTo>
                      <a:pt x="464" y="285"/>
                    </a:lnTo>
                    <a:lnTo>
                      <a:pt x="454" y="240"/>
                    </a:lnTo>
                    <a:lnTo>
                      <a:pt x="440" y="192"/>
                    </a:lnTo>
                    <a:lnTo>
                      <a:pt x="423" y="146"/>
                    </a:lnTo>
                    <a:lnTo>
                      <a:pt x="401" y="103"/>
                    </a:lnTo>
                    <a:lnTo>
                      <a:pt x="374" y="66"/>
                    </a:lnTo>
                    <a:lnTo>
                      <a:pt x="345" y="36"/>
                    </a:lnTo>
                    <a:lnTo>
                      <a:pt x="374" y="58"/>
                    </a:lnTo>
                    <a:lnTo>
                      <a:pt x="399" y="79"/>
                    </a:lnTo>
                    <a:lnTo>
                      <a:pt x="423" y="103"/>
                    </a:lnTo>
                    <a:lnTo>
                      <a:pt x="443" y="127"/>
                    </a:lnTo>
                    <a:lnTo>
                      <a:pt x="462" y="153"/>
                    </a:lnTo>
                    <a:lnTo>
                      <a:pt x="479" y="183"/>
                    </a:lnTo>
                    <a:lnTo>
                      <a:pt x="494" y="217"/>
                    </a:lnTo>
                    <a:lnTo>
                      <a:pt x="509" y="256"/>
                    </a:lnTo>
                    <a:lnTo>
                      <a:pt x="510" y="222"/>
                    </a:lnTo>
                    <a:lnTo>
                      <a:pt x="510" y="188"/>
                    </a:lnTo>
                    <a:lnTo>
                      <a:pt x="509" y="154"/>
                    </a:lnTo>
                    <a:lnTo>
                      <a:pt x="507" y="121"/>
                    </a:lnTo>
                    <a:lnTo>
                      <a:pt x="501" y="89"/>
                    </a:lnTo>
                    <a:lnTo>
                      <a:pt x="494" y="60"/>
                    </a:lnTo>
                    <a:lnTo>
                      <a:pt x="485" y="33"/>
                    </a:lnTo>
                    <a:lnTo>
                      <a:pt x="473" y="10"/>
                    </a:lnTo>
                    <a:lnTo>
                      <a:pt x="489" y="39"/>
                    </a:lnTo>
                    <a:lnTo>
                      <a:pt x="505" y="71"/>
                    </a:lnTo>
                    <a:lnTo>
                      <a:pt x="519" y="106"/>
                    </a:lnTo>
                    <a:lnTo>
                      <a:pt x="531" y="145"/>
                    </a:lnTo>
                    <a:lnTo>
                      <a:pt x="539" y="189"/>
                    </a:lnTo>
                    <a:lnTo>
                      <a:pt x="541" y="236"/>
                    </a:lnTo>
                    <a:lnTo>
                      <a:pt x="538" y="290"/>
                    </a:lnTo>
                    <a:lnTo>
                      <a:pt x="526" y="349"/>
                    </a:lnTo>
                    <a:lnTo>
                      <a:pt x="553" y="322"/>
                    </a:lnTo>
                    <a:lnTo>
                      <a:pt x="576" y="288"/>
                    </a:lnTo>
                    <a:lnTo>
                      <a:pt x="594" y="251"/>
                    </a:lnTo>
                    <a:lnTo>
                      <a:pt x="606" y="211"/>
                    </a:lnTo>
                    <a:lnTo>
                      <a:pt x="608" y="168"/>
                    </a:lnTo>
                    <a:lnTo>
                      <a:pt x="602" y="126"/>
                    </a:lnTo>
                    <a:lnTo>
                      <a:pt x="584" y="84"/>
                    </a:lnTo>
                    <a:lnTo>
                      <a:pt x="551" y="44"/>
                    </a:lnTo>
                    <a:lnTo>
                      <a:pt x="566" y="52"/>
                    </a:lnTo>
                    <a:lnTo>
                      <a:pt x="581" y="60"/>
                    </a:lnTo>
                    <a:lnTo>
                      <a:pt x="596" y="69"/>
                    </a:lnTo>
                    <a:lnTo>
                      <a:pt x="610" y="82"/>
                    </a:lnTo>
                    <a:lnTo>
                      <a:pt x="622" y="96"/>
                    </a:lnTo>
                    <a:lnTo>
                      <a:pt x="632" y="113"/>
                    </a:lnTo>
                    <a:lnTo>
                      <a:pt x="641" y="134"/>
                    </a:lnTo>
                    <a:lnTo>
                      <a:pt x="647" y="158"/>
                    </a:lnTo>
                    <a:lnTo>
                      <a:pt x="651" y="120"/>
                    </a:lnTo>
                    <a:lnTo>
                      <a:pt x="651" y="75"/>
                    </a:lnTo>
                    <a:lnTo>
                      <a:pt x="648" y="32"/>
                    </a:lnTo>
                    <a:lnTo>
                      <a:pt x="645" y="0"/>
                    </a:lnTo>
                    <a:lnTo>
                      <a:pt x="655" y="38"/>
                    </a:lnTo>
                    <a:lnTo>
                      <a:pt x="661" y="82"/>
                    </a:lnTo>
                    <a:lnTo>
                      <a:pt x="662" y="129"/>
                    </a:lnTo>
                    <a:lnTo>
                      <a:pt x="660" y="179"/>
                    </a:lnTo>
                    <a:lnTo>
                      <a:pt x="652" y="228"/>
                    </a:lnTo>
                    <a:lnTo>
                      <a:pt x="641" y="277"/>
                    </a:lnTo>
                    <a:lnTo>
                      <a:pt x="626" y="320"/>
                    </a:lnTo>
                    <a:lnTo>
                      <a:pt x="609" y="360"/>
                    </a:lnTo>
                    <a:lnTo>
                      <a:pt x="636" y="330"/>
                    </a:lnTo>
                    <a:lnTo>
                      <a:pt x="659" y="295"/>
                    </a:lnTo>
                    <a:lnTo>
                      <a:pt x="679" y="255"/>
                    </a:lnTo>
                    <a:lnTo>
                      <a:pt x="697" y="212"/>
                    </a:lnTo>
                    <a:lnTo>
                      <a:pt x="712" y="167"/>
                    </a:lnTo>
                    <a:lnTo>
                      <a:pt x="722" y="122"/>
                    </a:lnTo>
                    <a:lnTo>
                      <a:pt x="730" y="77"/>
                    </a:lnTo>
                    <a:lnTo>
                      <a:pt x="733" y="33"/>
                    </a:lnTo>
                    <a:lnTo>
                      <a:pt x="742" y="88"/>
                    </a:lnTo>
                    <a:lnTo>
                      <a:pt x="746" y="148"/>
                    </a:lnTo>
                    <a:lnTo>
                      <a:pt x="743" y="210"/>
                    </a:lnTo>
                    <a:lnTo>
                      <a:pt x="730" y="269"/>
                    </a:lnTo>
                    <a:lnTo>
                      <a:pt x="743" y="252"/>
                    </a:lnTo>
                    <a:lnTo>
                      <a:pt x="756" y="232"/>
                    </a:lnTo>
                    <a:lnTo>
                      <a:pt x="770" y="206"/>
                    </a:lnTo>
                    <a:lnTo>
                      <a:pt x="784" y="181"/>
                    </a:lnTo>
                    <a:lnTo>
                      <a:pt x="797" y="154"/>
                    </a:lnTo>
                    <a:lnTo>
                      <a:pt x="808" y="130"/>
                    </a:lnTo>
                    <a:lnTo>
                      <a:pt x="816" y="109"/>
                    </a:lnTo>
                    <a:lnTo>
                      <a:pt x="821" y="93"/>
                    </a:lnTo>
                    <a:lnTo>
                      <a:pt x="819" y="118"/>
                    </a:lnTo>
                    <a:lnTo>
                      <a:pt x="813" y="144"/>
                    </a:lnTo>
                    <a:lnTo>
                      <a:pt x="805" y="174"/>
                    </a:lnTo>
                    <a:lnTo>
                      <a:pt x="794" y="204"/>
                    </a:lnTo>
                    <a:lnTo>
                      <a:pt x="781" y="235"/>
                    </a:lnTo>
                    <a:lnTo>
                      <a:pt x="765" y="265"/>
                    </a:lnTo>
                    <a:lnTo>
                      <a:pt x="746" y="295"/>
                    </a:lnTo>
                    <a:lnTo>
                      <a:pt x="725" y="324"/>
                    </a:lnTo>
                    <a:lnTo>
                      <a:pt x="752" y="307"/>
                    </a:lnTo>
                    <a:lnTo>
                      <a:pt x="777" y="286"/>
                    </a:lnTo>
                    <a:lnTo>
                      <a:pt x="803" y="263"/>
                    </a:lnTo>
                    <a:lnTo>
                      <a:pt x="827" y="236"/>
                    </a:lnTo>
                    <a:lnTo>
                      <a:pt x="849" y="207"/>
                    </a:lnTo>
                    <a:lnTo>
                      <a:pt x="869" y="177"/>
                    </a:lnTo>
                    <a:lnTo>
                      <a:pt x="887" y="146"/>
                    </a:lnTo>
                    <a:lnTo>
                      <a:pt x="902" y="114"/>
                    </a:lnTo>
                    <a:lnTo>
                      <a:pt x="896" y="139"/>
                    </a:lnTo>
                    <a:lnTo>
                      <a:pt x="890" y="166"/>
                    </a:lnTo>
                    <a:lnTo>
                      <a:pt x="882" y="194"/>
                    </a:lnTo>
                    <a:lnTo>
                      <a:pt x="873" y="220"/>
                    </a:lnTo>
                    <a:lnTo>
                      <a:pt x="861" y="247"/>
                    </a:lnTo>
                    <a:lnTo>
                      <a:pt x="849" y="271"/>
                    </a:lnTo>
                    <a:lnTo>
                      <a:pt x="835" y="295"/>
                    </a:lnTo>
                    <a:lnTo>
                      <a:pt x="819" y="317"/>
                    </a:lnTo>
                    <a:lnTo>
                      <a:pt x="835" y="308"/>
                    </a:lnTo>
                    <a:lnTo>
                      <a:pt x="850" y="297"/>
                    </a:lnTo>
                    <a:lnTo>
                      <a:pt x="866" y="284"/>
                    </a:lnTo>
                    <a:lnTo>
                      <a:pt x="882" y="269"/>
                    </a:lnTo>
                    <a:lnTo>
                      <a:pt x="897" y="252"/>
                    </a:lnTo>
                    <a:lnTo>
                      <a:pt x="912" y="234"/>
                    </a:lnTo>
                    <a:lnTo>
                      <a:pt x="927" y="216"/>
                    </a:lnTo>
                    <a:lnTo>
                      <a:pt x="941" y="195"/>
                    </a:lnTo>
                    <a:lnTo>
                      <a:pt x="955" y="174"/>
                    </a:lnTo>
                    <a:lnTo>
                      <a:pt x="967" y="153"/>
                    </a:lnTo>
                    <a:lnTo>
                      <a:pt x="979" y="133"/>
                    </a:lnTo>
                    <a:lnTo>
                      <a:pt x="990" y="112"/>
                    </a:lnTo>
                    <a:lnTo>
                      <a:pt x="999" y="91"/>
                    </a:lnTo>
                    <a:lnTo>
                      <a:pt x="1008" y="70"/>
                    </a:lnTo>
                    <a:lnTo>
                      <a:pt x="1014" y="52"/>
                    </a:lnTo>
                    <a:lnTo>
                      <a:pt x="1020" y="33"/>
                    </a:lnTo>
                    <a:lnTo>
                      <a:pt x="1012" y="71"/>
                    </a:lnTo>
                    <a:lnTo>
                      <a:pt x="1004" y="107"/>
                    </a:lnTo>
                    <a:lnTo>
                      <a:pt x="994" y="141"/>
                    </a:lnTo>
                    <a:lnTo>
                      <a:pt x="983" y="173"/>
                    </a:lnTo>
                    <a:lnTo>
                      <a:pt x="968" y="206"/>
                    </a:lnTo>
                    <a:lnTo>
                      <a:pt x="950" y="242"/>
                    </a:lnTo>
                    <a:lnTo>
                      <a:pt x="927" y="279"/>
                    </a:lnTo>
                    <a:lnTo>
                      <a:pt x="897" y="322"/>
                    </a:lnTo>
                    <a:lnTo>
                      <a:pt x="910" y="314"/>
                    </a:lnTo>
                    <a:lnTo>
                      <a:pt x="925" y="304"/>
                    </a:lnTo>
                    <a:lnTo>
                      <a:pt x="940" y="294"/>
                    </a:lnTo>
                    <a:lnTo>
                      <a:pt x="956" y="282"/>
                    </a:lnTo>
                    <a:lnTo>
                      <a:pt x="972" y="270"/>
                    </a:lnTo>
                    <a:lnTo>
                      <a:pt x="988" y="257"/>
                    </a:lnTo>
                    <a:lnTo>
                      <a:pt x="1005" y="243"/>
                    </a:lnTo>
                    <a:lnTo>
                      <a:pt x="1021" y="228"/>
                    </a:lnTo>
                    <a:lnTo>
                      <a:pt x="1037" y="213"/>
                    </a:lnTo>
                    <a:lnTo>
                      <a:pt x="1052" y="197"/>
                    </a:lnTo>
                    <a:lnTo>
                      <a:pt x="1067" y="182"/>
                    </a:lnTo>
                    <a:lnTo>
                      <a:pt x="1080" y="166"/>
                    </a:lnTo>
                    <a:lnTo>
                      <a:pt x="1092" y="150"/>
                    </a:lnTo>
                    <a:lnTo>
                      <a:pt x="1102" y="135"/>
                    </a:lnTo>
                    <a:lnTo>
                      <a:pt x="1111" y="119"/>
                    </a:lnTo>
                    <a:lnTo>
                      <a:pt x="1117" y="104"/>
                    </a:lnTo>
                    <a:lnTo>
                      <a:pt x="1110" y="136"/>
                    </a:lnTo>
                    <a:lnTo>
                      <a:pt x="1103" y="166"/>
                    </a:lnTo>
                    <a:lnTo>
                      <a:pt x="1099" y="192"/>
                    </a:lnTo>
                    <a:lnTo>
                      <a:pt x="1093" y="212"/>
                    </a:lnTo>
                    <a:close/>
                  </a:path>
                </a:pathLst>
              </a:custGeom>
              <a:solidFill>
                <a:srgbClr val="00A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defTabSz="609630"/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0334" name="Freeform 137"/>
              <p:cNvSpPr/>
              <p:nvPr/>
            </p:nvSpPr>
            <p:spPr bwMode="auto">
              <a:xfrm>
                <a:off x="4164" y="4179"/>
                <a:ext cx="202" cy="141"/>
              </a:xfrm>
              <a:custGeom>
                <a:avLst/>
                <a:gdLst>
                  <a:gd name="T0" fmla="*/ 1 w 403"/>
                  <a:gd name="T1" fmla="*/ 1 h 280"/>
                  <a:gd name="T2" fmla="*/ 1 w 403"/>
                  <a:gd name="T3" fmla="*/ 1 h 280"/>
                  <a:gd name="T4" fmla="*/ 1 w 403"/>
                  <a:gd name="T5" fmla="*/ 1 h 280"/>
                  <a:gd name="T6" fmla="*/ 1 w 403"/>
                  <a:gd name="T7" fmla="*/ 1 h 280"/>
                  <a:gd name="T8" fmla="*/ 1 w 403"/>
                  <a:gd name="T9" fmla="*/ 1 h 280"/>
                  <a:gd name="T10" fmla="*/ 1 w 403"/>
                  <a:gd name="T11" fmla="*/ 1 h 280"/>
                  <a:gd name="T12" fmla="*/ 1 w 403"/>
                  <a:gd name="T13" fmla="*/ 1 h 280"/>
                  <a:gd name="T14" fmla="*/ 1 w 403"/>
                  <a:gd name="T15" fmla="*/ 1 h 280"/>
                  <a:gd name="T16" fmla="*/ 1 w 403"/>
                  <a:gd name="T17" fmla="*/ 1 h 280"/>
                  <a:gd name="T18" fmla="*/ 1 w 403"/>
                  <a:gd name="T19" fmla="*/ 1 h 280"/>
                  <a:gd name="T20" fmla="*/ 1 w 403"/>
                  <a:gd name="T21" fmla="*/ 1 h 280"/>
                  <a:gd name="T22" fmla="*/ 1 w 403"/>
                  <a:gd name="T23" fmla="*/ 1 h 280"/>
                  <a:gd name="T24" fmla="*/ 1 w 403"/>
                  <a:gd name="T25" fmla="*/ 1 h 280"/>
                  <a:gd name="T26" fmla="*/ 1 w 403"/>
                  <a:gd name="T27" fmla="*/ 1 h 280"/>
                  <a:gd name="T28" fmla="*/ 1 w 403"/>
                  <a:gd name="T29" fmla="*/ 1 h 280"/>
                  <a:gd name="T30" fmla="*/ 1 w 403"/>
                  <a:gd name="T31" fmla="*/ 1 h 280"/>
                  <a:gd name="T32" fmla="*/ 1 w 403"/>
                  <a:gd name="T33" fmla="*/ 1 h 280"/>
                  <a:gd name="T34" fmla="*/ 1 w 403"/>
                  <a:gd name="T35" fmla="*/ 1 h 280"/>
                  <a:gd name="T36" fmla="*/ 1 w 403"/>
                  <a:gd name="T37" fmla="*/ 1 h 280"/>
                  <a:gd name="T38" fmla="*/ 1 w 403"/>
                  <a:gd name="T39" fmla="*/ 1 h 280"/>
                  <a:gd name="T40" fmla="*/ 1 w 403"/>
                  <a:gd name="T41" fmla="*/ 1 h 280"/>
                  <a:gd name="T42" fmla="*/ 1 w 403"/>
                  <a:gd name="T43" fmla="*/ 1 h 280"/>
                  <a:gd name="T44" fmla="*/ 1 w 403"/>
                  <a:gd name="T45" fmla="*/ 1 h 280"/>
                  <a:gd name="T46" fmla="*/ 1 w 403"/>
                  <a:gd name="T47" fmla="*/ 1 h 280"/>
                  <a:gd name="T48" fmla="*/ 1 w 403"/>
                  <a:gd name="T49" fmla="*/ 1 h 280"/>
                  <a:gd name="T50" fmla="*/ 1 w 403"/>
                  <a:gd name="T51" fmla="*/ 1 h 280"/>
                  <a:gd name="T52" fmla="*/ 1 w 403"/>
                  <a:gd name="T53" fmla="*/ 1 h 280"/>
                  <a:gd name="T54" fmla="*/ 1 w 403"/>
                  <a:gd name="T55" fmla="*/ 1 h 280"/>
                  <a:gd name="T56" fmla="*/ 1 w 403"/>
                  <a:gd name="T57" fmla="*/ 1 h 280"/>
                  <a:gd name="T58" fmla="*/ 1 w 403"/>
                  <a:gd name="T59" fmla="*/ 1 h 280"/>
                  <a:gd name="T60" fmla="*/ 1 w 403"/>
                  <a:gd name="T61" fmla="*/ 1 h 280"/>
                  <a:gd name="T62" fmla="*/ 1 w 403"/>
                  <a:gd name="T63" fmla="*/ 1 h 280"/>
                  <a:gd name="T64" fmla="*/ 1 w 403"/>
                  <a:gd name="T65" fmla="*/ 1 h 280"/>
                  <a:gd name="T66" fmla="*/ 1 w 403"/>
                  <a:gd name="T67" fmla="*/ 1 h 280"/>
                  <a:gd name="T68" fmla="*/ 1 w 403"/>
                  <a:gd name="T69" fmla="*/ 1 h 280"/>
                  <a:gd name="T70" fmla="*/ 1 w 403"/>
                  <a:gd name="T71" fmla="*/ 1 h 280"/>
                  <a:gd name="T72" fmla="*/ 1 w 403"/>
                  <a:gd name="T73" fmla="*/ 1 h 280"/>
                  <a:gd name="T74" fmla="*/ 1 w 403"/>
                  <a:gd name="T75" fmla="*/ 1 h 280"/>
                  <a:gd name="T76" fmla="*/ 1 w 403"/>
                  <a:gd name="T77" fmla="*/ 1 h 280"/>
                  <a:gd name="T78" fmla="*/ 1 w 403"/>
                  <a:gd name="T79" fmla="*/ 1 h 280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0" t="0" r="r" b="b"/>
                <a:pathLst>
                  <a:path w="403" h="280">
                    <a:moveTo>
                      <a:pt x="339" y="270"/>
                    </a:moveTo>
                    <a:lnTo>
                      <a:pt x="322" y="270"/>
                    </a:lnTo>
                    <a:lnTo>
                      <a:pt x="305" y="271"/>
                    </a:lnTo>
                    <a:lnTo>
                      <a:pt x="289" y="271"/>
                    </a:lnTo>
                    <a:lnTo>
                      <a:pt x="273" y="272"/>
                    </a:lnTo>
                    <a:lnTo>
                      <a:pt x="257" y="272"/>
                    </a:lnTo>
                    <a:lnTo>
                      <a:pt x="241" y="273"/>
                    </a:lnTo>
                    <a:lnTo>
                      <a:pt x="225" y="273"/>
                    </a:lnTo>
                    <a:lnTo>
                      <a:pt x="210" y="274"/>
                    </a:lnTo>
                    <a:lnTo>
                      <a:pt x="194" y="274"/>
                    </a:lnTo>
                    <a:lnTo>
                      <a:pt x="179" y="275"/>
                    </a:lnTo>
                    <a:lnTo>
                      <a:pt x="164" y="277"/>
                    </a:lnTo>
                    <a:lnTo>
                      <a:pt x="149" y="277"/>
                    </a:lnTo>
                    <a:lnTo>
                      <a:pt x="134" y="278"/>
                    </a:lnTo>
                    <a:lnTo>
                      <a:pt x="119" y="279"/>
                    </a:lnTo>
                    <a:lnTo>
                      <a:pt x="104" y="279"/>
                    </a:lnTo>
                    <a:lnTo>
                      <a:pt x="90" y="280"/>
                    </a:lnTo>
                    <a:lnTo>
                      <a:pt x="86" y="257"/>
                    </a:lnTo>
                    <a:lnTo>
                      <a:pt x="81" y="233"/>
                    </a:lnTo>
                    <a:lnTo>
                      <a:pt x="73" y="209"/>
                    </a:lnTo>
                    <a:lnTo>
                      <a:pt x="62" y="184"/>
                    </a:lnTo>
                    <a:lnTo>
                      <a:pt x="50" y="162"/>
                    </a:lnTo>
                    <a:lnTo>
                      <a:pt x="35" y="142"/>
                    </a:lnTo>
                    <a:lnTo>
                      <a:pt x="18" y="124"/>
                    </a:lnTo>
                    <a:lnTo>
                      <a:pt x="0" y="112"/>
                    </a:lnTo>
                    <a:lnTo>
                      <a:pt x="22" y="117"/>
                    </a:lnTo>
                    <a:lnTo>
                      <a:pt x="40" y="127"/>
                    </a:lnTo>
                    <a:lnTo>
                      <a:pt x="58" y="138"/>
                    </a:lnTo>
                    <a:lnTo>
                      <a:pt x="74" y="154"/>
                    </a:lnTo>
                    <a:lnTo>
                      <a:pt x="89" y="173"/>
                    </a:lnTo>
                    <a:lnTo>
                      <a:pt x="104" y="196"/>
                    </a:lnTo>
                    <a:lnTo>
                      <a:pt x="117" y="222"/>
                    </a:lnTo>
                    <a:lnTo>
                      <a:pt x="132" y="254"/>
                    </a:lnTo>
                    <a:lnTo>
                      <a:pt x="139" y="222"/>
                    </a:lnTo>
                    <a:lnTo>
                      <a:pt x="143" y="188"/>
                    </a:lnTo>
                    <a:lnTo>
                      <a:pt x="142" y="152"/>
                    </a:lnTo>
                    <a:lnTo>
                      <a:pt x="139" y="115"/>
                    </a:lnTo>
                    <a:lnTo>
                      <a:pt x="134" y="81"/>
                    </a:lnTo>
                    <a:lnTo>
                      <a:pt x="126" y="49"/>
                    </a:lnTo>
                    <a:lnTo>
                      <a:pt x="115" y="23"/>
                    </a:lnTo>
                    <a:lnTo>
                      <a:pt x="103" y="4"/>
                    </a:lnTo>
                    <a:lnTo>
                      <a:pt x="121" y="17"/>
                    </a:lnTo>
                    <a:lnTo>
                      <a:pt x="139" y="33"/>
                    </a:lnTo>
                    <a:lnTo>
                      <a:pt x="157" y="53"/>
                    </a:lnTo>
                    <a:lnTo>
                      <a:pt x="173" y="77"/>
                    </a:lnTo>
                    <a:lnTo>
                      <a:pt x="188" y="106"/>
                    </a:lnTo>
                    <a:lnTo>
                      <a:pt x="200" y="141"/>
                    </a:lnTo>
                    <a:lnTo>
                      <a:pt x="211" y="182"/>
                    </a:lnTo>
                    <a:lnTo>
                      <a:pt x="218" y="230"/>
                    </a:lnTo>
                    <a:lnTo>
                      <a:pt x="228" y="207"/>
                    </a:lnTo>
                    <a:lnTo>
                      <a:pt x="236" y="182"/>
                    </a:lnTo>
                    <a:lnTo>
                      <a:pt x="242" y="153"/>
                    </a:lnTo>
                    <a:lnTo>
                      <a:pt x="245" y="123"/>
                    </a:lnTo>
                    <a:lnTo>
                      <a:pt x="245" y="92"/>
                    </a:lnTo>
                    <a:lnTo>
                      <a:pt x="242" y="61"/>
                    </a:lnTo>
                    <a:lnTo>
                      <a:pt x="235" y="30"/>
                    </a:lnTo>
                    <a:lnTo>
                      <a:pt x="223" y="0"/>
                    </a:lnTo>
                    <a:lnTo>
                      <a:pt x="241" y="30"/>
                    </a:lnTo>
                    <a:lnTo>
                      <a:pt x="255" y="56"/>
                    </a:lnTo>
                    <a:lnTo>
                      <a:pt x="268" y="82"/>
                    </a:lnTo>
                    <a:lnTo>
                      <a:pt x="279" y="106"/>
                    </a:lnTo>
                    <a:lnTo>
                      <a:pt x="287" y="128"/>
                    </a:lnTo>
                    <a:lnTo>
                      <a:pt x="294" y="151"/>
                    </a:lnTo>
                    <a:lnTo>
                      <a:pt x="297" y="173"/>
                    </a:lnTo>
                    <a:lnTo>
                      <a:pt x="298" y="195"/>
                    </a:lnTo>
                    <a:lnTo>
                      <a:pt x="312" y="173"/>
                    </a:lnTo>
                    <a:lnTo>
                      <a:pt x="326" y="149"/>
                    </a:lnTo>
                    <a:lnTo>
                      <a:pt x="340" y="121"/>
                    </a:lnTo>
                    <a:lnTo>
                      <a:pt x="354" y="93"/>
                    </a:lnTo>
                    <a:lnTo>
                      <a:pt x="366" y="67"/>
                    </a:lnTo>
                    <a:lnTo>
                      <a:pt x="375" y="41"/>
                    </a:lnTo>
                    <a:lnTo>
                      <a:pt x="382" y="19"/>
                    </a:lnTo>
                    <a:lnTo>
                      <a:pt x="385" y="2"/>
                    </a:lnTo>
                    <a:lnTo>
                      <a:pt x="392" y="26"/>
                    </a:lnTo>
                    <a:lnTo>
                      <a:pt x="398" y="53"/>
                    </a:lnTo>
                    <a:lnTo>
                      <a:pt x="403" y="81"/>
                    </a:lnTo>
                    <a:lnTo>
                      <a:pt x="403" y="112"/>
                    </a:lnTo>
                    <a:lnTo>
                      <a:pt x="398" y="145"/>
                    </a:lnTo>
                    <a:lnTo>
                      <a:pt x="387" y="183"/>
                    </a:lnTo>
                    <a:lnTo>
                      <a:pt x="367" y="225"/>
                    </a:lnTo>
                    <a:lnTo>
                      <a:pt x="339" y="270"/>
                    </a:lnTo>
                    <a:close/>
                  </a:path>
                </a:pathLst>
              </a:custGeom>
              <a:solidFill>
                <a:srgbClr val="00A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defTabSz="609630"/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0335" name="Freeform 138"/>
              <p:cNvSpPr/>
              <p:nvPr/>
            </p:nvSpPr>
            <p:spPr bwMode="auto">
              <a:xfrm>
                <a:off x="4368" y="4177"/>
                <a:ext cx="123" cy="143"/>
              </a:xfrm>
              <a:custGeom>
                <a:avLst/>
                <a:gdLst>
                  <a:gd name="T0" fmla="*/ 1 w 246"/>
                  <a:gd name="T1" fmla="*/ 1 h 285"/>
                  <a:gd name="T2" fmla="*/ 1 w 246"/>
                  <a:gd name="T3" fmla="*/ 1 h 285"/>
                  <a:gd name="T4" fmla="*/ 1 w 246"/>
                  <a:gd name="T5" fmla="*/ 1 h 285"/>
                  <a:gd name="T6" fmla="*/ 1 w 246"/>
                  <a:gd name="T7" fmla="*/ 1 h 285"/>
                  <a:gd name="T8" fmla="*/ 1 w 246"/>
                  <a:gd name="T9" fmla="*/ 1 h 285"/>
                  <a:gd name="T10" fmla="*/ 1 w 246"/>
                  <a:gd name="T11" fmla="*/ 1 h 285"/>
                  <a:gd name="T12" fmla="*/ 1 w 246"/>
                  <a:gd name="T13" fmla="*/ 1 h 285"/>
                  <a:gd name="T14" fmla="*/ 1 w 246"/>
                  <a:gd name="T15" fmla="*/ 1 h 285"/>
                  <a:gd name="T16" fmla="*/ 0 w 246"/>
                  <a:gd name="T17" fmla="*/ 1 h 285"/>
                  <a:gd name="T18" fmla="*/ 1 w 246"/>
                  <a:gd name="T19" fmla="*/ 1 h 285"/>
                  <a:gd name="T20" fmla="*/ 1 w 246"/>
                  <a:gd name="T21" fmla="*/ 1 h 285"/>
                  <a:gd name="T22" fmla="*/ 1 w 246"/>
                  <a:gd name="T23" fmla="*/ 1 h 285"/>
                  <a:gd name="T24" fmla="*/ 1 w 246"/>
                  <a:gd name="T25" fmla="*/ 1 h 285"/>
                  <a:gd name="T26" fmla="*/ 1 w 246"/>
                  <a:gd name="T27" fmla="*/ 1 h 285"/>
                  <a:gd name="T28" fmla="*/ 1 w 246"/>
                  <a:gd name="T29" fmla="*/ 1 h 285"/>
                  <a:gd name="T30" fmla="*/ 1 w 246"/>
                  <a:gd name="T31" fmla="*/ 1 h 285"/>
                  <a:gd name="T32" fmla="*/ 1 w 246"/>
                  <a:gd name="T33" fmla="*/ 1 h 285"/>
                  <a:gd name="T34" fmla="*/ 1 w 246"/>
                  <a:gd name="T35" fmla="*/ 1 h 285"/>
                  <a:gd name="T36" fmla="*/ 1 w 246"/>
                  <a:gd name="T37" fmla="*/ 1 h 285"/>
                  <a:gd name="T38" fmla="*/ 1 w 246"/>
                  <a:gd name="T39" fmla="*/ 1 h 285"/>
                  <a:gd name="T40" fmla="*/ 1 w 246"/>
                  <a:gd name="T41" fmla="*/ 1 h 285"/>
                  <a:gd name="T42" fmla="*/ 1 w 246"/>
                  <a:gd name="T43" fmla="*/ 1 h 285"/>
                  <a:gd name="T44" fmla="*/ 1 w 246"/>
                  <a:gd name="T45" fmla="*/ 1 h 285"/>
                  <a:gd name="T46" fmla="*/ 1 w 246"/>
                  <a:gd name="T47" fmla="*/ 1 h 285"/>
                  <a:gd name="T48" fmla="*/ 1 w 246"/>
                  <a:gd name="T49" fmla="*/ 0 h 285"/>
                  <a:gd name="T50" fmla="*/ 1 w 246"/>
                  <a:gd name="T51" fmla="*/ 1 h 285"/>
                  <a:gd name="T52" fmla="*/ 1 w 246"/>
                  <a:gd name="T53" fmla="*/ 1 h 285"/>
                  <a:gd name="T54" fmla="*/ 1 w 246"/>
                  <a:gd name="T55" fmla="*/ 1 h 285"/>
                  <a:gd name="T56" fmla="*/ 1 w 246"/>
                  <a:gd name="T57" fmla="*/ 1 h 285"/>
                  <a:gd name="T58" fmla="*/ 1 w 246"/>
                  <a:gd name="T59" fmla="*/ 1 h 285"/>
                  <a:gd name="T60" fmla="*/ 1 w 246"/>
                  <a:gd name="T61" fmla="*/ 1 h 285"/>
                  <a:gd name="T62" fmla="*/ 1 w 246"/>
                  <a:gd name="T63" fmla="*/ 1 h 285"/>
                  <a:gd name="T64" fmla="*/ 1 w 246"/>
                  <a:gd name="T65" fmla="*/ 1 h 285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246" h="285">
                    <a:moveTo>
                      <a:pt x="85" y="285"/>
                    </a:moveTo>
                    <a:lnTo>
                      <a:pt x="75" y="285"/>
                    </a:lnTo>
                    <a:lnTo>
                      <a:pt x="63" y="285"/>
                    </a:lnTo>
                    <a:lnTo>
                      <a:pt x="53" y="285"/>
                    </a:lnTo>
                    <a:lnTo>
                      <a:pt x="42" y="285"/>
                    </a:lnTo>
                    <a:lnTo>
                      <a:pt x="32" y="285"/>
                    </a:lnTo>
                    <a:lnTo>
                      <a:pt x="22" y="285"/>
                    </a:lnTo>
                    <a:lnTo>
                      <a:pt x="10" y="285"/>
                    </a:lnTo>
                    <a:lnTo>
                      <a:pt x="0" y="285"/>
                    </a:lnTo>
                    <a:lnTo>
                      <a:pt x="3" y="270"/>
                    </a:lnTo>
                    <a:lnTo>
                      <a:pt x="8" y="253"/>
                    </a:lnTo>
                    <a:lnTo>
                      <a:pt x="14" y="235"/>
                    </a:lnTo>
                    <a:lnTo>
                      <a:pt x="22" y="217"/>
                    </a:lnTo>
                    <a:lnTo>
                      <a:pt x="30" y="197"/>
                    </a:lnTo>
                    <a:lnTo>
                      <a:pt x="40" y="178"/>
                    </a:lnTo>
                    <a:lnTo>
                      <a:pt x="52" y="157"/>
                    </a:lnTo>
                    <a:lnTo>
                      <a:pt x="64" y="137"/>
                    </a:lnTo>
                    <a:lnTo>
                      <a:pt x="80" y="118"/>
                    </a:lnTo>
                    <a:lnTo>
                      <a:pt x="96" y="98"/>
                    </a:lnTo>
                    <a:lnTo>
                      <a:pt x="116" y="79"/>
                    </a:lnTo>
                    <a:lnTo>
                      <a:pt x="137" y="60"/>
                    </a:lnTo>
                    <a:lnTo>
                      <a:pt x="161" y="43"/>
                    </a:lnTo>
                    <a:lnTo>
                      <a:pt x="186" y="28"/>
                    </a:lnTo>
                    <a:lnTo>
                      <a:pt x="215" y="13"/>
                    </a:lnTo>
                    <a:lnTo>
                      <a:pt x="246" y="0"/>
                    </a:lnTo>
                    <a:lnTo>
                      <a:pt x="215" y="30"/>
                    </a:lnTo>
                    <a:lnTo>
                      <a:pt x="186" y="60"/>
                    </a:lnTo>
                    <a:lnTo>
                      <a:pt x="160" y="91"/>
                    </a:lnTo>
                    <a:lnTo>
                      <a:pt x="136" y="124"/>
                    </a:lnTo>
                    <a:lnTo>
                      <a:pt x="116" y="158"/>
                    </a:lnTo>
                    <a:lnTo>
                      <a:pt x="100" y="196"/>
                    </a:lnTo>
                    <a:lnTo>
                      <a:pt x="90" y="238"/>
                    </a:lnTo>
                    <a:lnTo>
                      <a:pt x="85" y="285"/>
                    </a:lnTo>
                    <a:close/>
                  </a:path>
                </a:pathLst>
              </a:custGeom>
              <a:solidFill>
                <a:srgbClr val="00A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defTabSz="609630"/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0336" name="Freeform 139"/>
              <p:cNvSpPr/>
              <p:nvPr/>
            </p:nvSpPr>
            <p:spPr bwMode="auto">
              <a:xfrm>
                <a:off x="4389" y="4134"/>
                <a:ext cx="493" cy="199"/>
              </a:xfrm>
              <a:custGeom>
                <a:avLst/>
                <a:gdLst>
                  <a:gd name="T0" fmla="*/ 1 w 986"/>
                  <a:gd name="T1" fmla="*/ 1 h 398"/>
                  <a:gd name="T2" fmla="*/ 1 w 986"/>
                  <a:gd name="T3" fmla="*/ 1 h 398"/>
                  <a:gd name="T4" fmla="*/ 1 w 986"/>
                  <a:gd name="T5" fmla="*/ 1 h 398"/>
                  <a:gd name="T6" fmla="*/ 1 w 986"/>
                  <a:gd name="T7" fmla="*/ 1 h 398"/>
                  <a:gd name="T8" fmla="*/ 1 w 986"/>
                  <a:gd name="T9" fmla="*/ 1 h 398"/>
                  <a:gd name="T10" fmla="*/ 1 w 986"/>
                  <a:gd name="T11" fmla="*/ 1 h 398"/>
                  <a:gd name="T12" fmla="*/ 1 w 986"/>
                  <a:gd name="T13" fmla="*/ 1 h 398"/>
                  <a:gd name="T14" fmla="*/ 1 w 986"/>
                  <a:gd name="T15" fmla="*/ 1 h 398"/>
                  <a:gd name="T16" fmla="*/ 1 w 986"/>
                  <a:gd name="T17" fmla="*/ 1 h 398"/>
                  <a:gd name="T18" fmla="*/ 1 w 986"/>
                  <a:gd name="T19" fmla="*/ 1 h 398"/>
                  <a:gd name="T20" fmla="*/ 1 w 986"/>
                  <a:gd name="T21" fmla="*/ 1 h 398"/>
                  <a:gd name="T22" fmla="*/ 1 w 986"/>
                  <a:gd name="T23" fmla="*/ 1 h 398"/>
                  <a:gd name="T24" fmla="*/ 1 w 986"/>
                  <a:gd name="T25" fmla="*/ 1 h 398"/>
                  <a:gd name="T26" fmla="*/ 1 w 986"/>
                  <a:gd name="T27" fmla="*/ 1 h 398"/>
                  <a:gd name="T28" fmla="*/ 1 w 986"/>
                  <a:gd name="T29" fmla="*/ 1 h 398"/>
                  <a:gd name="T30" fmla="*/ 1 w 986"/>
                  <a:gd name="T31" fmla="*/ 1 h 398"/>
                  <a:gd name="T32" fmla="*/ 1 w 986"/>
                  <a:gd name="T33" fmla="*/ 1 h 398"/>
                  <a:gd name="T34" fmla="*/ 1 w 986"/>
                  <a:gd name="T35" fmla="*/ 1 h 398"/>
                  <a:gd name="T36" fmla="*/ 1 w 986"/>
                  <a:gd name="T37" fmla="*/ 1 h 398"/>
                  <a:gd name="T38" fmla="*/ 1 w 986"/>
                  <a:gd name="T39" fmla="*/ 1 h 398"/>
                  <a:gd name="T40" fmla="*/ 1 w 986"/>
                  <a:gd name="T41" fmla="*/ 1 h 398"/>
                  <a:gd name="T42" fmla="*/ 1 w 986"/>
                  <a:gd name="T43" fmla="*/ 1 h 398"/>
                  <a:gd name="T44" fmla="*/ 1 w 986"/>
                  <a:gd name="T45" fmla="*/ 1 h 398"/>
                  <a:gd name="T46" fmla="*/ 1 w 986"/>
                  <a:gd name="T47" fmla="*/ 1 h 398"/>
                  <a:gd name="T48" fmla="*/ 1 w 986"/>
                  <a:gd name="T49" fmla="*/ 1 h 398"/>
                  <a:gd name="T50" fmla="*/ 1 w 986"/>
                  <a:gd name="T51" fmla="*/ 1 h 398"/>
                  <a:gd name="T52" fmla="*/ 1 w 986"/>
                  <a:gd name="T53" fmla="*/ 1 h 398"/>
                  <a:gd name="T54" fmla="*/ 1 w 986"/>
                  <a:gd name="T55" fmla="*/ 1 h 398"/>
                  <a:gd name="T56" fmla="*/ 1 w 986"/>
                  <a:gd name="T57" fmla="*/ 1 h 398"/>
                  <a:gd name="T58" fmla="*/ 1 w 986"/>
                  <a:gd name="T59" fmla="*/ 1 h 398"/>
                  <a:gd name="T60" fmla="*/ 1 w 986"/>
                  <a:gd name="T61" fmla="*/ 1 h 398"/>
                  <a:gd name="T62" fmla="*/ 1 w 986"/>
                  <a:gd name="T63" fmla="*/ 1 h 398"/>
                  <a:gd name="T64" fmla="*/ 1 w 986"/>
                  <a:gd name="T65" fmla="*/ 1 h 398"/>
                  <a:gd name="T66" fmla="*/ 1 w 986"/>
                  <a:gd name="T67" fmla="*/ 1 h 398"/>
                  <a:gd name="T68" fmla="*/ 1 w 986"/>
                  <a:gd name="T69" fmla="*/ 1 h 398"/>
                  <a:gd name="T70" fmla="*/ 1 w 986"/>
                  <a:gd name="T71" fmla="*/ 1 h 398"/>
                  <a:gd name="T72" fmla="*/ 1 w 986"/>
                  <a:gd name="T73" fmla="*/ 1 h 398"/>
                  <a:gd name="T74" fmla="*/ 1 w 986"/>
                  <a:gd name="T75" fmla="*/ 1 h 398"/>
                  <a:gd name="T76" fmla="*/ 1 w 986"/>
                  <a:gd name="T77" fmla="*/ 1 h 398"/>
                  <a:gd name="T78" fmla="*/ 1 w 986"/>
                  <a:gd name="T79" fmla="*/ 1 h 398"/>
                  <a:gd name="T80" fmla="*/ 1 w 986"/>
                  <a:gd name="T81" fmla="*/ 1 h 398"/>
                  <a:gd name="T82" fmla="*/ 1 w 986"/>
                  <a:gd name="T83" fmla="*/ 1 h 398"/>
                  <a:gd name="T84" fmla="*/ 1 w 986"/>
                  <a:gd name="T85" fmla="*/ 1 h 398"/>
                  <a:gd name="T86" fmla="*/ 1 w 986"/>
                  <a:gd name="T87" fmla="*/ 1 h 398"/>
                  <a:gd name="T88" fmla="*/ 1 w 986"/>
                  <a:gd name="T89" fmla="*/ 1 h 398"/>
                  <a:gd name="T90" fmla="*/ 1 w 986"/>
                  <a:gd name="T91" fmla="*/ 1 h 398"/>
                  <a:gd name="T92" fmla="*/ 1 w 986"/>
                  <a:gd name="T93" fmla="*/ 1 h 398"/>
                  <a:gd name="T94" fmla="*/ 1 w 986"/>
                  <a:gd name="T95" fmla="*/ 1 h 398"/>
                  <a:gd name="T96" fmla="*/ 1 w 986"/>
                  <a:gd name="T97" fmla="*/ 1 h 398"/>
                  <a:gd name="T98" fmla="*/ 1 w 986"/>
                  <a:gd name="T99" fmla="*/ 1 h 398"/>
                  <a:gd name="T100" fmla="*/ 1 w 986"/>
                  <a:gd name="T101" fmla="*/ 1 h 398"/>
                  <a:gd name="T102" fmla="*/ 1 w 986"/>
                  <a:gd name="T103" fmla="*/ 1 h 398"/>
                  <a:gd name="T104" fmla="*/ 1 w 986"/>
                  <a:gd name="T105" fmla="*/ 1 h 398"/>
                  <a:gd name="T106" fmla="*/ 1 w 986"/>
                  <a:gd name="T107" fmla="*/ 1 h 398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0" t="0" r="r" b="b"/>
                <a:pathLst>
                  <a:path w="986" h="398">
                    <a:moveTo>
                      <a:pt x="901" y="398"/>
                    </a:moveTo>
                    <a:lnTo>
                      <a:pt x="867" y="398"/>
                    </a:lnTo>
                    <a:lnTo>
                      <a:pt x="829" y="398"/>
                    </a:lnTo>
                    <a:lnTo>
                      <a:pt x="789" y="398"/>
                    </a:lnTo>
                    <a:lnTo>
                      <a:pt x="747" y="396"/>
                    </a:lnTo>
                    <a:lnTo>
                      <a:pt x="702" y="396"/>
                    </a:lnTo>
                    <a:lnTo>
                      <a:pt x="656" y="394"/>
                    </a:lnTo>
                    <a:lnTo>
                      <a:pt x="608" y="393"/>
                    </a:lnTo>
                    <a:lnTo>
                      <a:pt x="561" y="392"/>
                    </a:lnTo>
                    <a:lnTo>
                      <a:pt x="513" y="389"/>
                    </a:lnTo>
                    <a:lnTo>
                      <a:pt x="467" y="388"/>
                    </a:lnTo>
                    <a:lnTo>
                      <a:pt x="421" y="386"/>
                    </a:lnTo>
                    <a:lnTo>
                      <a:pt x="376" y="384"/>
                    </a:lnTo>
                    <a:lnTo>
                      <a:pt x="334" y="383"/>
                    </a:lnTo>
                    <a:lnTo>
                      <a:pt x="294" y="380"/>
                    </a:lnTo>
                    <a:lnTo>
                      <a:pt x="258" y="378"/>
                    </a:lnTo>
                    <a:lnTo>
                      <a:pt x="225" y="377"/>
                    </a:lnTo>
                    <a:lnTo>
                      <a:pt x="210" y="376"/>
                    </a:lnTo>
                    <a:lnTo>
                      <a:pt x="194" y="376"/>
                    </a:lnTo>
                    <a:lnTo>
                      <a:pt x="179" y="374"/>
                    </a:lnTo>
                    <a:lnTo>
                      <a:pt x="163" y="373"/>
                    </a:lnTo>
                    <a:lnTo>
                      <a:pt x="148" y="373"/>
                    </a:lnTo>
                    <a:lnTo>
                      <a:pt x="132" y="372"/>
                    </a:lnTo>
                    <a:lnTo>
                      <a:pt x="117" y="372"/>
                    </a:lnTo>
                    <a:lnTo>
                      <a:pt x="102" y="372"/>
                    </a:lnTo>
                    <a:lnTo>
                      <a:pt x="81" y="334"/>
                    </a:lnTo>
                    <a:lnTo>
                      <a:pt x="64" y="289"/>
                    </a:lnTo>
                    <a:lnTo>
                      <a:pt x="48" y="241"/>
                    </a:lnTo>
                    <a:lnTo>
                      <a:pt x="35" y="190"/>
                    </a:lnTo>
                    <a:lnTo>
                      <a:pt x="23" y="142"/>
                    </a:lnTo>
                    <a:lnTo>
                      <a:pt x="14" y="97"/>
                    </a:lnTo>
                    <a:lnTo>
                      <a:pt x="6" y="57"/>
                    </a:lnTo>
                    <a:lnTo>
                      <a:pt x="0" y="27"/>
                    </a:lnTo>
                    <a:lnTo>
                      <a:pt x="12" y="62"/>
                    </a:lnTo>
                    <a:lnTo>
                      <a:pt x="26" y="100"/>
                    </a:lnTo>
                    <a:lnTo>
                      <a:pt x="42" y="140"/>
                    </a:lnTo>
                    <a:lnTo>
                      <a:pt x="59" y="181"/>
                    </a:lnTo>
                    <a:lnTo>
                      <a:pt x="77" y="220"/>
                    </a:lnTo>
                    <a:lnTo>
                      <a:pt x="95" y="256"/>
                    </a:lnTo>
                    <a:lnTo>
                      <a:pt x="110" y="287"/>
                    </a:lnTo>
                    <a:lnTo>
                      <a:pt x="124" y="311"/>
                    </a:lnTo>
                    <a:lnTo>
                      <a:pt x="130" y="283"/>
                    </a:lnTo>
                    <a:lnTo>
                      <a:pt x="139" y="257"/>
                    </a:lnTo>
                    <a:lnTo>
                      <a:pt x="147" y="234"/>
                    </a:lnTo>
                    <a:lnTo>
                      <a:pt x="157" y="211"/>
                    </a:lnTo>
                    <a:lnTo>
                      <a:pt x="170" y="190"/>
                    </a:lnTo>
                    <a:lnTo>
                      <a:pt x="185" y="170"/>
                    </a:lnTo>
                    <a:lnTo>
                      <a:pt x="204" y="152"/>
                    </a:lnTo>
                    <a:lnTo>
                      <a:pt x="227" y="135"/>
                    </a:lnTo>
                    <a:lnTo>
                      <a:pt x="215" y="157"/>
                    </a:lnTo>
                    <a:lnTo>
                      <a:pt x="202" y="184"/>
                    </a:lnTo>
                    <a:lnTo>
                      <a:pt x="191" y="214"/>
                    </a:lnTo>
                    <a:lnTo>
                      <a:pt x="185" y="248"/>
                    </a:lnTo>
                    <a:lnTo>
                      <a:pt x="182" y="281"/>
                    </a:lnTo>
                    <a:lnTo>
                      <a:pt x="188" y="313"/>
                    </a:lnTo>
                    <a:lnTo>
                      <a:pt x="201" y="343"/>
                    </a:lnTo>
                    <a:lnTo>
                      <a:pt x="225" y="370"/>
                    </a:lnTo>
                    <a:lnTo>
                      <a:pt x="250" y="343"/>
                    </a:lnTo>
                    <a:lnTo>
                      <a:pt x="271" y="305"/>
                    </a:lnTo>
                    <a:lnTo>
                      <a:pt x="285" y="260"/>
                    </a:lnTo>
                    <a:lnTo>
                      <a:pt x="292" y="211"/>
                    </a:lnTo>
                    <a:lnTo>
                      <a:pt x="291" y="158"/>
                    </a:lnTo>
                    <a:lnTo>
                      <a:pt x="282" y="105"/>
                    </a:lnTo>
                    <a:lnTo>
                      <a:pt x="264" y="54"/>
                    </a:lnTo>
                    <a:lnTo>
                      <a:pt x="238" y="8"/>
                    </a:lnTo>
                    <a:lnTo>
                      <a:pt x="262" y="34"/>
                    </a:lnTo>
                    <a:lnTo>
                      <a:pt x="282" y="63"/>
                    </a:lnTo>
                    <a:lnTo>
                      <a:pt x="300" y="95"/>
                    </a:lnTo>
                    <a:lnTo>
                      <a:pt x="315" y="130"/>
                    </a:lnTo>
                    <a:lnTo>
                      <a:pt x="325" y="168"/>
                    </a:lnTo>
                    <a:lnTo>
                      <a:pt x="333" y="211"/>
                    </a:lnTo>
                    <a:lnTo>
                      <a:pt x="339" y="258"/>
                    </a:lnTo>
                    <a:lnTo>
                      <a:pt x="340" y="309"/>
                    </a:lnTo>
                    <a:lnTo>
                      <a:pt x="354" y="288"/>
                    </a:lnTo>
                    <a:lnTo>
                      <a:pt x="370" y="266"/>
                    </a:lnTo>
                    <a:lnTo>
                      <a:pt x="388" y="244"/>
                    </a:lnTo>
                    <a:lnTo>
                      <a:pt x="409" y="222"/>
                    </a:lnTo>
                    <a:lnTo>
                      <a:pt x="430" y="203"/>
                    </a:lnTo>
                    <a:lnTo>
                      <a:pt x="451" y="184"/>
                    </a:lnTo>
                    <a:lnTo>
                      <a:pt x="471" y="170"/>
                    </a:lnTo>
                    <a:lnTo>
                      <a:pt x="492" y="160"/>
                    </a:lnTo>
                    <a:lnTo>
                      <a:pt x="483" y="180"/>
                    </a:lnTo>
                    <a:lnTo>
                      <a:pt x="469" y="203"/>
                    </a:lnTo>
                    <a:lnTo>
                      <a:pt x="452" y="227"/>
                    </a:lnTo>
                    <a:lnTo>
                      <a:pt x="433" y="251"/>
                    </a:lnTo>
                    <a:lnTo>
                      <a:pt x="415" y="275"/>
                    </a:lnTo>
                    <a:lnTo>
                      <a:pt x="399" y="297"/>
                    </a:lnTo>
                    <a:lnTo>
                      <a:pt x="387" y="318"/>
                    </a:lnTo>
                    <a:lnTo>
                      <a:pt x="380" y="334"/>
                    </a:lnTo>
                    <a:lnTo>
                      <a:pt x="388" y="339"/>
                    </a:lnTo>
                    <a:lnTo>
                      <a:pt x="396" y="343"/>
                    </a:lnTo>
                    <a:lnTo>
                      <a:pt x="407" y="348"/>
                    </a:lnTo>
                    <a:lnTo>
                      <a:pt x="418" y="353"/>
                    </a:lnTo>
                    <a:lnTo>
                      <a:pt x="431" y="356"/>
                    </a:lnTo>
                    <a:lnTo>
                      <a:pt x="444" y="360"/>
                    </a:lnTo>
                    <a:lnTo>
                      <a:pt x="458" y="361"/>
                    </a:lnTo>
                    <a:lnTo>
                      <a:pt x="471" y="360"/>
                    </a:lnTo>
                    <a:lnTo>
                      <a:pt x="470" y="326"/>
                    </a:lnTo>
                    <a:lnTo>
                      <a:pt x="464" y="285"/>
                    </a:lnTo>
                    <a:lnTo>
                      <a:pt x="454" y="240"/>
                    </a:lnTo>
                    <a:lnTo>
                      <a:pt x="440" y="192"/>
                    </a:lnTo>
                    <a:lnTo>
                      <a:pt x="423" y="146"/>
                    </a:lnTo>
                    <a:lnTo>
                      <a:pt x="401" y="102"/>
                    </a:lnTo>
                    <a:lnTo>
                      <a:pt x="375" y="65"/>
                    </a:lnTo>
                    <a:lnTo>
                      <a:pt x="346" y="36"/>
                    </a:lnTo>
                    <a:lnTo>
                      <a:pt x="375" y="57"/>
                    </a:lnTo>
                    <a:lnTo>
                      <a:pt x="400" y="79"/>
                    </a:lnTo>
                    <a:lnTo>
                      <a:pt x="423" y="102"/>
                    </a:lnTo>
                    <a:lnTo>
                      <a:pt x="444" y="127"/>
                    </a:lnTo>
                    <a:lnTo>
                      <a:pt x="462" y="153"/>
                    </a:lnTo>
                    <a:lnTo>
                      <a:pt x="479" y="183"/>
                    </a:lnTo>
                    <a:lnTo>
                      <a:pt x="494" y="217"/>
                    </a:lnTo>
                    <a:lnTo>
                      <a:pt x="509" y="256"/>
                    </a:lnTo>
                    <a:lnTo>
                      <a:pt x="510" y="222"/>
                    </a:lnTo>
                    <a:lnTo>
                      <a:pt x="510" y="188"/>
                    </a:lnTo>
                    <a:lnTo>
                      <a:pt x="509" y="154"/>
                    </a:lnTo>
                    <a:lnTo>
                      <a:pt x="507" y="121"/>
                    </a:lnTo>
                    <a:lnTo>
                      <a:pt x="501" y="89"/>
                    </a:lnTo>
                    <a:lnTo>
                      <a:pt x="494" y="60"/>
                    </a:lnTo>
                    <a:lnTo>
                      <a:pt x="485" y="33"/>
                    </a:lnTo>
                    <a:lnTo>
                      <a:pt x="474" y="10"/>
                    </a:lnTo>
                    <a:lnTo>
                      <a:pt x="490" y="39"/>
                    </a:lnTo>
                    <a:lnTo>
                      <a:pt x="506" y="70"/>
                    </a:lnTo>
                    <a:lnTo>
                      <a:pt x="520" y="106"/>
                    </a:lnTo>
                    <a:lnTo>
                      <a:pt x="531" y="145"/>
                    </a:lnTo>
                    <a:lnTo>
                      <a:pt x="539" y="188"/>
                    </a:lnTo>
                    <a:lnTo>
                      <a:pt x="542" y="236"/>
                    </a:lnTo>
                    <a:lnTo>
                      <a:pt x="538" y="290"/>
                    </a:lnTo>
                    <a:lnTo>
                      <a:pt x="527" y="349"/>
                    </a:lnTo>
                    <a:lnTo>
                      <a:pt x="553" y="321"/>
                    </a:lnTo>
                    <a:lnTo>
                      <a:pt x="576" y="288"/>
                    </a:lnTo>
                    <a:lnTo>
                      <a:pt x="595" y="251"/>
                    </a:lnTo>
                    <a:lnTo>
                      <a:pt x="606" y="211"/>
                    </a:lnTo>
                    <a:lnTo>
                      <a:pt x="608" y="168"/>
                    </a:lnTo>
                    <a:lnTo>
                      <a:pt x="603" y="125"/>
                    </a:lnTo>
                    <a:lnTo>
                      <a:pt x="584" y="83"/>
                    </a:lnTo>
                    <a:lnTo>
                      <a:pt x="552" y="42"/>
                    </a:lnTo>
                    <a:lnTo>
                      <a:pt x="567" y="50"/>
                    </a:lnTo>
                    <a:lnTo>
                      <a:pt x="582" y="59"/>
                    </a:lnTo>
                    <a:lnTo>
                      <a:pt x="597" y="69"/>
                    </a:lnTo>
                    <a:lnTo>
                      <a:pt x="611" y="80"/>
                    </a:lnTo>
                    <a:lnTo>
                      <a:pt x="622" y="95"/>
                    </a:lnTo>
                    <a:lnTo>
                      <a:pt x="633" y="113"/>
                    </a:lnTo>
                    <a:lnTo>
                      <a:pt x="642" y="134"/>
                    </a:lnTo>
                    <a:lnTo>
                      <a:pt x="648" y="158"/>
                    </a:lnTo>
                    <a:lnTo>
                      <a:pt x="651" y="120"/>
                    </a:lnTo>
                    <a:lnTo>
                      <a:pt x="651" y="75"/>
                    </a:lnTo>
                    <a:lnTo>
                      <a:pt x="649" y="32"/>
                    </a:lnTo>
                    <a:lnTo>
                      <a:pt x="645" y="0"/>
                    </a:lnTo>
                    <a:lnTo>
                      <a:pt x="656" y="38"/>
                    </a:lnTo>
                    <a:lnTo>
                      <a:pt x="661" y="82"/>
                    </a:lnTo>
                    <a:lnTo>
                      <a:pt x="663" y="129"/>
                    </a:lnTo>
                    <a:lnTo>
                      <a:pt x="660" y="178"/>
                    </a:lnTo>
                    <a:lnTo>
                      <a:pt x="652" y="228"/>
                    </a:lnTo>
                    <a:lnTo>
                      <a:pt x="642" y="276"/>
                    </a:lnTo>
                    <a:lnTo>
                      <a:pt x="627" y="320"/>
                    </a:lnTo>
                    <a:lnTo>
                      <a:pt x="610" y="360"/>
                    </a:lnTo>
                    <a:lnTo>
                      <a:pt x="636" y="330"/>
                    </a:lnTo>
                    <a:lnTo>
                      <a:pt x="659" y="295"/>
                    </a:lnTo>
                    <a:lnTo>
                      <a:pt x="680" y="255"/>
                    </a:lnTo>
                    <a:lnTo>
                      <a:pt x="697" y="212"/>
                    </a:lnTo>
                    <a:lnTo>
                      <a:pt x="711" y="167"/>
                    </a:lnTo>
                    <a:lnTo>
                      <a:pt x="722" y="122"/>
                    </a:lnTo>
                    <a:lnTo>
                      <a:pt x="729" y="77"/>
                    </a:lnTo>
                    <a:lnTo>
                      <a:pt x="733" y="33"/>
                    </a:lnTo>
                    <a:lnTo>
                      <a:pt x="741" y="87"/>
                    </a:lnTo>
                    <a:lnTo>
                      <a:pt x="745" y="147"/>
                    </a:lnTo>
                    <a:lnTo>
                      <a:pt x="743" y="210"/>
                    </a:lnTo>
                    <a:lnTo>
                      <a:pt x="730" y="268"/>
                    </a:lnTo>
                    <a:lnTo>
                      <a:pt x="743" y="252"/>
                    </a:lnTo>
                    <a:lnTo>
                      <a:pt x="757" y="232"/>
                    </a:lnTo>
                    <a:lnTo>
                      <a:pt x="771" y="206"/>
                    </a:lnTo>
                    <a:lnTo>
                      <a:pt x="785" y="180"/>
                    </a:lnTo>
                    <a:lnTo>
                      <a:pt x="797" y="153"/>
                    </a:lnTo>
                    <a:lnTo>
                      <a:pt x="809" y="129"/>
                    </a:lnTo>
                    <a:lnTo>
                      <a:pt x="817" y="108"/>
                    </a:lnTo>
                    <a:lnTo>
                      <a:pt x="821" y="93"/>
                    </a:lnTo>
                    <a:lnTo>
                      <a:pt x="819" y="117"/>
                    </a:lnTo>
                    <a:lnTo>
                      <a:pt x="813" y="144"/>
                    </a:lnTo>
                    <a:lnTo>
                      <a:pt x="805" y="174"/>
                    </a:lnTo>
                    <a:lnTo>
                      <a:pt x="795" y="204"/>
                    </a:lnTo>
                    <a:lnTo>
                      <a:pt x="781" y="235"/>
                    </a:lnTo>
                    <a:lnTo>
                      <a:pt x="765" y="265"/>
                    </a:lnTo>
                    <a:lnTo>
                      <a:pt x="747" y="295"/>
                    </a:lnTo>
                    <a:lnTo>
                      <a:pt x="726" y="324"/>
                    </a:lnTo>
                    <a:lnTo>
                      <a:pt x="752" y="306"/>
                    </a:lnTo>
                    <a:lnTo>
                      <a:pt x="778" y="286"/>
                    </a:lnTo>
                    <a:lnTo>
                      <a:pt x="803" y="263"/>
                    </a:lnTo>
                    <a:lnTo>
                      <a:pt x="827" y="236"/>
                    </a:lnTo>
                    <a:lnTo>
                      <a:pt x="849" y="207"/>
                    </a:lnTo>
                    <a:lnTo>
                      <a:pt x="870" y="177"/>
                    </a:lnTo>
                    <a:lnTo>
                      <a:pt x="887" y="146"/>
                    </a:lnTo>
                    <a:lnTo>
                      <a:pt x="902" y="114"/>
                    </a:lnTo>
                    <a:lnTo>
                      <a:pt x="896" y="139"/>
                    </a:lnTo>
                    <a:lnTo>
                      <a:pt x="891" y="166"/>
                    </a:lnTo>
                    <a:lnTo>
                      <a:pt x="882" y="193"/>
                    </a:lnTo>
                    <a:lnTo>
                      <a:pt x="873" y="220"/>
                    </a:lnTo>
                    <a:lnTo>
                      <a:pt x="862" y="247"/>
                    </a:lnTo>
                    <a:lnTo>
                      <a:pt x="849" y="271"/>
                    </a:lnTo>
                    <a:lnTo>
                      <a:pt x="835" y="295"/>
                    </a:lnTo>
                    <a:lnTo>
                      <a:pt x="819" y="317"/>
                    </a:lnTo>
                    <a:lnTo>
                      <a:pt x="849" y="297"/>
                    </a:lnTo>
                    <a:lnTo>
                      <a:pt x="877" y="271"/>
                    </a:lnTo>
                    <a:lnTo>
                      <a:pt x="902" y="237"/>
                    </a:lnTo>
                    <a:lnTo>
                      <a:pt x="925" y="200"/>
                    </a:lnTo>
                    <a:lnTo>
                      <a:pt x="945" y="161"/>
                    </a:lnTo>
                    <a:lnTo>
                      <a:pt x="962" y="122"/>
                    </a:lnTo>
                    <a:lnTo>
                      <a:pt x="976" y="83"/>
                    </a:lnTo>
                    <a:lnTo>
                      <a:pt x="986" y="46"/>
                    </a:lnTo>
                    <a:lnTo>
                      <a:pt x="980" y="86"/>
                    </a:lnTo>
                    <a:lnTo>
                      <a:pt x="979" y="128"/>
                    </a:lnTo>
                    <a:lnTo>
                      <a:pt x="980" y="169"/>
                    </a:lnTo>
                    <a:lnTo>
                      <a:pt x="984" y="210"/>
                    </a:lnTo>
                    <a:lnTo>
                      <a:pt x="986" y="247"/>
                    </a:lnTo>
                    <a:lnTo>
                      <a:pt x="986" y="282"/>
                    </a:lnTo>
                    <a:lnTo>
                      <a:pt x="983" y="312"/>
                    </a:lnTo>
                    <a:lnTo>
                      <a:pt x="975" y="339"/>
                    </a:lnTo>
                    <a:lnTo>
                      <a:pt x="901" y="398"/>
                    </a:lnTo>
                    <a:close/>
                  </a:path>
                </a:pathLst>
              </a:custGeom>
              <a:solidFill>
                <a:srgbClr val="00A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defTabSz="609630"/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</p:grpSp>
        <p:grpSp>
          <p:nvGrpSpPr>
            <p:cNvPr id="10270" name="Group 140"/>
            <p:cNvGrpSpPr/>
            <p:nvPr/>
          </p:nvGrpSpPr>
          <p:grpSpPr bwMode="auto">
            <a:xfrm>
              <a:off x="4032" y="4105"/>
              <a:ext cx="1479" cy="215"/>
              <a:chOff x="3452" y="4125"/>
              <a:chExt cx="1479" cy="215"/>
            </a:xfrm>
          </p:grpSpPr>
          <p:sp>
            <p:nvSpPr>
              <p:cNvPr id="10271" name="Freeform 141"/>
              <p:cNvSpPr/>
              <p:nvPr/>
            </p:nvSpPr>
            <p:spPr bwMode="auto">
              <a:xfrm>
                <a:off x="3592" y="4158"/>
                <a:ext cx="17" cy="16"/>
              </a:xfrm>
              <a:custGeom>
                <a:avLst/>
                <a:gdLst>
                  <a:gd name="T0" fmla="*/ 1 w 34"/>
                  <a:gd name="T1" fmla="*/ 1 h 32"/>
                  <a:gd name="T2" fmla="*/ 1 w 34"/>
                  <a:gd name="T3" fmla="*/ 1 h 32"/>
                  <a:gd name="T4" fmla="*/ 1 w 34"/>
                  <a:gd name="T5" fmla="*/ 1 h 32"/>
                  <a:gd name="T6" fmla="*/ 1 w 34"/>
                  <a:gd name="T7" fmla="*/ 1 h 32"/>
                  <a:gd name="T8" fmla="*/ 1 w 34"/>
                  <a:gd name="T9" fmla="*/ 0 h 32"/>
                  <a:gd name="T10" fmla="*/ 1 w 34"/>
                  <a:gd name="T11" fmla="*/ 0 h 32"/>
                  <a:gd name="T12" fmla="*/ 1 w 34"/>
                  <a:gd name="T13" fmla="*/ 1 h 32"/>
                  <a:gd name="T14" fmla="*/ 1 w 34"/>
                  <a:gd name="T15" fmla="*/ 1 h 32"/>
                  <a:gd name="T16" fmla="*/ 0 w 34"/>
                  <a:gd name="T17" fmla="*/ 1 h 32"/>
                  <a:gd name="T18" fmla="*/ 0 w 34"/>
                  <a:gd name="T19" fmla="*/ 1 h 32"/>
                  <a:gd name="T20" fmla="*/ 1 w 34"/>
                  <a:gd name="T21" fmla="*/ 1 h 32"/>
                  <a:gd name="T22" fmla="*/ 1 w 34"/>
                  <a:gd name="T23" fmla="*/ 1 h 32"/>
                  <a:gd name="T24" fmla="*/ 1 w 34"/>
                  <a:gd name="T25" fmla="*/ 1 h 32"/>
                  <a:gd name="T26" fmla="*/ 1 w 34"/>
                  <a:gd name="T27" fmla="*/ 1 h 32"/>
                  <a:gd name="T28" fmla="*/ 1 w 34"/>
                  <a:gd name="T29" fmla="*/ 1 h 32"/>
                  <a:gd name="T30" fmla="*/ 1 w 34"/>
                  <a:gd name="T31" fmla="*/ 1 h 32"/>
                  <a:gd name="T32" fmla="*/ 1 w 34"/>
                  <a:gd name="T33" fmla="*/ 1 h 3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4" h="32">
                    <a:moveTo>
                      <a:pt x="34" y="20"/>
                    </a:moveTo>
                    <a:lnTo>
                      <a:pt x="34" y="14"/>
                    </a:lnTo>
                    <a:lnTo>
                      <a:pt x="32" y="8"/>
                    </a:lnTo>
                    <a:lnTo>
                      <a:pt x="27" y="4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9" y="1"/>
                    </a:lnTo>
                    <a:lnTo>
                      <a:pt x="4" y="6"/>
                    </a:lnTo>
                    <a:lnTo>
                      <a:pt x="0" y="12"/>
                    </a:lnTo>
                    <a:lnTo>
                      <a:pt x="0" y="19"/>
                    </a:lnTo>
                    <a:lnTo>
                      <a:pt x="3" y="24"/>
                    </a:lnTo>
                    <a:lnTo>
                      <a:pt x="7" y="29"/>
                    </a:lnTo>
                    <a:lnTo>
                      <a:pt x="13" y="32"/>
                    </a:lnTo>
                    <a:lnTo>
                      <a:pt x="20" y="32"/>
                    </a:lnTo>
                    <a:lnTo>
                      <a:pt x="26" y="30"/>
                    </a:lnTo>
                    <a:lnTo>
                      <a:pt x="30" y="26"/>
                    </a:lnTo>
                    <a:lnTo>
                      <a:pt x="34" y="2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defTabSz="609630"/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0272" name="Freeform 142"/>
              <p:cNvSpPr/>
              <p:nvPr/>
            </p:nvSpPr>
            <p:spPr bwMode="auto">
              <a:xfrm>
                <a:off x="3668" y="4235"/>
                <a:ext cx="16" cy="16"/>
              </a:xfrm>
              <a:custGeom>
                <a:avLst/>
                <a:gdLst>
                  <a:gd name="T0" fmla="*/ 0 w 34"/>
                  <a:gd name="T1" fmla="*/ 1 h 32"/>
                  <a:gd name="T2" fmla="*/ 0 w 34"/>
                  <a:gd name="T3" fmla="*/ 1 h 32"/>
                  <a:gd name="T4" fmla="*/ 0 w 34"/>
                  <a:gd name="T5" fmla="*/ 1 h 32"/>
                  <a:gd name="T6" fmla="*/ 0 w 34"/>
                  <a:gd name="T7" fmla="*/ 1 h 32"/>
                  <a:gd name="T8" fmla="*/ 0 w 34"/>
                  <a:gd name="T9" fmla="*/ 0 h 32"/>
                  <a:gd name="T10" fmla="*/ 0 w 34"/>
                  <a:gd name="T11" fmla="*/ 0 h 32"/>
                  <a:gd name="T12" fmla="*/ 0 w 34"/>
                  <a:gd name="T13" fmla="*/ 1 h 32"/>
                  <a:gd name="T14" fmla="*/ 0 w 34"/>
                  <a:gd name="T15" fmla="*/ 1 h 32"/>
                  <a:gd name="T16" fmla="*/ 0 w 34"/>
                  <a:gd name="T17" fmla="*/ 1 h 32"/>
                  <a:gd name="T18" fmla="*/ 0 w 34"/>
                  <a:gd name="T19" fmla="*/ 1 h 32"/>
                  <a:gd name="T20" fmla="*/ 0 w 34"/>
                  <a:gd name="T21" fmla="*/ 1 h 32"/>
                  <a:gd name="T22" fmla="*/ 0 w 34"/>
                  <a:gd name="T23" fmla="*/ 1 h 32"/>
                  <a:gd name="T24" fmla="*/ 0 w 34"/>
                  <a:gd name="T25" fmla="*/ 1 h 32"/>
                  <a:gd name="T26" fmla="*/ 0 w 34"/>
                  <a:gd name="T27" fmla="*/ 1 h 32"/>
                  <a:gd name="T28" fmla="*/ 0 w 34"/>
                  <a:gd name="T29" fmla="*/ 1 h 32"/>
                  <a:gd name="T30" fmla="*/ 0 w 34"/>
                  <a:gd name="T31" fmla="*/ 1 h 32"/>
                  <a:gd name="T32" fmla="*/ 0 w 34"/>
                  <a:gd name="T33" fmla="*/ 1 h 3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4" h="32">
                    <a:moveTo>
                      <a:pt x="34" y="20"/>
                    </a:moveTo>
                    <a:lnTo>
                      <a:pt x="34" y="13"/>
                    </a:lnTo>
                    <a:lnTo>
                      <a:pt x="31" y="8"/>
                    </a:lnTo>
                    <a:lnTo>
                      <a:pt x="27" y="3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8" y="2"/>
                    </a:lnTo>
                    <a:lnTo>
                      <a:pt x="4" y="6"/>
                    </a:lnTo>
                    <a:lnTo>
                      <a:pt x="0" y="12"/>
                    </a:lnTo>
                    <a:lnTo>
                      <a:pt x="0" y="18"/>
                    </a:lnTo>
                    <a:lnTo>
                      <a:pt x="3" y="24"/>
                    </a:lnTo>
                    <a:lnTo>
                      <a:pt x="7" y="28"/>
                    </a:lnTo>
                    <a:lnTo>
                      <a:pt x="13" y="32"/>
                    </a:lnTo>
                    <a:lnTo>
                      <a:pt x="20" y="32"/>
                    </a:lnTo>
                    <a:lnTo>
                      <a:pt x="26" y="31"/>
                    </a:lnTo>
                    <a:lnTo>
                      <a:pt x="30" y="26"/>
                    </a:lnTo>
                    <a:lnTo>
                      <a:pt x="34" y="2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defTabSz="609630"/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0273" name="Freeform 143"/>
              <p:cNvSpPr/>
              <p:nvPr/>
            </p:nvSpPr>
            <p:spPr bwMode="auto">
              <a:xfrm>
                <a:off x="3668" y="4194"/>
                <a:ext cx="16" cy="17"/>
              </a:xfrm>
              <a:custGeom>
                <a:avLst/>
                <a:gdLst>
                  <a:gd name="T0" fmla="*/ 0 w 33"/>
                  <a:gd name="T1" fmla="*/ 1 h 32"/>
                  <a:gd name="T2" fmla="*/ 0 w 33"/>
                  <a:gd name="T3" fmla="*/ 1 h 32"/>
                  <a:gd name="T4" fmla="*/ 0 w 33"/>
                  <a:gd name="T5" fmla="*/ 1 h 32"/>
                  <a:gd name="T6" fmla="*/ 0 w 33"/>
                  <a:gd name="T7" fmla="*/ 1 h 32"/>
                  <a:gd name="T8" fmla="*/ 0 w 33"/>
                  <a:gd name="T9" fmla="*/ 0 h 32"/>
                  <a:gd name="T10" fmla="*/ 0 w 33"/>
                  <a:gd name="T11" fmla="*/ 0 h 32"/>
                  <a:gd name="T12" fmla="*/ 0 w 33"/>
                  <a:gd name="T13" fmla="*/ 1 h 32"/>
                  <a:gd name="T14" fmla="*/ 0 w 33"/>
                  <a:gd name="T15" fmla="*/ 1 h 32"/>
                  <a:gd name="T16" fmla="*/ 0 w 33"/>
                  <a:gd name="T17" fmla="*/ 1 h 32"/>
                  <a:gd name="T18" fmla="*/ 0 w 33"/>
                  <a:gd name="T19" fmla="*/ 1 h 32"/>
                  <a:gd name="T20" fmla="*/ 0 w 33"/>
                  <a:gd name="T21" fmla="*/ 1 h 32"/>
                  <a:gd name="T22" fmla="*/ 0 w 33"/>
                  <a:gd name="T23" fmla="*/ 1 h 32"/>
                  <a:gd name="T24" fmla="*/ 0 w 33"/>
                  <a:gd name="T25" fmla="*/ 1 h 32"/>
                  <a:gd name="T26" fmla="*/ 0 w 33"/>
                  <a:gd name="T27" fmla="*/ 1 h 32"/>
                  <a:gd name="T28" fmla="*/ 0 w 33"/>
                  <a:gd name="T29" fmla="*/ 1 h 32"/>
                  <a:gd name="T30" fmla="*/ 0 w 33"/>
                  <a:gd name="T31" fmla="*/ 1 h 32"/>
                  <a:gd name="T32" fmla="*/ 0 w 33"/>
                  <a:gd name="T33" fmla="*/ 1 h 3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3" h="32">
                    <a:moveTo>
                      <a:pt x="33" y="19"/>
                    </a:moveTo>
                    <a:lnTo>
                      <a:pt x="33" y="13"/>
                    </a:lnTo>
                    <a:lnTo>
                      <a:pt x="30" y="7"/>
                    </a:lnTo>
                    <a:lnTo>
                      <a:pt x="26" y="2"/>
                    </a:lnTo>
                    <a:lnTo>
                      <a:pt x="20" y="0"/>
                    </a:lnTo>
                    <a:lnTo>
                      <a:pt x="13" y="0"/>
                    </a:lnTo>
                    <a:lnTo>
                      <a:pt x="7" y="1"/>
                    </a:lnTo>
                    <a:lnTo>
                      <a:pt x="3" y="6"/>
                    </a:lnTo>
                    <a:lnTo>
                      <a:pt x="0" y="11"/>
                    </a:lnTo>
                    <a:lnTo>
                      <a:pt x="0" y="18"/>
                    </a:lnTo>
                    <a:lnTo>
                      <a:pt x="1" y="24"/>
                    </a:lnTo>
                    <a:lnTo>
                      <a:pt x="6" y="29"/>
                    </a:lnTo>
                    <a:lnTo>
                      <a:pt x="12" y="32"/>
                    </a:lnTo>
                    <a:lnTo>
                      <a:pt x="19" y="32"/>
                    </a:lnTo>
                    <a:lnTo>
                      <a:pt x="25" y="30"/>
                    </a:lnTo>
                    <a:lnTo>
                      <a:pt x="29" y="25"/>
                    </a:lnTo>
                    <a:lnTo>
                      <a:pt x="33" y="19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defTabSz="609630"/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0274" name="Freeform 144"/>
              <p:cNvSpPr/>
              <p:nvPr/>
            </p:nvSpPr>
            <p:spPr bwMode="auto">
              <a:xfrm>
                <a:off x="3671" y="4153"/>
                <a:ext cx="16" cy="17"/>
              </a:xfrm>
              <a:custGeom>
                <a:avLst/>
                <a:gdLst>
                  <a:gd name="T0" fmla="*/ 1 w 32"/>
                  <a:gd name="T1" fmla="*/ 1 h 32"/>
                  <a:gd name="T2" fmla="*/ 1 w 32"/>
                  <a:gd name="T3" fmla="*/ 1 h 32"/>
                  <a:gd name="T4" fmla="*/ 1 w 32"/>
                  <a:gd name="T5" fmla="*/ 1 h 32"/>
                  <a:gd name="T6" fmla="*/ 1 w 32"/>
                  <a:gd name="T7" fmla="*/ 1 h 32"/>
                  <a:gd name="T8" fmla="*/ 1 w 32"/>
                  <a:gd name="T9" fmla="*/ 0 h 32"/>
                  <a:gd name="T10" fmla="*/ 1 w 32"/>
                  <a:gd name="T11" fmla="*/ 0 h 32"/>
                  <a:gd name="T12" fmla="*/ 1 w 32"/>
                  <a:gd name="T13" fmla="*/ 1 h 32"/>
                  <a:gd name="T14" fmla="*/ 1 w 32"/>
                  <a:gd name="T15" fmla="*/ 1 h 32"/>
                  <a:gd name="T16" fmla="*/ 0 w 32"/>
                  <a:gd name="T17" fmla="*/ 1 h 32"/>
                  <a:gd name="T18" fmla="*/ 0 w 32"/>
                  <a:gd name="T19" fmla="*/ 1 h 32"/>
                  <a:gd name="T20" fmla="*/ 1 w 32"/>
                  <a:gd name="T21" fmla="*/ 1 h 32"/>
                  <a:gd name="T22" fmla="*/ 1 w 32"/>
                  <a:gd name="T23" fmla="*/ 1 h 32"/>
                  <a:gd name="T24" fmla="*/ 1 w 32"/>
                  <a:gd name="T25" fmla="*/ 1 h 32"/>
                  <a:gd name="T26" fmla="*/ 1 w 32"/>
                  <a:gd name="T27" fmla="*/ 1 h 32"/>
                  <a:gd name="T28" fmla="*/ 1 w 32"/>
                  <a:gd name="T29" fmla="*/ 1 h 32"/>
                  <a:gd name="T30" fmla="*/ 1 w 32"/>
                  <a:gd name="T31" fmla="*/ 1 h 32"/>
                  <a:gd name="T32" fmla="*/ 1 w 32"/>
                  <a:gd name="T33" fmla="*/ 1 h 3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2" h="32">
                    <a:moveTo>
                      <a:pt x="32" y="20"/>
                    </a:moveTo>
                    <a:lnTo>
                      <a:pt x="32" y="14"/>
                    </a:lnTo>
                    <a:lnTo>
                      <a:pt x="30" y="8"/>
                    </a:lnTo>
                    <a:lnTo>
                      <a:pt x="26" y="3"/>
                    </a:lnTo>
                    <a:lnTo>
                      <a:pt x="20" y="0"/>
                    </a:lnTo>
                    <a:lnTo>
                      <a:pt x="14" y="0"/>
                    </a:lnTo>
                    <a:lnTo>
                      <a:pt x="8" y="1"/>
                    </a:lnTo>
                    <a:lnTo>
                      <a:pt x="4" y="6"/>
                    </a:lnTo>
                    <a:lnTo>
                      <a:pt x="0" y="11"/>
                    </a:lnTo>
                    <a:lnTo>
                      <a:pt x="0" y="18"/>
                    </a:lnTo>
                    <a:lnTo>
                      <a:pt x="1" y="24"/>
                    </a:lnTo>
                    <a:lnTo>
                      <a:pt x="6" y="29"/>
                    </a:lnTo>
                    <a:lnTo>
                      <a:pt x="12" y="32"/>
                    </a:lnTo>
                    <a:lnTo>
                      <a:pt x="19" y="32"/>
                    </a:lnTo>
                    <a:lnTo>
                      <a:pt x="24" y="30"/>
                    </a:lnTo>
                    <a:lnTo>
                      <a:pt x="29" y="25"/>
                    </a:lnTo>
                    <a:lnTo>
                      <a:pt x="32" y="2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defTabSz="609630"/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0275" name="Freeform 145"/>
              <p:cNvSpPr/>
              <p:nvPr/>
            </p:nvSpPr>
            <p:spPr bwMode="auto">
              <a:xfrm>
                <a:off x="3772" y="4256"/>
                <a:ext cx="17" cy="16"/>
              </a:xfrm>
              <a:custGeom>
                <a:avLst/>
                <a:gdLst>
                  <a:gd name="T0" fmla="*/ 1 w 33"/>
                  <a:gd name="T1" fmla="*/ 1 h 32"/>
                  <a:gd name="T2" fmla="*/ 1 w 33"/>
                  <a:gd name="T3" fmla="*/ 1 h 32"/>
                  <a:gd name="T4" fmla="*/ 1 w 33"/>
                  <a:gd name="T5" fmla="*/ 1 h 32"/>
                  <a:gd name="T6" fmla="*/ 1 w 33"/>
                  <a:gd name="T7" fmla="*/ 1 h 32"/>
                  <a:gd name="T8" fmla="*/ 1 w 33"/>
                  <a:gd name="T9" fmla="*/ 0 h 32"/>
                  <a:gd name="T10" fmla="*/ 1 w 33"/>
                  <a:gd name="T11" fmla="*/ 0 h 32"/>
                  <a:gd name="T12" fmla="*/ 1 w 33"/>
                  <a:gd name="T13" fmla="*/ 1 h 32"/>
                  <a:gd name="T14" fmla="*/ 1 w 33"/>
                  <a:gd name="T15" fmla="*/ 1 h 32"/>
                  <a:gd name="T16" fmla="*/ 0 w 33"/>
                  <a:gd name="T17" fmla="*/ 1 h 32"/>
                  <a:gd name="T18" fmla="*/ 0 w 33"/>
                  <a:gd name="T19" fmla="*/ 1 h 32"/>
                  <a:gd name="T20" fmla="*/ 1 w 33"/>
                  <a:gd name="T21" fmla="*/ 1 h 32"/>
                  <a:gd name="T22" fmla="*/ 1 w 33"/>
                  <a:gd name="T23" fmla="*/ 1 h 32"/>
                  <a:gd name="T24" fmla="*/ 1 w 33"/>
                  <a:gd name="T25" fmla="*/ 1 h 32"/>
                  <a:gd name="T26" fmla="*/ 1 w 33"/>
                  <a:gd name="T27" fmla="*/ 1 h 32"/>
                  <a:gd name="T28" fmla="*/ 1 w 33"/>
                  <a:gd name="T29" fmla="*/ 1 h 32"/>
                  <a:gd name="T30" fmla="*/ 1 w 33"/>
                  <a:gd name="T31" fmla="*/ 1 h 32"/>
                  <a:gd name="T32" fmla="*/ 1 w 33"/>
                  <a:gd name="T33" fmla="*/ 1 h 3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3" h="32">
                    <a:moveTo>
                      <a:pt x="33" y="20"/>
                    </a:moveTo>
                    <a:lnTo>
                      <a:pt x="33" y="14"/>
                    </a:lnTo>
                    <a:lnTo>
                      <a:pt x="31" y="8"/>
                    </a:lnTo>
                    <a:lnTo>
                      <a:pt x="26" y="4"/>
                    </a:lnTo>
                    <a:lnTo>
                      <a:pt x="20" y="0"/>
                    </a:lnTo>
                    <a:lnTo>
                      <a:pt x="14" y="0"/>
                    </a:lnTo>
                    <a:lnTo>
                      <a:pt x="8" y="1"/>
                    </a:lnTo>
                    <a:lnTo>
                      <a:pt x="3" y="6"/>
                    </a:lnTo>
                    <a:lnTo>
                      <a:pt x="0" y="12"/>
                    </a:lnTo>
                    <a:lnTo>
                      <a:pt x="0" y="19"/>
                    </a:lnTo>
                    <a:lnTo>
                      <a:pt x="2" y="24"/>
                    </a:lnTo>
                    <a:lnTo>
                      <a:pt x="7" y="29"/>
                    </a:lnTo>
                    <a:lnTo>
                      <a:pt x="12" y="32"/>
                    </a:lnTo>
                    <a:lnTo>
                      <a:pt x="19" y="32"/>
                    </a:lnTo>
                    <a:lnTo>
                      <a:pt x="25" y="30"/>
                    </a:lnTo>
                    <a:lnTo>
                      <a:pt x="30" y="26"/>
                    </a:lnTo>
                    <a:lnTo>
                      <a:pt x="33" y="2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defTabSz="609630"/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0276" name="Freeform 146"/>
              <p:cNvSpPr/>
              <p:nvPr/>
            </p:nvSpPr>
            <p:spPr bwMode="auto">
              <a:xfrm>
                <a:off x="3768" y="4216"/>
                <a:ext cx="17" cy="16"/>
              </a:xfrm>
              <a:custGeom>
                <a:avLst/>
                <a:gdLst>
                  <a:gd name="T0" fmla="*/ 1 w 32"/>
                  <a:gd name="T1" fmla="*/ 0 h 33"/>
                  <a:gd name="T2" fmla="*/ 1 w 32"/>
                  <a:gd name="T3" fmla="*/ 0 h 33"/>
                  <a:gd name="T4" fmla="*/ 1 w 32"/>
                  <a:gd name="T5" fmla="*/ 0 h 33"/>
                  <a:gd name="T6" fmla="*/ 1 w 32"/>
                  <a:gd name="T7" fmla="*/ 0 h 33"/>
                  <a:gd name="T8" fmla="*/ 1 w 32"/>
                  <a:gd name="T9" fmla="*/ 0 h 33"/>
                  <a:gd name="T10" fmla="*/ 1 w 32"/>
                  <a:gd name="T11" fmla="*/ 0 h 33"/>
                  <a:gd name="T12" fmla="*/ 1 w 32"/>
                  <a:gd name="T13" fmla="*/ 0 h 33"/>
                  <a:gd name="T14" fmla="*/ 1 w 32"/>
                  <a:gd name="T15" fmla="*/ 0 h 33"/>
                  <a:gd name="T16" fmla="*/ 0 w 32"/>
                  <a:gd name="T17" fmla="*/ 0 h 33"/>
                  <a:gd name="T18" fmla="*/ 0 w 32"/>
                  <a:gd name="T19" fmla="*/ 0 h 33"/>
                  <a:gd name="T20" fmla="*/ 1 w 32"/>
                  <a:gd name="T21" fmla="*/ 0 h 33"/>
                  <a:gd name="T22" fmla="*/ 1 w 32"/>
                  <a:gd name="T23" fmla="*/ 0 h 33"/>
                  <a:gd name="T24" fmla="*/ 1 w 32"/>
                  <a:gd name="T25" fmla="*/ 0 h 33"/>
                  <a:gd name="T26" fmla="*/ 1 w 32"/>
                  <a:gd name="T27" fmla="*/ 0 h 33"/>
                  <a:gd name="T28" fmla="*/ 1 w 32"/>
                  <a:gd name="T29" fmla="*/ 0 h 33"/>
                  <a:gd name="T30" fmla="*/ 1 w 32"/>
                  <a:gd name="T31" fmla="*/ 0 h 33"/>
                  <a:gd name="T32" fmla="*/ 1 w 32"/>
                  <a:gd name="T33" fmla="*/ 0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2" h="33">
                    <a:moveTo>
                      <a:pt x="32" y="21"/>
                    </a:moveTo>
                    <a:lnTo>
                      <a:pt x="32" y="14"/>
                    </a:lnTo>
                    <a:lnTo>
                      <a:pt x="31" y="9"/>
                    </a:lnTo>
                    <a:lnTo>
                      <a:pt x="26" y="4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8" y="3"/>
                    </a:lnTo>
                    <a:lnTo>
                      <a:pt x="3" y="7"/>
                    </a:lnTo>
                    <a:lnTo>
                      <a:pt x="0" y="13"/>
                    </a:lnTo>
                    <a:lnTo>
                      <a:pt x="0" y="20"/>
                    </a:lnTo>
                    <a:lnTo>
                      <a:pt x="2" y="26"/>
                    </a:lnTo>
                    <a:lnTo>
                      <a:pt x="7" y="30"/>
                    </a:lnTo>
                    <a:lnTo>
                      <a:pt x="13" y="33"/>
                    </a:lnTo>
                    <a:lnTo>
                      <a:pt x="18" y="33"/>
                    </a:lnTo>
                    <a:lnTo>
                      <a:pt x="24" y="32"/>
                    </a:lnTo>
                    <a:lnTo>
                      <a:pt x="29" y="27"/>
                    </a:lnTo>
                    <a:lnTo>
                      <a:pt x="32" y="2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defTabSz="609630"/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0277" name="Freeform 147"/>
              <p:cNvSpPr/>
              <p:nvPr/>
            </p:nvSpPr>
            <p:spPr bwMode="auto">
              <a:xfrm>
                <a:off x="3774" y="4175"/>
                <a:ext cx="16" cy="17"/>
              </a:xfrm>
              <a:custGeom>
                <a:avLst/>
                <a:gdLst>
                  <a:gd name="T0" fmla="*/ 0 w 33"/>
                  <a:gd name="T1" fmla="*/ 1 h 33"/>
                  <a:gd name="T2" fmla="*/ 0 w 33"/>
                  <a:gd name="T3" fmla="*/ 1 h 33"/>
                  <a:gd name="T4" fmla="*/ 0 w 33"/>
                  <a:gd name="T5" fmla="*/ 1 h 33"/>
                  <a:gd name="T6" fmla="*/ 0 w 33"/>
                  <a:gd name="T7" fmla="*/ 1 h 33"/>
                  <a:gd name="T8" fmla="*/ 0 w 33"/>
                  <a:gd name="T9" fmla="*/ 0 h 33"/>
                  <a:gd name="T10" fmla="*/ 0 w 33"/>
                  <a:gd name="T11" fmla="*/ 0 h 33"/>
                  <a:gd name="T12" fmla="*/ 0 w 33"/>
                  <a:gd name="T13" fmla="*/ 1 h 33"/>
                  <a:gd name="T14" fmla="*/ 0 w 33"/>
                  <a:gd name="T15" fmla="*/ 1 h 33"/>
                  <a:gd name="T16" fmla="*/ 0 w 33"/>
                  <a:gd name="T17" fmla="*/ 1 h 33"/>
                  <a:gd name="T18" fmla="*/ 0 w 33"/>
                  <a:gd name="T19" fmla="*/ 1 h 33"/>
                  <a:gd name="T20" fmla="*/ 0 w 33"/>
                  <a:gd name="T21" fmla="*/ 1 h 33"/>
                  <a:gd name="T22" fmla="*/ 0 w 33"/>
                  <a:gd name="T23" fmla="*/ 1 h 33"/>
                  <a:gd name="T24" fmla="*/ 0 w 33"/>
                  <a:gd name="T25" fmla="*/ 1 h 33"/>
                  <a:gd name="T26" fmla="*/ 0 w 33"/>
                  <a:gd name="T27" fmla="*/ 1 h 33"/>
                  <a:gd name="T28" fmla="*/ 0 w 33"/>
                  <a:gd name="T29" fmla="*/ 1 h 33"/>
                  <a:gd name="T30" fmla="*/ 0 w 33"/>
                  <a:gd name="T31" fmla="*/ 1 h 33"/>
                  <a:gd name="T32" fmla="*/ 0 w 33"/>
                  <a:gd name="T33" fmla="*/ 1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3" h="33">
                    <a:moveTo>
                      <a:pt x="33" y="21"/>
                    </a:moveTo>
                    <a:lnTo>
                      <a:pt x="33" y="14"/>
                    </a:lnTo>
                    <a:lnTo>
                      <a:pt x="30" y="8"/>
                    </a:lnTo>
                    <a:lnTo>
                      <a:pt x="27" y="3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8" y="2"/>
                    </a:lnTo>
                    <a:lnTo>
                      <a:pt x="4" y="7"/>
                    </a:lnTo>
                    <a:lnTo>
                      <a:pt x="0" y="12"/>
                    </a:lnTo>
                    <a:lnTo>
                      <a:pt x="0" y="19"/>
                    </a:lnTo>
                    <a:lnTo>
                      <a:pt x="3" y="25"/>
                    </a:lnTo>
                    <a:lnTo>
                      <a:pt x="6" y="30"/>
                    </a:lnTo>
                    <a:lnTo>
                      <a:pt x="12" y="33"/>
                    </a:lnTo>
                    <a:lnTo>
                      <a:pt x="19" y="33"/>
                    </a:lnTo>
                    <a:lnTo>
                      <a:pt x="25" y="31"/>
                    </a:lnTo>
                    <a:lnTo>
                      <a:pt x="29" y="26"/>
                    </a:lnTo>
                    <a:lnTo>
                      <a:pt x="33" y="2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defTabSz="609630"/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0278" name="Freeform 148"/>
              <p:cNvSpPr/>
              <p:nvPr/>
            </p:nvSpPr>
            <p:spPr bwMode="auto">
              <a:xfrm>
                <a:off x="3789" y="4136"/>
                <a:ext cx="16" cy="17"/>
              </a:xfrm>
              <a:custGeom>
                <a:avLst/>
                <a:gdLst>
                  <a:gd name="T0" fmla="*/ 1 w 32"/>
                  <a:gd name="T1" fmla="*/ 1 h 34"/>
                  <a:gd name="T2" fmla="*/ 1 w 32"/>
                  <a:gd name="T3" fmla="*/ 1 h 34"/>
                  <a:gd name="T4" fmla="*/ 1 w 32"/>
                  <a:gd name="T5" fmla="*/ 1 h 34"/>
                  <a:gd name="T6" fmla="*/ 1 w 32"/>
                  <a:gd name="T7" fmla="*/ 1 h 34"/>
                  <a:gd name="T8" fmla="*/ 1 w 32"/>
                  <a:gd name="T9" fmla="*/ 0 h 34"/>
                  <a:gd name="T10" fmla="*/ 1 w 32"/>
                  <a:gd name="T11" fmla="*/ 0 h 34"/>
                  <a:gd name="T12" fmla="*/ 1 w 32"/>
                  <a:gd name="T13" fmla="*/ 1 h 34"/>
                  <a:gd name="T14" fmla="*/ 1 w 32"/>
                  <a:gd name="T15" fmla="*/ 1 h 34"/>
                  <a:gd name="T16" fmla="*/ 0 w 32"/>
                  <a:gd name="T17" fmla="*/ 1 h 34"/>
                  <a:gd name="T18" fmla="*/ 0 w 32"/>
                  <a:gd name="T19" fmla="*/ 1 h 34"/>
                  <a:gd name="T20" fmla="*/ 1 w 32"/>
                  <a:gd name="T21" fmla="*/ 1 h 34"/>
                  <a:gd name="T22" fmla="*/ 1 w 32"/>
                  <a:gd name="T23" fmla="*/ 1 h 34"/>
                  <a:gd name="T24" fmla="*/ 1 w 32"/>
                  <a:gd name="T25" fmla="*/ 1 h 34"/>
                  <a:gd name="T26" fmla="*/ 1 w 32"/>
                  <a:gd name="T27" fmla="*/ 1 h 34"/>
                  <a:gd name="T28" fmla="*/ 1 w 32"/>
                  <a:gd name="T29" fmla="*/ 1 h 34"/>
                  <a:gd name="T30" fmla="*/ 1 w 32"/>
                  <a:gd name="T31" fmla="*/ 1 h 34"/>
                  <a:gd name="T32" fmla="*/ 1 w 32"/>
                  <a:gd name="T33" fmla="*/ 1 h 3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2" h="34">
                    <a:moveTo>
                      <a:pt x="32" y="21"/>
                    </a:moveTo>
                    <a:lnTo>
                      <a:pt x="32" y="14"/>
                    </a:lnTo>
                    <a:lnTo>
                      <a:pt x="31" y="8"/>
                    </a:lnTo>
                    <a:lnTo>
                      <a:pt x="27" y="4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8" y="3"/>
                    </a:lnTo>
                    <a:lnTo>
                      <a:pt x="4" y="7"/>
                    </a:lnTo>
                    <a:lnTo>
                      <a:pt x="0" y="13"/>
                    </a:lnTo>
                    <a:lnTo>
                      <a:pt x="0" y="20"/>
                    </a:lnTo>
                    <a:lnTo>
                      <a:pt x="2" y="26"/>
                    </a:lnTo>
                    <a:lnTo>
                      <a:pt x="7" y="30"/>
                    </a:lnTo>
                    <a:lnTo>
                      <a:pt x="13" y="34"/>
                    </a:lnTo>
                    <a:lnTo>
                      <a:pt x="20" y="34"/>
                    </a:lnTo>
                    <a:lnTo>
                      <a:pt x="25" y="32"/>
                    </a:lnTo>
                    <a:lnTo>
                      <a:pt x="30" y="27"/>
                    </a:lnTo>
                    <a:lnTo>
                      <a:pt x="32" y="2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defTabSz="609630"/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0279" name="Freeform 149"/>
              <p:cNvSpPr/>
              <p:nvPr/>
            </p:nvSpPr>
            <p:spPr bwMode="auto">
              <a:xfrm>
                <a:off x="3842" y="4235"/>
                <a:ext cx="17" cy="16"/>
              </a:xfrm>
              <a:custGeom>
                <a:avLst/>
                <a:gdLst>
                  <a:gd name="T0" fmla="*/ 1 w 34"/>
                  <a:gd name="T1" fmla="*/ 1 h 32"/>
                  <a:gd name="T2" fmla="*/ 1 w 34"/>
                  <a:gd name="T3" fmla="*/ 1 h 32"/>
                  <a:gd name="T4" fmla="*/ 1 w 34"/>
                  <a:gd name="T5" fmla="*/ 1 h 32"/>
                  <a:gd name="T6" fmla="*/ 1 w 34"/>
                  <a:gd name="T7" fmla="*/ 1 h 32"/>
                  <a:gd name="T8" fmla="*/ 1 w 34"/>
                  <a:gd name="T9" fmla="*/ 0 h 32"/>
                  <a:gd name="T10" fmla="*/ 1 w 34"/>
                  <a:gd name="T11" fmla="*/ 0 h 32"/>
                  <a:gd name="T12" fmla="*/ 1 w 34"/>
                  <a:gd name="T13" fmla="*/ 1 h 32"/>
                  <a:gd name="T14" fmla="*/ 1 w 34"/>
                  <a:gd name="T15" fmla="*/ 1 h 32"/>
                  <a:gd name="T16" fmla="*/ 0 w 34"/>
                  <a:gd name="T17" fmla="*/ 1 h 32"/>
                  <a:gd name="T18" fmla="*/ 0 w 34"/>
                  <a:gd name="T19" fmla="*/ 1 h 32"/>
                  <a:gd name="T20" fmla="*/ 1 w 34"/>
                  <a:gd name="T21" fmla="*/ 1 h 32"/>
                  <a:gd name="T22" fmla="*/ 1 w 34"/>
                  <a:gd name="T23" fmla="*/ 1 h 32"/>
                  <a:gd name="T24" fmla="*/ 1 w 34"/>
                  <a:gd name="T25" fmla="*/ 1 h 32"/>
                  <a:gd name="T26" fmla="*/ 1 w 34"/>
                  <a:gd name="T27" fmla="*/ 1 h 32"/>
                  <a:gd name="T28" fmla="*/ 1 w 34"/>
                  <a:gd name="T29" fmla="*/ 1 h 32"/>
                  <a:gd name="T30" fmla="*/ 1 w 34"/>
                  <a:gd name="T31" fmla="*/ 1 h 32"/>
                  <a:gd name="T32" fmla="*/ 1 w 34"/>
                  <a:gd name="T33" fmla="*/ 1 h 3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4" h="32">
                    <a:moveTo>
                      <a:pt x="34" y="20"/>
                    </a:moveTo>
                    <a:lnTo>
                      <a:pt x="34" y="14"/>
                    </a:lnTo>
                    <a:lnTo>
                      <a:pt x="31" y="8"/>
                    </a:lnTo>
                    <a:lnTo>
                      <a:pt x="27" y="3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8" y="2"/>
                    </a:lnTo>
                    <a:lnTo>
                      <a:pt x="4" y="7"/>
                    </a:lnTo>
                    <a:lnTo>
                      <a:pt x="0" y="12"/>
                    </a:lnTo>
                    <a:lnTo>
                      <a:pt x="0" y="18"/>
                    </a:lnTo>
                    <a:lnTo>
                      <a:pt x="3" y="24"/>
                    </a:lnTo>
                    <a:lnTo>
                      <a:pt x="7" y="29"/>
                    </a:lnTo>
                    <a:lnTo>
                      <a:pt x="13" y="32"/>
                    </a:lnTo>
                    <a:lnTo>
                      <a:pt x="20" y="32"/>
                    </a:lnTo>
                    <a:lnTo>
                      <a:pt x="26" y="31"/>
                    </a:lnTo>
                    <a:lnTo>
                      <a:pt x="30" y="26"/>
                    </a:lnTo>
                    <a:lnTo>
                      <a:pt x="34" y="2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defTabSz="609630"/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0280" name="Freeform 150"/>
              <p:cNvSpPr/>
              <p:nvPr/>
            </p:nvSpPr>
            <p:spPr bwMode="auto">
              <a:xfrm>
                <a:off x="3857" y="4201"/>
                <a:ext cx="16" cy="16"/>
              </a:xfrm>
              <a:custGeom>
                <a:avLst/>
                <a:gdLst>
                  <a:gd name="T0" fmla="*/ 1 w 32"/>
                  <a:gd name="T1" fmla="*/ 1 h 32"/>
                  <a:gd name="T2" fmla="*/ 1 w 32"/>
                  <a:gd name="T3" fmla="*/ 1 h 32"/>
                  <a:gd name="T4" fmla="*/ 1 w 32"/>
                  <a:gd name="T5" fmla="*/ 1 h 32"/>
                  <a:gd name="T6" fmla="*/ 1 w 32"/>
                  <a:gd name="T7" fmla="*/ 1 h 32"/>
                  <a:gd name="T8" fmla="*/ 1 w 32"/>
                  <a:gd name="T9" fmla="*/ 0 h 32"/>
                  <a:gd name="T10" fmla="*/ 1 w 32"/>
                  <a:gd name="T11" fmla="*/ 0 h 32"/>
                  <a:gd name="T12" fmla="*/ 1 w 32"/>
                  <a:gd name="T13" fmla="*/ 1 h 32"/>
                  <a:gd name="T14" fmla="*/ 1 w 32"/>
                  <a:gd name="T15" fmla="*/ 1 h 32"/>
                  <a:gd name="T16" fmla="*/ 0 w 32"/>
                  <a:gd name="T17" fmla="*/ 1 h 32"/>
                  <a:gd name="T18" fmla="*/ 0 w 32"/>
                  <a:gd name="T19" fmla="*/ 1 h 32"/>
                  <a:gd name="T20" fmla="*/ 1 w 32"/>
                  <a:gd name="T21" fmla="*/ 1 h 32"/>
                  <a:gd name="T22" fmla="*/ 1 w 32"/>
                  <a:gd name="T23" fmla="*/ 1 h 32"/>
                  <a:gd name="T24" fmla="*/ 1 w 32"/>
                  <a:gd name="T25" fmla="*/ 1 h 32"/>
                  <a:gd name="T26" fmla="*/ 1 w 32"/>
                  <a:gd name="T27" fmla="*/ 1 h 32"/>
                  <a:gd name="T28" fmla="*/ 1 w 32"/>
                  <a:gd name="T29" fmla="*/ 1 h 32"/>
                  <a:gd name="T30" fmla="*/ 1 w 32"/>
                  <a:gd name="T31" fmla="*/ 1 h 32"/>
                  <a:gd name="T32" fmla="*/ 1 w 32"/>
                  <a:gd name="T33" fmla="*/ 1 h 3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2" h="32">
                    <a:moveTo>
                      <a:pt x="32" y="20"/>
                    </a:moveTo>
                    <a:lnTo>
                      <a:pt x="32" y="14"/>
                    </a:lnTo>
                    <a:lnTo>
                      <a:pt x="30" y="8"/>
                    </a:lnTo>
                    <a:lnTo>
                      <a:pt x="27" y="3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8" y="2"/>
                    </a:lnTo>
                    <a:lnTo>
                      <a:pt x="4" y="7"/>
                    </a:lnTo>
                    <a:lnTo>
                      <a:pt x="0" y="12"/>
                    </a:lnTo>
                    <a:lnTo>
                      <a:pt x="0" y="18"/>
                    </a:lnTo>
                    <a:lnTo>
                      <a:pt x="2" y="24"/>
                    </a:lnTo>
                    <a:lnTo>
                      <a:pt x="6" y="28"/>
                    </a:lnTo>
                    <a:lnTo>
                      <a:pt x="12" y="32"/>
                    </a:lnTo>
                    <a:lnTo>
                      <a:pt x="18" y="32"/>
                    </a:lnTo>
                    <a:lnTo>
                      <a:pt x="24" y="31"/>
                    </a:lnTo>
                    <a:lnTo>
                      <a:pt x="29" y="26"/>
                    </a:lnTo>
                    <a:lnTo>
                      <a:pt x="32" y="2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defTabSz="609630"/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0281" name="Freeform 151"/>
              <p:cNvSpPr/>
              <p:nvPr/>
            </p:nvSpPr>
            <p:spPr bwMode="auto">
              <a:xfrm>
                <a:off x="3861" y="4164"/>
                <a:ext cx="16" cy="17"/>
              </a:xfrm>
              <a:custGeom>
                <a:avLst/>
                <a:gdLst>
                  <a:gd name="T0" fmla="*/ 1 w 32"/>
                  <a:gd name="T1" fmla="*/ 1 h 33"/>
                  <a:gd name="T2" fmla="*/ 1 w 32"/>
                  <a:gd name="T3" fmla="*/ 1 h 33"/>
                  <a:gd name="T4" fmla="*/ 1 w 32"/>
                  <a:gd name="T5" fmla="*/ 1 h 33"/>
                  <a:gd name="T6" fmla="*/ 1 w 32"/>
                  <a:gd name="T7" fmla="*/ 1 h 33"/>
                  <a:gd name="T8" fmla="*/ 1 w 32"/>
                  <a:gd name="T9" fmla="*/ 0 h 33"/>
                  <a:gd name="T10" fmla="*/ 1 w 32"/>
                  <a:gd name="T11" fmla="*/ 0 h 33"/>
                  <a:gd name="T12" fmla="*/ 1 w 32"/>
                  <a:gd name="T13" fmla="*/ 1 h 33"/>
                  <a:gd name="T14" fmla="*/ 1 w 32"/>
                  <a:gd name="T15" fmla="*/ 1 h 33"/>
                  <a:gd name="T16" fmla="*/ 0 w 32"/>
                  <a:gd name="T17" fmla="*/ 1 h 33"/>
                  <a:gd name="T18" fmla="*/ 0 w 32"/>
                  <a:gd name="T19" fmla="*/ 1 h 33"/>
                  <a:gd name="T20" fmla="*/ 1 w 32"/>
                  <a:gd name="T21" fmla="*/ 1 h 33"/>
                  <a:gd name="T22" fmla="*/ 1 w 32"/>
                  <a:gd name="T23" fmla="*/ 1 h 33"/>
                  <a:gd name="T24" fmla="*/ 1 w 32"/>
                  <a:gd name="T25" fmla="*/ 1 h 33"/>
                  <a:gd name="T26" fmla="*/ 1 w 32"/>
                  <a:gd name="T27" fmla="*/ 1 h 33"/>
                  <a:gd name="T28" fmla="*/ 1 w 32"/>
                  <a:gd name="T29" fmla="*/ 1 h 33"/>
                  <a:gd name="T30" fmla="*/ 1 w 32"/>
                  <a:gd name="T31" fmla="*/ 1 h 33"/>
                  <a:gd name="T32" fmla="*/ 1 w 32"/>
                  <a:gd name="T33" fmla="*/ 1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2" h="33">
                    <a:moveTo>
                      <a:pt x="32" y="21"/>
                    </a:moveTo>
                    <a:lnTo>
                      <a:pt x="32" y="14"/>
                    </a:lnTo>
                    <a:lnTo>
                      <a:pt x="30" y="8"/>
                    </a:lnTo>
                    <a:lnTo>
                      <a:pt x="27" y="3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8" y="2"/>
                    </a:lnTo>
                    <a:lnTo>
                      <a:pt x="4" y="7"/>
                    </a:lnTo>
                    <a:lnTo>
                      <a:pt x="0" y="13"/>
                    </a:lnTo>
                    <a:lnTo>
                      <a:pt x="0" y="19"/>
                    </a:lnTo>
                    <a:lnTo>
                      <a:pt x="2" y="25"/>
                    </a:lnTo>
                    <a:lnTo>
                      <a:pt x="6" y="30"/>
                    </a:lnTo>
                    <a:lnTo>
                      <a:pt x="12" y="33"/>
                    </a:lnTo>
                    <a:lnTo>
                      <a:pt x="19" y="33"/>
                    </a:lnTo>
                    <a:lnTo>
                      <a:pt x="24" y="31"/>
                    </a:lnTo>
                    <a:lnTo>
                      <a:pt x="29" y="26"/>
                    </a:lnTo>
                    <a:lnTo>
                      <a:pt x="32" y="2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defTabSz="609630"/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0282" name="Freeform 152"/>
              <p:cNvSpPr/>
              <p:nvPr/>
            </p:nvSpPr>
            <p:spPr bwMode="auto">
              <a:xfrm>
                <a:off x="4066" y="4265"/>
                <a:ext cx="40" cy="40"/>
              </a:xfrm>
              <a:custGeom>
                <a:avLst/>
                <a:gdLst>
                  <a:gd name="T0" fmla="*/ 1 w 80"/>
                  <a:gd name="T1" fmla="*/ 0 h 80"/>
                  <a:gd name="T2" fmla="*/ 1 w 80"/>
                  <a:gd name="T3" fmla="*/ 0 h 80"/>
                  <a:gd name="T4" fmla="*/ 1 w 80"/>
                  <a:gd name="T5" fmla="*/ 1 h 80"/>
                  <a:gd name="T6" fmla="*/ 1 w 80"/>
                  <a:gd name="T7" fmla="*/ 1 h 80"/>
                  <a:gd name="T8" fmla="*/ 1 w 80"/>
                  <a:gd name="T9" fmla="*/ 1 h 80"/>
                  <a:gd name="T10" fmla="*/ 1 w 80"/>
                  <a:gd name="T11" fmla="*/ 1 h 80"/>
                  <a:gd name="T12" fmla="*/ 1 w 80"/>
                  <a:gd name="T13" fmla="*/ 1 h 80"/>
                  <a:gd name="T14" fmla="*/ 1 w 80"/>
                  <a:gd name="T15" fmla="*/ 1 h 80"/>
                  <a:gd name="T16" fmla="*/ 0 w 80"/>
                  <a:gd name="T17" fmla="*/ 1 h 80"/>
                  <a:gd name="T18" fmla="*/ 0 w 80"/>
                  <a:gd name="T19" fmla="*/ 1 h 80"/>
                  <a:gd name="T20" fmla="*/ 0 w 80"/>
                  <a:gd name="T21" fmla="*/ 1 h 80"/>
                  <a:gd name="T22" fmla="*/ 1 w 80"/>
                  <a:gd name="T23" fmla="*/ 1 h 80"/>
                  <a:gd name="T24" fmla="*/ 1 w 80"/>
                  <a:gd name="T25" fmla="*/ 1 h 80"/>
                  <a:gd name="T26" fmla="*/ 1 w 80"/>
                  <a:gd name="T27" fmla="*/ 1 h 80"/>
                  <a:gd name="T28" fmla="*/ 1 w 80"/>
                  <a:gd name="T29" fmla="*/ 1 h 80"/>
                  <a:gd name="T30" fmla="*/ 1 w 80"/>
                  <a:gd name="T31" fmla="*/ 1 h 80"/>
                  <a:gd name="T32" fmla="*/ 1 w 80"/>
                  <a:gd name="T33" fmla="*/ 1 h 80"/>
                  <a:gd name="T34" fmla="*/ 1 w 80"/>
                  <a:gd name="T35" fmla="*/ 1 h 80"/>
                  <a:gd name="T36" fmla="*/ 1 w 80"/>
                  <a:gd name="T37" fmla="*/ 1 h 80"/>
                  <a:gd name="T38" fmla="*/ 1 w 80"/>
                  <a:gd name="T39" fmla="*/ 1 h 80"/>
                  <a:gd name="T40" fmla="*/ 1 w 80"/>
                  <a:gd name="T41" fmla="*/ 1 h 80"/>
                  <a:gd name="T42" fmla="*/ 1 w 80"/>
                  <a:gd name="T43" fmla="*/ 1 h 80"/>
                  <a:gd name="T44" fmla="*/ 1 w 80"/>
                  <a:gd name="T45" fmla="*/ 1 h 80"/>
                  <a:gd name="T46" fmla="*/ 1 w 80"/>
                  <a:gd name="T47" fmla="*/ 1 h 80"/>
                  <a:gd name="T48" fmla="*/ 1 w 80"/>
                  <a:gd name="T49" fmla="*/ 1 h 80"/>
                  <a:gd name="T50" fmla="*/ 1 w 80"/>
                  <a:gd name="T51" fmla="*/ 1 h 80"/>
                  <a:gd name="T52" fmla="*/ 1 w 80"/>
                  <a:gd name="T53" fmla="*/ 1 h 80"/>
                  <a:gd name="T54" fmla="*/ 1 w 80"/>
                  <a:gd name="T55" fmla="*/ 1 h 80"/>
                  <a:gd name="T56" fmla="*/ 1 w 80"/>
                  <a:gd name="T57" fmla="*/ 1 h 80"/>
                  <a:gd name="T58" fmla="*/ 1 w 80"/>
                  <a:gd name="T59" fmla="*/ 1 h 80"/>
                  <a:gd name="T60" fmla="*/ 1 w 80"/>
                  <a:gd name="T61" fmla="*/ 1 h 80"/>
                  <a:gd name="T62" fmla="*/ 1 w 80"/>
                  <a:gd name="T63" fmla="*/ 1 h 80"/>
                  <a:gd name="T64" fmla="*/ 1 w 80"/>
                  <a:gd name="T65" fmla="*/ 0 h 80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80" h="80">
                    <a:moveTo>
                      <a:pt x="46" y="0"/>
                    </a:moveTo>
                    <a:lnTo>
                      <a:pt x="38" y="0"/>
                    </a:lnTo>
                    <a:lnTo>
                      <a:pt x="30" y="2"/>
                    </a:lnTo>
                    <a:lnTo>
                      <a:pt x="23" y="4"/>
                    </a:lnTo>
                    <a:lnTo>
                      <a:pt x="16" y="7"/>
                    </a:lnTo>
                    <a:lnTo>
                      <a:pt x="11" y="12"/>
                    </a:lnTo>
                    <a:lnTo>
                      <a:pt x="6" y="19"/>
                    </a:lnTo>
                    <a:lnTo>
                      <a:pt x="3" y="26"/>
                    </a:lnTo>
                    <a:lnTo>
                      <a:pt x="0" y="33"/>
                    </a:lnTo>
                    <a:lnTo>
                      <a:pt x="0" y="41"/>
                    </a:lnTo>
                    <a:lnTo>
                      <a:pt x="0" y="49"/>
                    </a:lnTo>
                    <a:lnTo>
                      <a:pt x="4" y="56"/>
                    </a:lnTo>
                    <a:lnTo>
                      <a:pt x="7" y="63"/>
                    </a:lnTo>
                    <a:lnTo>
                      <a:pt x="12" y="69"/>
                    </a:lnTo>
                    <a:lnTo>
                      <a:pt x="18" y="74"/>
                    </a:lnTo>
                    <a:lnTo>
                      <a:pt x="24" y="78"/>
                    </a:lnTo>
                    <a:lnTo>
                      <a:pt x="32" y="80"/>
                    </a:lnTo>
                    <a:lnTo>
                      <a:pt x="41" y="80"/>
                    </a:lnTo>
                    <a:lnTo>
                      <a:pt x="49" y="79"/>
                    </a:lnTo>
                    <a:lnTo>
                      <a:pt x="56" y="77"/>
                    </a:lnTo>
                    <a:lnTo>
                      <a:pt x="62" y="73"/>
                    </a:lnTo>
                    <a:lnTo>
                      <a:pt x="68" y="67"/>
                    </a:lnTo>
                    <a:lnTo>
                      <a:pt x="73" y="62"/>
                    </a:lnTo>
                    <a:lnTo>
                      <a:pt x="76" y="55"/>
                    </a:lnTo>
                    <a:lnTo>
                      <a:pt x="79" y="47"/>
                    </a:lnTo>
                    <a:lnTo>
                      <a:pt x="80" y="39"/>
                    </a:lnTo>
                    <a:lnTo>
                      <a:pt x="79" y="30"/>
                    </a:lnTo>
                    <a:lnTo>
                      <a:pt x="76" y="24"/>
                    </a:lnTo>
                    <a:lnTo>
                      <a:pt x="73" y="17"/>
                    </a:lnTo>
                    <a:lnTo>
                      <a:pt x="67" y="11"/>
                    </a:lnTo>
                    <a:lnTo>
                      <a:pt x="61" y="6"/>
                    </a:lnTo>
                    <a:lnTo>
                      <a:pt x="54" y="3"/>
                    </a:lnTo>
                    <a:lnTo>
                      <a:pt x="46" y="0"/>
                    </a:lnTo>
                    <a:close/>
                  </a:path>
                </a:pathLst>
              </a:custGeom>
              <a:solidFill>
                <a:srgbClr val="EF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defTabSz="609630"/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0283" name="Freeform 153"/>
              <p:cNvSpPr/>
              <p:nvPr/>
            </p:nvSpPr>
            <p:spPr bwMode="auto">
              <a:xfrm>
                <a:off x="4136" y="4223"/>
                <a:ext cx="40" cy="39"/>
              </a:xfrm>
              <a:custGeom>
                <a:avLst/>
                <a:gdLst>
                  <a:gd name="T0" fmla="*/ 1 w 79"/>
                  <a:gd name="T1" fmla="*/ 0 h 80"/>
                  <a:gd name="T2" fmla="*/ 1 w 79"/>
                  <a:gd name="T3" fmla="*/ 0 h 80"/>
                  <a:gd name="T4" fmla="*/ 1 w 79"/>
                  <a:gd name="T5" fmla="*/ 0 h 80"/>
                  <a:gd name="T6" fmla="*/ 1 w 79"/>
                  <a:gd name="T7" fmla="*/ 0 h 80"/>
                  <a:gd name="T8" fmla="*/ 1 w 79"/>
                  <a:gd name="T9" fmla="*/ 0 h 80"/>
                  <a:gd name="T10" fmla="*/ 1 w 79"/>
                  <a:gd name="T11" fmla="*/ 0 h 80"/>
                  <a:gd name="T12" fmla="*/ 1 w 79"/>
                  <a:gd name="T13" fmla="*/ 0 h 80"/>
                  <a:gd name="T14" fmla="*/ 1 w 79"/>
                  <a:gd name="T15" fmla="*/ 0 h 80"/>
                  <a:gd name="T16" fmla="*/ 0 w 79"/>
                  <a:gd name="T17" fmla="*/ 0 h 80"/>
                  <a:gd name="T18" fmla="*/ 0 w 79"/>
                  <a:gd name="T19" fmla="*/ 0 h 80"/>
                  <a:gd name="T20" fmla="*/ 1 w 79"/>
                  <a:gd name="T21" fmla="*/ 0 h 80"/>
                  <a:gd name="T22" fmla="*/ 1 w 79"/>
                  <a:gd name="T23" fmla="*/ 0 h 80"/>
                  <a:gd name="T24" fmla="*/ 1 w 79"/>
                  <a:gd name="T25" fmla="*/ 0 h 80"/>
                  <a:gd name="T26" fmla="*/ 1 w 79"/>
                  <a:gd name="T27" fmla="*/ 0 h 80"/>
                  <a:gd name="T28" fmla="*/ 1 w 79"/>
                  <a:gd name="T29" fmla="*/ 0 h 80"/>
                  <a:gd name="T30" fmla="*/ 1 w 79"/>
                  <a:gd name="T31" fmla="*/ 0 h 80"/>
                  <a:gd name="T32" fmla="*/ 1 w 79"/>
                  <a:gd name="T33" fmla="*/ 0 h 80"/>
                  <a:gd name="T34" fmla="*/ 1 w 79"/>
                  <a:gd name="T35" fmla="*/ 0 h 80"/>
                  <a:gd name="T36" fmla="*/ 1 w 79"/>
                  <a:gd name="T37" fmla="*/ 0 h 80"/>
                  <a:gd name="T38" fmla="*/ 1 w 79"/>
                  <a:gd name="T39" fmla="*/ 0 h 80"/>
                  <a:gd name="T40" fmla="*/ 1 w 79"/>
                  <a:gd name="T41" fmla="*/ 0 h 80"/>
                  <a:gd name="T42" fmla="*/ 1 w 79"/>
                  <a:gd name="T43" fmla="*/ 0 h 80"/>
                  <a:gd name="T44" fmla="*/ 1 w 79"/>
                  <a:gd name="T45" fmla="*/ 0 h 80"/>
                  <a:gd name="T46" fmla="*/ 1 w 79"/>
                  <a:gd name="T47" fmla="*/ 0 h 80"/>
                  <a:gd name="T48" fmla="*/ 1 w 79"/>
                  <a:gd name="T49" fmla="*/ 0 h 80"/>
                  <a:gd name="T50" fmla="*/ 1 w 79"/>
                  <a:gd name="T51" fmla="*/ 0 h 80"/>
                  <a:gd name="T52" fmla="*/ 1 w 79"/>
                  <a:gd name="T53" fmla="*/ 0 h 80"/>
                  <a:gd name="T54" fmla="*/ 1 w 79"/>
                  <a:gd name="T55" fmla="*/ 0 h 80"/>
                  <a:gd name="T56" fmla="*/ 1 w 79"/>
                  <a:gd name="T57" fmla="*/ 0 h 80"/>
                  <a:gd name="T58" fmla="*/ 1 w 79"/>
                  <a:gd name="T59" fmla="*/ 0 h 80"/>
                  <a:gd name="T60" fmla="*/ 1 w 79"/>
                  <a:gd name="T61" fmla="*/ 0 h 80"/>
                  <a:gd name="T62" fmla="*/ 1 w 79"/>
                  <a:gd name="T63" fmla="*/ 0 h 80"/>
                  <a:gd name="T64" fmla="*/ 1 w 79"/>
                  <a:gd name="T65" fmla="*/ 0 h 80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79" h="80">
                    <a:moveTo>
                      <a:pt x="47" y="0"/>
                    </a:moveTo>
                    <a:lnTo>
                      <a:pt x="39" y="0"/>
                    </a:lnTo>
                    <a:lnTo>
                      <a:pt x="31" y="1"/>
                    </a:lnTo>
                    <a:lnTo>
                      <a:pt x="24" y="4"/>
                    </a:lnTo>
                    <a:lnTo>
                      <a:pt x="17" y="7"/>
                    </a:lnTo>
                    <a:lnTo>
                      <a:pt x="11" y="13"/>
                    </a:lnTo>
                    <a:lnTo>
                      <a:pt x="5" y="19"/>
                    </a:lnTo>
                    <a:lnTo>
                      <a:pt x="2" y="26"/>
                    </a:lnTo>
                    <a:lnTo>
                      <a:pt x="0" y="34"/>
                    </a:lnTo>
                    <a:lnTo>
                      <a:pt x="0" y="42"/>
                    </a:lnTo>
                    <a:lnTo>
                      <a:pt x="1" y="49"/>
                    </a:lnTo>
                    <a:lnTo>
                      <a:pt x="3" y="57"/>
                    </a:lnTo>
                    <a:lnTo>
                      <a:pt x="7" y="63"/>
                    </a:lnTo>
                    <a:lnTo>
                      <a:pt x="12" y="68"/>
                    </a:lnTo>
                    <a:lnTo>
                      <a:pt x="18" y="74"/>
                    </a:lnTo>
                    <a:lnTo>
                      <a:pt x="25" y="78"/>
                    </a:lnTo>
                    <a:lnTo>
                      <a:pt x="33" y="80"/>
                    </a:lnTo>
                    <a:lnTo>
                      <a:pt x="41" y="80"/>
                    </a:lnTo>
                    <a:lnTo>
                      <a:pt x="49" y="79"/>
                    </a:lnTo>
                    <a:lnTo>
                      <a:pt x="56" y="76"/>
                    </a:lnTo>
                    <a:lnTo>
                      <a:pt x="63" y="73"/>
                    </a:lnTo>
                    <a:lnTo>
                      <a:pt x="69" y="67"/>
                    </a:lnTo>
                    <a:lnTo>
                      <a:pt x="73" y="61"/>
                    </a:lnTo>
                    <a:lnTo>
                      <a:pt x="77" y="55"/>
                    </a:lnTo>
                    <a:lnTo>
                      <a:pt x="79" y="46"/>
                    </a:lnTo>
                    <a:lnTo>
                      <a:pt x="79" y="38"/>
                    </a:lnTo>
                    <a:lnTo>
                      <a:pt x="78" y="31"/>
                    </a:lnTo>
                    <a:lnTo>
                      <a:pt x="76" y="23"/>
                    </a:lnTo>
                    <a:lnTo>
                      <a:pt x="72" y="18"/>
                    </a:lnTo>
                    <a:lnTo>
                      <a:pt x="68" y="12"/>
                    </a:lnTo>
                    <a:lnTo>
                      <a:pt x="61" y="6"/>
                    </a:lnTo>
                    <a:lnTo>
                      <a:pt x="54" y="3"/>
                    </a:lnTo>
                    <a:lnTo>
                      <a:pt x="47" y="0"/>
                    </a:lnTo>
                    <a:close/>
                  </a:path>
                </a:pathLst>
              </a:custGeom>
              <a:solidFill>
                <a:srgbClr val="EF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defTabSz="609630"/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0284" name="Freeform 154"/>
              <p:cNvSpPr/>
              <p:nvPr/>
            </p:nvSpPr>
            <p:spPr bwMode="auto">
              <a:xfrm>
                <a:off x="4059" y="4190"/>
                <a:ext cx="40" cy="40"/>
              </a:xfrm>
              <a:custGeom>
                <a:avLst/>
                <a:gdLst>
                  <a:gd name="T0" fmla="*/ 1 w 80"/>
                  <a:gd name="T1" fmla="*/ 0 h 78"/>
                  <a:gd name="T2" fmla="*/ 1 w 80"/>
                  <a:gd name="T3" fmla="*/ 0 h 78"/>
                  <a:gd name="T4" fmla="*/ 1 w 80"/>
                  <a:gd name="T5" fmla="*/ 0 h 78"/>
                  <a:gd name="T6" fmla="*/ 1 w 80"/>
                  <a:gd name="T7" fmla="*/ 1 h 78"/>
                  <a:gd name="T8" fmla="*/ 1 w 80"/>
                  <a:gd name="T9" fmla="*/ 1 h 78"/>
                  <a:gd name="T10" fmla="*/ 1 w 80"/>
                  <a:gd name="T11" fmla="*/ 1 h 78"/>
                  <a:gd name="T12" fmla="*/ 1 w 80"/>
                  <a:gd name="T13" fmla="*/ 1 h 78"/>
                  <a:gd name="T14" fmla="*/ 1 w 80"/>
                  <a:gd name="T15" fmla="*/ 1 h 78"/>
                  <a:gd name="T16" fmla="*/ 1 w 80"/>
                  <a:gd name="T17" fmla="*/ 1 h 78"/>
                  <a:gd name="T18" fmla="*/ 0 w 80"/>
                  <a:gd name="T19" fmla="*/ 1 h 78"/>
                  <a:gd name="T20" fmla="*/ 1 w 80"/>
                  <a:gd name="T21" fmla="*/ 1 h 78"/>
                  <a:gd name="T22" fmla="*/ 1 w 80"/>
                  <a:gd name="T23" fmla="*/ 1 h 78"/>
                  <a:gd name="T24" fmla="*/ 1 w 80"/>
                  <a:gd name="T25" fmla="*/ 1 h 78"/>
                  <a:gd name="T26" fmla="*/ 1 w 80"/>
                  <a:gd name="T27" fmla="*/ 1 h 78"/>
                  <a:gd name="T28" fmla="*/ 1 w 80"/>
                  <a:gd name="T29" fmla="*/ 1 h 78"/>
                  <a:gd name="T30" fmla="*/ 1 w 80"/>
                  <a:gd name="T31" fmla="*/ 1 h 78"/>
                  <a:gd name="T32" fmla="*/ 1 w 80"/>
                  <a:gd name="T33" fmla="*/ 1 h 78"/>
                  <a:gd name="T34" fmla="*/ 1 w 80"/>
                  <a:gd name="T35" fmla="*/ 1 h 78"/>
                  <a:gd name="T36" fmla="*/ 1 w 80"/>
                  <a:gd name="T37" fmla="*/ 1 h 78"/>
                  <a:gd name="T38" fmla="*/ 1 w 80"/>
                  <a:gd name="T39" fmla="*/ 1 h 78"/>
                  <a:gd name="T40" fmla="*/ 1 w 80"/>
                  <a:gd name="T41" fmla="*/ 1 h 78"/>
                  <a:gd name="T42" fmla="*/ 1 w 80"/>
                  <a:gd name="T43" fmla="*/ 1 h 78"/>
                  <a:gd name="T44" fmla="*/ 1 w 80"/>
                  <a:gd name="T45" fmla="*/ 1 h 78"/>
                  <a:gd name="T46" fmla="*/ 1 w 80"/>
                  <a:gd name="T47" fmla="*/ 1 h 78"/>
                  <a:gd name="T48" fmla="*/ 1 w 80"/>
                  <a:gd name="T49" fmla="*/ 1 h 78"/>
                  <a:gd name="T50" fmla="*/ 1 w 80"/>
                  <a:gd name="T51" fmla="*/ 1 h 78"/>
                  <a:gd name="T52" fmla="*/ 1 w 80"/>
                  <a:gd name="T53" fmla="*/ 1 h 78"/>
                  <a:gd name="T54" fmla="*/ 1 w 80"/>
                  <a:gd name="T55" fmla="*/ 1 h 78"/>
                  <a:gd name="T56" fmla="*/ 1 w 80"/>
                  <a:gd name="T57" fmla="*/ 1 h 78"/>
                  <a:gd name="T58" fmla="*/ 1 w 80"/>
                  <a:gd name="T59" fmla="*/ 1 h 78"/>
                  <a:gd name="T60" fmla="*/ 1 w 80"/>
                  <a:gd name="T61" fmla="*/ 1 h 78"/>
                  <a:gd name="T62" fmla="*/ 1 w 80"/>
                  <a:gd name="T63" fmla="*/ 1 h 78"/>
                  <a:gd name="T64" fmla="*/ 1 w 80"/>
                  <a:gd name="T65" fmla="*/ 0 h 78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80" h="78">
                    <a:moveTo>
                      <a:pt x="48" y="0"/>
                    </a:moveTo>
                    <a:lnTo>
                      <a:pt x="40" y="0"/>
                    </a:lnTo>
                    <a:lnTo>
                      <a:pt x="32" y="0"/>
                    </a:lnTo>
                    <a:lnTo>
                      <a:pt x="25" y="3"/>
                    </a:lnTo>
                    <a:lnTo>
                      <a:pt x="18" y="7"/>
                    </a:lnTo>
                    <a:lnTo>
                      <a:pt x="12" y="11"/>
                    </a:lnTo>
                    <a:lnTo>
                      <a:pt x="7" y="17"/>
                    </a:lnTo>
                    <a:lnTo>
                      <a:pt x="4" y="24"/>
                    </a:lnTo>
                    <a:lnTo>
                      <a:pt x="2" y="32"/>
                    </a:lnTo>
                    <a:lnTo>
                      <a:pt x="0" y="40"/>
                    </a:lnTo>
                    <a:lnTo>
                      <a:pt x="2" y="47"/>
                    </a:lnTo>
                    <a:lnTo>
                      <a:pt x="4" y="55"/>
                    </a:lnTo>
                    <a:lnTo>
                      <a:pt x="7" y="61"/>
                    </a:lnTo>
                    <a:lnTo>
                      <a:pt x="13" y="67"/>
                    </a:lnTo>
                    <a:lnTo>
                      <a:pt x="19" y="72"/>
                    </a:lnTo>
                    <a:lnTo>
                      <a:pt x="26" y="76"/>
                    </a:lnTo>
                    <a:lnTo>
                      <a:pt x="34" y="78"/>
                    </a:lnTo>
                    <a:lnTo>
                      <a:pt x="42" y="78"/>
                    </a:lnTo>
                    <a:lnTo>
                      <a:pt x="50" y="77"/>
                    </a:lnTo>
                    <a:lnTo>
                      <a:pt x="57" y="75"/>
                    </a:lnTo>
                    <a:lnTo>
                      <a:pt x="64" y="71"/>
                    </a:lnTo>
                    <a:lnTo>
                      <a:pt x="70" y="65"/>
                    </a:lnTo>
                    <a:lnTo>
                      <a:pt x="74" y="60"/>
                    </a:lnTo>
                    <a:lnTo>
                      <a:pt x="78" y="53"/>
                    </a:lnTo>
                    <a:lnTo>
                      <a:pt x="80" y="45"/>
                    </a:lnTo>
                    <a:lnTo>
                      <a:pt x="80" y="37"/>
                    </a:lnTo>
                    <a:lnTo>
                      <a:pt x="80" y="30"/>
                    </a:lnTo>
                    <a:lnTo>
                      <a:pt x="76" y="23"/>
                    </a:lnTo>
                    <a:lnTo>
                      <a:pt x="73" y="16"/>
                    </a:lnTo>
                    <a:lnTo>
                      <a:pt x="68" y="10"/>
                    </a:lnTo>
                    <a:lnTo>
                      <a:pt x="63" y="6"/>
                    </a:lnTo>
                    <a:lnTo>
                      <a:pt x="56" y="2"/>
                    </a:lnTo>
                    <a:lnTo>
                      <a:pt x="48" y="0"/>
                    </a:lnTo>
                    <a:close/>
                  </a:path>
                </a:pathLst>
              </a:custGeom>
              <a:solidFill>
                <a:srgbClr val="EF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defTabSz="609630"/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0285" name="Freeform 155"/>
              <p:cNvSpPr/>
              <p:nvPr/>
            </p:nvSpPr>
            <p:spPr bwMode="auto">
              <a:xfrm>
                <a:off x="3990" y="4195"/>
                <a:ext cx="39" cy="39"/>
              </a:xfrm>
              <a:custGeom>
                <a:avLst/>
                <a:gdLst>
                  <a:gd name="T0" fmla="*/ 0 w 80"/>
                  <a:gd name="T1" fmla="*/ 1 h 78"/>
                  <a:gd name="T2" fmla="*/ 0 w 80"/>
                  <a:gd name="T3" fmla="*/ 0 h 78"/>
                  <a:gd name="T4" fmla="*/ 0 w 80"/>
                  <a:gd name="T5" fmla="*/ 1 h 78"/>
                  <a:gd name="T6" fmla="*/ 0 w 80"/>
                  <a:gd name="T7" fmla="*/ 1 h 78"/>
                  <a:gd name="T8" fmla="*/ 0 w 80"/>
                  <a:gd name="T9" fmla="*/ 1 h 78"/>
                  <a:gd name="T10" fmla="*/ 0 w 80"/>
                  <a:gd name="T11" fmla="*/ 1 h 78"/>
                  <a:gd name="T12" fmla="*/ 0 w 80"/>
                  <a:gd name="T13" fmla="*/ 1 h 78"/>
                  <a:gd name="T14" fmla="*/ 0 w 80"/>
                  <a:gd name="T15" fmla="*/ 1 h 78"/>
                  <a:gd name="T16" fmla="*/ 0 w 80"/>
                  <a:gd name="T17" fmla="*/ 1 h 78"/>
                  <a:gd name="T18" fmla="*/ 0 w 80"/>
                  <a:gd name="T19" fmla="*/ 1 h 78"/>
                  <a:gd name="T20" fmla="*/ 0 w 80"/>
                  <a:gd name="T21" fmla="*/ 1 h 78"/>
                  <a:gd name="T22" fmla="*/ 0 w 80"/>
                  <a:gd name="T23" fmla="*/ 1 h 78"/>
                  <a:gd name="T24" fmla="*/ 0 w 80"/>
                  <a:gd name="T25" fmla="*/ 1 h 78"/>
                  <a:gd name="T26" fmla="*/ 0 w 80"/>
                  <a:gd name="T27" fmla="*/ 1 h 78"/>
                  <a:gd name="T28" fmla="*/ 0 w 80"/>
                  <a:gd name="T29" fmla="*/ 1 h 78"/>
                  <a:gd name="T30" fmla="*/ 0 w 80"/>
                  <a:gd name="T31" fmla="*/ 1 h 78"/>
                  <a:gd name="T32" fmla="*/ 0 w 80"/>
                  <a:gd name="T33" fmla="*/ 1 h 78"/>
                  <a:gd name="T34" fmla="*/ 0 w 80"/>
                  <a:gd name="T35" fmla="*/ 1 h 78"/>
                  <a:gd name="T36" fmla="*/ 0 w 80"/>
                  <a:gd name="T37" fmla="*/ 1 h 78"/>
                  <a:gd name="T38" fmla="*/ 0 w 80"/>
                  <a:gd name="T39" fmla="*/ 1 h 78"/>
                  <a:gd name="T40" fmla="*/ 0 w 80"/>
                  <a:gd name="T41" fmla="*/ 1 h 78"/>
                  <a:gd name="T42" fmla="*/ 0 w 80"/>
                  <a:gd name="T43" fmla="*/ 1 h 78"/>
                  <a:gd name="T44" fmla="*/ 0 w 80"/>
                  <a:gd name="T45" fmla="*/ 1 h 78"/>
                  <a:gd name="T46" fmla="*/ 0 w 80"/>
                  <a:gd name="T47" fmla="*/ 1 h 78"/>
                  <a:gd name="T48" fmla="*/ 0 w 80"/>
                  <a:gd name="T49" fmla="*/ 1 h 78"/>
                  <a:gd name="T50" fmla="*/ 0 w 80"/>
                  <a:gd name="T51" fmla="*/ 1 h 78"/>
                  <a:gd name="T52" fmla="*/ 0 w 80"/>
                  <a:gd name="T53" fmla="*/ 1 h 78"/>
                  <a:gd name="T54" fmla="*/ 0 w 80"/>
                  <a:gd name="T55" fmla="*/ 1 h 78"/>
                  <a:gd name="T56" fmla="*/ 0 w 80"/>
                  <a:gd name="T57" fmla="*/ 1 h 78"/>
                  <a:gd name="T58" fmla="*/ 0 w 80"/>
                  <a:gd name="T59" fmla="*/ 1 h 78"/>
                  <a:gd name="T60" fmla="*/ 0 w 80"/>
                  <a:gd name="T61" fmla="*/ 1 h 78"/>
                  <a:gd name="T62" fmla="*/ 0 w 80"/>
                  <a:gd name="T63" fmla="*/ 1 h 78"/>
                  <a:gd name="T64" fmla="*/ 0 w 80"/>
                  <a:gd name="T65" fmla="*/ 1 h 78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80" h="78">
                    <a:moveTo>
                      <a:pt x="47" y="1"/>
                    </a:moveTo>
                    <a:lnTo>
                      <a:pt x="39" y="0"/>
                    </a:lnTo>
                    <a:lnTo>
                      <a:pt x="31" y="1"/>
                    </a:lnTo>
                    <a:lnTo>
                      <a:pt x="24" y="3"/>
                    </a:lnTo>
                    <a:lnTo>
                      <a:pt x="17" y="7"/>
                    </a:lnTo>
                    <a:lnTo>
                      <a:pt x="12" y="12"/>
                    </a:lnTo>
                    <a:lnTo>
                      <a:pt x="7" y="17"/>
                    </a:lnTo>
                    <a:lnTo>
                      <a:pt x="4" y="24"/>
                    </a:lnTo>
                    <a:lnTo>
                      <a:pt x="1" y="32"/>
                    </a:lnTo>
                    <a:lnTo>
                      <a:pt x="0" y="40"/>
                    </a:lnTo>
                    <a:lnTo>
                      <a:pt x="1" y="48"/>
                    </a:lnTo>
                    <a:lnTo>
                      <a:pt x="4" y="55"/>
                    </a:lnTo>
                    <a:lnTo>
                      <a:pt x="7" y="62"/>
                    </a:lnTo>
                    <a:lnTo>
                      <a:pt x="13" y="68"/>
                    </a:lnTo>
                    <a:lnTo>
                      <a:pt x="19" y="73"/>
                    </a:lnTo>
                    <a:lnTo>
                      <a:pt x="25" y="76"/>
                    </a:lnTo>
                    <a:lnTo>
                      <a:pt x="33" y="78"/>
                    </a:lnTo>
                    <a:lnTo>
                      <a:pt x="42" y="78"/>
                    </a:lnTo>
                    <a:lnTo>
                      <a:pt x="50" y="78"/>
                    </a:lnTo>
                    <a:lnTo>
                      <a:pt x="57" y="75"/>
                    </a:lnTo>
                    <a:lnTo>
                      <a:pt x="63" y="71"/>
                    </a:lnTo>
                    <a:lnTo>
                      <a:pt x="69" y="67"/>
                    </a:lnTo>
                    <a:lnTo>
                      <a:pt x="74" y="61"/>
                    </a:lnTo>
                    <a:lnTo>
                      <a:pt x="77" y="54"/>
                    </a:lnTo>
                    <a:lnTo>
                      <a:pt x="80" y="46"/>
                    </a:lnTo>
                    <a:lnTo>
                      <a:pt x="80" y="38"/>
                    </a:lnTo>
                    <a:lnTo>
                      <a:pt x="80" y="30"/>
                    </a:lnTo>
                    <a:lnTo>
                      <a:pt x="76" y="23"/>
                    </a:lnTo>
                    <a:lnTo>
                      <a:pt x="73" y="16"/>
                    </a:lnTo>
                    <a:lnTo>
                      <a:pt x="68" y="10"/>
                    </a:lnTo>
                    <a:lnTo>
                      <a:pt x="62" y="6"/>
                    </a:lnTo>
                    <a:lnTo>
                      <a:pt x="55" y="2"/>
                    </a:lnTo>
                    <a:lnTo>
                      <a:pt x="47" y="1"/>
                    </a:lnTo>
                    <a:close/>
                  </a:path>
                </a:pathLst>
              </a:custGeom>
              <a:solidFill>
                <a:srgbClr val="EF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defTabSz="609630"/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0286" name="Freeform 156"/>
              <p:cNvSpPr/>
              <p:nvPr/>
            </p:nvSpPr>
            <p:spPr bwMode="auto">
              <a:xfrm>
                <a:off x="4127" y="4147"/>
                <a:ext cx="39" cy="39"/>
              </a:xfrm>
              <a:custGeom>
                <a:avLst/>
                <a:gdLst>
                  <a:gd name="T0" fmla="*/ 0 w 80"/>
                  <a:gd name="T1" fmla="*/ 0 h 79"/>
                  <a:gd name="T2" fmla="*/ 0 w 80"/>
                  <a:gd name="T3" fmla="*/ 0 h 79"/>
                  <a:gd name="T4" fmla="*/ 0 w 80"/>
                  <a:gd name="T5" fmla="*/ 0 h 79"/>
                  <a:gd name="T6" fmla="*/ 0 w 80"/>
                  <a:gd name="T7" fmla="*/ 0 h 79"/>
                  <a:gd name="T8" fmla="*/ 0 w 80"/>
                  <a:gd name="T9" fmla="*/ 0 h 79"/>
                  <a:gd name="T10" fmla="*/ 0 w 80"/>
                  <a:gd name="T11" fmla="*/ 0 h 79"/>
                  <a:gd name="T12" fmla="*/ 0 w 80"/>
                  <a:gd name="T13" fmla="*/ 0 h 79"/>
                  <a:gd name="T14" fmla="*/ 0 w 80"/>
                  <a:gd name="T15" fmla="*/ 0 h 79"/>
                  <a:gd name="T16" fmla="*/ 0 w 80"/>
                  <a:gd name="T17" fmla="*/ 0 h 79"/>
                  <a:gd name="T18" fmla="*/ 0 w 80"/>
                  <a:gd name="T19" fmla="*/ 0 h 79"/>
                  <a:gd name="T20" fmla="*/ 0 w 80"/>
                  <a:gd name="T21" fmla="*/ 0 h 79"/>
                  <a:gd name="T22" fmla="*/ 0 w 80"/>
                  <a:gd name="T23" fmla="*/ 0 h 79"/>
                  <a:gd name="T24" fmla="*/ 0 w 80"/>
                  <a:gd name="T25" fmla="*/ 0 h 79"/>
                  <a:gd name="T26" fmla="*/ 0 w 80"/>
                  <a:gd name="T27" fmla="*/ 0 h 79"/>
                  <a:gd name="T28" fmla="*/ 0 w 80"/>
                  <a:gd name="T29" fmla="*/ 0 h 79"/>
                  <a:gd name="T30" fmla="*/ 0 w 80"/>
                  <a:gd name="T31" fmla="*/ 0 h 79"/>
                  <a:gd name="T32" fmla="*/ 0 w 80"/>
                  <a:gd name="T33" fmla="*/ 0 h 79"/>
                  <a:gd name="T34" fmla="*/ 0 w 80"/>
                  <a:gd name="T35" fmla="*/ 0 h 79"/>
                  <a:gd name="T36" fmla="*/ 0 w 80"/>
                  <a:gd name="T37" fmla="*/ 0 h 79"/>
                  <a:gd name="T38" fmla="*/ 0 w 80"/>
                  <a:gd name="T39" fmla="*/ 0 h 79"/>
                  <a:gd name="T40" fmla="*/ 0 w 80"/>
                  <a:gd name="T41" fmla="*/ 0 h 79"/>
                  <a:gd name="T42" fmla="*/ 0 w 80"/>
                  <a:gd name="T43" fmla="*/ 0 h 79"/>
                  <a:gd name="T44" fmla="*/ 0 w 80"/>
                  <a:gd name="T45" fmla="*/ 0 h 79"/>
                  <a:gd name="T46" fmla="*/ 0 w 80"/>
                  <a:gd name="T47" fmla="*/ 0 h 79"/>
                  <a:gd name="T48" fmla="*/ 0 w 80"/>
                  <a:gd name="T49" fmla="*/ 0 h 79"/>
                  <a:gd name="T50" fmla="*/ 0 w 80"/>
                  <a:gd name="T51" fmla="*/ 0 h 79"/>
                  <a:gd name="T52" fmla="*/ 0 w 80"/>
                  <a:gd name="T53" fmla="*/ 0 h 79"/>
                  <a:gd name="T54" fmla="*/ 0 w 80"/>
                  <a:gd name="T55" fmla="*/ 0 h 79"/>
                  <a:gd name="T56" fmla="*/ 0 w 80"/>
                  <a:gd name="T57" fmla="*/ 0 h 79"/>
                  <a:gd name="T58" fmla="*/ 0 w 80"/>
                  <a:gd name="T59" fmla="*/ 0 h 79"/>
                  <a:gd name="T60" fmla="*/ 0 w 80"/>
                  <a:gd name="T61" fmla="*/ 0 h 79"/>
                  <a:gd name="T62" fmla="*/ 0 w 80"/>
                  <a:gd name="T63" fmla="*/ 0 h 79"/>
                  <a:gd name="T64" fmla="*/ 0 w 80"/>
                  <a:gd name="T65" fmla="*/ 0 h 79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80" h="79">
                    <a:moveTo>
                      <a:pt x="46" y="0"/>
                    </a:moveTo>
                    <a:lnTo>
                      <a:pt x="38" y="0"/>
                    </a:lnTo>
                    <a:lnTo>
                      <a:pt x="30" y="0"/>
                    </a:lnTo>
                    <a:lnTo>
                      <a:pt x="23" y="4"/>
                    </a:lnTo>
                    <a:lnTo>
                      <a:pt x="16" y="7"/>
                    </a:lnTo>
                    <a:lnTo>
                      <a:pt x="11" y="12"/>
                    </a:lnTo>
                    <a:lnTo>
                      <a:pt x="6" y="18"/>
                    </a:lnTo>
                    <a:lnTo>
                      <a:pt x="2" y="24"/>
                    </a:lnTo>
                    <a:lnTo>
                      <a:pt x="0" y="33"/>
                    </a:lnTo>
                    <a:lnTo>
                      <a:pt x="0" y="41"/>
                    </a:lnTo>
                    <a:lnTo>
                      <a:pt x="0" y="49"/>
                    </a:lnTo>
                    <a:lnTo>
                      <a:pt x="4" y="56"/>
                    </a:lnTo>
                    <a:lnTo>
                      <a:pt x="7" y="63"/>
                    </a:lnTo>
                    <a:lnTo>
                      <a:pt x="12" y="68"/>
                    </a:lnTo>
                    <a:lnTo>
                      <a:pt x="17" y="73"/>
                    </a:lnTo>
                    <a:lnTo>
                      <a:pt x="24" y="76"/>
                    </a:lnTo>
                    <a:lnTo>
                      <a:pt x="32" y="79"/>
                    </a:lnTo>
                    <a:lnTo>
                      <a:pt x="40" y="79"/>
                    </a:lnTo>
                    <a:lnTo>
                      <a:pt x="49" y="79"/>
                    </a:lnTo>
                    <a:lnTo>
                      <a:pt x="55" y="75"/>
                    </a:lnTo>
                    <a:lnTo>
                      <a:pt x="62" y="72"/>
                    </a:lnTo>
                    <a:lnTo>
                      <a:pt x="68" y="67"/>
                    </a:lnTo>
                    <a:lnTo>
                      <a:pt x="73" y="61"/>
                    </a:lnTo>
                    <a:lnTo>
                      <a:pt x="76" y="54"/>
                    </a:lnTo>
                    <a:lnTo>
                      <a:pt x="78" y="46"/>
                    </a:lnTo>
                    <a:lnTo>
                      <a:pt x="80" y="38"/>
                    </a:lnTo>
                    <a:lnTo>
                      <a:pt x="78" y="30"/>
                    </a:lnTo>
                    <a:lnTo>
                      <a:pt x="76" y="23"/>
                    </a:lnTo>
                    <a:lnTo>
                      <a:pt x="73" y="16"/>
                    </a:lnTo>
                    <a:lnTo>
                      <a:pt x="67" y="11"/>
                    </a:lnTo>
                    <a:lnTo>
                      <a:pt x="61" y="6"/>
                    </a:lnTo>
                    <a:lnTo>
                      <a:pt x="54" y="3"/>
                    </a:lnTo>
                    <a:lnTo>
                      <a:pt x="46" y="0"/>
                    </a:lnTo>
                    <a:close/>
                  </a:path>
                </a:pathLst>
              </a:custGeom>
              <a:solidFill>
                <a:srgbClr val="EF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defTabSz="609630"/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0287" name="Freeform 157"/>
              <p:cNvSpPr/>
              <p:nvPr/>
            </p:nvSpPr>
            <p:spPr bwMode="auto">
              <a:xfrm>
                <a:off x="4216" y="4162"/>
                <a:ext cx="37" cy="39"/>
              </a:xfrm>
              <a:custGeom>
                <a:avLst/>
                <a:gdLst>
                  <a:gd name="T0" fmla="*/ 1 w 73"/>
                  <a:gd name="T1" fmla="*/ 0 h 79"/>
                  <a:gd name="T2" fmla="*/ 1 w 73"/>
                  <a:gd name="T3" fmla="*/ 0 h 79"/>
                  <a:gd name="T4" fmla="*/ 1 w 73"/>
                  <a:gd name="T5" fmla="*/ 0 h 79"/>
                  <a:gd name="T6" fmla="*/ 1 w 73"/>
                  <a:gd name="T7" fmla="*/ 0 h 79"/>
                  <a:gd name="T8" fmla="*/ 1 w 73"/>
                  <a:gd name="T9" fmla="*/ 0 h 79"/>
                  <a:gd name="T10" fmla="*/ 1 w 73"/>
                  <a:gd name="T11" fmla="*/ 0 h 79"/>
                  <a:gd name="T12" fmla="*/ 1 w 73"/>
                  <a:gd name="T13" fmla="*/ 0 h 79"/>
                  <a:gd name="T14" fmla="*/ 1 w 73"/>
                  <a:gd name="T15" fmla="*/ 0 h 79"/>
                  <a:gd name="T16" fmla="*/ 1 w 73"/>
                  <a:gd name="T17" fmla="*/ 0 h 79"/>
                  <a:gd name="T18" fmla="*/ 1 w 73"/>
                  <a:gd name="T19" fmla="*/ 0 h 79"/>
                  <a:gd name="T20" fmla="*/ 1 w 73"/>
                  <a:gd name="T21" fmla="*/ 0 h 79"/>
                  <a:gd name="T22" fmla="*/ 1 w 73"/>
                  <a:gd name="T23" fmla="*/ 0 h 79"/>
                  <a:gd name="T24" fmla="*/ 0 w 73"/>
                  <a:gd name="T25" fmla="*/ 0 h 79"/>
                  <a:gd name="T26" fmla="*/ 0 w 73"/>
                  <a:gd name="T27" fmla="*/ 0 h 79"/>
                  <a:gd name="T28" fmla="*/ 0 w 73"/>
                  <a:gd name="T29" fmla="*/ 0 h 79"/>
                  <a:gd name="T30" fmla="*/ 1 w 73"/>
                  <a:gd name="T31" fmla="*/ 0 h 79"/>
                  <a:gd name="T32" fmla="*/ 1 w 73"/>
                  <a:gd name="T33" fmla="*/ 0 h 79"/>
                  <a:gd name="T34" fmla="*/ 1 w 73"/>
                  <a:gd name="T35" fmla="*/ 0 h 79"/>
                  <a:gd name="T36" fmla="*/ 1 w 73"/>
                  <a:gd name="T37" fmla="*/ 0 h 79"/>
                  <a:gd name="T38" fmla="*/ 1 w 73"/>
                  <a:gd name="T39" fmla="*/ 0 h 79"/>
                  <a:gd name="T40" fmla="*/ 1 w 73"/>
                  <a:gd name="T41" fmla="*/ 0 h 79"/>
                  <a:gd name="T42" fmla="*/ 1 w 73"/>
                  <a:gd name="T43" fmla="*/ 0 h 79"/>
                  <a:gd name="T44" fmla="*/ 1 w 73"/>
                  <a:gd name="T45" fmla="*/ 0 h 79"/>
                  <a:gd name="T46" fmla="*/ 1 w 73"/>
                  <a:gd name="T47" fmla="*/ 0 h 79"/>
                  <a:gd name="T48" fmla="*/ 1 w 73"/>
                  <a:gd name="T49" fmla="*/ 0 h 79"/>
                  <a:gd name="T50" fmla="*/ 1 w 73"/>
                  <a:gd name="T51" fmla="*/ 0 h 79"/>
                  <a:gd name="T52" fmla="*/ 1 w 73"/>
                  <a:gd name="T53" fmla="*/ 0 h 79"/>
                  <a:gd name="T54" fmla="*/ 1 w 73"/>
                  <a:gd name="T55" fmla="*/ 0 h 79"/>
                  <a:gd name="T56" fmla="*/ 1 w 73"/>
                  <a:gd name="T57" fmla="*/ 0 h 79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0" t="0" r="r" b="b"/>
                <a:pathLst>
                  <a:path w="73" h="79">
                    <a:moveTo>
                      <a:pt x="73" y="19"/>
                    </a:moveTo>
                    <a:lnTo>
                      <a:pt x="69" y="12"/>
                    </a:lnTo>
                    <a:lnTo>
                      <a:pt x="62" y="7"/>
                    </a:lnTo>
                    <a:lnTo>
                      <a:pt x="54" y="2"/>
                    </a:lnTo>
                    <a:lnTo>
                      <a:pt x="46" y="0"/>
                    </a:lnTo>
                    <a:lnTo>
                      <a:pt x="38" y="0"/>
                    </a:lnTo>
                    <a:lnTo>
                      <a:pt x="30" y="1"/>
                    </a:lnTo>
                    <a:lnTo>
                      <a:pt x="23" y="4"/>
                    </a:lnTo>
                    <a:lnTo>
                      <a:pt x="16" y="7"/>
                    </a:lnTo>
                    <a:lnTo>
                      <a:pt x="10" y="12"/>
                    </a:lnTo>
                    <a:lnTo>
                      <a:pt x="5" y="19"/>
                    </a:lnTo>
                    <a:lnTo>
                      <a:pt x="2" y="25"/>
                    </a:lnTo>
                    <a:lnTo>
                      <a:pt x="0" y="32"/>
                    </a:lnTo>
                    <a:lnTo>
                      <a:pt x="0" y="40"/>
                    </a:lnTo>
                    <a:lnTo>
                      <a:pt x="0" y="49"/>
                    </a:lnTo>
                    <a:lnTo>
                      <a:pt x="3" y="55"/>
                    </a:lnTo>
                    <a:lnTo>
                      <a:pt x="7" y="62"/>
                    </a:lnTo>
                    <a:lnTo>
                      <a:pt x="11" y="68"/>
                    </a:lnTo>
                    <a:lnTo>
                      <a:pt x="17" y="73"/>
                    </a:lnTo>
                    <a:lnTo>
                      <a:pt x="24" y="76"/>
                    </a:lnTo>
                    <a:lnTo>
                      <a:pt x="32" y="79"/>
                    </a:lnTo>
                    <a:lnTo>
                      <a:pt x="35" y="79"/>
                    </a:lnTo>
                    <a:lnTo>
                      <a:pt x="38" y="79"/>
                    </a:lnTo>
                    <a:lnTo>
                      <a:pt x="41" y="79"/>
                    </a:lnTo>
                    <a:lnTo>
                      <a:pt x="43" y="79"/>
                    </a:lnTo>
                    <a:lnTo>
                      <a:pt x="48" y="70"/>
                    </a:lnTo>
                    <a:lnTo>
                      <a:pt x="58" y="52"/>
                    </a:lnTo>
                    <a:lnTo>
                      <a:pt x="69" y="31"/>
                    </a:lnTo>
                    <a:lnTo>
                      <a:pt x="73" y="19"/>
                    </a:lnTo>
                    <a:close/>
                  </a:path>
                </a:pathLst>
              </a:custGeom>
              <a:solidFill>
                <a:srgbClr val="EF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defTabSz="609630"/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0288" name="Freeform 158"/>
              <p:cNvSpPr/>
              <p:nvPr/>
            </p:nvSpPr>
            <p:spPr bwMode="auto">
              <a:xfrm>
                <a:off x="3983" y="4266"/>
                <a:ext cx="31" cy="33"/>
              </a:xfrm>
              <a:custGeom>
                <a:avLst/>
                <a:gdLst>
                  <a:gd name="T0" fmla="*/ 1 w 61"/>
                  <a:gd name="T1" fmla="*/ 1 h 66"/>
                  <a:gd name="T2" fmla="*/ 1 w 61"/>
                  <a:gd name="T3" fmla="*/ 1 h 66"/>
                  <a:gd name="T4" fmla="*/ 1 w 61"/>
                  <a:gd name="T5" fmla="*/ 1 h 66"/>
                  <a:gd name="T6" fmla="*/ 1 w 61"/>
                  <a:gd name="T7" fmla="*/ 1 h 66"/>
                  <a:gd name="T8" fmla="*/ 1 w 61"/>
                  <a:gd name="T9" fmla="*/ 1 h 66"/>
                  <a:gd name="T10" fmla="*/ 1 w 61"/>
                  <a:gd name="T11" fmla="*/ 1 h 66"/>
                  <a:gd name="T12" fmla="*/ 1 w 61"/>
                  <a:gd name="T13" fmla="*/ 1 h 66"/>
                  <a:gd name="T14" fmla="*/ 1 w 61"/>
                  <a:gd name="T15" fmla="*/ 1 h 66"/>
                  <a:gd name="T16" fmla="*/ 1 w 61"/>
                  <a:gd name="T17" fmla="*/ 1 h 66"/>
                  <a:gd name="T18" fmla="*/ 1 w 61"/>
                  <a:gd name="T19" fmla="*/ 1 h 66"/>
                  <a:gd name="T20" fmla="*/ 1 w 61"/>
                  <a:gd name="T21" fmla="*/ 1 h 66"/>
                  <a:gd name="T22" fmla="*/ 1 w 61"/>
                  <a:gd name="T23" fmla="*/ 1 h 66"/>
                  <a:gd name="T24" fmla="*/ 1 w 61"/>
                  <a:gd name="T25" fmla="*/ 1 h 66"/>
                  <a:gd name="T26" fmla="*/ 1 w 61"/>
                  <a:gd name="T27" fmla="*/ 0 h 66"/>
                  <a:gd name="T28" fmla="*/ 1 w 61"/>
                  <a:gd name="T29" fmla="*/ 1 h 66"/>
                  <a:gd name="T30" fmla="*/ 1 w 61"/>
                  <a:gd name="T31" fmla="*/ 1 h 66"/>
                  <a:gd name="T32" fmla="*/ 0 w 61"/>
                  <a:gd name="T33" fmla="*/ 1 h 66"/>
                  <a:gd name="T34" fmla="*/ 1 w 61"/>
                  <a:gd name="T35" fmla="*/ 1 h 66"/>
                  <a:gd name="T36" fmla="*/ 1 w 61"/>
                  <a:gd name="T37" fmla="*/ 1 h 66"/>
                  <a:gd name="T38" fmla="*/ 1 w 61"/>
                  <a:gd name="T39" fmla="*/ 1 h 66"/>
                  <a:gd name="T40" fmla="*/ 1 w 61"/>
                  <a:gd name="T41" fmla="*/ 1 h 66"/>
                  <a:gd name="T42" fmla="*/ 1 w 61"/>
                  <a:gd name="T43" fmla="*/ 1 h 66"/>
                  <a:gd name="T44" fmla="*/ 1 w 61"/>
                  <a:gd name="T45" fmla="*/ 1 h 66"/>
                  <a:gd name="T46" fmla="*/ 1 w 61"/>
                  <a:gd name="T47" fmla="*/ 1 h 66"/>
                  <a:gd name="T48" fmla="*/ 1 w 61"/>
                  <a:gd name="T49" fmla="*/ 1 h 6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0" t="0" r="r" b="b"/>
                <a:pathLst>
                  <a:path w="61" h="66">
                    <a:moveTo>
                      <a:pt x="53" y="66"/>
                    </a:moveTo>
                    <a:lnTo>
                      <a:pt x="57" y="61"/>
                    </a:lnTo>
                    <a:lnTo>
                      <a:pt x="59" y="56"/>
                    </a:lnTo>
                    <a:lnTo>
                      <a:pt x="60" y="52"/>
                    </a:lnTo>
                    <a:lnTo>
                      <a:pt x="61" y="47"/>
                    </a:lnTo>
                    <a:lnTo>
                      <a:pt x="61" y="39"/>
                    </a:lnTo>
                    <a:lnTo>
                      <a:pt x="60" y="31"/>
                    </a:lnTo>
                    <a:lnTo>
                      <a:pt x="58" y="24"/>
                    </a:lnTo>
                    <a:lnTo>
                      <a:pt x="55" y="17"/>
                    </a:lnTo>
                    <a:lnTo>
                      <a:pt x="50" y="11"/>
                    </a:lnTo>
                    <a:lnTo>
                      <a:pt x="43" y="7"/>
                    </a:lnTo>
                    <a:lnTo>
                      <a:pt x="36" y="3"/>
                    </a:lnTo>
                    <a:lnTo>
                      <a:pt x="29" y="1"/>
                    </a:lnTo>
                    <a:lnTo>
                      <a:pt x="21" y="0"/>
                    </a:lnTo>
                    <a:lnTo>
                      <a:pt x="13" y="1"/>
                    </a:lnTo>
                    <a:lnTo>
                      <a:pt x="6" y="3"/>
                    </a:lnTo>
                    <a:lnTo>
                      <a:pt x="0" y="7"/>
                    </a:lnTo>
                    <a:lnTo>
                      <a:pt x="2" y="9"/>
                    </a:lnTo>
                    <a:lnTo>
                      <a:pt x="5" y="14"/>
                    </a:lnTo>
                    <a:lnTo>
                      <a:pt x="11" y="22"/>
                    </a:lnTo>
                    <a:lnTo>
                      <a:pt x="19" y="31"/>
                    </a:lnTo>
                    <a:lnTo>
                      <a:pt x="27" y="41"/>
                    </a:lnTo>
                    <a:lnTo>
                      <a:pt x="35" y="51"/>
                    </a:lnTo>
                    <a:lnTo>
                      <a:pt x="44" y="59"/>
                    </a:lnTo>
                    <a:lnTo>
                      <a:pt x="53" y="66"/>
                    </a:lnTo>
                    <a:close/>
                  </a:path>
                </a:pathLst>
              </a:custGeom>
              <a:solidFill>
                <a:srgbClr val="EF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defTabSz="609630"/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0289" name="Freeform 159"/>
              <p:cNvSpPr/>
              <p:nvPr/>
            </p:nvSpPr>
            <p:spPr bwMode="auto">
              <a:xfrm>
                <a:off x="4852" y="4125"/>
                <a:ext cx="17" cy="17"/>
              </a:xfrm>
              <a:custGeom>
                <a:avLst/>
                <a:gdLst>
                  <a:gd name="T0" fmla="*/ 1 w 34"/>
                  <a:gd name="T1" fmla="*/ 1 h 34"/>
                  <a:gd name="T2" fmla="*/ 1 w 34"/>
                  <a:gd name="T3" fmla="*/ 1 h 34"/>
                  <a:gd name="T4" fmla="*/ 1 w 34"/>
                  <a:gd name="T5" fmla="*/ 1 h 34"/>
                  <a:gd name="T6" fmla="*/ 1 w 34"/>
                  <a:gd name="T7" fmla="*/ 1 h 34"/>
                  <a:gd name="T8" fmla="*/ 1 w 34"/>
                  <a:gd name="T9" fmla="*/ 1 h 34"/>
                  <a:gd name="T10" fmla="*/ 1 w 34"/>
                  <a:gd name="T11" fmla="*/ 1 h 34"/>
                  <a:gd name="T12" fmla="*/ 1 w 34"/>
                  <a:gd name="T13" fmla="*/ 1 h 34"/>
                  <a:gd name="T14" fmla="*/ 1 w 34"/>
                  <a:gd name="T15" fmla="*/ 1 h 34"/>
                  <a:gd name="T16" fmla="*/ 1 w 34"/>
                  <a:gd name="T17" fmla="*/ 1 h 34"/>
                  <a:gd name="T18" fmla="*/ 1 w 34"/>
                  <a:gd name="T19" fmla="*/ 0 h 34"/>
                  <a:gd name="T20" fmla="*/ 1 w 34"/>
                  <a:gd name="T21" fmla="*/ 1 h 34"/>
                  <a:gd name="T22" fmla="*/ 1 w 34"/>
                  <a:gd name="T23" fmla="*/ 1 h 34"/>
                  <a:gd name="T24" fmla="*/ 0 w 34"/>
                  <a:gd name="T25" fmla="*/ 1 h 34"/>
                  <a:gd name="T26" fmla="*/ 0 w 34"/>
                  <a:gd name="T27" fmla="*/ 1 h 34"/>
                  <a:gd name="T28" fmla="*/ 1 w 34"/>
                  <a:gd name="T29" fmla="*/ 1 h 34"/>
                  <a:gd name="T30" fmla="*/ 1 w 34"/>
                  <a:gd name="T31" fmla="*/ 1 h 34"/>
                  <a:gd name="T32" fmla="*/ 1 w 34"/>
                  <a:gd name="T33" fmla="*/ 1 h 3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4" h="34">
                    <a:moveTo>
                      <a:pt x="12" y="34"/>
                    </a:moveTo>
                    <a:lnTo>
                      <a:pt x="19" y="34"/>
                    </a:lnTo>
                    <a:lnTo>
                      <a:pt x="24" y="33"/>
                    </a:lnTo>
                    <a:lnTo>
                      <a:pt x="29" y="28"/>
                    </a:lnTo>
                    <a:lnTo>
                      <a:pt x="32" y="22"/>
                    </a:lnTo>
                    <a:lnTo>
                      <a:pt x="34" y="15"/>
                    </a:lnTo>
                    <a:lnTo>
                      <a:pt x="32" y="10"/>
                    </a:lnTo>
                    <a:lnTo>
                      <a:pt x="28" y="5"/>
                    </a:lnTo>
                    <a:lnTo>
                      <a:pt x="22" y="2"/>
                    </a:lnTo>
                    <a:lnTo>
                      <a:pt x="15" y="0"/>
                    </a:lnTo>
                    <a:lnTo>
                      <a:pt x="9" y="3"/>
                    </a:lnTo>
                    <a:lnTo>
                      <a:pt x="4" y="6"/>
                    </a:lnTo>
                    <a:lnTo>
                      <a:pt x="0" y="12"/>
                    </a:lnTo>
                    <a:lnTo>
                      <a:pt x="0" y="19"/>
                    </a:lnTo>
                    <a:lnTo>
                      <a:pt x="1" y="25"/>
                    </a:lnTo>
                    <a:lnTo>
                      <a:pt x="6" y="30"/>
                    </a:lnTo>
                    <a:lnTo>
                      <a:pt x="12" y="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defTabSz="609630"/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0290" name="Freeform 160"/>
              <p:cNvSpPr/>
              <p:nvPr/>
            </p:nvSpPr>
            <p:spPr bwMode="auto">
              <a:xfrm>
                <a:off x="4885" y="4152"/>
                <a:ext cx="17" cy="17"/>
              </a:xfrm>
              <a:custGeom>
                <a:avLst/>
                <a:gdLst>
                  <a:gd name="T0" fmla="*/ 1 w 33"/>
                  <a:gd name="T1" fmla="*/ 1 h 33"/>
                  <a:gd name="T2" fmla="*/ 1 w 33"/>
                  <a:gd name="T3" fmla="*/ 1 h 33"/>
                  <a:gd name="T4" fmla="*/ 1 w 33"/>
                  <a:gd name="T5" fmla="*/ 1 h 33"/>
                  <a:gd name="T6" fmla="*/ 1 w 33"/>
                  <a:gd name="T7" fmla="*/ 1 h 33"/>
                  <a:gd name="T8" fmla="*/ 1 w 33"/>
                  <a:gd name="T9" fmla="*/ 1 h 33"/>
                  <a:gd name="T10" fmla="*/ 1 w 33"/>
                  <a:gd name="T11" fmla="*/ 1 h 33"/>
                  <a:gd name="T12" fmla="*/ 1 w 33"/>
                  <a:gd name="T13" fmla="*/ 1 h 33"/>
                  <a:gd name="T14" fmla="*/ 1 w 33"/>
                  <a:gd name="T15" fmla="*/ 1 h 33"/>
                  <a:gd name="T16" fmla="*/ 1 w 33"/>
                  <a:gd name="T17" fmla="*/ 0 h 33"/>
                  <a:gd name="T18" fmla="*/ 1 w 33"/>
                  <a:gd name="T19" fmla="*/ 0 h 33"/>
                  <a:gd name="T20" fmla="*/ 1 w 33"/>
                  <a:gd name="T21" fmla="*/ 1 h 33"/>
                  <a:gd name="T22" fmla="*/ 1 w 33"/>
                  <a:gd name="T23" fmla="*/ 1 h 33"/>
                  <a:gd name="T24" fmla="*/ 1 w 33"/>
                  <a:gd name="T25" fmla="*/ 1 h 33"/>
                  <a:gd name="T26" fmla="*/ 0 w 33"/>
                  <a:gd name="T27" fmla="*/ 1 h 33"/>
                  <a:gd name="T28" fmla="*/ 1 w 33"/>
                  <a:gd name="T29" fmla="*/ 1 h 33"/>
                  <a:gd name="T30" fmla="*/ 1 w 33"/>
                  <a:gd name="T31" fmla="*/ 1 h 33"/>
                  <a:gd name="T32" fmla="*/ 1 w 33"/>
                  <a:gd name="T33" fmla="*/ 1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3" h="33">
                    <a:moveTo>
                      <a:pt x="11" y="32"/>
                    </a:moveTo>
                    <a:lnTo>
                      <a:pt x="18" y="33"/>
                    </a:lnTo>
                    <a:lnTo>
                      <a:pt x="24" y="31"/>
                    </a:lnTo>
                    <a:lnTo>
                      <a:pt x="29" y="27"/>
                    </a:lnTo>
                    <a:lnTo>
                      <a:pt x="32" y="22"/>
                    </a:lnTo>
                    <a:lnTo>
                      <a:pt x="33" y="15"/>
                    </a:lnTo>
                    <a:lnTo>
                      <a:pt x="32" y="9"/>
                    </a:lnTo>
                    <a:lnTo>
                      <a:pt x="28" y="3"/>
                    </a:lnTo>
                    <a:lnTo>
                      <a:pt x="22" y="0"/>
                    </a:lnTo>
                    <a:lnTo>
                      <a:pt x="15" y="0"/>
                    </a:lnTo>
                    <a:lnTo>
                      <a:pt x="9" y="1"/>
                    </a:lnTo>
                    <a:lnTo>
                      <a:pt x="4" y="5"/>
                    </a:lnTo>
                    <a:lnTo>
                      <a:pt x="1" y="11"/>
                    </a:lnTo>
                    <a:lnTo>
                      <a:pt x="0" y="18"/>
                    </a:lnTo>
                    <a:lnTo>
                      <a:pt x="1" y="24"/>
                    </a:lnTo>
                    <a:lnTo>
                      <a:pt x="6" y="28"/>
                    </a:lnTo>
                    <a:lnTo>
                      <a:pt x="11" y="3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defTabSz="609630"/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0291" name="Freeform 161"/>
              <p:cNvSpPr/>
              <p:nvPr/>
            </p:nvSpPr>
            <p:spPr bwMode="auto">
              <a:xfrm>
                <a:off x="4701" y="4202"/>
                <a:ext cx="17" cy="17"/>
              </a:xfrm>
              <a:custGeom>
                <a:avLst/>
                <a:gdLst>
                  <a:gd name="T0" fmla="*/ 1 w 34"/>
                  <a:gd name="T1" fmla="*/ 1 h 33"/>
                  <a:gd name="T2" fmla="*/ 1 w 34"/>
                  <a:gd name="T3" fmla="*/ 1 h 33"/>
                  <a:gd name="T4" fmla="*/ 1 w 34"/>
                  <a:gd name="T5" fmla="*/ 1 h 33"/>
                  <a:gd name="T6" fmla="*/ 1 w 34"/>
                  <a:gd name="T7" fmla="*/ 1 h 33"/>
                  <a:gd name="T8" fmla="*/ 1 w 34"/>
                  <a:gd name="T9" fmla="*/ 1 h 33"/>
                  <a:gd name="T10" fmla="*/ 1 w 34"/>
                  <a:gd name="T11" fmla="*/ 1 h 33"/>
                  <a:gd name="T12" fmla="*/ 1 w 34"/>
                  <a:gd name="T13" fmla="*/ 1 h 33"/>
                  <a:gd name="T14" fmla="*/ 1 w 34"/>
                  <a:gd name="T15" fmla="*/ 1 h 33"/>
                  <a:gd name="T16" fmla="*/ 1 w 34"/>
                  <a:gd name="T17" fmla="*/ 1 h 33"/>
                  <a:gd name="T18" fmla="*/ 1 w 34"/>
                  <a:gd name="T19" fmla="*/ 0 h 33"/>
                  <a:gd name="T20" fmla="*/ 1 w 34"/>
                  <a:gd name="T21" fmla="*/ 1 h 33"/>
                  <a:gd name="T22" fmla="*/ 1 w 34"/>
                  <a:gd name="T23" fmla="*/ 1 h 33"/>
                  <a:gd name="T24" fmla="*/ 1 w 34"/>
                  <a:gd name="T25" fmla="*/ 1 h 33"/>
                  <a:gd name="T26" fmla="*/ 0 w 34"/>
                  <a:gd name="T27" fmla="*/ 1 h 33"/>
                  <a:gd name="T28" fmla="*/ 1 w 34"/>
                  <a:gd name="T29" fmla="*/ 1 h 33"/>
                  <a:gd name="T30" fmla="*/ 1 w 34"/>
                  <a:gd name="T31" fmla="*/ 1 h 33"/>
                  <a:gd name="T32" fmla="*/ 1 w 34"/>
                  <a:gd name="T33" fmla="*/ 1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4" h="33">
                    <a:moveTo>
                      <a:pt x="12" y="33"/>
                    </a:moveTo>
                    <a:lnTo>
                      <a:pt x="19" y="33"/>
                    </a:lnTo>
                    <a:lnTo>
                      <a:pt x="25" y="32"/>
                    </a:lnTo>
                    <a:lnTo>
                      <a:pt x="29" y="28"/>
                    </a:lnTo>
                    <a:lnTo>
                      <a:pt x="33" y="22"/>
                    </a:lnTo>
                    <a:lnTo>
                      <a:pt x="34" y="16"/>
                    </a:lnTo>
                    <a:lnTo>
                      <a:pt x="33" y="9"/>
                    </a:lnTo>
                    <a:lnTo>
                      <a:pt x="28" y="5"/>
                    </a:lnTo>
                    <a:lnTo>
                      <a:pt x="22" y="1"/>
                    </a:lnTo>
                    <a:lnTo>
                      <a:pt x="15" y="0"/>
                    </a:lnTo>
                    <a:lnTo>
                      <a:pt x="10" y="2"/>
                    </a:lnTo>
                    <a:lnTo>
                      <a:pt x="5" y="6"/>
                    </a:lnTo>
                    <a:lnTo>
                      <a:pt x="2" y="12"/>
                    </a:lnTo>
                    <a:lnTo>
                      <a:pt x="0" y="18"/>
                    </a:lnTo>
                    <a:lnTo>
                      <a:pt x="2" y="24"/>
                    </a:lnTo>
                    <a:lnTo>
                      <a:pt x="6" y="30"/>
                    </a:lnTo>
                    <a:lnTo>
                      <a:pt x="12" y="3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defTabSz="609630"/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0292" name="Freeform 162"/>
              <p:cNvSpPr/>
              <p:nvPr/>
            </p:nvSpPr>
            <p:spPr bwMode="auto">
              <a:xfrm>
                <a:off x="4742" y="4201"/>
                <a:ext cx="16" cy="17"/>
              </a:xfrm>
              <a:custGeom>
                <a:avLst/>
                <a:gdLst>
                  <a:gd name="T0" fmla="*/ 0 w 34"/>
                  <a:gd name="T1" fmla="*/ 1 h 33"/>
                  <a:gd name="T2" fmla="*/ 0 w 34"/>
                  <a:gd name="T3" fmla="*/ 1 h 33"/>
                  <a:gd name="T4" fmla="*/ 0 w 34"/>
                  <a:gd name="T5" fmla="*/ 1 h 33"/>
                  <a:gd name="T6" fmla="*/ 0 w 34"/>
                  <a:gd name="T7" fmla="*/ 1 h 33"/>
                  <a:gd name="T8" fmla="*/ 0 w 34"/>
                  <a:gd name="T9" fmla="*/ 1 h 33"/>
                  <a:gd name="T10" fmla="*/ 0 w 34"/>
                  <a:gd name="T11" fmla="*/ 1 h 33"/>
                  <a:gd name="T12" fmla="*/ 0 w 34"/>
                  <a:gd name="T13" fmla="*/ 1 h 33"/>
                  <a:gd name="T14" fmla="*/ 0 w 34"/>
                  <a:gd name="T15" fmla="*/ 1 h 33"/>
                  <a:gd name="T16" fmla="*/ 0 w 34"/>
                  <a:gd name="T17" fmla="*/ 1 h 33"/>
                  <a:gd name="T18" fmla="*/ 0 w 34"/>
                  <a:gd name="T19" fmla="*/ 0 h 33"/>
                  <a:gd name="T20" fmla="*/ 0 w 34"/>
                  <a:gd name="T21" fmla="*/ 1 h 33"/>
                  <a:gd name="T22" fmla="*/ 0 w 34"/>
                  <a:gd name="T23" fmla="*/ 1 h 33"/>
                  <a:gd name="T24" fmla="*/ 0 w 34"/>
                  <a:gd name="T25" fmla="*/ 1 h 33"/>
                  <a:gd name="T26" fmla="*/ 0 w 34"/>
                  <a:gd name="T27" fmla="*/ 1 h 33"/>
                  <a:gd name="T28" fmla="*/ 0 w 34"/>
                  <a:gd name="T29" fmla="*/ 1 h 33"/>
                  <a:gd name="T30" fmla="*/ 0 w 34"/>
                  <a:gd name="T31" fmla="*/ 1 h 33"/>
                  <a:gd name="T32" fmla="*/ 0 w 34"/>
                  <a:gd name="T33" fmla="*/ 1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4" h="33">
                    <a:moveTo>
                      <a:pt x="12" y="32"/>
                    </a:moveTo>
                    <a:lnTo>
                      <a:pt x="19" y="33"/>
                    </a:lnTo>
                    <a:lnTo>
                      <a:pt x="24" y="32"/>
                    </a:lnTo>
                    <a:lnTo>
                      <a:pt x="29" y="27"/>
                    </a:lnTo>
                    <a:lnTo>
                      <a:pt x="32" y="22"/>
                    </a:lnTo>
                    <a:lnTo>
                      <a:pt x="34" y="15"/>
                    </a:lnTo>
                    <a:lnTo>
                      <a:pt x="31" y="9"/>
                    </a:lnTo>
                    <a:lnTo>
                      <a:pt x="28" y="4"/>
                    </a:lnTo>
                    <a:lnTo>
                      <a:pt x="22" y="1"/>
                    </a:lnTo>
                    <a:lnTo>
                      <a:pt x="15" y="0"/>
                    </a:lnTo>
                    <a:lnTo>
                      <a:pt x="9" y="1"/>
                    </a:lnTo>
                    <a:lnTo>
                      <a:pt x="4" y="5"/>
                    </a:lnTo>
                    <a:lnTo>
                      <a:pt x="0" y="11"/>
                    </a:lnTo>
                    <a:lnTo>
                      <a:pt x="0" y="18"/>
                    </a:lnTo>
                    <a:lnTo>
                      <a:pt x="1" y="24"/>
                    </a:lnTo>
                    <a:lnTo>
                      <a:pt x="6" y="28"/>
                    </a:lnTo>
                    <a:lnTo>
                      <a:pt x="12" y="3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defTabSz="609630"/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0293" name="Freeform 163"/>
              <p:cNvSpPr/>
              <p:nvPr/>
            </p:nvSpPr>
            <p:spPr bwMode="auto">
              <a:xfrm>
                <a:off x="4782" y="4209"/>
                <a:ext cx="17" cy="17"/>
              </a:xfrm>
              <a:custGeom>
                <a:avLst/>
                <a:gdLst>
                  <a:gd name="T0" fmla="*/ 1 w 33"/>
                  <a:gd name="T1" fmla="*/ 1 h 33"/>
                  <a:gd name="T2" fmla="*/ 1 w 33"/>
                  <a:gd name="T3" fmla="*/ 1 h 33"/>
                  <a:gd name="T4" fmla="*/ 1 w 33"/>
                  <a:gd name="T5" fmla="*/ 1 h 33"/>
                  <a:gd name="T6" fmla="*/ 1 w 33"/>
                  <a:gd name="T7" fmla="*/ 1 h 33"/>
                  <a:gd name="T8" fmla="*/ 1 w 33"/>
                  <a:gd name="T9" fmla="*/ 1 h 33"/>
                  <a:gd name="T10" fmla="*/ 1 w 33"/>
                  <a:gd name="T11" fmla="*/ 1 h 33"/>
                  <a:gd name="T12" fmla="*/ 1 w 33"/>
                  <a:gd name="T13" fmla="*/ 1 h 33"/>
                  <a:gd name="T14" fmla="*/ 1 w 33"/>
                  <a:gd name="T15" fmla="*/ 1 h 33"/>
                  <a:gd name="T16" fmla="*/ 1 w 33"/>
                  <a:gd name="T17" fmla="*/ 1 h 33"/>
                  <a:gd name="T18" fmla="*/ 1 w 33"/>
                  <a:gd name="T19" fmla="*/ 0 h 33"/>
                  <a:gd name="T20" fmla="*/ 1 w 33"/>
                  <a:gd name="T21" fmla="*/ 1 h 33"/>
                  <a:gd name="T22" fmla="*/ 1 w 33"/>
                  <a:gd name="T23" fmla="*/ 1 h 33"/>
                  <a:gd name="T24" fmla="*/ 0 w 33"/>
                  <a:gd name="T25" fmla="*/ 1 h 33"/>
                  <a:gd name="T26" fmla="*/ 0 w 33"/>
                  <a:gd name="T27" fmla="*/ 1 h 33"/>
                  <a:gd name="T28" fmla="*/ 1 w 33"/>
                  <a:gd name="T29" fmla="*/ 1 h 33"/>
                  <a:gd name="T30" fmla="*/ 1 w 33"/>
                  <a:gd name="T31" fmla="*/ 1 h 33"/>
                  <a:gd name="T32" fmla="*/ 1 w 33"/>
                  <a:gd name="T33" fmla="*/ 1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3" h="33">
                    <a:moveTo>
                      <a:pt x="11" y="32"/>
                    </a:moveTo>
                    <a:lnTo>
                      <a:pt x="18" y="33"/>
                    </a:lnTo>
                    <a:lnTo>
                      <a:pt x="24" y="32"/>
                    </a:lnTo>
                    <a:lnTo>
                      <a:pt x="29" y="27"/>
                    </a:lnTo>
                    <a:lnTo>
                      <a:pt x="32" y="22"/>
                    </a:lnTo>
                    <a:lnTo>
                      <a:pt x="33" y="15"/>
                    </a:lnTo>
                    <a:lnTo>
                      <a:pt x="31" y="9"/>
                    </a:lnTo>
                    <a:lnTo>
                      <a:pt x="27" y="4"/>
                    </a:lnTo>
                    <a:lnTo>
                      <a:pt x="22" y="1"/>
                    </a:lnTo>
                    <a:lnTo>
                      <a:pt x="15" y="0"/>
                    </a:lnTo>
                    <a:lnTo>
                      <a:pt x="9" y="1"/>
                    </a:lnTo>
                    <a:lnTo>
                      <a:pt x="3" y="6"/>
                    </a:lnTo>
                    <a:lnTo>
                      <a:pt x="0" y="11"/>
                    </a:lnTo>
                    <a:lnTo>
                      <a:pt x="0" y="18"/>
                    </a:lnTo>
                    <a:lnTo>
                      <a:pt x="1" y="24"/>
                    </a:lnTo>
                    <a:lnTo>
                      <a:pt x="5" y="29"/>
                    </a:lnTo>
                    <a:lnTo>
                      <a:pt x="11" y="3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defTabSz="609630"/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0294" name="Freeform 164"/>
              <p:cNvSpPr/>
              <p:nvPr/>
            </p:nvSpPr>
            <p:spPr bwMode="auto">
              <a:xfrm>
                <a:off x="4820" y="4226"/>
                <a:ext cx="17" cy="17"/>
              </a:xfrm>
              <a:custGeom>
                <a:avLst/>
                <a:gdLst>
                  <a:gd name="T0" fmla="*/ 1 w 33"/>
                  <a:gd name="T1" fmla="*/ 1 h 34"/>
                  <a:gd name="T2" fmla="*/ 1 w 33"/>
                  <a:gd name="T3" fmla="*/ 1 h 34"/>
                  <a:gd name="T4" fmla="*/ 1 w 33"/>
                  <a:gd name="T5" fmla="*/ 1 h 34"/>
                  <a:gd name="T6" fmla="*/ 1 w 33"/>
                  <a:gd name="T7" fmla="*/ 1 h 34"/>
                  <a:gd name="T8" fmla="*/ 1 w 33"/>
                  <a:gd name="T9" fmla="*/ 1 h 34"/>
                  <a:gd name="T10" fmla="*/ 1 w 33"/>
                  <a:gd name="T11" fmla="*/ 1 h 34"/>
                  <a:gd name="T12" fmla="*/ 1 w 33"/>
                  <a:gd name="T13" fmla="*/ 1 h 34"/>
                  <a:gd name="T14" fmla="*/ 1 w 33"/>
                  <a:gd name="T15" fmla="*/ 1 h 34"/>
                  <a:gd name="T16" fmla="*/ 1 w 33"/>
                  <a:gd name="T17" fmla="*/ 1 h 34"/>
                  <a:gd name="T18" fmla="*/ 1 w 33"/>
                  <a:gd name="T19" fmla="*/ 0 h 34"/>
                  <a:gd name="T20" fmla="*/ 1 w 33"/>
                  <a:gd name="T21" fmla="*/ 1 h 34"/>
                  <a:gd name="T22" fmla="*/ 1 w 33"/>
                  <a:gd name="T23" fmla="*/ 1 h 34"/>
                  <a:gd name="T24" fmla="*/ 1 w 33"/>
                  <a:gd name="T25" fmla="*/ 1 h 34"/>
                  <a:gd name="T26" fmla="*/ 0 w 33"/>
                  <a:gd name="T27" fmla="*/ 1 h 34"/>
                  <a:gd name="T28" fmla="*/ 1 w 33"/>
                  <a:gd name="T29" fmla="*/ 1 h 34"/>
                  <a:gd name="T30" fmla="*/ 1 w 33"/>
                  <a:gd name="T31" fmla="*/ 1 h 34"/>
                  <a:gd name="T32" fmla="*/ 1 w 33"/>
                  <a:gd name="T33" fmla="*/ 1 h 3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3" h="34">
                    <a:moveTo>
                      <a:pt x="11" y="34"/>
                    </a:moveTo>
                    <a:lnTo>
                      <a:pt x="18" y="34"/>
                    </a:lnTo>
                    <a:lnTo>
                      <a:pt x="24" y="33"/>
                    </a:lnTo>
                    <a:lnTo>
                      <a:pt x="30" y="28"/>
                    </a:lnTo>
                    <a:lnTo>
                      <a:pt x="33" y="22"/>
                    </a:lnTo>
                    <a:lnTo>
                      <a:pt x="33" y="15"/>
                    </a:lnTo>
                    <a:lnTo>
                      <a:pt x="32" y="9"/>
                    </a:lnTo>
                    <a:lnTo>
                      <a:pt x="27" y="5"/>
                    </a:lnTo>
                    <a:lnTo>
                      <a:pt x="22" y="1"/>
                    </a:lnTo>
                    <a:lnTo>
                      <a:pt x="16" y="0"/>
                    </a:lnTo>
                    <a:lnTo>
                      <a:pt x="9" y="3"/>
                    </a:lnTo>
                    <a:lnTo>
                      <a:pt x="4" y="6"/>
                    </a:lnTo>
                    <a:lnTo>
                      <a:pt x="1" y="12"/>
                    </a:lnTo>
                    <a:lnTo>
                      <a:pt x="0" y="19"/>
                    </a:lnTo>
                    <a:lnTo>
                      <a:pt x="2" y="24"/>
                    </a:lnTo>
                    <a:lnTo>
                      <a:pt x="5" y="30"/>
                    </a:lnTo>
                    <a:lnTo>
                      <a:pt x="11" y="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defTabSz="609630"/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0295" name="Freeform 165"/>
              <p:cNvSpPr/>
              <p:nvPr/>
            </p:nvSpPr>
            <p:spPr bwMode="auto">
              <a:xfrm>
                <a:off x="4853" y="4250"/>
                <a:ext cx="16" cy="16"/>
              </a:xfrm>
              <a:custGeom>
                <a:avLst/>
                <a:gdLst>
                  <a:gd name="T0" fmla="*/ 0 w 33"/>
                  <a:gd name="T1" fmla="*/ 0 h 33"/>
                  <a:gd name="T2" fmla="*/ 0 w 33"/>
                  <a:gd name="T3" fmla="*/ 0 h 33"/>
                  <a:gd name="T4" fmla="*/ 0 w 33"/>
                  <a:gd name="T5" fmla="*/ 0 h 33"/>
                  <a:gd name="T6" fmla="*/ 0 w 33"/>
                  <a:gd name="T7" fmla="*/ 0 h 33"/>
                  <a:gd name="T8" fmla="*/ 0 w 33"/>
                  <a:gd name="T9" fmla="*/ 0 h 33"/>
                  <a:gd name="T10" fmla="*/ 0 w 33"/>
                  <a:gd name="T11" fmla="*/ 0 h 33"/>
                  <a:gd name="T12" fmla="*/ 0 w 33"/>
                  <a:gd name="T13" fmla="*/ 0 h 33"/>
                  <a:gd name="T14" fmla="*/ 0 w 33"/>
                  <a:gd name="T15" fmla="*/ 0 h 33"/>
                  <a:gd name="T16" fmla="*/ 0 w 33"/>
                  <a:gd name="T17" fmla="*/ 0 h 33"/>
                  <a:gd name="T18" fmla="*/ 0 w 33"/>
                  <a:gd name="T19" fmla="*/ 0 h 33"/>
                  <a:gd name="T20" fmla="*/ 0 w 33"/>
                  <a:gd name="T21" fmla="*/ 0 h 33"/>
                  <a:gd name="T22" fmla="*/ 0 w 33"/>
                  <a:gd name="T23" fmla="*/ 0 h 33"/>
                  <a:gd name="T24" fmla="*/ 0 w 33"/>
                  <a:gd name="T25" fmla="*/ 0 h 33"/>
                  <a:gd name="T26" fmla="*/ 0 w 33"/>
                  <a:gd name="T27" fmla="*/ 0 h 33"/>
                  <a:gd name="T28" fmla="*/ 0 w 33"/>
                  <a:gd name="T29" fmla="*/ 0 h 33"/>
                  <a:gd name="T30" fmla="*/ 0 w 33"/>
                  <a:gd name="T31" fmla="*/ 0 h 33"/>
                  <a:gd name="T32" fmla="*/ 0 w 33"/>
                  <a:gd name="T33" fmla="*/ 0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3" h="33">
                    <a:moveTo>
                      <a:pt x="12" y="32"/>
                    </a:moveTo>
                    <a:lnTo>
                      <a:pt x="18" y="33"/>
                    </a:lnTo>
                    <a:lnTo>
                      <a:pt x="25" y="32"/>
                    </a:lnTo>
                    <a:lnTo>
                      <a:pt x="29" y="27"/>
                    </a:lnTo>
                    <a:lnTo>
                      <a:pt x="33" y="21"/>
                    </a:lnTo>
                    <a:lnTo>
                      <a:pt x="33" y="15"/>
                    </a:lnTo>
                    <a:lnTo>
                      <a:pt x="31" y="9"/>
                    </a:lnTo>
                    <a:lnTo>
                      <a:pt x="27" y="4"/>
                    </a:lnTo>
                    <a:lnTo>
                      <a:pt x="21" y="1"/>
                    </a:lnTo>
                    <a:lnTo>
                      <a:pt x="15" y="0"/>
                    </a:lnTo>
                    <a:lnTo>
                      <a:pt x="8" y="1"/>
                    </a:lnTo>
                    <a:lnTo>
                      <a:pt x="4" y="5"/>
                    </a:lnTo>
                    <a:lnTo>
                      <a:pt x="0" y="11"/>
                    </a:lnTo>
                    <a:lnTo>
                      <a:pt x="0" y="18"/>
                    </a:lnTo>
                    <a:lnTo>
                      <a:pt x="2" y="24"/>
                    </a:lnTo>
                    <a:lnTo>
                      <a:pt x="6" y="28"/>
                    </a:lnTo>
                    <a:lnTo>
                      <a:pt x="12" y="3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defTabSz="609630"/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0296" name="Freeform 166"/>
              <p:cNvSpPr/>
              <p:nvPr/>
            </p:nvSpPr>
            <p:spPr bwMode="auto">
              <a:xfrm>
                <a:off x="4680" y="4230"/>
                <a:ext cx="188" cy="72"/>
              </a:xfrm>
              <a:custGeom>
                <a:avLst/>
                <a:gdLst>
                  <a:gd name="T0" fmla="*/ 1 w 376"/>
                  <a:gd name="T1" fmla="*/ 1 h 144"/>
                  <a:gd name="T2" fmla="*/ 1 w 376"/>
                  <a:gd name="T3" fmla="*/ 1 h 144"/>
                  <a:gd name="T4" fmla="*/ 1 w 376"/>
                  <a:gd name="T5" fmla="*/ 1 h 144"/>
                  <a:gd name="T6" fmla="*/ 1 w 376"/>
                  <a:gd name="T7" fmla="*/ 1 h 144"/>
                  <a:gd name="T8" fmla="*/ 1 w 376"/>
                  <a:gd name="T9" fmla="*/ 1 h 144"/>
                  <a:gd name="T10" fmla="*/ 1 w 376"/>
                  <a:gd name="T11" fmla="*/ 1 h 144"/>
                  <a:gd name="T12" fmla="*/ 1 w 376"/>
                  <a:gd name="T13" fmla="*/ 1 h 144"/>
                  <a:gd name="T14" fmla="*/ 1 w 376"/>
                  <a:gd name="T15" fmla="*/ 1 h 144"/>
                  <a:gd name="T16" fmla="*/ 1 w 376"/>
                  <a:gd name="T17" fmla="*/ 1 h 144"/>
                  <a:gd name="T18" fmla="*/ 1 w 376"/>
                  <a:gd name="T19" fmla="*/ 1 h 144"/>
                  <a:gd name="T20" fmla="*/ 1 w 376"/>
                  <a:gd name="T21" fmla="*/ 1 h 144"/>
                  <a:gd name="T22" fmla="*/ 1 w 376"/>
                  <a:gd name="T23" fmla="*/ 1 h 144"/>
                  <a:gd name="T24" fmla="*/ 1 w 376"/>
                  <a:gd name="T25" fmla="*/ 1 h 144"/>
                  <a:gd name="T26" fmla="*/ 1 w 376"/>
                  <a:gd name="T27" fmla="*/ 1 h 144"/>
                  <a:gd name="T28" fmla="*/ 1 w 376"/>
                  <a:gd name="T29" fmla="*/ 1 h 144"/>
                  <a:gd name="T30" fmla="*/ 1 w 376"/>
                  <a:gd name="T31" fmla="*/ 1 h 144"/>
                  <a:gd name="T32" fmla="*/ 1 w 376"/>
                  <a:gd name="T33" fmla="*/ 1 h 144"/>
                  <a:gd name="T34" fmla="*/ 1 w 376"/>
                  <a:gd name="T35" fmla="*/ 1 h 144"/>
                  <a:gd name="T36" fmla="*/ 1 w 376"/>
                  <a:gd name="T37" fmla="*/ 1 h 144"/>
                  <a:gd name="T38" fmla="*/ 1 w 376"/>
                  <a:gd name="T39" fmla="*/ 0 h 144"/>
                  <a:gd name="T40" fmla="*/ 1 w 376"/>
                  <a:gd name="T41" fmla="*/ 1 h 144"/>
                  <a:gd name="T42" fmla="*/ 1 w 376"/>
                  <a:gd name="T43" fmla="*/ 1 h 144"/>
                  <a:gd name="T44" fmla="*/ 1 w 376"/>
                  <a:gd name="T45" fmla="*/ 1 h 144"/>
                  <a:gd name="T46" fmla="*/ 1 w 376"/>
                  <a:gd name="T47" fmla="*/ 1 h 144"/>
                  <a:gd name="T48" fmla="*/ 0 w 376"/>
                  <a:gd name="T49" fmla="*/ 1 h 144"/>
                  <a:gd name="T50" fmla="*/ 1 w 376"/>
                  <a:gd name="T51" fmla="*/ 1 h 144"/>
                  <a:gd name="T52" fmla="*/ 1 w 376"/>
                  <a:gd name="T53" fmla="*/ 1 h 144"/>
                  <a:gd name="T54" fmla="*/ 1 w 376"/>
                  <a:gd name="T55" fmla="*/ 1 h 144"/>
                  <a:gd name="T56" fmla="*/ 1 w 376"/>
                  <a:gd name="T57" fmla="*/ 1 h 144"/>
                  <a:gd name="T58" fmla="*/ 1 w 376"/>
                  <a:gd name="T59" fmla="*/ 1 h 144"/>
                  <a:gd name="T60" fmla="*/ 1 w 376"/>
                  <a:gd name="T61" fmla="*/ 1 h 144"/>
                  <a:gd name="T62" fmla="*/ 1 w 376"/>
                  <a:gd name="T63" fmla="*/ 1 h 144"/>
                  <a:gd name="T64" fmla="*/ 1 w 376"/>
                  <a:gd name="T65" fmla="*/ 1 h 144"/>
                  <a:gd name="T66" fmla="*/ 1 w 376"/>
                  <a:gd name="T67" fmla="*/ 1 h 144"/>
                  <a:gd name="T68" fmla="*/ 1 w 376"/>
                  <a:gd name="T69" fmla="*/ 1 h 144"/>
                  <a:gd name="T70" fmla="*/ 1 w 376"/>
                  <a:gd name="T71" fmla="*/ 1 h 144"/>
                  <a:gd name="T72" fmla="*/ 1 w 376"/>
                  <a:gd name="T73" fmla="*/ 1 h 144"/>
                  <a:gd name="T74" fmla="*/ 1 w 376"/>
                  <a:gd name="T75" fmla="*/ 1 h 144"/>
                  <a:gd name="T76" fmla="*/ 1 w 376"/>
                  <a:gd name="T77" fmla="*/ 1 h 144"/>
                  <a:gd name="T78" fmla="*/ 1 w 376"/>
                  <a:gd name="T79" fmla="*/ 1 h 144"/>
                  <a:gd name="T80" fmla="*/ 1 w 376"/>
                  <a:gd name="T81" fmla="*/ 1 h 144"/>
                  <a:gd name="T82" fmla="*/ 1 w 376"/>
                  <a:gd name="T83" fmla="*/ 1 h 144"/>
                  <a:gd name="T84" fmla="*/ 1 w 376"/>
                  <a:gd name="T85" fmla="*/ 1 h 144"/>
                  <a:gd name="T86" fmla="*/ 1 w 376"/>
                  <a:gd name="T87" fmla="*/ 1 h 144"/>
                  <a:gd name="T88" fmla="*/ 1 w 376"/>
                  <a:gd name="T89" fmla="*/ 1 h 144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0" t="0" r="r" b="b"/>
                <a:pathLst>
                  <a:path w="376" h="144">
                    <a:moveTo>
                      <a:pt x="340" y="144"/>
                    </a:moveTo>
                    <a:lnTo>
                      <a:pt x="344" y="141"/>
                    </a:lnTo>
                    <a:lnTo>
                      <a:pt x="349" y="137"/>
                    </a:lnTo>
                    <a:lnTo>
                      <a:pt x="353" y="134"/>
                    </a:lnTo>
                    <a:lnTo>
                      <a:pt x="358" y="130"/>
                    </a:lnTo>
                    <a:lnTo>
                      <a:pt x="363" y="127"/>
                    </a:lnTo>
                    <a:lnTo>
                      <a:pt x="367" y="122"/>
                    </a:lnTo>
                    <a:lnTo>
                      <a:pt x="372" y="119"/>
                    </a:lnTo>
                    <a:lnTo>
                      <a:pt x="376" y="114"/>
                    </a:lnTo>
                    <a:lnTo>
                      <a:pt x="358" y="95"/>
                    </a:lnTo>
                    <a:lnTo>
                      <a:pt x="337" y="76"/>
                    </a:lnTo>
                    <a:lnTo>
                      <a:pt x="314" y="60"/>
                    </a:lnTo>
                    <a:lnTo>
                      <a:pt x="291" y="46"/>
                    </a:lnTo>
                    <a:lnTo>
                      <a:pt x="266" y="34"/>
                    </a:lnTo>
                    <a:lnTo>
                      <a:pt x="239" y="23"/>
                    </a:lnTo>
                    <a:lnTo>
                      <a:pt x="213" y="15"/>
                    </a:lnTo>
                    <a:lnTo>
                      <a:pt x="186" y="9"/>
                    </a:lnTo>
                    <a:lnTo>
                      <a:pt x="160" y="5"/>
                    </a:lnTo>
                    <a:lnTo>
                      <a:pt x="133" y="1"/>
                    </a:lnTo>
                    <a:lnTo>
                      <a:pt x="108" y="0"/>
                    </a:lnTo>
                    <a:lnTo>
                      <a:pt x="83" y="1"/>
                    </a:lnTo>
                    <a:lnTo>
                      <a:pt x="60" y="4"/>
                    </a:lnTo>
                    <a:lnTo>
                      <a:pt x="38" y="7"/>
                    </a:lnTo>
                    <a:lnTo>
                      <a:pt x="17" y="13"/>
                    </a:lnTo>
                    <a:lnTo>
                      <a:pt x="0" y="20"/>
                    </a:lnTo>
                    <a:lnTo>
                      <a:pt x="4" y="32"/>
                    </a:lnTo>
                    <a:lnTo>
                      <a:pt x="9" y="45"/>
                    </a:lnTo>
                    <a:lnTo>
                      <a:pt x="15" y="58"/>
                    </a:lnTo>
                    <a:lnTo>
                      <a:pt x="21" y="69"/>
                    </a:lnTo>
                    <a:lnTo>
                      <a:pt x="40" y="60"/>
                    </a:lnTo>
                    <a:lnTo>
                      <a:pt x="61" y="54"/>
                    </a:lnTo>
                    <a:lnTo>
                      <a:pt x="83" y="50"/>
                    </a:lnTo>
                    <a:lnTo>
                      <a:pt x="106" y="47"/>
                    </a:lnTo>
                    <a:lnTo>
                      <a:pt x="128" y="47"/>
                    </a:lnTo>
                    <a:lnTo>
                      <a:pt x="151" y="49"/>
                    </a:lnTo>
                    <a:lnTo>
                      <a:pt x="174" y="52"/>
                    </a:lnTo>
                    <a:lnTo>
                      <a:pt x="197" y="58"/>
                    </a:lnTo>
                    <a:lnTo>
                      <a:pt x="219" y="65"/>
                    </a:lnTo>
                    <a:lnTo>
                      <a:pt x="241" y="73"/>
                    </a:lnTo>
                    <a:lnTo>
                      <a:pt x="261" y="82"/>
                    </a:lnTo>
                    <a:lnTo>
                      <a:pt x="280" y="92"/>
                    </a:lnTo>
                    <a:lnTo>
                      <a:pt x="298" y="104"/>
                    </a:lnTo>
                    <a:lnTo>
                      <a:pt x="314" y="117"/>
                    </a:lnTo>
                    <a:lnTo>
                      <a:pt x="328" y="130"/>
                    </a:lnTo>
                    <a:lnTo>
                      <a:pt x="340" y="144"/>
                    </a:lnTo>
                    <a:close/>
                  </a:path>
                </a:pathLst>
              </a:custGeom>
              <a:solidFill>
                <a:srgbClr val="D100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defTabSz="609630"/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0297" name="Freeform 167"/>
              <p:cNvSpPr/>
              <p:nvPr/>
            </p:nvSpPr>
            <p:spPr bwMode="auto">
              <a:xfrm>
                <a:off x="3482" y="4271"/>
                <a:ext cx="1433" cy="69"/>
              </a:xfrm>
              <a:custGeom>
                <a:avLst/>
                <a:gdLst>
                  <a:gd name="T0" fmla="*/ 0 w 2868"/>
                  <a:gd name="T1" fmla="*/ 1 h 137"/>
                  <a:gd name="T2" fmla="*/ 0 w 2868"/>
                  <a:gd name="T3" fmla="*/ 0 h 137"/>
                  <a:gd name="T4" fmla="*/ 0 w 2868"/>
                  <a:gd name="T5" fmla="*/ 0 h 137"/>
                  <a:gd name="T6" fmla="*/ 0 w 2868"/>
                  <a:gd name="T7" fmla="*/ 1 h 137"/>
                  <a:gd name="T8" fmla="*/ 0 w 2868"/>
                  <a:gd name="T9" fmla="*/ 1 h 13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868" h="137">
                    <a:moveTo>
                      <a:pt x="2868" y="134"/>
                    </a:moveTo>
                    <a:lnTo>
                      <a:pt x="2868" y="0"/>
                    </a:lnTo>
                    <a:lnTo>
                      <a:pt x="0" y="0"/>
                    </a:lnTo>
                    <a:lnTo>
                      <a:pt x="7" y="137"/>
                    </a:lnTo>
                    <a:lnTo>
                      <a:pt x="2868" y="134"/>
                    </a:lnTo>
                    <a:close/>
                  </a:path>
                </a:pathLst>
              </a:custGeom>
              <a:solidFill>
                <a:srgbClr val="00A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defTabSz="609630"/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0298" name="Freeform 168"/>
              <p:cNvSpPr/>
              <p:nvPr/>
            </p:nvSpPr>
            <p:spPr bwMode="auto">
              <a:xfrm>
                <a:off x="3452" y="4178"/>
                <a:ext cx="202" cy="140"/>
              </a:xfrm>
              <a:custGeom>
                <a:avLst/>
                <a:gdLst>
                  <a:gd name="T0" fmla="*/ 1 w 404"/>
                  <a:gd name="T1" fmla="*/ 0 h 281"/>
                  <a:gd name="T2" fmla="*/ 1 w 404"/>
                  <a:gd name="T3" fmla="*/ 0 h 281"/>
                  <a:gd name="T4" fmla="*/ 1 w 404"/>
                  <a:gd name="T5" fmla="*/ 0 h 281"/>
                  <a:gd name="T6" fmla="*/ 1 w 404"/>
                  <a:gd name="T7" fmla="*/ 0 h 281"/>
                  <a:gd name="T8" fmla="*/ 1 w 404"/>
                  <a:gd name="T9" fmla="*/ 0 h 281"/>
                  <a:gd name="T10" fmla="*/ 1 w 404"/>
                  <a:gd name="T11" fmla="*/ 0 h 281"/>
                  <a:gd name="T12" fmla="*/ 1 w 404"/>
                  <a:gd name="T13" fmla="*/ 0 h 281"/>
                  <a:gd name="T14" fmla="*/ 1 w 404"/>
                  <a:gd name="T15" fmla="*/ 0 h 281"/>
                  <a:gd name="T16" fmla="*/ 1 w 404"/>
                  <a:gd name="T17" fmla="*/ 0 h 281"/>
                  <a:gd name="T18" fmla="*/ 1 w 404"/>
                  <a:gd name="T19" fmla="*/ 0 h 281"/>
                  <a:gd name="T20" fmla="*/ 1 w 404"/>
                  <a:gd name="T21" fmla="*/ 0 h 281"/>
                  <a:gd name="T22" fmla="*/ 1 w 404"/>
                  <a:gd name="T23" fmla="*/ 0 h 281"/>
                  <a:gd name="T24" fmla="*/ 1 w 404"/>
                  <a:gd name="T25" fmla="*/ 0 h 281"/>
                  <a:gd name="T26" fmla="*/ 1 w 404"/>
                  <a:gd name="T27" fmla="*/ 0 h 281"/>
                  <a:gd name="T28" fmla="*/ 1 w 404"/>
                  <a:gd name="T29" fmla="*/ 0 h 281"/>
                  <a:gd name="T30" fmla="*/ 1 w 404"/>
                  <a:gd name="T31" fmla="*/ 0 h 281"/>
                  <a:gd name="T32" fmla="*/ 1 w 404"/>
                  <a:gd name="T33" fmla="*/ 0 h 281"/>
                  <a:gd name="T34" fmla="*/ 1 w 404"/>
                  <a:gd name="T35" fmla="*/ 0 h 281"/>
                  <a:gd name="T36" fmla="*/ 1 w 404"/>
                  <a:gd name="T37" fmla="*/ 0 h 281"/>
                  <a:gd name="T38" fmla="*/ 1 w 404"/>
                  <a:gd name="T39" fmla="*/ 0 h 281"/>
                  <a:gd name="T40" fmla="*/ 1 w 404"/>
                  <a:gd name="T41" fmla="*/ 0 h 281"/>
                  <a:gd name="T42" fmla="*/ 1 w 404"/>
                  <a:gd name="T43" fmla="*/ 0 h 281"/>
                  <a:gd name="T44" fmla="*/ 1 w 404"/>
                  <a:gd name="T45" fmla="*/ 0 h 281"/>
                  <a:gd name="T46" fmla="*/ 1 w 404"/>
                  <a:gd name="T47" fmla="*/ 0 h 281"/>
                  <a:gd name="T48" fmla="*/ 1 w 404"/>
                  <a:gd name="T49" fmla="*/ 0 h 281"/>
                  <a:gd name="T50" fmla="*/ 1 w 404"/>
                  <a:gd name="T51" fmla="*/ 0 h 281"/>
                  <a:gd name="T52" fmla="*/ 1 w 404"/>
                  <a:gd name="T53" fmla="*/ 0 h 281"/>
                  <a:gd name="T54" fmla="*/ 1 w 404"/>
                  <a:gd name="T55" fmla="*/ 0 h 281"/>
                  <a:gd name="T56" fmla="*/ 1 w 404"/>
                  <a:gd name="T57" fmla="*/ 0 h 281"/>
                  <a:gd name="T58" fmla="*/ 1 w 404"/>
                  <a:gd name="T59" fmla="*/ 0 h 281"/>
                  <a:gd name="T60" fmla="*/ 1 w 404"/>
                  <a:gd name="T61" fmla="*/ 0 h 281"/>
                  <a:gd name="T62" fmla="*/ 1 w 404"/>
                  <a:gd name="T63" fmla="*/ 0 h 281"/>
                  <a:gd name="T64" fmla="*/ 1 w 404"/>
                  <a:gd name="T65" fmla="*/ 0 h 281"/>
                  <a:gd name="T66" fmla="*/ 1 w 404"/>
                  <a:gd name="T67" fmla="*/ 0 h 281"/>
                  <a:gd name="T68" fmla="*/ 1 w 404"/>
                  <a:gd name="T69" fmla="*/ 0 h 281"/>
                  <a:gd name="T70" fmla="*/ 1 w 404"/>
                  <a:gd name="T71" fmla="*/ 0 h 281"/>
                  <a:gd name="T72" fmla="*/ 1 w 404"/>
                  <a:gd name="T73" fmla="*/ 0 h 281"/>
                  <a:gd name="T74" fmla="*/ 1 w 404"/>
                  <a:gd name="T75" fmla="*/ 0 h 281"/>
                  <a:gd name="T76" fmla="*/ 1 w 404"/>
                  <a:gd name="T77" fmla="*/ 0 h 281"/>
                  <a:gd name="T78" fmla="*/ 1 w 404"/>
                  <a:gd name="T79" fmla="*/ 0 h 281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0" t="0" r="r" b="b"/>
                <a:pathLst>
                  <a:path w="404" h="281">
                    <a:moveTo>
                      <a:pt x="339" y="270"/>
                    </a:moveTo>
                    <a:lnTo>
                      <a:pt x="323" y="270"/>
                    </a:lnTo>
                    <a:lnTo>
                      <a:pt x="306" y="271"/>
                    </a:lnTo>
                    <a:lnTo>
                      <a:pt x="290" y="271"/>
                    </a:lnTo>
                    <a:lnTo>
                      <a:pt x="274" y="271"/>
                    </a:lnTo>
                    <a:lnTo>
                      <a:pt x="258" y="273"/>
                    </a:lnTo>
                    <a:lnTo>
                      <a:pt x="241" y="273"/>
                    </a:lnTo>
                    <a:lnTo>
                      <a:pt x="225" y="274"/>
                    </a:lnTo>
                    <a:lnTo>
                      <a:pt x="209" y="274"/>
                    </a:lnTo>
                    <a:lnTo>
                      <a:pt x="194" y="275"/>
                    </a:lnTo>
                    <a:lnTo>
                      <a:pt x="178" y="276"/>
                    </a:lnTo>
                    <a:lnTo>
                      <a:pt x="163" y="276"/>
                    </a:lnTo>
                    <a:lnTo>
                      <a:pt x="148" y="277"/>
                    </a:lnTo>
                    <a:lnTo>
                      <a:pt x="133" y="278"/>
                    </a:lnTo>
                    <a:lnTo>
                      <a:pt x="118" y="279"/>
                    </a:lnTo>
                    <a:lnTo>
                      <a:pt x="103" y="279"/>
                    </a:lnTo>
                    <a:lnTo>
                      <a:pt x="89" y="281"/>
                    </a:lnTo>
                    <a:lnTo>
                      <a:pt x="86" y="258"/>
                    </a:lnTo>
                    <a:lnTo>
                      <a:pt x="80" y="233"/>
                    </a:lnTo>
                    <a:lnTo>
                      <a:pt x="72" y="209"/>
                    </a:lnTo>
                    <a:lnTo>
                      <a:pt x="62" y="185"/>
                    </a:lnTo>
                    <a:lnTo>
                      <a:pt x="49" y="163"/>
                    </a:lnTo>
                    <a:lnTo>
                      <a:pt x="34" y="142"/>
                    </a:lnTo>
                    <a:lnTo>
                      <a:pt x="18" y="125"/>
                    </a:lnTo>
                    <a:lnTo>
                      <a:pt x="0" y="112"/>
                    </a:lnTo>
                    <a:lnTo>
                      <a:pt x="20" y="118"/>
                    </a:lnTo>
                    <a:lnTo>
                      <a:pt x="40" y="127"/>
                    </a:lnTo>
                    <a:lnTo>
                      <a:pt x="57" y="139"/>
                    </a:lnTo>
                    <a:lnTo>
                      <a:pt x="73" y="155"/>
                    </a:lnTo>
                    <a:lnTo>
                      <a:pt x="89" y="173"/>
                    </a:lnTo>
                    <a:lnTo>
                      <a:pt x="103" y="196"/>
                    </a:lnTo>
                    <a:lnTo>
                      <a:pt x="118" y="223"/>
                    </a:lnTo>
                    <a:lnTo>
                      <a:pt x="133" y="254"/>
                    </a:lnTo>
                    <a:lnTo>
                      <a:pt x="140" y="223"/>
                    </a:lnTo>
                    <a:lnTo>
                      <a:pt x="142" y="188"/>
                    </a:lnTo>
                    <a:lnTo>
                      <a:pt x="142" y="153"/>
                    </a:lnTo>
                    <a:lnTo>
                      <a:pt x="139" y="116"/>
                    </a:lnTo>
                    <a:lnTo>
                      <a:pt x="133" y="81"/>
                    </a:lnTo>
                    <a:lnTo>
                      <a:pt x="125" y="50"/>
                    </a:lnTo>
                    <a:lnTo>
                      <a:pt x="115" y="23"/>
                    </a:lnTo>
                    <a:lnTo>
                      <a:pt x="102" y="5"/>
                    </a:lnTo>
                    <a:lnTo>
                      <a:pt x="121" y="18"/>
                    </a:lnTo>
                    <a:lnTo>
                      <a:pt x="140" y="34"/>
                    </a:lnTo>
                    <a:lnTo>
                      <a:pt x="157" y="53"/>
                    </a:lnTo>
                    <a:lnTo>
                      <a:pt x="174" y="78"/>
                    </a:lnTo>
                    <a:lnTo>
                      <a:pt x="188" y="106"/>
                    </a:lnTo>
                    <a:lnTo>
                      <a:pt x="201" y="141"/>
                    </a:lnTo>
                    <a:lnTo>
                      <a:pt x="212" y="183"/>
                    </a:lnTo>
                    <a:lnTo>
                      <a:pt x="218" y="231"/>
                    </a:lnTo>
                    <a:lnTo>
                      <a:pt x="229" y="208"/>
                    </a:lnTo>
                    <a:lnTo>
                      <a:pt x="237" y="183"/>
                    </a:lnTo>
                    <a:lnTo>
                      <a:pt x="243" y="154"/>
                    </a:lnTo>
                    <a:lnTo>
                      <a:pt x="245" y="124"/>
                    </a:lnTo>
                    <a:lnTo>
                      <a:pt x="245" y="93"/>
                    </a:lnTo>
                    <a:lnTo>
                      <a:pt x="241" y="62"/>
                    </a:lnTo>
                    <a:lnTo>
                      <a:pt x="235" y="30"/>
                    </a:lnTo>
                    <a:lnTo>
                      <a:pt x="223" y="0"/>
                    </a:lnTo>
                    <a:lnTo>
                      <a:pt x="240" y="30"/>
                    </a:lnTo>
                    <a:lnTo>
                      <a:pt x="255" y="57"/>
                    </a:lnTo>
                    <a:lnTo>
                      <a:pt x="268" y="82"/>
                    </a:lnTo>
                    <a:lnTo>
                      <a:pt x="279" y="106"/>
                    </a:lnTo>
                    <a:lnTo>
                      <a:pt x="288" y="128"/>
                    </a:lnTo>
                    <a:lnTo>
                      <a:pt x="294" y="151"/>
                    </a:lnTo>
                    <a:lnTo>
                      <a:pt x="298" y="173"/>
                    </a:lnTo>
                    <a:lnTo>
                      <a:pt x="299" y="195"/>
                    </a:lnTo>
                    <a:lnTo>
                      <a:pt x="312" y="173"/>
                    </a:lnTo>
                    <a:lnTo>
                      <a:pt x="326" y="148"/>
                    </a:lnTo>
                    <a:lnTo>
                      <a:pt x="340" y="121"/>
                    </a:lnTo>
                    <a:lnTo>
                      <a:pt x="354" y="94"/>
                    </a:lnTo>
                    <a:lnTo>
                      <a:pt x="366" y="67"/>
                    </a:lnTo>
                    <a:lnTo>
                      <a:pt x="375" y="42"/>
                    </a:lnTo>
                    <a:lnTo>
                      <a:pt x="382" y="20"/>
                    </a:lnTo>
                    <a:lnTo>
                      <a:pt x="384" y="3"/>
                    </a:lnTo>
                    <a:lnTo>
                      <a:pt x="392" y="27"/>
                    </a:lnTo>
                    <a:lnTo>
                      <a:pt x="398" y="53"/>
                    </a:lnTo>
                    <a:lnTo>
                      <a:pt x="403" y="81"/>
                    </a:lnTo>
                    <a:lnTo>
                      <a:pt x="404" y="112"/>
                    </a:lnTo>
                    <a:lnTo>
                      <a:pt x="398" y="146"/>
                    </a:lnTo>
                    <a:lnTo>
                      <a:pt x="388" y="184"/>
                    </a:lnTo>
                    <a:lnTo>
                      <a:pt x="368" y="225"/>
                    </a:lnTo>
                    <a:lnTo>
                      <a:pt x="339" y="270"/>
                    </a:lnTo>
                    <a:close/>
                  </a:path>
                </a:pathLst>
              </a:custGeom>
              <a:solidFill>
                <a:srgbClr val="00A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defTabSz="609630"/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0299" name="Freeform 169"/>
              <p:cNvSpPr/>
              <p:nvPr/>
            </p:nvSpPr>
            <p:spPr bwMode="auto">
              <a:xfrm>
                <a:off x="4880" y="4200"/>
                <a:ext cx="51" cy="71"/>
              </a:xfrm>
              <a:custGeom>
                <a:avLst/>
                <a:gdLst>
                  <a:gd name="T0" fmla="*/ 1 w 102"/>
                  <a:gd name="T1" fmla="*/ 1 h 142"/>
                  <a:gd name="T2" fmla="*/ 0 w 102"/>
                  <a:gd name="T3" fmla="*/ 1 h 142"/>
                  <a:gd name="T4" fmla="*/ 1 w 102"/>
                  <a:gd name="T5" fmla="*/ 1 h 142"/>
                  <a:gd name="T6" fmla="*/ 1 w 102"/>
                  <a:gd name="T7" fmla="*/ 1 h 142"/>
                  <a:gd name="T8" fmla="*/ 1 w 102"/>
                  <a:gd name="T9" fmla="*/ 1 h 142"/>
                  <a:gd name="T10" fmla="*/ 1 w 102"/>
                  <a:gd name="T11" fmla="*/ 1 h 142"/>
                  <a:gd name="T12" fmla="*/ 1 w 102"/>
                  <a:gd name="T13" fmla="*/ 1 h 142"/>
                  <a:gd name="T14" fmla="*/ 1 w 102"/>
                  <a:gd name="T15" fmla="*/ 1 h 142"/>
                  <a:gd name="T16" fmla="*/ 1 w 102"/>
                  <a:gd name="T17" fmla="*/ 1 h 142"/>
                  <a:gd name="T18" fmla="*/ 1 w 102"/>
                  <a:gd name="T19" fmla="*/ 0 h 142"/>
                  <a:gd name="T20" fmla="*/ 1 w 102"/>
                  <a:gd name="T21" fmla="*/ 1 h 142"/>
                  <a:gd name="T22" fmla="*/ 1 w 102"/>
                  <a:gd name="T23" fmla="*/ 1 h 142"/>
                  <a:gd name="T24" fmla="*/ 1 w 102"/>
                  <a:gd name="T25" fmla="*/ 1 h 142"/>
                  <a:gd name="T26" fmla="*/ 1 w 102"/>
                  <a:gd name="T27" fmla="*/ 1 h 142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102" h="142">
                    <a:moveTo>
                      <a:pt x="71" y="142"/>
                    </a:moveTo>
                    <a:lnTo>
                      <a:pt x="0" y="142"/>
                    </a:lnTo>
                    <a:lnTo>
                      <a:pt x="6" y="123"/>
                    </a:lnTo>
                    <a:lnTo>
                      <a:pt x="16" y="102"/>
                    </a:lnTo>
                    <a:lnTo>
                      <a:pt x="27" y="82"/>
                    </a:lnTo>
                    <a:lnTo>
                      <a:pt x="41" y="61"/>
                    </a:lnTo>
                    <a:lnTo>
                      <a:pt x="56" y="43"/>
                    </a:lnTo>
                    <a:lnTo>
                      <a:pt x="71" y="26"/>
                    </a:lnTo>
                    <a:lnTo>
                      <a:pt x="87" y="12"/>
                    </a:lnTo>
                    <a:lnTo>
                      <a:pt x="102" y="0"/>
                    </a:lnTo>
                    <a:lnTo>
                      <a:pt x="84" y="41"/>
                    </a:lnTo>
                    <a:lnTo>
                      <a:pt x="74" y="78"/>
                    </a:lnTo>
                    <a:lnTo>
                      <a:pt x="71" y="112"/>
                    </a:lnTo>
                    <a:lnTo>
                      <a:pt x="71" y="142"/>
                    </a:lnTo>
                    <a:close/>
                  </a:path>
                </a:pathLst>
              </a:custGeom>
              <a:solidFill>
                <a:srgbClr val="00A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defTabSz="609630"/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0300" name="Freeform 170"/>
              <p:cNvSpPr/>
              <p:nvPr/>
            </p:nvSpPr>
            <p:spPr bwMode="auto">
              <a:xfrm>
                <a:off x="3666" y="4127"/>
                <a:ext cx="558" cy="206"/>
              </a:xfrm>
              <a:custGeom>
                <a:avLst/>
                <a:gdLst>
                  <a:gd name="T0" fmla="*/ 0 w 1117"/>
                  <a:gd name="T1" fmla="*/ 1 h 412"/>
                  <a:gd name="T2" fmla="*/ 0 w 1117"/>
                  <a:gd name="T3" fmla="*/ 1 h 412"/>
                  <a:gd name="T4" fmla="*/ 0 w 1117"/>
                  <a:gd name="T5" fmla="*/ 1 h 412"/>
                  <a:gd name="T6" fmla="*/ 0 w 1117"/>
                  <a:gd name="T7" fmla="*/ 1 h 412"/>
                  <a:gd name="T8" fmla="*/ 0 w 1117"/>
                  <a:gd name="T9" fmla="*/ 1 h 412"/>
                  <a:gd name="T10" fmla="*/ 0 w 1117"/>
                  <a:gd name="T11" fmla="*/ 1 h 412"/>
                  <a:gd name="T12" fmla="*/ 0 w 1117"/>
                  <a:gd name="T13" fmla="*/ 1 h 412"/>
                  <a:gd name="T14" fmla="*/ 0 w 1117"/>
                  <a:gd name="T15" fmla="*/ 1 h 412"/>
                  <a:gd name="T16" fmla="*/ 0 w 1117"/>
                  <a:gd name="T17" fmla="*/ 1 h 412"/>
                  <a:gd name="T18" fmla="*/ 0 w 1117"/>
                  <a:gd name="T19" fmla="*/ 1 h 412"/>
                  <a:gd name="T20" fmla="*/ 0 w 1117"/>
                  <a:gd name="T21" fmla="*/ 1 h 412"/>
                  <a:gd name="T22" fmla="*/ 0 w 1117"/>
                  <a:gd name="T23" fmla="*/ 1 h 412"/>
                  <a:gd name="T24" fmla="*/ 0 w 1117"/>
                  <a:gd name="T25" fmla="*/ 1 h 412"/>
                  <a:gd name="T26" fmla="*/ 0 w 1117"/>
                  <a:gd name="T27" fmla="*/ 1 h 412"/>
                  <a:gd name="T28" fmla="*/ 0 w 1117"/>
                  <a:gd name="T29" fmla="*/ 1 h 412"/>
                  <a:gd name="T30" fmla="*/ 0 w 1117"/>
                  <a:gd name="T31" fmla="*/ 1 h 412"/>
                  <a:gd name="T32" fmla="*/ 0 w 1117"/>
                  <a:gd name="T33" fmla="*/ 1 h 412"/>
                  <a:gd name="T34" fmla="*/ 0 w 1117"/>
                  <a:gd name="T35" fmla="*/ 1 h 412"/>
                  <a:gd name="T36" fmla="*/ 0 w 1117"/>
                  <a:gd name="T37" fmla="*/ 1 h 412"/>
                  <a:gd name="T38" fmla="*/ 0 w 1117"/>
                  <a:gd name="T39" fmla="*/ 1 h 412"/>
                  <a:gd name="T40" fmla="*/ 0 w 1117"/>
                  <a:gd name="T41" fmla="*/ 1 h 412"/>
                  <a:gd name="T42" fmla="*/ 0 w 1117"/>
                  <a:gd name="T43" fmla="*/ 1 h 412"/>
                  <a:gd name="T44" fmla="*/ 0 w 1117"/>
                  <a:gd name="T45" fmla="*/ 1 h 412"/>
                  <a:gd name="T46" fmla="*/ 0 w 1117"/>
                  <a:gd name="T47" fmla="*/ 1 h 412"/>
                  <a:gd name="T48" fmla="*/ 0 w 1117"/>
                  <a:gd name="T49" fmla="*/ 1 h 412"/>
                  <a:gd name="T50" fmla="*/ 0 w 1117"/>
                  <a:gd name="T51" fmla="*/ 1 h 412"/>
                  <a:gd name="T52" fmla="*/ 0 w 1117"/>
                  <a:gd name="T53" fmla="*/ 1 h 412"/>
                  <a:gd name="T54" fmla="*/ 0 w 1117"/>
                  <a:gd name="T55" fmla="*/ 1 h 412"/>
                  <a:gd name="T56" fmla="*/ 0 w 1117"/>
                  <a:gd name="T57" fmla="*/ 1 h 412"/>
                  <a:gd name="T58" fmla="*/ 0 w 1117"/>
                  <a:gd name="T59" fmla="*/ 1 h 412"/>
                  <a:gd name="T60" fmla="*/ 0 w 1117"/>
                  <a:gd name="T61" fmla="*/ 1 h 412"/>
                  <a:gd name="T62" fmla="*/ 0 w 1117"/>
                  <a:gd name="T63" fmla="*/ 1 h 412"/>
                  <a:gd name="T64" fmla="*/ 0 w 1117"/>
                  <a:gd name="T65" fmla="*/ 0 h 412"/>
                  <a:gd name="T66" fmla="*/ 0 w 1117"/>
                  <a:gd name="T67" fmla="*/ 1 h 412"/>
                  <a:gd name="T68" fmla="*/ 0 w 1117"/>
                  <a:gd name="T69" fmla="*/ 1 h 412"/>
                  <a:gd name="T70" fmla="*/ 0 w 1117"/>
                  <a:gd name="T71" fmla="*/ 1 h 412"/>
                  <a:gd name="T72" fmla="*/ 0 w 1117"/>
                  <a:gd name="T73" fmla="*/ 1 h 412"/>
                  <a:gd name="T74" fmla="*/ 0 w 1117"/>
                  <a:gd name="T75" fmla="*/ 1 h 412"/>
                  <a:gd name="T76" fmla="*/ 0 w 1117"/>
                  <a:gd name="T77" fmla="*/ 1 h 412"/>
                  <a:gd name="T78" fmla="*/ 0 w 1117"/>
                  <a:gd name="T79" fmla="*/ 1 h 412"/>
                  <a:gd name="T80" fmla="*/ 0 w 1117"/>
                  <a:gd name="T81" fmla="*/ 1 h 412"/>
                  <a:gd name="T82" fmla="*/ 0 w 1117"/>
                  <a:gd name="T83" fmla="*/ 1 h 412"/>
                  <a:gd name="T84" fmla="*/ 0 w 1117"/>
                  <a:gd name="T85" fmla="*/ 1 h 412"/>
                  <a:gd name="T86" fmla="*/ 0 w 1117"/>
                  <a:gd name="T87" fmla="*/ 1 h 412"/>
                  <a:gd name="T88" fmla="*/ 0 w 1117"/>
                  <a:gd name="T89" fmla="*/ 1 h 412"/>
                  <a:gd name="T90" fmla="*/ 0 w 1117"/>
                  <a:gd name="T91" fmla="*/ 1 h 412"/>
                  <a:gd name="T92" fmla="*/ 0 w 1117"/>
                  <a:gd name="T93" fmla="*/ 1 h 412"/>
                  <a:gd name="T94" fmla="*/ 0 w 1117"/>
                  <a:gd name="T95" fmla="*/ 1 h 412"/>
                  <a:gd name="T96" fmla="*/ 0 w 1117"/>
                  <a:gd name="T97" fmla="*/ 1 h 412"/>
                  <a:gd name="T98" fmla="*/ 0 w 1117"/>
                  <a:gd name="T99" fmla="*/ 1 h 412"/>
                  <a:gd name="T100" fmla="*/ 0 w 1117"/>
                  <a:gd name="T101" fmla="*/ 1 h 412"/>
                  <a:gd name="T102" fmla="*/ 0 w 1117"/>
                  <a:gd name="T103" fmla="*/ 1 h 412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0" t="0" r="r" b="b"/>
                <a:pathLst>
                  <a:path w="1117" h="412">
                    <a:moveTo>
                      <a:pt x="1093" y="212"/>
                    </a:moveTo>
                    <a:lnTo>
                      <a:pt x="1073" y="229"/>
                    </a:lnTo>
                    <a:lnTo>
                      <a:pt x="1052" y="248"/>
                    </a:lnTo>
                    <a:lnTo>
                      <a:pt x="1032" y="265"/>
                    </a:lnTo>
                    <a:lnTo>
                      <a:pt x="1011" y="284"/>
                    </a:lnTo>
                    <a:lnTo>
                      <a:pt x="990" y="301"/>
                    </a:lnTo>
                    <a:lnTo>
                      <a:pt x="971" y="317"/>
                    </a:lnTo>
                    <a:lnTo>
                      <a:pt x="951" y="334"/>
                    </a:lnTo>
                    <a:lnTo>
                      <a:pt x="934" y="349"/>
                    </a:lnTo>
                    <a:lnTo>
                      <a:pt x="917" y="363"/>
                    </a:lnTo>
                    <a:lnTo>
                      <a:pt x="900" y="376"/>
                    </a:lnTo>
                    <a:lnTo>
                      <a:pt x="888" y="387"/>
                    </a:lnTo>
                    <a:lnTo>
                      <a:pt x="876" y="397"/>
                    </a:lnTo>
                    <a:lnTo>
                      <a:pt x="867" y="403"/>
                    </a:lnTo>
                    <a:lnTo>
                      <a:pt x="860" y="409"/>
                    </a:lnTo>
                    <a:lnTo>
                      <a:pt x="857" y="412"/>
                    </a:lnTo>
                    <a:lnTo>
                      <a:pt x="826" y="410"/>
                    </a:lnTo>
                    <a:lnTo>
                      <a:pt x="791" y="409"/>
                    </a:lnTo>
                    <a:lnTo>
                      <a:pt x="753" y="408"/>
                    </a:lnTo>
                    <a:lnTo>
                      <a:pt x="714" y="406"/>
                    </a:lnTo>
                    <a:lnTo>
                      <a:pt x="672" y="403"/>
                    </a:lnTo>
                    <a:lnTo>
                      <a:pt x="630" y="401"/>
                    </a:lnTo>
                    <a:lnTo>
                      <a:pt x="587" y="399"/>
                    </a:lnTo>
                    <a:lnTo>
                      <a:pt x="542" y="395"/>
                    </a:lnTo>
                    <a:lnTo>
                      <a:pt x="499" y="393"/>
                    </a:lnTo>
                    <a:lnTo>
                      <a:pt x="455" y="391"/>
                    </a:lnTo>
                    <a:lnTo>
                      <a:pt x="412" y="387"/>
                    </a:lnTo>
                    <a:lnTo>
                      <a:pt x="371" y="385"/>
                    </a:lnTo>
                    <a:lnTo>
                      <a:pt x="330" y="383"/>
                    </a:lnTo>
                    <a:lnTo>
                      <a:pt x="292" y="380"/>
                    </a:lnTo>
                    <a:lnTo>
                      <a:pt x="257" y="378"/>
                    </a:lnTo>
                    <a:lnTo>
                      <a:pt x="224" y="377"/>
                    </a:lnTo>
                    <a:lnTo>
                      <a:pt x="209" y="376"/>
                    </a:lnTo>
                    <a:lnTo>
                      <a:pt x="193" y="376"/>
                    </a:lnTo>
                    <a:lnTo>
                      <a:pt x="178" y="375"/>
                    </a:lnTo>
                    <a:lnTo>
                      <a:pt x="162" y="375"/>
                    </a:lnTo>
                    <a:lnTo>
                      <a:pt x="147" y="374"/>
                    </a:lnTo>
                    <a:lnTo>
                      <a:pt x="131" y="374"/>
                    </a:lnTo>
                    <a:lnTo>
                      <a:pt x="116" y="372"/>
                    </a:lnTo>
                    <a:lnTo>
                      <a:pt x="101" y="372"/>
                    </a:lnTo>
                    <a:lnTo>
                      <a:pt x="80" y="334"/>
                    </a:lnTo>
                    <a:lnTo>
                      <a:pt x="63" y="289"/>
                    </a:lnTo>
                    <a:lnTo>
                      <a:pt x="48" y="241"/>
                    </a:lnTo>
                    <a:lnTo>
                      <a:pt x="36" y="190"/>
                    </a:lnTo>
                    <a:lnTo>
                      <a:pt x="24" y="142"/>
                    </a:lnTo>
                    <a:lnTo>
                      <a:pt x="15" y="97"/>
                    </a:lnTo>
                    <a:lnTo>
                      <a:pt x="7" y="58"/>
                    </a:lnTo>
                    <a:lnTo>
                      <a:pt x="0" y="28"/>
                    </a:lnTo>
                    <a:lnTo>
                      <a:pt x="11" y="62"/>
                    </a:lnTo>
                    <a:lnTo>
                      <a:pt x="25" y="100"/>
                    </a:lnTo>
                    <a:lnTo>
                      <a:pt x="41" y="141"/>
                    </a:lnTo>
                    <a:lnTo>
                      <a:pt x="59" y="181"/>
                    </a:lnTo>
                    <a:lnTo>
                      <a:pt x="77" y="220"/>
                    </a:lnTo>
                    <a:lnTo>
                      <a:pt x="94" y="256"/>
                    </a:lnTo>
                    <a:lnTo>
                      <a:pt x="110" y="287"/>
                    </a:lnTo>
                    <a:lnTo>
                      <a:pt x="124" y="311"/>
                    </a:lnTo>
                    <a:lnTo>
                      <a:pt x="131" y="284"/>
                    </a:lnTo>
                    <a:lnTo>
                      <a:pt x="138" y="257"/>
                    </a:lnTo>
                    <a:lnTo>
                      <a:pt x="146" y="234"/>
                    </a:lnTo>
                    <a:lnTo>
                      <a:pt x="156" y="211"/>
                    </a:lnTo>
                    <a:lnTo>
                      <a:pt x="169" y="191"/>
                    </a:lnTo>
                    <a:lnTo>
                      <a:pt x="184" y="172"/>
                    </a:lnTo>
                    <a:lnTo>
                      <a:pt x="204" y="153"/>
                    </a:lnTo>
                    <a:lnTo>
                      <a:pt x="227" y="136"/>
                    </a:lnTo>
                    <a:lnTo>
                      <a:pt x="214" y="158"/>
                    </a:lnTo>
                    <a:lnTo>
                      <a:pt x="201" y="184"/>
                    </a:lnTo>
                    <a:lnTo>
                      <a:pt x="191" y="216"/>
                    </a:lnTo>
                    <a:lnTo>
                      <a:pt x="184" y="248"/>
                    </a:lnTo>
                    <a:lnTo>
                      <a:pt x="182" y="281"/>
                    </a:lnTo>
                    <a:lnTo>
                      <a:pt x="188" y="314"/>
                    </a:lnTo>
                    <a:lnTo>
                      <a:pt x="200" y="344"/>
                    </a:lnTo>
                    <a:lnTo>
                      <a:pt x="224" y="370"/>
                    </a:lnTo>
                    <a:lnTo>
                      <a:pt x="250" y="344"/>
                    </a:lnTo>
                    <a:lnTo>
                      <a:pt x="270" y="305"/>
                    </a:lnTo>
                    <a:lnTo>
                      <a:pt x="284" y="261"/>
                    </a:lnTo>
                    <a:lnTo>
                      <a:pt x="291" y="211"/>
                    </a:lnTo>
                    <a:lnTo>
                      <a:pt x="290" y="158"/>
                    </a:lnTo>
                    <a:lnTo>
                      <a:pt x="282" y="105"/>
                    </a:lnTo>
                    <a:lnTo>
                      <a:pt x="264" y="54"/>
                    </a:lnTo>
                    <a:lnTo>
                      <a:pt x="237" y="8"/>
                    </a:lnTo>
                    <a:lnTo>
                      <a:pt x="261" y="35"/>
                    </a:lnTo>
                    <a:lnTo>
                      <a:pt x="282" y="63"/>
                    </a:lnTo>
                    <a:lnTo>
                      <a:pt x="299" y="96"/>
                    </a:lnTo>
                    <a:lnTo>
                      <a:pt x="314" y="130"/>
                    </a:lnTo>
                    <a:lnTo>
                      <a:pt x="326" y="168"/>
                    </a:lnTo>
                    <a:lnTo>
                      <a:pt x="334" y="211"/>
                    </a:lnTo>
                    <a:lnTo>
                      <a:pt x="340" y="258"/>
                    </a:lnTo>
                    <a:lnTo>
                      <a:pt x="341" y="309"/>
                    </a:lnTo>
                    <a:lnTo>
                      <a:pt x="355" y="288"/>
                    </a:lnTo>
                    <a:lnTo>
                      <a:pt x="371" y="266"/>
                    </a:lnTo>
                    <a:lnTo>
                      <a:pt x="389" y="244"/>
                    </a:lnTo>
                    <a:lnTo>
                      <a:pt x="409" y="222"/>
                    </a:lnTo>
                    <a:lnTo>
                      <a:pt x="429" y="203"/>
                    </a:lnTo>
                    <a:lnTo>
                      <a:pt x="450" y="184"/>
                    </a:lnTo>
                    <a:lnTo>
                      <a:pt x="471" y="171"/>
                    </a:lnTo>
                    <a:lnTo>
                      <a:pt x="492" y="160"/>
                    </a:lnTo>
                    <a:lnTo>
                      <a:pt x="482" y="180"/>
                    </a:lnTo>
                    <a:lnTo>
                      <a:pt x="469" y="203"/>
                    </a:lnTo>
                    <a:lnTo>
                      <a:pt x="451" y="227"/>
                    </a:lnTo>
                    <a:lnTo>
                      <a:pt x="433" y="251"/>
                    </a:lnTo>
                    <a:lnTo>
                      <a:pt x="416" y="275"/>
                    </a:lnTo>
                    <a:lnTo>
                      <a:pt x="399" y="297"/>
                    </a:lnTo>
                    <a:lnTo>
                      <a:pt x="387" y="318"/>
                    </a:lnTo>
                    <a:lnTo>
                      <a:pt x="381" y="334"/>
                    </a:lnTo>
                    <a:lnTo>
                      <a:pt x="388" y="339"/>
                    </a:lnTo>
                    <a:lnTo>
                      <a:pt x="397" y="344"/>
                    </a:lnTo>
                    <a:lnTo>
                      <a:pt x="408" y="348"/>
                    </a:lnTo>
                    <a:lnTo>
                      <a:pt x="418" y="353"/>
                    </a:lnTo>
                    <a:lnTo>
                      <a:pt x="431" y="356"/>
                    </a:lnTo>
                    <a:lnTo>
                      <a:pt x="443" y="360"/>
                    </a:lnTo>
                    <a:lnTo>
                      <a:pt x="457" y="361"/>
                    </a:lnTo>
                    <a:lnTo>
                      <a:pt x="471" y="360"/>
                    </a:lnTo>
                    <a:lnTo>
                      <a:pt x="470" y="326"/>
                    </a:lnTo>
                    <a:lnTo>
                      <a:pt x="464" y="285"/>
                    </a:lnTo>
                    <a:lnTo>
                      <a:pt x="454" y="240"/>
                    </a:lnTo>
                    <a:lnTo>
                      <a:pt x="440" y="192"/>
                    </a:lnTo>
                    <a:lnTo>
                      <a:pt x="423" y="146"/>
                    </a:lnTo>
                    <a:lnTo>
                      <a:pt x="401" y="103"/>
                    </a:lnTo>
                    <a:lnTo>
                      <a:pt x="374" y="66"/>
                    </a:lnTo>
                    <a:lnTo>
                      <a:pt x="345" y="36"/>
                    </a:lnTo>
                    <a:lnTo>
                      <a:pt x="374" y="58"/>
                    </a:lnTo>
                    <a:lnTo>
                      <a:pt x="399" y="79"/>
                    </a:lnTo>
                    <a:lnTo>
                      <a:pt x="423" y="103"/>
                    </a:lnTo>
                    <a:lnTo>
                      <a:pt x="443" y="127"/>
                    </a:lnTo>
                    <a:lnTo>
                      <a:pt x="462" y="153"/>
                    </a:lnTo>
                    <a:lnTo>
                      <a:pt x="479" y="183"/>
                    </a:lnTo>
                    <a:lnTo>
                      <a:pt x="494" y="217"/>
                    </a:lnTo>
                    <a:lnTo>
                      <a:pt x="509" y="256"/>
                    </a:lnTo>
                    <a:lnTo>
                      <a:pt x="510" y="222"/>
                    </a:lnTo>
                    <a:lnTo>
                      <a:pt x="510" y="188"/>
                    </a:lnTo>
                    <a:lnTo>
                      <a:pt x="509" y="154"/>
                    </a:lnTo>
                    <a:lnTo>
                      <a:pt x="507" y="121"/>
                    </a:lnTo>
                    <a:lnTo>
                      <a:pt x="501" y="89"/>
                    </a:lnTo>
                    <a:lnTo>
                      <a:pt x="494" y="60"/>
                    </a:lnTo>
                    <a:lnTo>
                      <a:pt x="485" y="33"/>
                    </a:lnTo>
                    <a:lnTo>
                      <a:pt x="473" y="10"/>
                    </a:lnTo>
                    <a:lnTo>
                      <a:pt x="489" y="39"/>
                    </a:lnTo>
                    <a:lnTo>
                      <a:pt x="505" y="71"/>
                    </a:lnTo>
                    <a:lnTo>
                      <a:pt x="519" y="106"/>
                    </a:lnTo>
                    <a:lnTo>
                      <a:pt x="531" y="145"/>
                    </a:lnTo>
                    <a:lnTo>
                      <a:pt x="539" y="189"/>
                    </a:lnTo>
                    <a:lnTo>
                      <a:pt x="541" y="236"/>
                    </a:lnTo>
                    <a:lnTo>
                      <a:pt x="538" y="290"/>
                    </a:lnTo>
                    <a:lnTo>
                      <a:pt x="526" y="349"/>
                    </a:lnTo>
                    <a:lnTo>
                      <a:pt x="553" y="322"/>
                    </a:lnTo>
                    <a:lnTo>
                      <a:pt x="576" y="288"/>
                    </a:lnTo>
                    <a:lnTo>
                      <a:pt x="594" y="251"/>
                    </a:lnTo>
                    <a:lnTo>
                      <a:pt x="606" y="211"/>
                    </a:lnTo>
                    <a:lnTo>
                      <a:pt x="608" y="168"/>
                    </a:lnTo>
                    <a:lnTo>
                      <a:pt x="602" y="126"/>
                    </a:lnTo>
                    <a:lnTo>
                      <a:pt x="584" y="84"/>
                    </a:lnTo>
                    <a:lnTo>
                      <a:pt x="551" y="44"/>
                    </a:lnTo>
                    <a:lnTo>
                      <a:pt x="566" y="52"/>
                    </a:lnTo>
                    <a:lnTo>
                      <a:pt x="581" y="60"/>
                    </a:lnTo>
                    <a:lnTo>
                      <a:pt x="596" y="69"/>
                    </a:lnTo>
                    <a:lnTo>
                      <a:pt x="610" y="82"/>
                    </a:lnTo>
                    <a:lnTo>
                      <a:pt x="622" y="96"/>
                    </a:lnTo>
                    <a:lnTo>
                      <a:pt x="632" y="113"/>
                    </a:lnTo>
                    <a:lnTo>
                      <a:pt x="641" y="134"/>
                    </a:lnTo>
                    <a:lnTo>
                      <a:pt x="647" y="158"/>
                    </a:lnTo>
                    <a:lnTo>
                      <a:pt x="651" y="120"/>
                    </a:lnTo>
                    <a:lnTo>
                      <a:pt x="651" y="75"/>
                    </a:lnTo>
                    <a:lnTo>
                      <a:pt x="648" y="32"/>
                    </a:lnTo>
                    <a:lnTo>
                      <a:pt x="645" y="0"/>
                    </a:lnTo>
                    <a:lnTo>
                      <a:pt x="655" y="38"/>
                    </a:lnTo>
                    <a:lnTo>
                      <a:pt x="661" y="82"/>
                    </a:lnTo>
                    <a:lnTo>
                      <a:pt x="662" y="129"/>
                    </a:lnTo>
                    <a:lnTo>
                      <a:pt x="660" y="179"/>
                    </a:lnTo>
                    <a:lnTo>
                      <a:pt x="652" y="228"/>
                    </a:lnTo>
                    <a:lnTo>
                      <a:pt x="641" y="277"/>
                    </a:lnTo>
                    <a:lnTo>
                      <a:pt x="626" y="320"/>
                    </a:lnTo>
                    <a:lnTo>
                      <a:pt x="609" y="360"/>
                    </a:lnTo>
                    <a:lnTo>
                      <a:pt x="636" y="330"/>
                    </a:lnTo>
                    <a:lnTo>
                      <a:pt x="659" y="295"/>
                    </a:lnTo>
                    <a:lnTo>
                      <a:pt x="679" y="255"/>
                    </a:lnTo>
                    <a:lnTo>
                      <a:pt x="697" y="212"/>
                    </a:lnTo>
                    <a:lnTo>
                      <a:pt x="712" y="167"/>
                    </a:lnTo>
                    <a:lnTo>
                      <a:pt x="722" y="122"/>
                    </a:lnTo>
                    <a:lnTo>
                      <a:pt x="730" y="77"/>
                    </a:lnTo>
                    <a:lnTo>
                      <a:pt x="733" y="33"/>
                    </a:lnTo>
                    <a:lnTo>
                      <a:pt x="742" y="88"/>
                    </a:lnTo>
                    <a:lnTo>
                      <a:pt x="746" y="148"/>
                    </a:lnTo>
                    <a:lnTo>
                      <a:pt x="743" y="210"/>
                    </a:lnTo>
                    <a:lnTo>
                      <a:pt x="730" y="269"/>
                    </a:lnTo>
                    <a:lnTo>
                      <a:pt x="743" y="252"/>
                    </a:lnTo>
                    <a:lnTo>
                      <a:pt x="756" y="232"/>
                    </a:lnTo>
                    <a:lnTo>
                      <a:pt x="770" y="206"/>
                    </a:lnTo>
                    <a:lnTo>
                      <a:pt x="784" y="181"/>
                    </a:lnTo>
                    <a:lnTo>
                      <a:pt x="797" y="154"/>
                    </a:lnTo>
                    <a:lnTo>
                      <a:pt x="808" y="130"/>
                    </a:lnTo>
                    <a:lnTo>
                      <a:pt x="816" y="109"/>
                    </a:lnTo>
                    <a:lnTo>
                      <a:pt x="821" y="93"/>
                    </a:lnTo>
                    <a:lnTo>
                      <a:pt x="819" y="118"/>
                    </a:lnTo>
                    <a:lnTo>
                      <a:pt x="813" y="144"/>
                    </a:lnTo>
                    <a:lnTo>
                      <a:pt x="805" y="174"/>
                    </a:lnTo>
                    <a:lnTo>
                      <a:pt x="794" y="204"/>
                    </a:lnTo>
                    <a:lnTo>
                      <a:pt x="781" y="235"/>
                    </a:lnTo>
                    <a:lnTo>
                      <a:pt x="765" y="265"/>
                    </a:lnTo>
                    <a:lnTo>
                      <a:pt x="746" y="295"/>
                    </a:lnTo>
                    <a:lnTo>
                      <a:pt x="725" y="324"/>
                    </a:lnTo>
                    <a:lnTo>
                      <a:pt x="752" y="307"/>
                    </a:lnTo>
                    <a:lnTo>
                      <a:pt x="777" y="286"/>
                    </a:lnTo>
                    <a:lnTo>
                      <a:pt x="803" y="263"/>
                    </a:lnTo>
                    <a:lnTo>
                      <a:pt x="827" y="236"/>
                    </a:lnTo>
                    <a:lnTo>
                      <a:pt x="849" y="207"/>
                    </a:lnTo>
                    <a:lnTo>
                      <a:pt x="869" y="177"/>
                    </a:lnTo>
                    <a:lnTo>
                      <a:pt x="887" y="146"/>
                    </a:lnTo>
                    <a:lnTo>
                      <a:pt x="902" y="114"/>
                    </a:lnTo>
                    <a:lnTo>
                      <a:pt x="896" y="139"/>
                    </a:lnTo>
                    <a:lnTo>
                      <a:pt x="890" y="166"/>
                    </a:lnTo>
                    <a:lnTo>
                      <a:pt x="882" y="194"/>
                    </a:lnTo>
                    <a:lnTo>
                      <a:pt x="873" y="220"/>
                    </a:lnTo>
                    <a:lnTo>
                      <a:pt x="861" y="247"/>
                    </a:lnTo>
                    <a:lnTo>
                      <a:pt x="849" y="271"/>
                    </a:lnTo>
                    <a:lnTo>
                      <a:pt x="835" y="295"/>
                    </a:lnTo>
                    <a:lnTo>
                      <a:pt x="819" y="317"/>
                    </a:lnTo>
                    <a:lnTo>
                      <a:pt x="835" y="308"/>
                    </a:lnTo>
                    <a:lnTo>
                      <a:pt x="850" y="297"/>
                    </a:lnTo>
                    <a:lnTo>
                      <a:pt x="866" y="284"/>
                    </a:lnTo>
                    <a:lnTo>
                      <a:pt x="882" y="269"/>
                    </a:lnTo>
                    <a:lnTo>
                      <a:pt x="897" y="252"/>
                    </a:lnTo>
                    <a:lnTo>
                      <a:pt x="912" y="234"/>
                    </a:lnTo>
                    <a:lnTo>
                      <a:pt x="927" y="216"/>
                    </a:lnTo>
                    <a:lnTo>
                      <a:pt x="941" y="195"/>
                    </a:lnTo>
                    <a:lnTo>
                      <a:pt x="955" y="174"/>
                    </a:lnTo>
                    <a:lnTo>
                      <a:pt x="967" y="153"/>
                    </a:lnTo>
                    <a:lnTo>
                      <a:pt x="979" y="133"/>
                    </a:lnTo>
                    <a:lnTo>
                      <a:pt x="990" y="112"/>
                    </a:lnTo>
                    <a:lnTo>
                      <a:pt x="999" y="91"/>
                    </a:lnTo>
                    <a:lnTo>
                      <a:pt x="1008" y="70"/>
                    </a:lnTo>
                    <a:lnTo>
                      <a:pt x="1014" y="52"/>
                    </a:lnTo>
                    <a:lnTo>
                      <a:pt x="1020" y="33"/>
                    </a:lnTo>
                    <a:lnTo>
                      <a:pt x="1012" y="71"/>
                    </a:lnTo>
                    <a:lnTo>
                      <a:pt x="1004" y="107"/>
                    </a:lnTo>
                    <a:lnTo>
                      <a:pt x="994" y="141"/>
                    </a:lnTo>
                    <a:lnTo>
                      <a:pt x="983" y="173"/>
                    </a:lnTo>
                    <a:lnTo>
                      <a:pt x="968" y="206"/>
                    </a:lnTo>
                    <a:lnTo>
                      <a:pt x="950" y="242"/>
                    </a:lnTo>
                    <a:lnTo>
                      <a:pt x="927" y="279"/>
                    </a:lnTo>
                    <a:lnTo>
                      <a:pt x="897" y="322"/>
                    </a:lnTo>
                    <a:lnTo>
                      <a:pt x="910" y="314"/>
                    </a:lnTo>
                    <a:lnTo>
                      <a:pt x="925" y="304"/>
                    </a:lnTo>
                    <a:lnTo>
                      <a:pt x="940" y="294"/>
                    </a:lnTo>
                    <a:lnTo>
                      <a:pt x="956" y="282"/>
                    </a:lnTo>
                    <a:lnTo>
                      <a:pt x="972" y="270"/>
                    </a:lnTo>
                    <a:lnTo>
                      <a:pt x="988" y="257"/>
                    </a:lnTo>
                    <a:lnTo>
                      <a:pt x="1005" y="243"/>
                    </a:lnTo>
                    <a:lnTo>
                      <a:pt x="1021" y="228"/>
                    </a:lnTo>
                    <a:lnTo>
                      <a:pt x="1037" y="213"/>
                    </a:lnTo>
                    <a:lnTo>
                      <a:pt x="1052" y="197"/>
                    </a:lnTo>
                    <a:lnTo>
                      <a:pt x="1067" y="182"/>
                    </a:lnTo>
                    <a:lnTo>
                      <a:pt x="1080" y="166"/>
                    </a:lnTo>
                    <a:lnTo>
                      <a:pt x="1092" y="150"/>
                    </a:lnTo>
                    <a:lnTo>
                      <a:pt x="1102" y="135"/>
                    </a:lnTo>
                    <a:lnTo>
                      <a:pt x="1111" y="119"/>
                    </a:lnTo>
                    <a:lnTo>
                      <a:pt x="1117" y="104"/>
                    </a:lnTo>
                    <a:lnTo>
                      <a:pt x="1110" y="136"/>
                    </a:lnTo>
                    <a:lnTo>
                      <a:pt x="1103" y="166"/>
                    </a:lnTo>
                    <a:lnTo>
                      <a:pt x="1099" y="192"/>
                    </a:lnTo>
                    <a:lnTo>
                      <a:pt x="1093" y="212"/>
                    </a:lnTo>
                    <a:close/>
                  </a:path>
                </a:pathLst>
              </a:custGeom>
              <a:solidFill>
                <a:srgbClr val="00A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defTabSz="609630"/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0301" name="Freeform 171"/>
              <p:cNvSpPr/>
              <p:nvPr/>
            </p:nvSpPr>
            <p:spPr bwMode="auto">
              <a:xfrm>
                <a:off x="4164" y="4179"/>
                <a:ext cx="202" cy="141"/>
              </a:xfrm>
              <a:custGeom>
                <a:avLst/>
                <a:gdLst>
                  <a:gd name="T0" fmla="*/ 1 w 403"/>
                  <a:gd name="T1" fmla="*/ 1 h 280"/>
                  <a:gd name="T2" fmla="*/ 1 w 403"/>
                  <a:gd name="T3" fmla="*/ 1 h 280"/>
                  <a:gd name="T4" fmla="*/ 1 w 403"/>
                  <a:gd name="T5" fmla="*/ 1 h 280"/>
                  <a:gd name="T6" fmla="*/ 1 w 403"/>
                  <a:gd name="T7" fmla="*/ 1 h 280"/>
                  <a:gd name="T8" fmla="*/ 1 w 403"/>
                  <a:gd name="T9" fmla="*/ 1 h 280"/>
                  <a:gd name="T10" fmla="*/ 1 w 403"/>
                  <a:gd name="T11" fmla="*/ 1 h 280"/>
                  <a:gd name="T12" fmla="*/ 1 w 403"/>
                  <a:gd name="T13" fmla="*/ 1 h 280"/>
                  <a:gd name="T14" fmla="*/ 1 w 403"/>
                  <a:gd name="T15" fmla="*/ 1 h 280"/>
                  <a:gd name="T16" fmla="*/ 1 w 403"/>
                  <a:gd name="T17" fmla="*/ 1 h 280"/>
                  <a:gd name="T18" fmla="*/ 1 w 403"/>
                  <a:gd name="T19" fmla="*/ 1 h 280"/>
                  <a:gd name="T20" fmla="*/ 1 w 403"/>
                  <a:gd name="T21" fmla="*/ 1 h 280"/>
                  <a:gd name="T22" fmla="*/ 1 w 403"/>
                  <a:gd name="T23" fmla="*/ 1 h 280"/>
                  <a:gd name="T24" fmla="*/ 1 w 403"/>
                  <a:gd name="T25" fmla="*/ 1 h 280"/>
                  <a:gd name="T26" fmla="*/ 1 w 403"/>
                  <a:gd name="T27" fmla="*/ 1 h 280"/>
                  <a:gd name="T28" fmla="*/ 1 w 403"/>
                  <a:gd name="T29" fmla="*/ 1 h 280"/>
                  <a:gd name="T30" fmla="*/ 1 w 403"/>
                  <a:gd name="T31" fmla="*/ 1 h 280"/>
                  <a:gd name="T32" fmla="*/ 1 w 403"/>
                  <a:gd name="T33" fmla="*/ 1 h 280"/>
                  <a:gd name="T34" fmla="*/ 1 w 403"/>
                  <a:gd name="T35" fmla="*/ 1 h 280"/>
                  <a:gd name="T36" fmla="*/ 1 w 403"/>
                  <a:gd name="T37" fmla="*/ 1 h 280"/>
                  <a:gd name="T38" fmla="*/ 1 w 403"/>
                  <a:gd name="T39" fmla="*/ 1 h 280"/>
                  <a:gd name="T40" fmla="*/ 1 w 403"/>
                  <a:gd name="T41" fmla="*/ 1 h 280"/>
                  <a:gd name="T42" fmla="*/ 1 w 403"/>
                  <a:gd name="T43" fmla="*/ 1 h 280"/>
                  <a:gd name="T44" fmla="*/ 1 w 403"/>
                  <a:gd name="T45" fmla="*/ 1 h 280"/>
                  <a:gd name="T46" fmla="*/ 1 w 403"/>
                  <a:gd name="T47" fmla="*/ 1 h 280"/>
                  <a:gd name="T48" fmla="*/ 1 w 403"/>
                  <a:gd name="T49" fmla="*/ 1 h 280"/>
                  <a:gd name="T50" fmla="*/ 1 w 403"/>
                  <a:gd name="T51" fmla="*/ 1 h 280"/>
                  <a:gd name="T52" fmla="*/ 1 w 403"/>
                  <a:gd name="T53" fmla="*/ 1 h 280"/>
                  <a:gd name="T54" fmla="*/ 1 w 403"/>
                  <a:gd name="T55" fmla="*/ 1 h 280"/>
                  <a:gd name="T56" fmla="*/ 1 w 403"/>
                  <a:gd name="T57" fmla="*/ 1 h 280"/>
                  <a:gd name="T58" fmla="*/ 1 w 403"/>
                  <a:gd name="T59" fmla="*/ 1 h 280"/>
                  <a:gd name="T60" fmla="*/ 1 w 403"/>
                  <a:gd name="T61" fmla="*/ 1 h 280"/>
                  <a:gd name="T62" fmla="*/ 1 w 403"/>
                  <a:gd name="T63" fmla="*/ 1 h 280"/>
                  <a:gd name="T64" fmla="*/ 1 w 403"/>
                  <a:gd name="T65" fmla="*/ 1 h 280"/>
                  <a:gd name="T66" fmla="*/ 1 w 403"/>
                  <a:gd name="T67" fmla="*/ 1 h 280"/>
                  <a:gd name="T68" fmla="*/ 1 w 403"/>
                  <a:gd name="T69" fmla="*/ 1 h 280"/>
                  <a:gd name="T70" fmla="*/ 1 w 403"/>
                  <a:gd name="T71" fmla="*/ 1 h 280"/>
                  <a:gd name="T72" fmla="*/ 1 w 403"/>
                  <a:gd name="T73" fmla="*/ 1 h 280"/>
                  <a:gd name="T74" fmla="*/ 1 w 403"/>
                  <a:gd name="T75" fmla="*/ 1 h 280"/>
                  <a:gd name="T76" fmla="*/ 1 w 403"/>
                  <a:gd name="T77" fmla="*/ 1 h 280"/>
                  <a:gd name="T78" fmla="*/ 1 w 403"/>
                  <a:gd name="T79" fmla="*/ 1 h 280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0" t="0" r="r" b="b"/>
                <a:pathLst>
                  <a:path w="403" h="280">
                    <a:moveTo>
                      <a:pt x="339" y="270"/>
                    </a:moveTo>
                    <a:lnTo>
                      <a:pt x="322" y="270"/>
                    </a:lnTo>
                    <a:lnTo>
                      <a:pt x="305" y="271"/>
                    </a:lnTo>
                    <a:lnTo>
                      <a:pt x="289" y="271"/>
                    </a:lnTo>
                    <a:lnTo>
                      <a:pt x="273" y="272"/>
                    </a:lnTo>
                    <a:lnTo>
                      <a:pt x="257" y="272"/>
                    </a:lnTo>
                    <a:lnTo>
                      <a:pt x="241" y="273"/>
                    </a:lnTo>
                    <a:lnTo>
                      <a:pt x="225" y="273"/>
                    </a:lnTo>
                    <a:lnTo>
                      <a:pt x="210" y="274"/>
                    </a:lnTo>
                    <a:lnTo>
                      <a:pt x="194" y="274"/>
                    </a:lnTo>
                    <a:lnTo>
                      <a:pt x="179" y="275"/>
                    </a:lnTo>
                    <a:lnTo>
                      <a:pt x="164" y="277"/>
                    </a:lnTo>
                    <a:lnTo>
                      <a:pt x="149" y="277"/>
                    </a:lnTo>
                    <a:lnTo>
                      <a:pt x="134" y="278"/>
                    </a:lnTo>
                    <a:lnTo>
                      <a:pt x="119" y="279"/>
                    </a:lnTo>
                    <a:lnTo>
                      <a:pt x="104" y="279"/>
                    </a:lnTo>
                    <a:lnTo>
                      <a:pt x="90" y="280"/>
                    </a:lnTo>
                    <a:lnTo>
                      <a:pt x="86" y="257"/>
                    </a:lnTo>
                    <a:lnTo>
                      <a:pt x="81" y="233"/>
                    </a:lnTo>
                    <a:lnTo>
                      <a:pt x="73" y="209"/>
                    </a:lnTo>
                    <a:lnTo>
                      <a:pt x="62" y="184"/>
                    </a:lnTo>
                    <a:lnTo>
                      <a:pt x="50" y="162"/>
                    </a:lnTo>
                    <a:lnTo>
                      <a:pt x="35" y="142"/>
                    </a:lnTo>
                    <a:lnTo>
                      <a:pt x="18" y="124"/>
                    </a:lnTo>
                    <a:lnTo>
                      <a:pt x="0" y="112"/>
                    </a:lnTo>
                    <a:lnTo>
                      <a:pt x="22" y="117"/>
                    </a:lnTo>
                    <a:lnTo>
                      <a:pt x="40" y="127"/>
                    </a:lnTo>
                    <a:lnTo>
                      <a:pt x="58" y="138"/>
                    </a:lnTo>
                    <a:lnTo>
                      <a:pt x="74" y="154"/>
                    </a:lnTo>
                    <a:lnTo>
                      <a:pt x="89" y="173"/>
                    </a:lnTo>
                    <a:lnTo>
                      <a:pt x="104" y="196"/>
                    </a:lnTo>
                    <a:lnTo>
                      <a:pt x="117" y="222"/>
                    </a:lnTo>
                    <a:lnTo>
                      <a:pt x="132" y="254"/>
                    </a:lnTo>
                    <a:lnTo>
                      <a:pt x="139" y="222"/>
                    </a:lnTo>
                    <a:lnTo>
                      <a:pt x="143" y="188"/>
                    </a:lnTo>
                    <a:lnTo>
                      <a:pt x="142" y="152"/>
                    </a:lnTo>
                    <a:lnTo>
                      <a:pt x="139" y="115"/>
                    </a:lnTo>
                    <a:lnTo>
                      <a:pt x="134" y="81"/>
                    </a:lnTo>
                    <a:lnTo>
                      <a:pt x="126" y="49"/>
                    </a:lnTo>
                    <a:lnTo>
                      <a:pt x="115" y="23"/>
                    </a:lnTo>
                    <a:lnTo>
                      <a:pt x="103" y="4"/>
                    </a:lnTo>
                    <a:lnTo>
                      <a:pt x="121" y="17"/>
                    </a:lnTo>
                    <a:lnTo>
                      <a:pt x="139" y="33"/>
                    </a:lnTo>
                    <a:lnTo>
                      <a:pt x="157" y="53"/>
                    </a:lnTo>
                    <a:lnTo>
                      <a:pt x="173" y="77"/>
                    </a:lnTo>
                    <a:lnTo>
                      <a:pt x="188" y="106"/>
                    </a:lnTo>
                    <a:lnTo>
                      <a:pt x="200" y="141"/>
                    </a:lnTo>
                    <a:lnTo>
                      <a:pt x="211" y="182"/>
                    </a:lnTo>
                    <a:lnTo>
                      <a:pt x="218" y="230"/>
                    </a:lnTo>
                    <a:lnTo>
                      <a:pt x="228" y="207"/>
                    </a:lnTo>
                    <a:lnTo>
                      <a:pt x="236" y="182"/>
                    </a:lnTo>
                    <a:lnTo>
                      <a:pt x="242" y="153"/>
                    </a:lnTo>
                    <a:lnTo>
                      <a:pt x="245" y="123"/>
                    </a:lnTo>
                    <a:lnTo>
                      <a:pt x="245" y="92"/>
                    </a:lnTo>
                    <a:lnTo>
                      <a:pt x="242" y="61"/>
                    </a:lnTo>
                    <a:lnTo>
                      <a:pt x="235" y="30"/>
                    </a:lnTo>
                    <a:lnTo>
                      <a:pt x="223" y="0"/>
                    </a:lnTo>
                    <a:lnTo>
                      <a:pt x="241" y="30"/>
                    </a:lnTo>
                    <a:lnTo>
                      <a:pt x="255" y="56"/>
                    </a:lnTo>
                    <a:lnTo>
                      <a:pt x="268" y="82"/>
                    </a:lnTo>
                    <a:lnTo>
                      <a:pt x="279" y="106"/>
                    </a:lnTo>
                    <a:lnTo>
                      <a:pt x="287" y="128"/>
                    </a:lnTo>
                    <a:lnTo>
                      <a:pt x="294" y="151"/>
                    </a:lnTo>
                    <a:lnTo>
                      <a:pt x="297" y="173"/>
                    </a:lnTo>
                    <a:lnTo>
                      <a:pt x="298" y="195"/>
                    </a:lnTo>
                    <a:lnTo>
                      <a:pt x="312" y="173"/>
                    </a:lnTo>
                    <a:lnTo>
                      <a:pt x="326" y="149"/>
                    </a:lnTo>
                    <a:lnTo>
                      <a:pt x="340" y="121"/>
                    </a:lnTo>
                    <a:lnTo>
                      <a:pt x="354" y="93"/>
                    </a:lnTo>
                    <a:lnTo>
                      <a:pt x="366" y="67"/>
                    </a:lnTo>
                    <a:lnTo>
                      <a:pt x="375" y="41"/>
                    </a:lnTo>
                    <a:lnTo>
                      <a:pt x="382" y="19"/>
                    </a:lnTo>
                    <a:lnTo>
                      <a:pt x="385" y="2"/>
                    </a:lnTo>
                    <a:lnTo>
                      <a:pt x="392" y="26"/>
                    </a:lnTo>
                    <a:lnTo>
                      <a:pt x="398" y="53"/>
                    </a:lnTo>
                    <a:lnTo>
                      <a:pt x="403" y="81"/>
                    </a:lnTo>
                    <a:lnTo>
                      <a:pt x="403" y="112"/>
                    </a:lnTo>
                    <a:lnTo>
                      <a:pt x="398" y="145"/>
                    </a:lnTo>
                    <a:lnTo>
                      <a:pt x="387" y="183"/>
                    </a:lnTo>
                    <a:lnTo>
                      <a:pt x="367" y="225"/>
                    </a:lnTo>
                    <a:lnTo>
                      <a:pt x="339" y="270"/>
                    </a:lnTo>
                    <a:close/>
                  </a:path>
                </a:pathLst>
              </a:custGeom>
              <a:solidFill>
                <a:srgbClr val="00A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defTabSz="609630"/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0302" name="Freeform 172"/>
              <p:cNvSpPr/>
              <p:nvPr/>
            </p:nvSpPr>
            <p:spPr bwMode="auto">
              <a:xfrm>
                <a:off x="4368" y="4177"/>
                <a:ext cx="123" cy="143"/>
              </a:xfrm>
              <a:custGeom>
                <a:avLst/>
                <a:gdLst>
                  <a:gd name="T0" fmla="*/ 1 w 246"/>
                  <a:gd name="T1" fmla="*/ 1 h 285"/>
                  <a:gd name="T2" fmla="*/ 1 w 246"/>
                  <a:gd name="T3" fmla="*/ 1 h 285"/>
                  <a:gd name="T4" fmla="*/ 1 w 246"/>
                  <a:gd name="T5" fmla="*/ 1 h 285"/>
                  <a:gd name="T6" fmla="*/ 1 w 246"/>
                  <a:gd name="T7" fmla="*/ 1 h 285"/>
                  <a:gd name="T8" fmla="*/ 1 w 246"/>
                  <a:gd name="T9" fmla="*/ 1 h 285"/>
                  <a:gd name="T10" fmla="*/ 1 w 246"/>
                  <a:gd name="T11" fmla="*/ 1 h 285"/>
                  <a:gd name="T12" fmla="*/ 1 w 246"/>
                  <a:gd name="T13" fmla="*/ 1 h 285"/>
                  <a:gd name="T14" fmla="*/ 1 w 246"/>
                  <a:gd name="T15" fmla="*/ 1 h 285"/>
                  <a:gd name="T16" fmla="*/ 0 w 246"/>
                  <a:gd name="T17" fmla="*/ 1 h 285"/>
                  <a:gd name="T18" fmla="*/ 1 w 246"/>
                  <a:gd name="T19" fmla="*/ 1 h 285"/>
                  <a:gd name="T20" fmla="*/ 1 w 246"/>
                  <a:gd name="T21" fmla="*/ 1 h 285"/>
                  <a:gd name="T22" fmla="*/ 1 w 246"/>
                  <a:gd name="T23" fmla="*/ 1 h 285"/>
                  <a:gd name="T24" fmla="*/ 1 w 246"/>
                  <a:gd name="T25" fmla="*/ 1 h 285"/>
                  <a:gd name="T26" fmla="*/ 1 w 246"/>
                  <a:gd name="T27" fmla="*/ 1 h 285"/>
                  <a:gd name="T28" fmla="*/ 1 w 246"/>
                  <a:gd name="T29" fmla="*/ 1 h 285"/>
                  <a:gd name="T30" fmla="*/ 1 w 246"/>
                  <a:gd name="T31" fmla="*/ 1 h 285"/>
                  <a:gd name="T32" fmla="*/ 1 w 246"/>
                  <a:gd name="T33" fmla="*/ 1 h 285"/>
                  <a:gd name="T34" fmla="*/ 1 w 246"/>
                  <a:gd name="T35" fmla="*/ 1 h 285"/>
                  <a:gd name="T36" fmla="*/ 1 w 246"/>
                  <a:gd name="T37" fmla="*/ 1 h 285"/>
                  <a:gd name="T38" fmla="*/ 1 w 246"/>
                  <a:gd name="T39" fmla="*/ 1 h 285"/>
                  <a:gd name="T40" fmla="*/ 1 w 246"/>
                  <a:gd name="T41" fmla="*/ 1 h 285"/>
                  <a:gd name="T42" fmla="*/ 1 w 246"/>
                  <a:gd name="T43" fmla="*/ 1 h 285"/>
                  <a:gd name="T44" fmla="*/ 1 w 246"/>
                  <a:gd name="T45" fmla="*/ 1 h 285"/>
                  <a:gd name="T46" fmla="*/ 1 w 246"/>
                  <a:gd name="T47" fmla="*/ 1 h 285"/>
                  <a:gd name="T48" fmla="*/ 1 w 246"/>
                  <a:gd name="T49" fmla="*/ 0 h 285"/>
                  <a:gd name="T50" fmla="*/ 1 w 246"/>
                  <a:gd name="T51" fmla="*/ 1 h 285"/>
                  <a:gd name="T52" fmla="*/ 1 w 246"/>
                  <a:gd name="T53" fmla="*/ 1 h 285"/>
                  <a:gd name="T54" fmla="*/ 1 w 246"/>
                  <a:gd name="T55" fmla="*/ 1 h 285"/>
                  <a:gd name="T56" fmla="*/ 1 w 246"/>
                  <a:gd name="T57" fmla="*/ 1 h 285"/>
                  <a:gd name="T58" fmla="*/ 1 w 246"/>
                  <a:gd name="T59" fmla="*/ 1 h 285"/>
                  <a:gd name="T60" fmla="*/ 1 w 246"/>
                  <a:gd name="T61" fmla="*/ 1 h 285"/>
                  <a:gd name="T62" fmla="*/ 1 w 246"/>
                  <a:gd name="T63" fmla="*/ 1 h 285"/>
                  <a:gd name="T64" fmla="*/ 1 w 246"/>
                  <a:gd name="T65" fmla="*/ 1 h 285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246" h="285">
                    <a:moveTo>
                      <a:pt x="85" y="285"/>
                    </a:moveTo>
                    <a:lnTo>
                      <a:pt x="75" y="285"/>
                    </a:lnTo>
                    <a:lnTo>
                      <a:pt x="63" y="285"/>
                    </a:lnTo>
                    <a:lnTo>
                      <a:pt x="53" y="285"/>
                    </a:lnTo>
                    <a:lnTo>
                      <a:pt x="42" y="285"/>
                    </a:lnTo>
                    <a:lnTo>
                      <a:pt x="32" y="285"/>
                    </a:lnTo>
                    <a:lnTo>
                      <a:pt x="22" y="285"/>
                    </a:lnTo>
                    <a:lnTo>
                      <a:pt x="10" y="285"/>
                    </a:lnTo>
                    <a:lnTo>
                      <a:pt x="0" y="285"/>
                    </a:lnTo>
                    <a:lnTo>
                      <a:pt x="3" y="270"/>
                    </a:lnTo>
                    <a:lnTo>
                      <a:pt x="8" y="253"/>
                    </a:lnTo>
                    <a:lnTo>
                      <a:pt x="14" y="235"/>
                    </a:lnTo>
                    <a:lnTo>
                      <a:pt x="22" y="217"/>
                    </a:lnTo>
                    <a:lnTo>
                      <a:pt x="30" y="197"/>
                    </a:lnTo>
                    <a:lnTo>
                      <a:pt x="40" y="178"/>
                    </a:lnTo>
                    <a:lnTo>
                      <a:pt x="52" y="157"/>
                    </a:lnTo>
                    <a:lnTo>
                      <a:pt x="64" y="137"/>
                    </a:lnTo>
                    <a:lnTo>
                      <a:pt x="80" y="118"/>
                    </a:lnTo>
                    <a:lnTo>
                      <a:pt x="96" y="98"/>
                    </a:lnTo>
                    <a:lnTo>
                      <a:pt x="116" y="79"/>
                    </a:lnTo>
                    <a:lnTo>
                      <a:pt x="137" y="60"/>
                    </a:lnTo>
                    <a:lnTo>
                      <a:pt x="161" y="43"/>
                    </a:lnTo>
                    <a:lnTo>
                      <a:pt x="186" y="28"/>
                    </a:lnTo>
                    <a:lnTo>
                      <a:pt x="215" y="13"/>
                    </a:lnTo>
                    <a:lnTo>
                      <a:pt x="246" y="0"/>
                    </a:lnTo>
                    <a:lnTo>
                      <a:pt x="215" y="30"/>
                    </a:lnTo>
                    <a:lnTo>
                      <a:pt x="186" y="60"/>
                    </a:lnTo>
                    <a:lnTo>
                      <a:pt x="160" y="91"/>
                    </a:lnTo>
                    <a:lnTo>
                      <a:pt x="136" y="124"/>
                    </a:lnTo>
                    <a:lnTo>
                      <a:pt x="116" y="158"/>
                    </a:lnTo>
                    <a:lnTo>
                      <a:pt x="100" y="196"/>
                    </a:lnTo>
                    <a:lnTo>
                      <a:pt x="90" y="238"/>
                    </a:lnTo>
                    <a:lnTo>
                      <a:pt x="85" y="285"/>
                    </a:lnTo>
                    <a:close/>
                  </a:path>
                </a:pathLst>
              </a:custGeom>
              <a:solidFill>
                <a:srgbClr val="00A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defTabSz="609630"/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0303" name="Freeform 173"/>
              <p:cNvSpPr/>
              <p:nvPr/>
            </p:nvSpPr>
            <p:spPr bwMode="auto">
              <a:xfrm>
                <a:off x="4389" y="4134"/>
                <a:ext cx="493" cy="199"/>
              </a:xfrm>
              <a:custGeom>
                <a:avLst/>
                <a:gdLst>
                  <a:gd name="T0" fmla="*/ 1 w 986"/>
                  <a:gd name="T1" fmla="*/ 1 h 398"/>
                  <a:gd name="T2" fmla="*/ 1 w 986"/>
                  <a:gd name="T3" fmla="*/ 1 h 398"/>
                  <a:gd name="T4" fmla="*/ 1 w 986"/>
                  <a:gd name="T5" fmla="*/ 1 h 398"/>
                  <a:gd name="T6" fmla="*/ 1 w 986"/>
                  <a:gd name="T7" fmla="*/ 1 h 398"/>
                  <a:gd name="T8" fmla="*/ 1 w 986"/>
                  <a:gd name="T9" fmla="*/ 1 h 398"/>
                  <a:gd name="T10" fmla="*/ 1 w 986"/>
                  <a:gd name="T11" fmla="*/ 1 h 398"/>
                  <a:gd name="T12" fmla="*/ 1 w 986"/>
                  <a:gd name="T13" fmla="*/ 1 h 398"/>
                  <a:gd name="T14" fmla="*/ 1 w 986"/>
                  <a:gd name="T15" fmla="*/ 1 h 398"/>
                  <a:gd name="T16" fmla="*/ 1 w 986"/>
                  <a:gd name="T17" fmla="*/ 1 h 398"/>
                  <a:gd name="T18" fmla="*/ 1 w 986"/>
                  <a:gd name="T19" fmla="*/ 1 h 398"/>
                  <a:gd name="T20" fmla="*/ 1 w 986"/>
                  <a:gd name="T21" fmla="*/ 1 h 398"/>
                  <a:gd name="T22" fmla="*/ 1 w 986"/>
                  <a:gd name="T23" fmla="*/ 1 h 398"/>
                  <a:gd name="T24" fmla="*/ 1 w 986"/>
                  <a:gd name="T25" fmla="*/ 1 h 398"/>
                  <a:gd name="T26" fmla="*/ 1 w 986"/>
                  <a:gd name="T27" fmla="*/ 1 h 398"/>
                  <a:gd name="T28" fmla="*/ 1 w 986"/>
                  <a:gd name="T29" fmla="*/ 1 h 398"/>
                  <a:gd name="T30" fmla="*/ 1 w 986"/>
                  <a:gd name="T31" fmla="*/ 1 h 398"/>
                  <a:gd name="T32" fmla="*/ 1 w 986"/>
                  <a:gd name="T33" fmla="*/ 1 h 398"/>
                  <a:gd name="T34" fmla="*/ 1 w 986"/>
                  <a:gd name="T35" fmla="*/ 1 h 398"/>
                  <a:gd name="T36" fmla="*/ 1 w 986"/>
                  <a:gd name="T37" fmla="*/ 1 h 398"/>
                  <a:gd name="T38" fmla="*/ 1 w 986"/>
                  <a:gd name="T39" fmla="*/ 1 h 398"/>
                  <a:gd name="T40" fmla="*/ 1 w 986"/>
                  <a:gd name="T41" fmla="*/ 1 h 398"/>
                  <a:gd name="T42" fmla="*/ 1 w 986"/>
                  <a:gd name="T43" fmla="*/ 1 h 398"/>
                  <a:gd name="T44" fmla="*/ 1 w 986"/>
                  <a:gd name="T45" fmla="*/ 1 h 398"/>
                  <a:gd name="T46" fmla="*/ 1 w 986"/>
                  <a:gd name="T47" fmla="*/ 1 h 398"/>
                  <a:gd name="T48" fmla="*/ 1 w 986"/>
                  <a:gd name="T49" fmla="*/ 1 h 398"/>
                  <a:gd name="T50" fmla="*/ 1 w 986"/>
                  <a:gd name="T51" fmla="*/ 1 h 398"/>
                  <a:gd name="T52" fmla="*/ 1 w 986"/>
                  <a:gd name="T53" fmla="*/ 1 h 398"/>
                  <a:gd name="T54" fmla="*/ 1 w 986"/>
                  <a:gd name="T55" fmla="*/ 1 h 398"/>
                  <a:gd name="T56" fmla="*/ 1 w 986"/>
                  <a:gd name="T57" fmla="*/ 1 h 398"/>
                  <a:gd name="T58" fmla="*/ 1 w 986"/>
                  <a:gd name="T59" fmla="*/ 1 h 398"/>
                  <a:gd name="T60" fmla="*/ 1 w 986"/>
                  <a:gd name="T61" fmla="*/ 1 h 398"/>
                  <a:gd name="T62" fmla="*/ 1 w 986"/>
                  <a:gd name="T63" fmla="*/ 1 h 398"/>
                  <a:gd name="T64" fmla="*/ 1 w 986"/>
                  <a:gd name="T65" fmla="*/ 1 h 398"/>
                  <a:gd name="T66" fmla="*/ 1 w 986"/>
                  <a:gd name="T67" fmla="*/ 1 h 398"/>
                  <a:gd name="T68" fmla="*/ 1 w 986"/>
                  <a:gd name="T69" fmla="*/ 1 h 398"/>
                  <a:gd name="T70" fmla="*/ 1 w 986"/>
                  <a:gd name="T71" fmla="*/ 1 h 398"/>
                  <a:gd name="T72" fmla="*/ 1 w 986"/>
                  <a:gd name="T73" fmla="*/ 1 h 398"/>
                  <a:gd name="T74" fmla="*/ 1 w 986"/>
                  <a:gd name="T75" fmla="*/ 1 h 398"/>
                  <a:gd name="T76" fmla="*/ 1 w 986"/>
                  <a:gd name="T77" fmla="*/ 1 h 398"/>
                  <a:gd name="T78" fmla="*/ 1 w 986"/>
                  <a:gd name="T79" fmla="*/ 1 h 398"/>
                  <a:gd name="T80" fmla="*/ 1 w 986"/>
                  <a:gd name="T81" fmla="*/ 1 h 398"/>
                  <a:gd name="T82" fmla="*/ 1 w 986"/>
                  <a:gd name="T83" fmla="*/ 1 h 398"/>
                  <a:gd name="T84" fmla="*/ 1 w 986"/>
                  <a:gd name="T85" fmla="*/ 1 h 398"/>
                  <a:gd name="T86" fmla="*/ 1 w 986"/>
                  <a:gd name="T87" fmla="*/ 1 h 398"/>
                  <a:gd name="T88" fmla="*/ 1 w 986"/>
                  <a:gd name="T89" fmla="*/ 1 h 398"/>
                  <a:gd name="T90" fmla="*/ 1 w 986"/>
                  <a:gd name="T91" fmla="*/ 1 h 398"/>
                  <a:gd name="T92" fmla="*/ 1 w 986"/>
                  <a:gd name="T93" fmla="*/ 1 h 398"/>
                  <a:gd name="T94" fmla="*/ 1 w 986"/>
                  <a:gd name="T95" fmla="*/ 1 h 398"/>
                  <a:gd name="T96" fmla="*/ 1 w 986"/>
                  <a:gd name="T97" fmla="*/ 1 h 398"/>
                  <a:gd name="T98" fmla="*/ 1 w 986"/>
                  <a:gd name="T99" fmla="*/ 1 h 398"/>
                  <a:gd name="T100" fmla="*/ 1 w 986"/>
                  <a:gd name="T101" fmla="*/ 1 h 398"/>
                  <a:gd name="T102" fmla="*/ 1 w 986"/>
                  <a:gd name="T103" fmla="*/ 1 h 398"/>
                  <a:gd name="T104" fmla="*/ 1 w 986"/>
                  <a:gd name="T105" fmla="*/ 1 h 398"/>
                  <a:gd name="T106" fmla="*/ 1 w 986"/>
                  <a:gd name="T107" fmla="*/ 1 h 398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0" t="0" r="r" b="b"/>
                <a:pathLst>
                  <a:path w="986" h="398">
                    <a:moveTo>
                      <a:pt x="901" y="398"/>
                    </a:moveTo>
                    <a:lnTo>
                      <a:pt x="867" y="398"/>
                    </a:lnTo>
                    <a:lnTo>
                      <a:pt x="829" y="398"/>
                    </a:lnTo>
                    <a:lnTo>
                      <a:pt x="789" y="398"/>
                    </a:lnTo>
                    <a:lnTo>
                      <a:pt x="747" y="396"/>
                    </a:lnTo>
                    <a:lnTo>
                      <a:pt x="702" y="396"/>
                    </a:lnTo>
                    <a:lnTo>
                      <a:pt x="656" y="394"/>
                    </a:lnTo>
                    <a:lnTo>
                      <a:pt x="608" y="393"/>
                    </a:lnTo>
                    <a:lnTo>
                      <a:pt x="561" y="392"/>
                    </a:lnTo>
                    <a:lnTo>
                      <a:pt x="513" y="389"/>
                    </a:lnTo>
                    <a:lnTo>
                      <a:pt x="467" y="388"/>
                    </a:lnTo>
                    <a:lnTo>
                      <a:pt x="421" y="386"/>
                    </a:lnTo>
                    <a:lnTo>
                      <a:pt x="376" y="384"/>
                    </a:lnTo>
                    <a:lnTo>
                      <a:pt x="334" y="383"/>
                    </a:lnTo>
                    <a:lnTo>
                      <a:pt x="294" y="380"/>
                    </a:lnTo>
                    <a:lnTo>
                      <a:pt x="258" y="378"/>
                    </a:lnTo>
                    <a:lnTo>
                      <a:pt x="225" y="377"/>
                    </a:lnTo>
                    <a:lnTo>
                      <a:pt x="210" y="376"/>
                    </a:lnTo>
                    <a:lnTo>
                      <a:pt x="194" y="376"/>
                    </a:lnTo>
                    <a:lnTo>
                      <a:pt x="179" y="374"/>
                    </a:lnTo>
                    <a:lnTo>
                      <a:pt x="163" y="373"/>
                    </a:lnTo>
                    <a:lnTo>
                      <a:pt x="148" y="373"/>
                    </a:lnTo>
                    <a:lnTo>
                      <a:pt x="132" y="372"/>
                    </a:lnTo>
                    <a:lnTo>
                      <a:pt x="117" y="372"/>
                    </a:lnTo>
                    <a:lnTo>
                      <a:pt x="102" y="372"/>
                    </a:lnTo>
                    <a:lnTo>
                      <a:pt x="81" y="334"/>
                    </a:lnTo>
                    <a:lnTo>
                      <a:pt x="64" y="289"/>
                    </a:lnTo>
                    <a:lnTo>
                      <a:pt x="48" y="241"/>
                    </a:lnTo>
                    <a:lnTo>
                      <a:pt x="35" y="190"/>
                    </a:lnTo>
                    <a:lnTo>
                      <a:pt x="23" y="142"/>
                    </a:lnTo>
                    <a:lnTo>
                      <a:pt x="14" y="97"/>
                    </a:lnTo>
                    <a:lnTo>
                      <a:pt x="6" y="57"/>
                    </a:lnTo>
                    <a:lnTo>
                      <a:pt x="0" y="27"/>
                    </a:lnTo>
                    <a:lnTo>
                      <a:pt x="12" y="62"/>
                    </a:lnTo>
                    <a:lnTo>
                      <a:pt x="26" y="100"/>
                    </a:lnTo>
                    <a:lnTo>
                      <a:pt x="42" y="140"/>
                    </a:lnTo>
                    <a:lnTo>
                      <a:pt x="59" y="181"/>
                    </a:lnTo>
                    <a:lnTo>
                      <a:pt x="77" y="220"/>
                    </a:lnTo>
                    <a:lnTo>
                      <a:pt x="95" y="256"/>
                    </a:lnTo>
                    <a:lnTo>
                      <a:pt x="110" y="287"/>
                    </a:lnTo>
                    <a:lnTo>
                      <a:pt x="124" y="311"/>
                    </a:lnTo>
                    <a:lnTo>
                      <a:pt x="130" y="283"/>
                    </a:lnTo>
                    <a:lnTo>
                      <a:pt x="139" y="257"/>
                    </a:lnTo>
                    <a:lnTo>
                      <a:pt x="147" y="234"/>
                    </a:lnTo>
                    <a:lnTo>
                      <a:pt x="157" y="211"/>
                    </a:lnTo>
                    <a:lnTo>
                      <a:pt x="170" y="190"/>
                    </a:lnTo>
                    <a:lnTo>
                      <a:pt x="185" y="170"/>
                    </a:lnTo>
                    <a:lnTo>
                      <a:pt x="204" y="152"/>
                    </a:lnTo>
                    <a:lnTo>
                      <a:pt x="227" y="135"/>
                    </a:lnTo>
                    <a:lnTo>
                      <a:pt x="215" y="157"/>
                    </a:lnTo>
                    <a:lnTo>
                      <a:pt x="202" y="184"/>
                    </a:lnTo>
                    <a:lnTo>
                      <a:pt x="191" y="214"/>
                    </a:lnTo>
                    <a:lnTo>
                      <a:pt x="185" y="248"/>
                    </a:lnTo>
                    <a:lnTo>
                      <a:pt x="182" y="281"/>
                    </a:lnTo>
                    <a:lnTo>
                      <a:pt x="188" y="313"/>
                    </a:lnTo>
                    <a:lnTo>
                      <a:pt x="201" y="343"/>
                    </a:lnTo>
                    <a:lnTo>
                      <a:pt x="225" y="370"/>
                    </a:lnTo>
                    <a:lnTo>
                      <a:pt x="250" y="343"/>
                    </a:lnTo>
                    <a:lnTo>
                      <a:pt x="271" y="305"/>
                    </a:lnTo>
                    <a:lnTo>
                      <a:pt x="285" y="260"/>
                    </a:lnTo>
                    <a:lnTo>
                      <a:pt x="292" y="211"/>
                    </a:lnTo>
                    <a:lnTo>
                      <a:pt x="291" y="158"/>
                    </a:lnTo>
                    <a:lnTo>
                      <a:pt x="282" y="105"/>
                    </a:lnTo>
                    <a:lnTo>
                      <a:pt x="264" y="54"/>
                    </a:lnTo>
                    <a:lnTo>
                      <a:pt x="238" y="8"/>
                    </a:lnTo>
                    <a:lnTo>
                      <a:pt x="262" y="34"/>
                    </a:lnTo>
                    <a:lnTo>
                      <a:pt x="282" y="63"/>
                    </a:lnTo>
                    <a:lnTo>
                      <a:pt x="300" y="95"/>
                    </a:lnTo>
                    <a:lnTo>
                      <a:pt x="315" y="130"/>
                    </a:lnTo>
                    <a:lnTo>
                      <a:pt x="325" y="168"/>
                    </a:lnTo>
                    <a:lnTo>
                      <a:pt x="333" y="211"/>
                    </a:lnTo>
                    <a:lnTo>
                      <a:pt x="339" y="258"/>
                    </a:lnTo>
                    <a:lnTo>
                      <a:pt x="340" y="309"/>
                    </a:lnTo>
                    <a:lnTo>
                      <a:pt x="354" y="288"/>
                    </a:lnTo>
                    <a:lnTo>
                      <a:pt x="370" y="266"/>
                    </a:lnTo>
                    <a:lnTo>
                      <a:pt x="388" y="244"/>
                    </a:lnTo>
                    <a:lnTo>
                      <a:pt x="409" y="222"/>
                    </a:lnTo>
                    <a:lnTo>
                      <a:pt x="430" y="203"/>
                    </a:lnTo>
                    <a:lnTo>
                      <a:pt x="451" y="184"/>
                    </a:lnTo>
                    <a:lnTo>
                      <a:pt x="471" y="170"/>
                    </a:lnTo>
                    <a:lnTo>
                      <a:pt x="492" y="160"/>
                    </a:lnTo>
                    <a:lnTo>
                      <a:pt x="483" y="180"/>
                    </a:lnTo>
                    <a:lnTo>
                      <a:pt x="469" y="203"/>
                    </a:lnTo>
                    <a:lnTo>
                      <a:pt x="452" y="227"/>
                    </a:lnTo>
                    <a:lnTo>
                      <a:pt x="433" y="251"/>
                    </a:lnTo>
                    <a:lnTo>
                      <a:pt x="415" y="275"/>
                    </a:lnTo>
                    <a:lnTo>
                      <a:pt x="399" y="297"/>
                    </a:lnTo>
                    <a:lnTo>
                      <a:pt x="387" y="318"/>
                    </a:lnTo>
                    <a:lnTo>
                      <a:pt x="380" y="334"/>
                    </a:lnTo>
                    <a:lnTo>
                      <a:pt x="388" y="339"/>
                    </a:lnTo>
                    <a:lnTo>
                      <a:pt x="396" y="343"/>
                    </a:lnTo>
                    <a:lnTo>
                      <a:pt x="407" y="348"/>
                    </a:lnTo>
                    <a:lnTo>
                      <a:pt x="418" y="353"/>
                    </a:lnTo>
                    <a:lnTo>
                      <a:pt x="431" y="356"/>
                    </a:lnTo>
                    <a:lnTo>
                      <a:pt x="444" y="360"/>
                    </a:lnTo>
                    <a:lnTo>
                      <a:pt x="458" y="361"/>
                    </a:lnTo>
                    <a:lnTo>
                      <a:pt x="471" y="360"/>
                    </a:lnTo>
                    <a:lnTo>
                      <a:pt x="470" y="326"/>
                    </a:lnTo>
                    <a:lnTo>
                      <a:pt x="464" y="285"/>
                    </a:lnTo>
                    <a:lnTo>
                      <a:pt x="454" y="240"/>
                    </a:lnTo>
                    <a:lnTo>
                      <a:pt x="440" y="192"/>
                    </a:lnTo>
                    <a:lnTo>
                      <a:pt x="423" y="146"/>
                    </a:lnTo>
                    <a:lnTo>
                      <a:pt x="401" y="102"/>
                    </a:lnTo>
                    <a:lnTo>
                      <a:pt x="375" y="65"/>
                    </a:lnTo>
                    <a:lnTo>
                      <a:pt x="346" y="36"/>
                    </a:lnTo>
                    <a:lnTo>
                      <a:pt x="375" y="57"/>
                    </a:lnTo>
                    <a:lnTo>
                      <a:pt x="400" y="79"/>
                    </a:lnTo>
                    <a:lnTo>
                      <a:pt x="423" y="102"/>
                    </a:lnTo>
                    <a:lnTo>
                      <a:pt x="444" y="127"/>
                    </a:lnTo>
                    <a:lnTo>
                      <a:pt x="462" y="153"/>
                    </a:lnTo>
                    <a:lnTo>
                      <a:pt x="479" y="183"/>
                    </a:lnTo>
                    <a:lnTo>
                      <a:pt x="494" y="217"/>
                    </a:lnTo>
                    <a:lnTo>
                      <a:pt x="509" y="256"/>
                    </a:lnTo>
                    <a:lnTo>
                      <a:pt x="510" y="222"/>
                    </a:lnTo>
                    <a:lnTo>
                      <a:pt x="510" y="188"/>
                    </a:lnTo>
                    <a:lnTo>
                      <a:pt x="509" y="154"/>
                    </a:lnTo>
                    <a:lnTo>
                      <a:pt x="507" y="121"/>
                    </a:lnTo>
                    <a:lnTo>
                      <a:pt x="501" y="89"/>
                    </a:lnTo>
                    <a:lnTo>
                      <a:pt x="494" y="60"/>
                    </a:lnTo>
                    <a:lnTo>
                      <a:pt x="485" y="33"/>
                    </a:lnTo>
                    <a:lnTo>
                      <a:pt x="474" y="10"/>
                    </a:lnTo>
                    <a:lnTo>
                      <a:pt x="490" y="39"/>
                    </a:lnTo>
                    <a:lnTo>
                      <a:pt x="506" y="70"/>
                    </a:lnTo>
                    <a:lnTo>
                      <a:pt x="520" y="106"/>
                    </a:lnTo>
                    <a:lnTo>
                      <a:pt x="531" y="145"/>
                    </a:lnTo>
                    <a:lnTo>
                      <a:pt x="539" y="188"/>
                    </a:lnTo>
                    <a:lnTo>
                      <a:pt x="542" y="236"/>
                    </a:lnTo>
                    <a:lnTo>
                      <a:pt x="538" y="290"/>
                    </a:lnTo>
                    <a:lnTo>
                      <a:pt x="527" y="349"/>
                    </a:lnTo>
                    <a:lnTo>
                      <a:pt x="553" y="321"/>
                    </a:lnTo>
                    <a:lnTo>
                      <a:pt x="576" y="288"/>
                    </a:lnTo>
                    <a:lnTo>
                      <a:pt x="595" y="251"/>
                    </a:lnTo>
                    <a:lnTo>
                      <a:pt x="606" y="211"/>
                    </a:lnTo>
                    <a:lnTo>
                      <a:pt x="608" y="168"/>
                    </a:lnTo>
                    <a:lnTo>
                      <a:pt x="603" y="125"/>
                    </a:lnTo>
                    <a:lnTo>
                      <a:pt x="584" y="83"/>
                    </a:lnTo>
                    <a:lnTo>
                      <a:pt x="552" y="42"/>
                    </a:lnTo>
                    <a:lnTo>
                      <a:pt x="567" y="50"/>
                    </a:lnTo>
                    <a:lnTo>
                      <a:pt x="582" y="59"/>
                    </a:lnTo>
                    <a:lnTo>
                      <a:pt x="597" y="69"/>
                    </a:lnTo>
                    <a:lnTo>
                      <a:pt x="611" y="80"/>
                    </a:lnTo>
                    <a:lnTo>
                      <a:pt x="622" y="95"/>
                    </a:lnTo>
                    <a:lnTo>
                      <a:pt x="633" y="113"/>
                    </a:lnTo>
                    <a:lnTo>
                      <a:pt x="642" y="134"/>
                    </a:lnTo>
                    <a:lnTo>
                      <a:pt x="648" y="158"/>
                    </a:lnTo>
                    <a:lnTo>
                      <a:pt x="651" y="120"/>
                    </a:lnTo>
                    <a:lnTo>
                      <a:pt x="651" y="75"/>
                    </a:lnTo>
                    <a:lnTo>
                      <a:pt x="649" y="32"/>
                    </a:lnTo>
                    <a:lnTo>
                      <a:pt x="645" y="0"/>
                    </a:lnTo>
                    <a:lnTo>
                      <a:pt x="656" y="38"/>
                    </a:lnTo>
                    <a:lnTo>
                      <a:pt x="661" y="82"/>
                    </a:lnTo>
                    <a:lnTo>
                      <a:pt x="663" y="129"/>
                    </a:lnTo>
                    <a:lnTo>
                      <a:pt x="660" y="178"/>
                    </a:lnTo>
                    <a:lnTo>
                      <a:pt x="652" y="228"/>
                    </a:lnTo>
                    <a:lnTo>
                      <a:pt x="642" y="276"/>
                    </a:lnTo>
                    <a:lnTo>
                      <a:pt x="627" y="320"/>
                    </a:lnTo>
                    <a:lnTo>
                      <a:pt x="610" y="360"/>
                    </a:lnTo>
                    <a:lnTo>
                      <a:pt x="636" y="330"/>
                    </a:lnTo>
                    <a:lnTo>
                      <a:pt x="659" y="295"/>
                    </a:lnTo>
                    <a:lnTo>
                      <a:pt x="680" y="255"/>
                    </a:lnTo>
                    <a:lnTo>
                      <a:pt x="697" y="212"/>
                    </a:lnTo>
                    <a:lnTo>
                      <a:pt x="711" y="167"/>
                    </a:lnTo>
                    <a:lnTo>
                      <a:pt x="722" y="122"/>
                    </a:lnTo>
                    <a:lnTo>
                      <a:pt x="729" y="77"/>
                    </a:lnTo>
                    <a:lnTo>
                      <a:pt x="733" y="33"/>
                    </a:lnTo>
                    <a:lnTo>
                      <a:pt x="741" y="87"/>
                    </a:lnTo>
                    <a:lnTo>
                      <a:pt x="745" y="147"/>
                    </a:lnTo>
                    <a:lnTo>
                      <a:pt x="743" y="210"/>
                    </a:lnTo>
                    <a:lnTo>
                      <a:pt x="730" y="268"/>
                    </a:lnTo>
                    <a:lnTo>
                      <a:pt x="743" y="252"/>
                    </a:lnTo>
                    <a:lnTo>
                      <a:pt x="757" y="232"/>
                    </a:lnTo>
                    <a:lnTo>
                      <a:pt x="771" y="206"/>
                    </a:lnTo>
                    <a:lnTo>
                      <a:pt x="785" y="180"/>
                    </a:lnTo>
                    <a:lnTo>
                      <a:pt x="797" y="153"/>
                    </a:lnTo>
                    <a:lnTo>
                      <a:pt x="809" y="129"/>
                    </a:lnTo>
                    <a:lnTo>
                      <a:pt x="817" y="108"/>
                    </a:lnTo>
                    <a:lnTo>
                      <a:pt x="821" y="93"/>
                    </a:lnTo>
                    <a:lnTo>
                      <a:pt x="819" y="117"/>
                    </a:lnTo>
                    <a:lnTo>
                      <a:pt x="813" y="144"/>
                    </a:lnTo>
                    <a:lnTo>
                      <a:pt x="805" y="174"/>
                    </a:lnTo>
                    <a:lnTo>
                      <a:pt x="795" y="204"/>
                    </a:lnTo>
                    <a:lnTo>
                      <a:pt x="781" y="235"/>
                    </a:lnTo>
                    <a:lnTo>
                      <a:pt x="765" y="265"/>
                    </a:lnTo>
                    <a:lnTo>
                      <a:pt x="747" y="295"/>
                    </a:lnTo>
                    <a:lnTo>
                      <a:pt x="726" y="324"/>
                    </a:lnTo>
                    <a:lnTo>
                      <a:pt x="752" y="306"/>
                    </a:lnTo>
                    <a:lnTo>
                      <a:pt x="778" y="286"/>
                    </a:lnTo>
                    <a:lnTo>
                      <a:pt x="803" y="263"/>
                    </a:lnTo>
                    <a:lnTo>
                      <a:pt x="827" y="236"/>
                    </a:lnTo>
                    <a:lnTo>
                      <a:pt x="849" y="207"/>
                    </a:lnTo>
                    <a:lnTo>
                      <a:pt x="870" y="177"/>
                    </a:lnTo>
                    <a:lnTo>
                      <a:pt x="887" y="146"/>
                    </a:lnTo>
                    <a:lnTo>
                      <a:pt x="902" y="114"/>
                    </a:lnTo>
                    <a:lnTo>
                      <a:pt x="896" y="139"/>
                    </a:lnTo>
                    <a:lnTo>
                      <a:pt x="891" y="166"/>
                    </a:lnTo>
                    <a:lnTo>
                      <a:pt x="882" y="193"/>
                    </a:lnTo>
                    <a:lnTo>
                      <a:pt x="873" y="220"/>
                    </a:lnTo>
                    <a:lnTo>
                      <a:pt x="862" y="247"/>
                    </a:lnTo>
                    <a:lnTo>
                      <a:pt x="849" y="271"/>
                    </a:lnTo>
                    <a:lnTo>
                      <a:pt x="835" y="295"/>
                    </a:lnTo>
                    <a:lnTo>
                      <a:pt x="819" y="317"/>
                    </a:lnTo>
                    <a:lnTo>
                      <a:pt x="849" y="297"/>
                    </a:lnTo>
                    <a:lnTo>
                      <a:pt x="877" y="271"/>
                    </a:lnTo>
                    <a:lnTo>
                      <a:pt x="902" y="237"/>
                    </a:lnTo>
                    <a:lnTo>
                      <a:pt x="925" y="200"/>
                    </a:lnTo>
                    <a:lnTo>
                      <a:pt x="945" y="161"/>
                    </a:lnTo>
                    <a:lnTo>
                      <a:pt x="962" y="122"/>
                    </a:lnTo>
                    <a:lnTo>
                      <a:pt x="976" y="83"/>
                    </a:lnTo>
                    <a:lnTo>
                      <a:pt x="986" y="46"/>
                    </a:lnTo>
                    <a:lnTo>
                      <a:pt x="980" y="86"/>
                    </a:lnTo>
                    <a:lnTo>
                      <a:pt x="979" y="128"/>
                    </a:lnTo>
                    <a:lnTo>
                      <a:pt x="980" y="169"/>
                    </a:lnTo>
                    <a:lnTo>
                      <a:pt x="984" y="210"/>
                    </a:lnTo>
                    <a:lnTo>
                      <a:pt x="986" y="247"/>
                    </a:lnTo>
                    <a:lnTo>
                      <a:pt x="986" y="282"/>
                    </a:lnTo>
                    <a:lnTo>
                      <a:pt x="983" y="312"/>
                    </a:lnTo>
                    <a:lnTo>
                      <a:pt x="975" y="339"/>
                    </a:lnTo>
                    <a:lnTo>
                      <a:pt x="901" y="398"/>
                    </a:lnTo>
                    <a:close/>
                  </a:path>
                </a:pathLst>
              </a:custGeom>
              <a:solidFill>
                <a:srgbClr val="00A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defTabSz="609630"/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</p:grpSp>
      </p:grpSp>
      <p:pic>
        <p:nvPicPr>
          <p:cNvPr id="14" name="Picture 13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132571" y="46355"/>
            <a:ext cx="3016885" cy="1648460"/>
          </a:xfrm>
          <a:prstGeom prst="rect">
            <a:avLst/>
          </a:prstGeom>
        </p:spPr>
      </p:pic>
      <p:sp>
        <p:nvSpPr>
          <p:cNvPr id="2" name="Rectangle 14">
            <a:extLst>
              <a:ext uri="{FF2B5EF4-FFF2-40B4-BE49-F238E27FC236}">
                <a16:creationId xmlns:a16="http://schemas.microsoft.com/office/drawing/2014/main" id="{F073E383-BFED-BC84-CBEE-D8A36591B08F}"/>
              </a:ext>
            </a:extLst>
          </p:cNvPr>
          <p:cNvSpPr/>
          <p:nvPr/>
        </p:nvSpPr>
        <p:spPr>
          <a:xfrm>
            <a:off x="-370613" y="-35030"/>
            <a:ext cx="8719054" cy="130753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4572000" algn="l"/>
              </a:tabLst>
              <a:defRPr/>
            </a:pPr>
            <a:r>
              <a:rPr lang="en-US" altLang="en-US" sz="28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HÁT KẾT HỢP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4572000" algn="l"/>
              </a:tabLst>
              <a:defRPr/>
            </a:pPr>
            <a:r>
              <a:rPr lang="en-US" altLang="en-US" sz="28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                                                       GÕ ĐỆM 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THEO</a:t>
            </a:r>
            <a:r>
              <a:rPr kumimoji="0" lang="en-US" altLang="en-US" sz="2800" b="1" i="0" u="none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 NHỊP</a:t>
            </a:r>
            <a:endParaRPr kumimoji="0" lang="en-US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</a:endParaRPr>
          </a:p>
        </p:txBody>
      </p:sp>
      <p:pic>
        <p:nvPicPr>
          <p:cNvPr id="3" name="Hình ảnh 2">
            <a:extLst>
              <a:ext uri="{FF2B5EF4-FFF2-40B4-BE49-F238E27FC236}">
                <a16:creationId xmlns:a16="http://schemas.microsoft.com/office/drawing/2014/main" id="{3A172C32-B035-AE38-CC4A-58EDDD75821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4793" y="1307537"/>
            <a:ext cx="11098540" cy="3532017"/>
          </a:xfrm>
          <a:prstGeom prst="rect">
            <a:avLst/>
          </a:prstGeom>
        </p:spPr>
      </p:pic>
      <p:pic>
        <p:nvPicPr>
          <p:cNvPr id="4" name="Hình ảnh 3">
            <a:extLst>
              <a:ext uri="{FF2B5EF4-FFF2-40B4-BE49-F238E27FC236}">
                <a16:creationId xmlns:a16="http://schemas.microsoft.com/office/drawing/2014/main" id="{EAB64152-A88A-F978-FA40-51C54B2142C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0"/>
            <a:ext cx="1769534" cy="1769534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27B2C543-5BE0-368B-D26F-76481C5C0F8F}"/>
              </a:ext>
            </a:extLst>
          </p:cNvPr>
          <p:cNvSpPr/>
          <p:nvPr/>
        </p:nvSpPr>
        <p:spPr>
          <a:xfrm>
            <a:off x="2324320" y="2788157"/>
            <a:ext cx="9265313" cy="4921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6858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5 Dancing Script" panose="03080800040507000D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kumimoji="0" lang="vi-VN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Kìa    nhìn    xem    cái chuông       gió xinh        leng keng leng keng  theo gió    leng</a:t>
            </a:r>
            <a:r>
              <a:rPr kumimoji="0" lang="vi-VN" sz="20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83F8DA0D-36C6-0D0E-1C80-4FA1723BC184}"/>
              </a:ext>
            </a:extLst>
          </p:cNvPr>
          <p:cNvSpPr/>
          <p:nvPr/>
        </p:nvSpPr>
        <p:spPr>
          <a:xfrm>
            <a:off x="1551536" y="4570235"/>
            <a:ext cx="9265313" cy="4921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6858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5 Dancing Script" panose="03080800040507000D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vi-VN" sz="2000" b="1" dirty="0">
                <a:solidFill>
                  <a:srgbClr val="00206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k</a:t>
            </a:r>
            <a:r>
              <a:rPr kumimoji="0" lang="vi-VN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eng          leng keng leng keng   âm thanh      trong lành.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Rectangle 14">
            <a:extLst>
              <a:ext uri="{FF2B5EF4-FFF2-40B4-BE49-F238E27FC236}">
                <a16:creationId xmlns:a16="http://schemas.microsoft.com/office/drawing/2014/main" id="{75B925D6-17D5-FDA5-66A3-F4FC41443632}"/>
              </a:ext>
            </a:extLst>
          </p:cNvPr>
          <p:cNvSpPr/>
          <p:nvPr/>
        </p:nvSpPr>
        <p:spPr>
          <a:xfrm>
            <a:off x="1596654" y="665086"/>
            <a:ext cx="121379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4572000" algn="l"/>
              </a:tabLst>
              <a:defRPr/>
            </a:pPr>
            <a:r>
              <a:rPr lang="en-US" altLang="en-US" sz="2800" b="1" dirty="0" err="1">
                <a:solidFill>
                  <a:srgbClr val="1810C0"/>
                </a:solidFill>
                <a:latin typeface="Times New Roman" panose="02020603050405020304" pitchFamily="18" charset="0"/>
              </a:rPr>
              <a:t>Câu</a:t>
            </a:r>
            <a:r>
              <a:rPr lang="en-US" altLang="en-US" sz="2800" b="1" dirty="0">
                <a:solidFill>
                  <a:srgbClr val="1810C0"/>
                </a:solidFill>
                <a:latin typeface="Times New Roman" panose="02020603050405020304" pitchFamily="18" charset="0"/>
              </a:rPr>
              <a:t> 1:</a:t>
            </a:r>
            <a:endParaRPr kumimoji="0" lang="en-US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1810C0"/>
              </a:solidFill>
              <a:effectLst/>
              <a:uLnTx/>
              <a:uFillTx/>
              <a:latin typeface="Times New Roman" panose="02020603050405020304" pitchFamily="18" charset="0"/>
            </a:endParaRPr>
          </a:p>
        </p:txBody>
      </p:sp>
      <p:pic>
        <p:nvPicPr>
          <p:cNvPr id="9" name="c1">
            <a:hlinkClick r:id="" action="ppaction://media"/>
            <a:extLst>
              <a:ext uri="{FF2B5EF4-FFF2-40B4-BE49-F238E27FC236}">
                <a16:creationId xmlns:a16="http://schemas.microsoft.com/office/drawing/2014/main" id="{441E111A-D842-234C-570E-4609A4D226A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824349" y="1189510"/>
            <a:ext cx="609600" cy="609600"/>
          </a:xfrm>
          <a:prstGeom prst="rect">
            <a:avLst/>
          </a:prstGeom>
        </p:spPr>
      </p:pic>
      <p:pic>
        <p:nvPicPr>
          <p:cNvPr id="10" name="Hình ảnh 9">
            <a:extLst>
              <a:ext uri="{FF2B5EF4-FFF2-40B4-BE49-F238E27FC236}">
                <a16:creationId xmlns:a16="http://schemas.microsoft.com/office/drawing/2014/main" id="{6563AFF2-B89B-7795-E0AB-AE652BC8E3A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756633" y="3187469"/>
            <a:ext cx="741487" cy="522572"/>
          </a:xfrm>
          <a:prstGeom prst="rect">
            <a:avLst/>
          </a:prstGeom>
        </p:spPr>
      </p:pic>
      <p:pic>
        <p:nvPicPr>
          <p:cNvPr id="12" name="Hình ảnh 11">
            <a:extLst>
              <a:ext uri="{FF2B5EF4-FFF2-40B4-BE49-F238E27FC236}">
                <a16:creationId xmlns:a16="http://schemas.microsoft.com/office/drawing/2014/main" id="{3BDFDD93-DC25-8E3E-E24F-9DC9B4FF98A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729221" y="3197065"/>
            <a:ext cx="741487" cy="522572"/>
          </a:xfrm>
          <a:prstGeom prst="rect">
            <a:avLst/>
          </a:prstGeom>
        </p:spPr>
      </p:pic>
      <p:pic>
        <p:nvPicPr>
          <p:cNvPr id="13" name="Hình ảnh 12">
            <a:extLst>
              <a:ext uri="{FF2B5EF4-FFF2-40B4-BE49-F238E27FC236}">
                <a16:creationId xmlns:a16="http://schemas.microsoft.com/office/drawing/2014/main" id="{A629579A-32C1-B7B5-3CD2-C807DF566A4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150178" y="3217815"/>
            <a:ext cx="741487" cy="522572"/>
          </a:xfrm>
          <a:prstGeom prst="rect">
            <a:avLst/>
          </a:prstGeom>
        </p:spPr>
      </p:pic>
      <p:pic>
        <p:nvPicPr>
          <p:cNvPr id="15" name="Hình ảnh 14">
            <a:extLst>
              <a:ext uri="{FF2B5EF4-FFF2-40B4-BE49-F238E27FC236}">
                <a16:creationId xmlns:a16="http://schemas.microsoft.com/office/drawing/2014/main" id="{6E405BCC-2EE6-1915-BC80-0B1430DF7EC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51536" y="5112713"/>
            <a:ext cx="741487" cy="522572"/>
          </a:xfrm>
          <a:prstGeom prst="rect">
            <a:avLst/>
          </a:prstGeom>
        </p:spPr>
      </p:pic>
      <p:pic>
        <p:nvPicPr>
          <p:cNvPr id="16" name="Hình ảnh 15">
            <a:extLst>
              <a:ext uri="{FF2B5EF4-FFF2-40B4-BE49-F238E27FC236}">
                <a16:creationId xmlns:a16="http://schemas.microsoft.com/office/drawing/2014/main" id="{73980A2D-5A73-4AD0-0D84-AD597AA19C0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308674" y="5124374"/>
            <a:ext cx="741487" cy="522572"/>
          </a:xfrm>
          <a:prstGeom prst="rect">
            <a:avLst/>
          </a:prstGeom>
        </p:spPr>
      </p:pic>
      <p:pic>
        <p:nvPicPr>
          <p:cNvPr id="17" name="Hình ảnh 16">
            <a:extLst>
              <a:ext uri="{FF2B5EF4-FFF2-40B4-BE49-F238E27FC236}">
                <a16:creationId xmlns:a16="http://schemas.microsoft.com/office/drawing/2014/main" id="{42754023-D88C-D806-2936-1855E5C3628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173186" y="5059962"/>
            <a:ext cx="741487" cy="522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95327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" dur="11363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2" grpId="0"/>
      <p:bldP spid="5" grpId="0"/>
      <p:bldP spid="7" grpId="0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544152"/>
            <a:ext cx="12192000" cy="1313848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8186" y="5202058"/>
            <a:ext cx="1543814" cy="1518356"/>
          </a:xfrm>
          <a:prstGeom prst="rect">
            <a:avLst/>
          </a:prstGeom>
        </p:spPr>
      </p:pic>
      <p:pic>
        <p:nvPicPr>
          <p:cNvPr id="8" name="Hình ảnh 7">
            <a:extLst>
              <a:ext uri="{FF2B5EF4-FFF2-40B4-BE49-F238E27FC236}">
                <a16:creationId xmlns:a16="http://schemas.microsoft.com/office/drawing/2014/main" id="{63ED536B-5107-B706-3A47-227AB3C31CB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6219" y="829873"/>
            <a:ext cx="11280809" cy="451111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D22F3BB-1431-46C8-7E0E-A1A26F4A667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>
            <a:fillRect/>
          </a:stretch>
        </p:blipFill>
        <p:spPr>
          <a:xfrm>
            <a:off x="10704178" y="-99831"/>
            <a:ext cx="1535949" cy="2040512"/>
          </a:xfrm>
          <a:prstGeom prst="rect">
            <a:avLst/>
          </a:prstGeom>
        </p:spPr>
      </p:pic>
      <p:sp>
        <p:nvSpPr>
          <p:cNvPr id="10" name="Rectangle 4">
            <a:extLst>
              <a:ext uri="{FF2B5EF4-FFF2-40B4-BE49-F238E27FC236}">
                <a16:creationId xmlns:a16="http://schemas.microsoft.com/office/drawing/2014/main" id="{6B489E56-55F7-15CD-BC11-76486DD54763}"/>
              </a:ext>
            </a:extLst>
          </p:cNvPr>
          <p:cNvSpPr/>
          <p:nvPr/>
        </p:nvSpPr>
        <p:spPr>
          <a:xfrm>
            <a:off x="2102337" y="1228594"/>
            <a:ext cx="9265313" cy="4921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5 Dancing Script" panose="03080800040507000D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kumimoji="0" lang="vi-VN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Kìa            nhìn   xem         cái chuông         gió    xinh              leng keng leng    keng     theo gió          leng 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Rectangle 4">
            <a:extLst>
              <a:ext uri="{FF2B5EF4-FFF2-40B4-BE49-F238E27FC236}">
                <a16:creationId xmlns:a16="http://schemas.microsoft.com/office/drawing/2014/main" id="{75159EAF-44BF-4C20-79D5-F295AC4CEB1C}"/>
              </a:ext>
            </a:extLst>
          </p:cNvPr>
          <p:cNvSpPr/>
          <p:nvPr/>
        </p:nvSpPr>
        <p:spPr>
          <a:xfrm>
            <a:off x="1031993" y="2119437"/>
            <a:ext cx="10488286" cy="3575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5 Dancing Script" panose="03080800040507000D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      </a:t>
            </a:r>
            <a:r>
              <a:rPr kumimoji="0" lang="vi-VN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keng          leng keng leng keng     âm thanh      trong  lành.                                          Chuông gió    ơi            dễ           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Rectangle 4">
            <a:extLst>
              <a:ext uri="{FF2B5EF4-FFF2-40B4-BE49-F238E27FC236}">
                <a16:creationId xmlns:a16="http://schemas.microsoft.com/office/drawing/2014/main" id="{4822771B-2340-95BE-5B54-BB85A3C355BA}"/>
              </a:ext>
            </a:extLst>
          </p:cNvPr>
          <p:cNvSpPr/>
          <p:nvPr/>
        </p:nvSpPr>
        <p:spPr>
          <a:xfrm>
            <a:off x="700893" y="2773880"/>
            <a:ext cx="10488286" cy="4238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</a:t>
            </a:r>
            <a:r>
              <a:rPr kumimoji="0" lang="vi-VN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thương,          chuông     gió     trông              ngộ              nghĩnh,                      tuổi  thơ em        đó                    như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Rectangle 4">
            <a:extLst>
              <a:ext uri="{FF2B5EF4-FFF2-40B4-BE49-F238E27FC236}">
                <a16:creationId xmlns:a16="http://schemas.microsoft.com/office/drawing/2014/main" id="{EF18200C-4F5D-BAFD-E392-AC267023028C}"/>
              </a:ext>
            </a:extLst>
          </p:cNvPr>
          <p:cNvSpPr/>
          <p:nvPr/>
        </p:nvSpPr>
        <p:spPr>
          <a:xfrm>
            <a:off x="1208742" y="3642020"/>
            <a:ext cx="10488286" cy="417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</a:t>
            </a:r>
            <a:r>
              <a:rPr kumimoji="0" lang="vi-VN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chuông        có                   gió                       về.                                                                                       Leng keng leng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Rectangle 4">
            <a:extLst>
              <a:ext uri="{FF2B5EF4-FFF2-40B4-BE49-F238E27FC236}">
                <a16:creationId xmlns:a16="http://schemas.microsoft.com/office/drawing/2014/main" id="{B6F2DBA1-7A5F-B354-AB8A-1EAAA7DF0C62}"/>
              </a:ext>
            </a:extLst>
          </p:cNvPr>
          <p:cNvSpPr/>
          <p:nvPr/>
        </p:nvSpPr>
        <p:spPr>
          <a:xfrm>
            <a:off x="1208742" y="4349369"/>
            <a:ext cx="11031385" cy="4830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vi-VN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keng,  ngân nga ngân nga      làm    </a:t>
            </a:r>
            <a:r>
              <a:rPr kumimoji="0" lang="vi-VN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quenkhắp</a:t>
            </a:r>
            <a:r>
              <a:rPr kumimoji="0" lang="vi-VN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nơi  gần   xa.                             Leng keng  leng   keng,       vang xa vang 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7" name="Rectangle 4">
            <a:extLst>
              <a:ext uri="{FF2B5EF4-FFF2-40B4-BE49-F238E27FC236}">
                <a16:creationId xmlns:a16="http://schemas.microsoft.com/office/drawing/2014/main" id="{78F29AD4-CDEC-5987-C9A6-FDBD3A7C5F63}"/>
              </a:ext>
            </a:extLst>
          </p:cNvPr>
          <p:cNvSpPr/>
          <p:nvPr/>
        </p:nvSpPr>
        <p:spPr>
          <a:xfrm>
            <a:off x="1348152" y="5186618"/>
            <a:ext cx="9855967" cy="3575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xa           chuông       gió       là                      bài          ca          vui   cho          mọi    nhà.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8" name="Rectangle 11">
            <a:extLst>
              <a:ext uri="{FF2B5EF4-FFF2-40B4-BE49-F238E27FC236}">
                <a16:creationId xmlns:a16="http://schemas.microsoft.com/office/drawing/2014/main" id="{2704EBF0-AE36-B7F3-0BBA-9D05C818D08C}"/>
              </a:ext>
            </a:extLst>
          </p:cNvPr>
          <p:cNvSpPr/>
          <p:nvPr/>
        </p:nvSpPr>
        <p:spPr>
          <a:xfrm>
            <a:off x="927542" y="83778"/>
            <a:ext cx="9265313" cy="11646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Chuông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gió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leng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keng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r" defTabSz="6858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Nhạc</a:t>
            </a:r>
            <a:r>
              <a:rPr kumimoji="0" lang="en-US" sz="1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1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kumimoji="0" lang="en-US" sz="1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1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lời</a:t>
            </a:r>
            <a:r>
              <a:rPr kumimoji="0" lang="en-US" sz="1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Lê Vinh </a:t>
            </a:r>
            <a:r>
              <a:rPr kumimoji="0" lang="en-US" sz="1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Phúc</a:t>
            </a:r>
            <a:endParaRPr kumimoji="0" lang="en-US" sz="1400" b="1" i="1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6858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#9Slide05 Dancing Script" panose="03080800040507000D00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9" name="Rectangle 14">
            <a:extLst>
              <a:ext uri="{FF2B5EF4-FFF2-40B4-BE49-F238E27FC236}">
                <a16:creationId xmlns:a16="http://schemas.microsoft.com/office/drawing/2014/main" id="{269E0E02-1C1D-A09A-79C9-72C216FC9F6C}"/>
              </a:ext>
            </a:extLst>
          </p:cNvPr>
          <p:cNvSpPr/>
          <p:nvPr/>
        </p:nvSpPr>
        <p:spPr>
          <a:xfrm>
            <a:off x="225735" y="-29932"/>
            <a:ext cx="245176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4572000" algn="l"/>
              </a:tabLst>
              <a:defRPr/>
            </a:pPr>
            <a:r>
              <a:rPr kumimoji="0" lang="en-US" altLang="en-US" sz="20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HÁT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4572000" algn="l"/>
              </a:tabLst>
              <a:defRPr/>
            </a:pPr>
            <a:r>
              <a:rPr kumimoji="0" lang="en-US" altLang="en-US" sz="20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KẾT HỢP GÕ ĐỆM</a:t>
            </a:r>
          </a:p>
        </p:txBody>
      </p:sp>
      <p:pic>
        <p:nvPicPr>
          <p:cNvPr id="2" name="CHUÔNG GIÓ LENG KENG KARAOKE II Âm nhạc lớp 4 - Sách Kết nối tri thức với cuộc sống">
            <a:hlinkClick r:id="" action="ppaction://media"/>
            <a:extLst>
              <a:ext uri="{FF2B5EF4-FFF2-40B4-BE49-F238E27FC236}">
                <a16:creationId xmlns:a16="http://schemas.microsoft.com/office/drawing/2014/main" id="{C6D97054-3580-7BB4-6214-8BACE793259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2951747" y="1397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469990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1" dur="15806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5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/>
      <p:bldP spid="11" grpId="0"/>
      <p:bldP spid="12" grpId="0"/>
      <p:bldP spid="13" grpId="0"/>
      <p:bldP spid="14" grpId="0"/>
      <p:bldP spid="17" grpId="0"/>
      <p:bldP spid="1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27032"/>
            <a:ext cx="12192000" cy="1130968"/>
          </a:xfrm>
          <a:prstGeom prst="rect">
            <a:avLst/>
          </a:prstGeom>
        </p:spPr>
      </p:pic>
      <p:pic>
        <p:nvPicPr>
          <p:cNvPr id="3" name="Picture 11">
            <a:extLst>
              <a:ext uri="{FF2B5EF4-FFF2-40B4-BE49-F238E27FC236}">
                <a16:creationId xmlns:a16="http://schemas.microsoft.com/office/drawing/2014/main" id="{154DDBDD-27FB-6798-BDA6-04FAA7A3A2A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>
          <a:xfrm>
            <a:off x="409739" y="92675"/>
            <a:ext cx="303896" cy="778873"/>
          </a:xfrm>
          <a:prstGeom prst="rect">
            <a:avLst/>
          </a:prstGeom>
        </p:spPr>
      </p:pic>
      <p:pic>
        <p:nvPicPr>
          <p:cNvPr id="4" name="Picture 12">
            <a:extLst>
              <a:ext uri="{FF2B5EF4-FFF2-40B4-BE49-F238E27FC236}">
                <a16:creationId xmlns:a16="http://schemas.microsoft.com/office/drawing/2014/main" id="{04987FAC-2ABC-9E61-4AD9-2905BA5F556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>
          <a:xfrm>
            <a:off x="168674" y="972564"/>
            <a:ext cx="303897" cy="617840"/>
          </a:xfrm>
          <a:prstGeom prst="rect">
            <a:avLst/>
          </a:prstGeom>
        </p:spPr>
      </p:pic>
      <p:pic>
        <p:nvPicPr>
          <p:cNvPr id="5" name="Picture 12">
            <a:extLst>
              <a:ext uri="{FF2B5EF4-FFF2-40B4-BE49-F238E27FC236}">
                <a16:creationId xmlns:a16="http://schemas.microsoft.com/office/drawing/2014/main" id="{BBA8565F-B1C6-5893-5025-70B1161ACE8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>
          <a:xfrm>
            <a:off x="930675" y="663644"/>
            <a:ext cx="303896" cy="617840"/>
          </a:xfrm>
          <a:prstGeom prst="rect">
            <a:avLst/>
          </a:prstGeom>
        </p:spPr>
      </p:pic>
      <p:sp>
        <p:nvSpPr>
          <p:cNvPr id="6" name="Rectangle 14">
            <a:extLst>
              <a:ext uri="{FF2B5EF4-FFF2-40B4-BE49-F238E27FC236}">
                <a16:creationId xmlns:a16="http://schemas.microsoft.com/office/drawing/2014/main" id="{84DD707E-0422-C75E-C982-A4BDCA7B0EC5}"/>
              </a:ext>
            </a:extLst>
          </p:cNvPr>
          <p:cNvSpPr/>
          <p:nvPr/>
        </p:nvSpPr>
        <p:spPr>
          <a:xfrm>
            <a:off x="2981392" y="9875"/>
            <a:ext cx="5158784" cy="130753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4572000" algn="l"/>
              </a:tabLst>
              <a:defRPr/>
            </a:pPr>
            <a:r>
              <a:rPr lang="en-US" altLang="en-US" sz="28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HÁT NỐI TIẾP – HOÀ GIỌNG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4572000" algn="l"/>
              </a:tabLst>
              <a:defRPr/>
            </a:pPr>
            <a:r>
              <a:rPr lang="en-US" altLang="en-US" sz="28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                                                       </a:t>
            </a:r>
            <a:endParaRPr kumimoji="0" lang="en-US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</a:endParaRPr>
          </a:p>
        </p:txBody>
      </p:sp>
      <p:sp>
        <p:nvSpPr>
          <p:cNvPr id="8" name="Rectangle 11">
            <a:extLst>
              <a:ext uri="{FF2B5EF4-FFF2-40B4-BE49-F238E27FC236}">
                <a16:creationId xmlns:a16="http://schemas.microsoft.com/office/drawing/2014/main" id="{64EE6721-4DDA-7160-DEE4-11D8AB0610A4}"/>
              </a:ext>
            </a:extLst>
          </p:cNvPr>
          <p:cNvSpPr/>
          <p:nvPr/>
        </p:nvSpPr>
        <p:spPr>
          <a:xfrm>
            <a:off x="1880564" y="858860"/>
            <a:ext cx="8901914" cy="50914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6858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HS Nam: </a:t>
            </a:r>
            <a:r>
              <a:rPr kumimoji="0" lang="vi-VN" sz="2000" b="1" i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Kìa nhìn xem cái chuông gió </a:t>
            </a:r>
            <a:r>
              <a:rPr lang="vi-VN" sz="2000" b="1" i="1" dirty="0">
                <a:solidFill>
                  <a:srgbClr val="0070C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x</a:t>
            </a:r>
            <a:r>
              <a:rPr kumimoji="0" lang="vi-VN" sz="2000" b="1" i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inh </a:t>
            </a:r>
          </a:p>
          <a:p>
            <a:pPr marL="0" marR="0" lvl="0" indent="0" defTabSz="6858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000" b="1" i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leng keng leng keng theo gió leng keng,</a:t>
            </a:r>
          </a:p>
          <a:p>
            <a:pPr lvl="0" defTabSz="685800">
              <a:lnSpc>
                <a:spcPct val="115000"/>
              </a:lnSpc>
              <a:defRPr/>
            </a:pPr>
            <a:r>
              <a:rPr kumimoji="0" lang="vi-VN" sz="2000" b="1" i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leng keng leng keng</a:t>
            </a:r>
            <a:r>
              <a:rPr lang="vi-VN" sz="2000" b="1" i="1" dirty="0">
                <a:solidFill>
                  <a:srgbClr val="0070C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keng </a:t>
            </a:r>
            <a:r>
              <a:rPr kumimoji="0" lang="vi-VN" sz="2000" b="1" i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âm thanh trong lành.</a:t>
            </a:r>
          </a:p>
          <a:p>
            <a:pPr lvl="0" defTabSz="685800">
              <a:defRPr/>
            </a:pPr>
            <a:endParaRPr kumimoji="0" lang="vi-VN" sz="2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defTabSz="6858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        HS Nữ:</a:t>
            </a:r>
            <a:r>
              <a:rPr kumimoji="0" lang="vi-VN" sz="24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vi-VN" sz="2000" b="1" i="1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Chuông gió ơi dễ thương,</a:t>
            </a:r>
          </a:p>
          <a:p>
            <a:pPr marL="0" marR="0" lvl="0" indent="0" defTabSz="6858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sz="2000" b="1" i="1" dirty="0">
                <a:solidFill>
                  <a:srgbClr val="7030A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               </a:t>
            </a:r>
            <a:r>
              <a:rPr kumimoji="0" lang="vi-VN" sz="2000" b="1" i="1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   chuông gió trông ngộ nghĩnh</a:t>
            </a:r>
          </a:p>
          <a:p>
            <a:pPr marL="0" marR="0" lvl="0" indent="0" defTabSz="6858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000" b="1" i="1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                  tuổi thơ em đó như </a:t>
            </a:r>
            <a:r>
              <a:rPr lang="vi-VN" sz="2000" b="1" i="1" dirty="0">
                <a:solidFill>
                  <a:srgbClr val="7030A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chuông </a:t>
            </a:r>
            <a:r>
              <a:rPr kumimoji="0" lang="vi-VN" sz="2000" b="1" i="1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kumimoji="0" lang="vi-VN" sz="2000" b="1" i="1" u="none" strike="noStrike" kern="1200" cap="none" spc="0" normalizeH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vi-VN" sz="2000" b="1" i="1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gió về.</a:t>
            </a:r>
          </a:p>
          <a:p>
            <a:pPr marL="0" marR="0" lvl="0" indent="0" defTabSz="6858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               Hòa</a:t>
            </a:r>
            <a:r>
              <a:rPr kumimoji="0" lang="vi-VN" sz="24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giọng:  </a:t>
            </a:r>
          </a:p>
          <a:p>
            <a:pPr marL="0" marR="0" lvl="0" indent="0" defTabSz="6858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sz="2400" b="1" dirty="0">
                <a:solidFill>
                  <a:srgbClr val="00206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              </a:t>
            </a:r>
            <a:r>
              <a:rPr kumimoji="0" lang="vi-VN" sz="2000" b="1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Leng keng leng keng, ngân nga ngân nga.</a:t>
            </a:r>
          </a:p>
          <a:p>
            <a:pPr marL="0" marR="0" lvl="0" indent="0" defTabSz="6858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sz="2000" b="1" i="1" dirty="0">
                <a:solidFill>
                  <a:srgbClr val="C0000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                       L</a:t>
            </a:r>
            <a:r>
              <a:rPr kumimoji="0" lang="vi-VN" sz="2000" b="1" i="1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àm</a:t>
            </a:r>
            <a:r>
              <a:rPr kumimoji="0" lang="vi-VN" sz="2000" b="1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quen khắp nơi gần xa.</a:t>
            </a:r>
          </a:p>
          <a:p>
            <a:pPr marL="0" marR="0" lvl="0" indent="0" defTabSz="6858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sz="2000" b="1" i="1" dirty="0">
                <a:solidFill>
                  <a:srgbClr val="C0000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                        L</a:t>
            </a:r>
            <a:r>
              <a:rPr kumimoji="0" lang="vi-VN" sz="2000" b="1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eng keng leng keng, vang</a:t>
            </a:r>
            <a:r>
              <a:rPr kumimoji="0" lang="vi-VN" sz="2000" b="1" i="1" u="none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x</a:t>
            </a:r>
            <a:r>
              <a:rPr kumimoji="0" lang="vi-VN" sz="2000" b="1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a vang xa</a:t>
            </a:r>
          </a:p>
          <a:p>
            <a:pPr marL="0" marR="0" lvl="0" indent="0" defTabSz="6858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000" b="1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                         chuông gió là bài ca vui cho mọi nhà.</a:t>
            </a:r>
          </a:p>
          <a:p>
            <a:pPr marL="0" marR="0" lvl="0" indent="0" defTabSz="6858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9" name="Picture 3">
            <a:extLst>
              <a:ext uri="{FF2B5EF4-FFF2-40B4-BE49-F238E27FC236}">
                <a16:creationId xmlns:a16="http://schemas.microsoft.com/office/drawing/2014/main" id="{1063BB96-4A0F-0202-5A84-07C841B7317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>
            <a:off x="30554" y="4605759"/>
            <a:ext cx="2024582" cy="1483467"/>
          </a:xfrm>
          <a:prstGeom prst="rect">
            <a:avLst/>
          </a:prstGeom>
        </p:spPr>
      </p:pic>
      <p:pic>
        <p:nvPicPr>
          <p:cNvPr id="10" name="Hình ảnh 9">
            <a:extLst>
              <a:ext uri="{FF2B5EF4-FFF2-40B4-BE49-F238E27FC236}">
                <a16:creationId xmlns:a16="http://schemas.microsoft.com/office/drawing/2014/main" id="{76BF88F1-9B93-775F-D4E2-BA953798E6E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0" y="0"/>
            <a:ext cx="1769534" cy="1769534"/>
          </a:xfrm>
          <a:prstGeom prst="rect">
            <a:avLst/>
          </a:prstGeom>
        </p:spPr>
      </p:pic>
      <p:pic>
        <p:nvPicPr>
          <p:cNvPr id="11" name="CHUÔNG GIÓ LENG KENG KARAOKE II Âm nhạc lớp 4 - Sách Kết nối tri thức với cuộc sống">
            <a:hlinkClick r:id="" action="ppaction://media"/>
            <a:extLst>
              <a:ext uri="{FF2B5EF4-FFF2-40B4-BE49-F238E27FC236}">
                <a16:creationId xmlns:a16="http://schemas.microsoft.com/office/drawing/2014/main" id="{AD2E7BA6-2F14-572B-5101-E0F390EB537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0061848" y="1159934"/>
            <a:ext cx="609600" cy="609600"/>
          </a:xfrm>
          <a:prstGeom prst="rect">
            <a:avLst/>
          </a:prstGeom>
        </p:spPr>
      </p:pic>
      <p:pic>
        <p:nvPicPr>
          <p:cNvPr id="12" name="Picture 2">
            <a:extLst>
              <a:ext uri="{FF2B5EF4-FFF2-40B4-BE49-F238E27FC236}">
                <a16:creationId xmlns:a16="http://schemas.microsoft.com/office/drawing/2014/main" id="{2A0EB8DF-D35B-6DE1-D165-75A189149567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/>
          <a:stretch>
            <a:fillRect/>
          </a:stretch>
        </p:blipFill>
        <p:spPr>
          <a:xfrm rot="12298863">
            <a:off x="11096026" y="-478551"/>
            <a:ext cx="1372469" cy="2056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32966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58066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6" grpId="0"/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27032"/>
            <a:ext cx="12192000" cy="1130968"/>
          </a:xfrm>
          <a:prstGeom prst="rect">
            <a:avLst/>
          </a:prstGeom>
        </p:spPr>
      </p:pic>
      <p:pic>
        <p:nvPicPr>
          <p:cNvPr id="3" name="Picture 11">
            <a:extLst>
              <a:ext uri="{FF2B5EF4-FFF2-40B4-BE49-F238E27FC236}">
                <a16:creationId xmlns:a16="http://schemas.microsoft.com/office/drawing/2014/main" id="{154DDBDD-27FB-6798-BDA6-04FAA7A3A2A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>
            <a:off x="409739" y="92675"/>
            <a:ext cx="303896" cy="778873"/>
          </a:xfrm>
          <a:prstGeom prst="rect">
            <a:avLst/>
          </a:prstGeom>
        </p:spPr>
      </p:pic>
      <p:pic>
        <p:nvPicPr>
          <p:cNvPr id="4" name="Picture 12">
            <a:extLst>
              <a:ext uri="{FF2B5EF4-FFF2-40B4-BE49-F238E27FC236}">
                <a16:creationId xmlns:a16="http://schemas.microsoft.com/office/drawing/2014/main" id="{04987FAC-2ABC-9E61-4AD9-2905BA5F556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>
            <a:off x="168674" y="972564"/>
            <a:ext cx="303897" cy="617840"/>
          </a:xfrm>
          <a:prstGeom prst="rect">
            <a:avLst/>
          </a:prstGeom>
        </p:spPr>
      </p:pic>
      <p:pic>
        <p:nvPicPr>
          <p:cNvPr id="5" name="Picture 12">
            <a:extLst>
              <a:ext uri="{FF2B5EF4-FFF2-40B4-BE49-F238E27FC236}">
                <a16:creationId xmlns:a16="http://schemas.microsoft.com/office/drawing/2014/main" id="{BBA8565F-B1C6-5893-5025-70B1161ACE8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>
            <a:off x="930675" y="663644"/>
            <a:ext cx="303896" cy="617840"/>
          </a:xfrm>
          <a:prstGeom prst="rect">
            <a:avLst/>
          </a:prstGeom>
        </p:spPr>
      </p:pic>
      <p:sp>
        <p:nvSpPr>
          <p:cNvPr id="6" name="Rectangle 14">
            <a:extLst>
              <a:ext uri="{FF2B5EF4-FFF2-40B4-BE49-F238E27FC236}">
                <a16:creationId xmlns:a16="http://schemas.microsoft.com/office/drawing/2014/main" id="{84DD707E-0422-C75E-C982-A4BDCA7B0EC5}"/>
              </a:ext>
            </a:extLst>
          </p:cNvPr>
          <p:cNvSpPr/>
          <p:nvPr/>
        </p:nvSpPr>
        <p:spPr>
          <a:xfrm>
            <a:off x="2467636" y="9875"/>
            <a:ext cx="6186309" cy="6612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4572000" algn="l"/>
              </a:tabLst>
              <a:defRPr/>
            </a:pP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HÁT KẾT</a:t>
            </a:r>
            <a:r>
              <a:rPr kumimoji="0" lang="en-US" altLang="en-US" sz="2800" b="1" i="0" u="none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HỢP VẬN ĐỘNG CƠ THỂ</a:t>
            </a:r>
            <a:endParaRPr kumimoji="0" lang="en-US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pic>
        <p:nvPicPr>
          <p:cNvPr id="9" name="Picture 3">
            <a:extLst>
              <a:ext uri="{FF2B5EF4-FFF2-40B4-BE49-F238E27FC236}">
                <a16:creationId xmlns:a16="http://schemas.microsoft.com/office/drawing/2014/main" id="{1063BB96-4A0F-0202-5A84-07C841B7317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0" y="5143702"/>
            <a:ext cx="2024582" cy="1483467"/>
          </a:xfrm>
          <a:prstGeom prst="rect">
            <a:avLst/>
          </a:prstGeom>
        </p:spPr>
      </p:pic>
      <p:pic>
        <p:nvPicPr>
          <p:cNvPr id="10" name="Hình ảnh 9">
            <a:extLst>
              <a:ext uri="{FF2B5EF4-FFF2-40B4-BE49-F238E27FC236}">
                <a16:creationId xmlns:a16="http://schemas.microsoft.com/office/drawing/2014/main" id="{76BF88F1-9B93-775F-D4E2-BA953798E6E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0"/>
            <a:ext cx="1769534" cy="1769534"/>
          </a:xfrm>
          <a:prstGeom prst="rect">
            <a:avLst/>
          </a:prstGeom>
        </p:spPr>
      </p:pic>
      <p:pic>
        <p:nvPicPr>
          <p:cNvPr id="15" name="Hình ảnh 14">
            <a:extLst>
              <a:ext uri="{FF2B5EF4-FFF2-40B4-BE49-F238E27FC236}">
                <a16:creationId xmlns:a16="http://schemas.microsoft.com/office/drawing/2014/main" id="{B9835049-2A5F-58FE-38E6-E85C0BC5546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508369" y="2871456"/>
            <a:ext cx="705679" cy="963032"/>
          </a:xfrm>
          <a:prstGeom prst="rect">
            <a:avLst/>
          </a:prstGeom>
        </p:spPr>
      </p:pic>
      <p:pic>
        <p:nvPicPr>
          <p:cNvPr id="17" name="Hình ảnh 16">
            <a:extLst>
              <a:ext uri="{FF2B5EF4-FFF2-40B4-BE49-F238E27FC236}">
                <a16:creationId xmlns:a16="http://schemas.microsoft.com/office/drawing/2014/main" id="{B9C15D06-E3E3-5438-4B2C-D942ACF2F86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792716" y="2614884"/>
            <a:ext cx="808169" cy="757912"/>
          </a:xfrm>
          <a:prstGeom prst="rect">
            <a:avLst/>
          </a:prstGeom>
        </p:spPr>
      </p:pic>
      <p:pic>
        <p:nvPicPr>
          <p:cNvPr id="18" name="Hình ảnh 17">
            <a:extLst>
              <a:ext uri="{FF2B5EF4-FFF2-40B4-BE49-F238E27FC236}">
                <a16:creationId xmlns:a16="http://schemas.microsoft.com/office/drawing/2014/main" id="{4484165A-0D9F-9DFC-C17B-32C8D43AB87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flipH="1">
            <a:off x="4625427" y="2681374"/>
            <a:ext cx="702928" cy="757208"/>
          </a:xfrm>
          <a:prstGeom prst="rect">
            <a:avLst/>
          </a:prstGeom>
        </p:spPr>
      </p:pic>
      <p:pic>
        <p:nvPicPr>
          <p:cNvPr id="19" name="Hình ảnh 18">
            <a:extLst>
              <a:ext uri="{FF2B5EF4-FFF2-40B4-BE49-F238E27FC236}">
                <a16:creationId xmlns:a16="http://schemas.microsoft.com/office/drawing/2014/main" id="{76FC818D-F5A0-05FB-46BF-803CE75D692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flipH="1">
            <a:off x="7858122" y="2828981"/>
            <a:ext cx="702927" cy="833097"/>
          </a:xfrm>
          <a:prstGeom prst="rect">
            <a:avLst/>
          </a:prstGeom>
        </p:spPr>
      </p:pic>
      <p:sp>
        <p:nvSpPr>
          <p:cNvPr id="20" name="Rectangle 4">
            <a:extLst>
              <a:ext uri="{FF2B5EF4-FFF2-40B4-BE49-F238E27FC236}">
                <a16:creationId xmlns:a16="http://schemas.microsoft.com/office/drawing/2014/main" id="{A686D839-524C-F8A4-905C-2FE40749979F}"/>
              </a:ext>
            </a:extLst>
          </p:cNvPr>
          <p:cNvSpPr/>
          <p:nvPr/>
        </p:nvSpPr>
        <p:spPr>
          <a:xfrm>
            <a:off x="320622" y="2042074"/>
            <a:ext cx="11997805" cy="4901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5 Dancing Script" panose="03080800040507000D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Kìa  nhìn  xem  cái  chuông  gió  xinh,   leng  keng  leng    keng  theo gió</a:t>
            </a:r>
            <a:r>
              <a:rPr kumimoji="0" lang="vi-VN" sz="24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leng keng </a:t>
            </a: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…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1" name="Picture 2">
            <a:extLst>
              <a:ext uri="{FF2B5EF4-FFF2-40B4-BE49-F238E27FC236}">
                <a16:creationId xmlns:a16="http://schemas.microsoft.com/office/drawing/2014/main" id="{A103D4A4-4F09-7F7C-BFD2-D0D5772FC6F8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/>
          <a:stretch>
            <a:fillRect/>
          </a:stretch>
        </p:blipFill>
        <p:spPr>
          <a:xfrm rot="12298863">
            <a:off x="11096026" y="-478551"/>
            <a:ext cx="1372469" cy="2056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431202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0" grpId="0"/>
    </p:bldLst>
  </p:timing>
</p:sld>
</file>

<file path=ppt/theme/theme1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618</TotalTime>
  <Words>716</Words>
  <Application>Microsoft Office PowerPoint</Application>
  <PresentationFormat>Widescreen</PresentationFormat>
  <Paragraphs>80</Paragraphs>
  <Slides>15</Slides>
  <Notes>0</Notes>
  <HiddenSlides>0</HiddenSlides>
  <MMClips>7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15</vt:i4>
      </vt:variant>
    </vt:vector>
  </HeadingPairs>
  <TitlesOfParts>
    <vt:vector size="21" baseType="lpstr">
      <vt:lpstr>#9Slide05 Dancing Script</vt:lpstr>
      <vt:lpstr>Arial</vt:lpstr>
      <vt:lpstr>Calibri</vt:lpstr>
      <vt:lpstr>Times New Roman</vt:lpstr>
      <vt:lpstr>5_Office Theme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48</cp:revision>
  <dcterms:created xsi:type="dcterms:W3CDTF">2022-04-04T11:47:32Z</dcterms:created>
  <dcterms:modified xsi:type="dcterms:W3CDTF">2024-12-10T02:39:02Z</dcterms:modified>
</cp:coreProperties>
</file>