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90" r:id="rId2"/>
    <p:sldId id="526" r:id="rId3"/>
    <p:sldId id="525" r:id="rId4"/>
    <p:sldId id="527" r:id="rId5"/>
    <p:sldId id="537" r:id="rId6"/>
    <p:sldId id="538" r:id="rId7"/>
    <p:sldId id="539" r:id="rId8"/>
    <p:sldId id="528" r:id="rId9"/>
    <p:sldId id="530" r:id="rId10"/>
    <p:sldId id="531" r:id="rId11"/>
    <p:sldId id="474" r:id="rId12"/>
    <p:sldId id="532" r:id="rId13"/>
    <p:sldId id="535" r:id="rId14"/>
    <p:sldId id="536" r:id="rId15"/>
    <p:sldId id="533" r:id="rId16"/>
    <p:sldId id="524" r:id="rId17"/>
    <p:sldId id="534" r:id="rId18"/>
    <p:sldId id="540" r:id="rId19"/>
    <p:sldId id="541" r:id="rId20"/>
    <p:sldId id="543" r:id="rId21"/>
    <p:sldId id="544" r:id="rId22"/>
    <p:sldId id="545" r:id="rId23"/>
    <p:sldId id="546" r:id="rId24"/>
    <p:sldId id="547" r:id="rId25"/>
    <p:sldId id="548" r:id="rId26"/>
    <p:sldId id="549" r:id="rId27"/>
    <p:sldId id="550" r:id="rId28"/>
    <p:sldId id="275" r:id="rId29"/>
    <p:sldId id="51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E9D"/>
    <a:srgbClr val="92D050"/>
    <a:srgbClr val="FF7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108" d="100"/>
          <a:sy n="108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33BB8851-F048-46F9-ACCC-DBDA022F769D}" type="datetimeFigureOut">
              <a:rPr lang="en-US" smtClean="0"/>
              <a:pPr/>
              <a:t>8/23/2022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866654B4-AEF1-46BB-9A74-FFAFED3EC62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694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9B43BBD-26CE-5640-EB47-DE5FD9C7B955}"/>
              </a:ext>
            </a:extLst>
          </p:cNvPr>
          <p:cNvSpPr/>
          <p:nvPr userDrawn="1"/>
        </p:nvSpPr>
        <p:spPr>
          <a:xfrm>
            <a:off x="11238807" y="83127"/>
            <a:ext cx="1080655" cy="1388226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5907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64805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63136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6575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ED0BA43-7295-9334-A292-1BC7F3A9B8AC}"/>
              </a:ext>
            </a:extLst>
          </p:cNvPr>
          <p:cNvSpPr/>
          <p:nvPr userDrawn="1"/>
        </p:nvSpPr>
        <p:spPr>
          <a:xfrm>
            <a:off x="11212793" y="0"/>
            <a:ext cx="1080655" cy="1388226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oogle Shape;12;p7">
            <a:extLst>
              <a:ext uri="{FF2B5EF4-FFF2-40B4-BE49-F238E27FC236}">
                <a16:creationId xmlns:a16="http://schemas.microsoft.com/office/drawing/2014/main" id="{1B6C1D37-D0B6-6D7C-08A3-14C2076D26F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101446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714E13AE-0028-488F-4A48-55990761E07E}"/>
              </a:ext>
            </a:extLst>
          </p:cNvPr>
          <p:cNvSpPr/>
          <p:nvPr userDrawn="1"/>
        </p:nvSpPr>
        <p:spPr>
          <a:xfrm>
            <a:off x="11295867" y="36865"/>
            <a:ext cx="1080655" cy="1388226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9241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oogle Shape;20;p8">
            <a:extLst>
              <a:ext uri="{FF2B5EF4-FFF2-40B4-BE49-F238E27FC236}">
                <a16:creationId xmlns:a16="http://schemas.microsoft.com/office/drawing/2014/main" id="{4B7F790E-FEB6-5BE8-E95E-386BBB0275C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121" y="0"/>
            <a:ext cx="12184879" cy="6816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047337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01F8E5E9-0164-222B-FD09-ECB7827E65D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3080" y="2003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9746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79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61" r:id="rId5"/>
    <p:sldLayoutId id="2147483662" r:id="rId6"/>
    <p:sldLayoutId id="2147483685" r:id="rId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5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8.gif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7.gif"/><Relationship Id="rId5" Type="http://schemas.openxmlformats.org/officeDocument/2006/relationships/image" Target="../media/image36.gif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openxmlformats.org/officeDocument/2006/relationships/image" Target="../media/image37.gif"/><Relationship Id="rId18" Type="http://schemas.openxmlformats.org/officeDocument/2006/relationships/image" Target="../media/image45.gif"/><Relationship Id="rId3" Type="http://schemas.microsoft.com/office/2007/relationships/media" Target="../media/media6.mp3"/><Relationship Id="rId7" Type="http://schemas.microsoft.com/office/2007/relationships/media" Target="../media/media8.mp3"/><Relationship Id="rId12" Type="http://schemas.openxmlformats.org/officeDocument/2006/relationships/image" Target="../media/image35.png"/><Relationship Id="rId17" Type="http://schemas.openxmlformats.org/officeDocument/2006/relationships/image" Target="../media/image44.gif"/><Relationship Id="rId2" Type="http://schemas.openxmlformats.org/officeDocument/2006/relationships/audio" Target="../media/media5.mp3"/><Relationship Id="rId16" Type="http://schemas.openxmlformats.org/officeDocument/2006/relationships/image" Target="../media/image43.gif"/><Relationship Id="rId20" Type="http://schemas.openxmlformats.org/officeDocument/2006/relationships/image" Target="../media/image41.png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slideLayout" Target="../slideLayouts/slideLayout3.xml"/><Relationship Id="rId5" Type="http://schemas.microsoft.com/office/2007/relationships/media" Target="../media/media7.mp3"/><Relationship Id="rId15" Type="http://schemas.openxmlformats.org/officeDocument/2006/relationships/image" Target="../media/image42.gif"/><Relationship Id="rId10" Type="http://schemas.openxmlformats.org/officeDocument/2006/relationships/audio" Target="../media/media9.mp3"/><Relationship Id="rId19" Type="http://schemas.openxmlformats.org/officeDocument/2006/relationships/image" Target="../media/image40.png"/><Relationship Id="rId4" Type="http://schemas.openxmlformats.org/officeDocument/2006/relationships/audio" Target="../media/media6.mp3"/><Relationship Id="rId9" Type="http://schemas.microsoft.com/office/2007/relationships/media" Target="../media/media9.mp3"/><Relationship Id="rId14" Type="http://schemas.openxmlformats.org/officeDocument/2006/relationships/image" Target="../media/image36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49.png"/><Relationship Id="rId3" Type="http://schemas.openxmlformats.org/officeDocument/2006/relationships/audio" Target="../media/audio2.wav"/><Relationship Id="rId7" Type="http://schemas.openxmlformats.org/officeDocument/2006/relationships/image" Target="../media/image37.gif"/><Relationship Id="rId12" Type="http://schemas.openxmlformats.org/officeDocument/2006/relationships/image" Target="../media/image48.gif"/><Relationship Id="rId2" Type="http://schemas.openxmlformats.org/officeDocument/2006/relationships/audio" Target="../media/audio1.wav"/><Relationship Id="rId16" Type="http://schemas.openxmlformats.org/officeDocument/2006/relationships/image" Target="../media/image50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11" Type="http://schemas.openxmlformats.org/officeDocument/2006/relationships/image" Target="../media/image45.gif"/><Relationship Id="rId5" Type="http://schemas.openxmlformats.org/officeDocument/2006/relationships/audio" Target="../media/audio4.wav"/><Relationship Id="rId15" Type="http://schemas.openxmlformats.org/officeDocument/2006/relationships/image" Target="../media/image40.png"/><Relationship Id="rId10" Type="http://schemas.openxmlformats.org/officeDocument/2006/relationships/image" Target="../media/image47.gif"/><Relationship Id="rId4" Type="http://schemas.openxmlformats.org/officeDocument/2006/relationships/audio" Target="../media/audio3.wav"/><Relationship Id="rId9" Type="http://schemas.openxmlformats.org/officeDocument/2006/relationships/image" Target="../media/image36.gif"/><Relationship Id="rId1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13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46.gif"/><Relationship Id="rId12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gif"/><Relationship Id="rId11" Type="http://schemas.openxmlformats.org/officeDocument/2006/relationships/image" Target="../media/image48.gif"/><Relationship Id="rId5" Type="http://schemas.openxmlformats.org/officeDocument/2006/relationships/image" Target="../media/image35.png"/><Relationship Id="rId15" Type="http://schemas.openxmlformats.org/officeDocument/2006/relationships/image" Target="../media/image51.gif"/><Relationship Id="rId10" Type="http://schemas.openxmlformats.org/officeDocument/2006/relationships/image" Target="../media/image45.gif"/><Relationship Id="rId4" Type="http://schemas.openxmlformats.org/officeDocument/2006/relationships/audio" Target="../media/audio4.wav"/><Relationship Id="rId9" Type="http://schemas.openxmlformats.org/officeDocument/2006/relationships/image" Target="../media/image47.gif"/><Relationship Id="rId1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13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46.gif"/><Relationship Id="rId12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gif"/><Relationship Id="rId11" Type="http://schemas.openxmlformats.org/officeDocument/2006/relationships/image" Target="../media/image45.gif"/><Relationship Id="rId5" Type="http://schemas.openxmlformats.org/officeDocument/2006/relationships/image" Target="../media/image35.png"/><Relationship Id="rId15" Type="http://schemas.openxmlformats.org/officeDocument/2006/relationships/image" Target="../media/image52.gif"/><Relationship Id="rId10" Type="http://schemas.openxmlformats.org/officeDocument/2006/relationships/image" Target="../media/image47.gif"/><Relationship Id="rId4" Type="http://schemas.openxmlformats.org/officeDocument/2006/relationships/audio" Target="../media/audio4.wav"/><Relationship Id="rId9" Type="http://schemas.openxmlformats.org/officeDocument/2006/relationships/image" Target="../media/image36.gif"/><Relationship Id="rId1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13" Type="http://schemas.openxmlformats.org/officeDocument/2006/relationships/image" Target="../media/image52.gif"/><Relationship Id="rId3" Type="http://schemas.openxmlformats.org/officeDocument/2006/relationships/audio" Target="../media/audio1.wav"/><Relationship Id="rId7" Type="http://schemas.openxmlformats.org/officeDocument/2006/relationships/image" Target="../media/image46.gif"/><Relationship Id="rId12" Type="http://schemas.openxmlformats.org/officeDocument/2006/relationships/image" Target="../media/image45.gif"/><Relationship Id="rId2" Type="http://schemas.openxmlformats.org/officeDocument/2006/relationships/audio" Target="../media/audio3.wav"/><Relationship Id="rId16" Type="http://schemas.microsoft.com/office/2007/relationships/hdphoto" Target="../media/hdphoto2.wdp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gif"/><Relationship Id="rId11" Type="http://schemas.openxmlformats.org/officeDocument/2006/relationships/image" Target="../media/image47.gif"/><Relationship Id="rId5" Type="http://schemas.openxmlformats.org/officeDocument/2006/relationships/image" Target="../media/image35.png"/><Relationship Id="rId15" Type="http://schemas.openxmlformats.org/officeDocument/2006/relationships/image" Target="../media/image49.png"/><Relationship Id="rId10" Type="http://schemas.openxmlformats.org/officeDocument/2006/relationships/image" Target="../media/image36.gif"/><Relationship Id="rId4" Type="http://schemas.openxmlformats.org/officeDocument/2006/relationships/audio" Target="../media/audio4.wav"/><Relationship Id="rId9" Type="http://schemas.openxmlformats.org/officeDocument/2006/relationships/image" Target="../media/image48.gif"/><Relationship Id="rId1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13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46.gif"/><Relationship Id="rId12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gif"/><Relationship Id="rId11" Type="http://schemas.openxmlformats.org/officeDocument/2006/relationships/image" Target="../media/image48.gif"/><Relationship Id="rId5" Type="http://schemas.openxmlformats.org/officeDocument/2006/relationships/image" Target="../media/image35.png"/><Relationship Id="rId15" Type="http://schemas.openxmlformats.org/officeDocument/2006/relationships/image" Target="../media/image51.gif"/><Relationship Id="rId10" Type="http://schemas.openxmlformats.org/officeDocument/2006/relationships/image" Target="../media/image45.gif"/><Relationship Id="rId4" Type="http://schemas.openxmlformats.org/officeDocument/2006/relationships/audio" Target="../media/audio4.wav"/><Relationship Id="rId9" Type="http://schemas.openxmlformats.org/officeDocument/2006/relationships/image" Target="../media/image47.gif"/><Relationship Id="rId1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image" Target="../media/image55.png"/><Relationship Id="rId9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2700842" y="1658131"/>
            <a:ext cx="7019870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5: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7, 8, 9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B7BA99-CAC6-460F-8F0E-8B19515AE1BE}"/>
              </a:ext>
            </a:extLst>
          </p:cNvPr>
          <p:cNvSpPr/>
          <p:nvPr/>
        </p:nvSpPr>
        <p:spPr>
          <a:xfrm>
            <a:off x="10157469" y="223744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>
              <a:defRPr/>
            </a:pPr>
            <a:r>
              <a:rPr lang="en-US" sz="4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TOÁN 1</a:t>
            </a:r>
          </a:p>
        </p:txBody>
      </p:sp>
    </p:spTree>
    <p:extLst>
      <p:ext uri="{BB962C8B-B14F-4D97-AF65-F5344CB8AC3E}">
        <p14:creationId xmlns:p14="http://schemas.microsoft.com/office/powerpoint/2010/main" val="357230832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2" name="y2meta.com - Tập Viết Số 9">
            <a:hlinkClick r:id="" action="ppaction://media"/>
            <a:extLst>
              <a:ext uri="{FF2B5EF4-FFF2-40B4-BE49-F238E27FC236}">
                <a16:creationId xmlns:a16="http://schemas.microsoft.com/office/drawing/2014/main" id="{9B511642-8FC7-4345-94AB-F1C0330816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159" t="8191" r="8223" b="8000"/>
          <a:stretch/>
        </p:blipFill>
        <p:spPr>
          <a:xfrm>
            <a:off x="3215640" y="811293"/>
            <a:ext cx="5734594" cy="574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014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995807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LUYỆN TẬP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5679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Sun 4">
            <a:extLst>
              <a:ext uri="{FF2B5EF4-FFF2-40B4-BE49-F238E27FC236}">
                <a16:creationId xmlns:a16="http://schemas.microsoft.com/office/drawing/2014/main" id="{AF16F960-37F3-4754-8CE9-8C8A63FAFDA4}"/>
              </a:ext>
            </a:extLst>
          </p:cNvPr>
          <p:cNvSpPr/>
          <p:nvPr/>
        </p:nvSpPr>
        <p:spPr>
          <a:xfrm>
            <a:off x="777918" y="673321"/>
            <a:ext cx="923400" cy="910427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DF7403BC-8F99-4161-B1D4-C336424F4632}"/>
              </a:ext>
            </a:extLst>
          </p:cNvPr>
          <p:cNvSpPr/>
          <p:nvPr/>
        </p:nvSpPr>
        <p:spPr>
          <a:xfrm>
            <a:off x="431498" y="851064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38B20D5-18F6-4786-8D48-F85A0F8AC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6217" y="842186"/>
            <a:ext cx="40241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37588E17-D023-4E67-B296-23153C5D0BF3}"/>
              </a:ext>
            </a:extLst>
          </p:cNvPr>
          <p:cNvSpPr/>
          <p:nvPr/>
        </p:nvSpPr>
        <p:spPr>
          <a:xfrm>
            <a:off x="2256277" y="5528458"/>
            <a:ext cx="719182" cy="698414"/>
          </a:xfrm>
          <a:prstGeom prst="roundRect">
            <a:avLst/>
          </a:prstGeom>
          <a:solidFill>
            <a:srgbClr val="ED7D31">
              <a:lumMod val="60000"/>
              <a:lumOff val="4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BF28753F-E486-491E-B2EC-2AF9B61C4503}"/>
              </a:ext>
            </a:extLst>
          </p:cNvPr>
          <p:cNvSpPr/>
          <p:nvPr/>
        </p:nvSpPr>
        <p:spPr>
          <a:xfrm>
            <a:off x="2369876" y="5573185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5B60A7EE-487C-4D0B-BF2A-A402F177FD5B}"/>
              </a:ext>
            </a:extLst>
          </p:cNvPr>
          <p:cNvSpPr/>
          <p:nvPr/>
        </p:nvSpPr>
        <p:spPr>
          <a:xfrm>
            <a:off x="2369876" y="5570110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D2C847FA-2A04-4447-A994-F1FEA9476F22}"/>
              </a:ext>
            </a:extLst>
          </p:cNvPr>
          <p:cNvSpPr/>
          <p:nvPr/>
        </p:nvSpPr>
        <p:spPr>
          <a:xfrm>
            <a:off x="5915374" y="3909083"/>
            <a:ext cx="719182" cy="698414"/>
          </a:xfrm>
          <a:prstGeom prst="roundRect">
            <a:avLst/>
          </a:prstGeom>
          <a:solidFill>
            <a:srgbClr val="ED7D31">
              <a:lumMod val="60000"/>
              <a:lumOff val="4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1C7728E1-D0EF-45E2-A2DE-1D844DC99E31}"/>
              </a:ext>
            </a:extLst>
          </p:cNvPr>
          <p:cNvSpPr/>
          <p:nvPr/>
        </p:nvSpPr>
        <p:spPr>
          <a:xfrm>
            <a:off x="6010403" y="3966409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B7C8745B-0668-4DD5-B43C-BAEF5EC6D6F2}"/>
              </a:ext>
            </a:extLst>
          </p:cNvPr>
          <p:cNvSpPr/>
          <p:nvPr/>
        </p:nvSpPr>
        <p:spPr>
          <a:xfrm>
            <a:off x="6019097" y="3966409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82722223-43D6-43C7-BA4A-758F145F5F83}"/>
              </a:ext>
            </a:extLst>
          </p:cNvPr>
          <p:cNvSpPr/>
          <p:nvPr/>
        </p:nvSpPr>
        <p:spPr>
          <a:xfrm>
            <a:off x="9421262" y="5510940"/>
            <a:ext cx="719182" cy="698414"/>
          </a:xfrm>
          <a:prstGeom prst="roundRect">
            <a:avLst/>
          </a:prstGeom>
          <a:solidFill>
            <a:srgbClr val="ED7D31">
              <a:lumMod val="60000"/>
              <a:lumOff val="4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0C240CA2-F7E8-4A27-B5E7-AF035F56FDCE}"/>
              </a:ext>
            </a:extLst>
          </p:cNvPr>
          <p:cNvSpPr/>
          <p:nvPr/>
        </p:nvSpPr>
        <p:spPr>
          <a:xfrm>
            <a:off x="9540589" y="5581496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0059A584-B22A-479F-B216-A644FCF8B408}"/>
              </a:ext>
            </a:extLst>
          </p:cNvPr>
          <p:cNvSpPr/>
          <p:nvPr/>
        </p:nvSpPr>
        <p:spPr>
          <a:xfrm>
            <a:off x="9540589" y="5581496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15" name="Picture 33">
            <a:extLst>
              <a:ext uri="{FF2B5EF4-FFF2-40B4-BE49-F238E27FC236}">
                <a16:creationId xmlns:a16="http://schemas.microsoft.com/office/drawing/2014/main" id="{56C85F9D-77A0-4A99-AF62-13E9085689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4" t="19275" r="60003" b="22640"/>
          <a:stretch/>
        </p:blipFill>
        <p:spPr>
          <a:xfrm>
            <a:off x="1001058" y="2452032"/>
            <a:ext cx="3286125" cy="2632364"/>
          </a:xfrm>
          <a:prstGeom prst="rect">
            <a:avLst/>
          </a:prstGeom>
        </p:spPr>
      </p:pic>
      <p:pic>
        <p:nvPicPr>
          <p:cNvPr id="16" name="Picture 34">
            <a:extLst>
              <a:ext uri="{FF2B5EF4-FFF2-40B4-BE49-F238E27FC236}">
                <a16:creationId xmlns:a16="http://schemas.microsoft.com/office/drawing/2014/main" id="{5E871163-523E-438B-B854-7E841ACCDB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9" t="19275" r="33168" b="22640"/>
          <a:stretch/>
        </p:blipFill>
        <p:spPr>
          <a:xfrm>
            <a:off x="4538536" y="893360"/>
            <a:ext cx="3286126" cy="2632364"/>
          </a:xfrm>
          <a:prstGeom prst="rect">
            <a:avLst/>
          </a:prstGeom>
        </p:spPr>
      </p:pic>
      <p:pic>
        <p:nvPicPr>
          <p:cNvPr id="17" name="Picture 35">
            <a:extLst>
              <a:ext uri="{FF2B5EF4-FFF2-40B4-BE49-F238E27FC236}">
                <a16:creationId xmlns:a16="http://schemas.microsoft.com/office/drawing/2014/main" id="{F7191C2E-35CD-434F-8D65-6A926E2FCB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38" t="19275" r="5909" b="22640"/>
          <a:stretch/>
        </p:blipFill>
        <p:spPr>
          <a:xfrm>
            <a:off x="8112599" y="2209542"/>
            <a:ext cx="3286127" cy="263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749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  <p:bldP spid="8" grpId="0"/>
      <p:bldP spid="9" grpId="0" animBg="1"/>
      <p:bldP spid="10" grpId="0"/>
      <p:bldP spid="10" grpId="1"/>
      <p:bldP spid="11" grpId="0"/>
      <p:bldP spid="12" grpId="0" animBg="1"/>
      <p:bldP spid="13" grpId="0"/>
      <p:bldP spid="13" grpId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Sun 3">
            <a:extLst>
              <a:ext uri="{FF2B5EF4-FFF2-40B4-BE49-F238E27FC236}">
                <a16:creationId xmlns:a16="http://schemas.microsoft.com/office/drawing/2014/main" id="{5D6ACF5B-C0A4-47AF-B544-F0896D52C251}"/>
              </a:ext>
            </a:extLst>
          </p:cNvPr>
          <p:cNvSpPr/>
          <p:nvPr/>
        </p:nvSpPr>
        <p:spPr>
          <a:xfrm>
            <a:off x="893125" y="706358"/>
            <a:ext cx="907167" cy="937052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391EB9B1-8683-40BB-A3FE-7D63AFCD5F8E}"/>
              </a:ext>
            </a:extLst>
          </p:cNvPr>
          <p:cNvSpPr/>
          <p:nvPr/>
        </p:nvSpPr>
        <p:spPr>
          <a:xfrm>
            <a:off x="618761" y="886663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A816A7D7-A3DB-4AD7-A30A-26F2EB646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6733" y="890629"/>
            <a:ext cx="82509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phù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(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mẫu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) :</a:t>
            </a:r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F2D0C221-E195-4F6E-BBBF-E8B3BA3A2D08}"/>
              </a:ext>
            </a:extLst>
          </p:cNvPr>
          <p:cNvSpPr/>
          <p:nvPr/>
        </p:nvSpPr>
        <p:spPr>
          <a:xfrm>
            <a:off x="1096179" y="2460186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DDC90C-9AAC-40CF-8C18-9FFA396ECF02}"/>
              </a:ext>
            </a:extLst>
          </p:cNvPr>
          <p:cNvSpPr/>
          <p:nvPr/>
        </p:nvSpPr>
        <p:spPr>
          <a:xfrm>
            <a:off x="3794247" y="2460186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920D3E8-E4AD-42FA-AB3E-EDE0F83BD5BA}"/>
              </a:ext>
            </a:extLst>
          </p:cNvPr>
          <p:cNvSpPr/>
          <p:nvPr/>
        </p:nvSpPr>
        <p:spPr>
          <a:xfrm>
            <a:off x="6487103" y="2442643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56878909-E996-46E7-AB71-17535BACC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584" y="4436935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1ADAD775-A51D-4AD3-A5FD-A840A082B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4508" y="4436934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A2DBB58E-F466-4B1D-905B-2024A9C0F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6432" y="4436934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2" name="Rectangle: Rounded Corners 17">
            <a:extLst>
              <a:ext uri="{FF2B5EF4-FFF2-40B4-BE49-F238E27FC236}">
                <a16:creationId xmlns:a16="http://schemas.microsoft.com/office/drawing/2014/main" id="{3186706C-A8F5-4E84-9036-24C3920BDC3F}"/>
              </a:ext>
            </a:extLst>
          </p:cNvPr>
          <p:cNvSpPr/>
          <p:nvPr/>
        </p:nvSpPr>
        <p:spPr>
          <a:xfrm>
            <a:off x="9196971" y="2442643"/>
            <a:ext cx="2202870" cy="1638300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FA398A5A-8C8E-4F75-BD2F-30009286D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03993" y="4435033"/>
            <a:ext cx="6679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4" name="Isosceles Triangle 11">
            <a:extLst>
              <a:ext uri="{FF2B5EF4-FFF2-40B4-BE49-F238E27FC236}">
                <a16:creationId xmlns:a16="http://schemas.microsoft.com/office/drawing/2014/main" id="{750EFB01-7C92-46AB-B6E2-CA8AE9F0593C}"/>
              </a:ext>
            </a:extLst>
          </p:cNvPr>
          <p:cNvSpPr/>
          <p:nvPr/>
        </p:nvSpPr>
        <p:spPr>
          <a:xfrm>
            <a:off x="1466794" y="2666777"/>
            <a:ext cx="396859" cy="401781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6">
            <a:extLst>
              <a:ext uri="{FF2B5EF4-FFF2-40B4-BE49-F238E27FC236}">
                <a16:creationId xmlns:a16="http://schemas.microsoft.com/office/drawing/2014/main" id="{1AB1B2C2-894E-4DDF-90DD-C70397653479}"/>
              </a:ext>
            </a:extLst>
          </p:cNvPr>
          <p:cNvSpPr/>
          <p:nvPr/>
        </p:nvSpPr>
        <p:spPr>
          <a:xfrm>
            <a:off x="2209745" y="2666777"/>
            <a:ext cx="396859" cy="401781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21">
            <a:extLst>
              <a:ext uri="{FF2B5EF4-FFF2-40B4-BE49-F238E27FC236}">
                <a16:creationId xmlns:a16="http://schemas.microsoft.com/office/drawing/2014/main" id="{11398CD2-4486-42E4-A267-2FD91800456D}"/>
              </a:ext>
            </a:extLst>
          </p:cNvPr>
          <p:cNvSpPr/>
          <p:nvPr/>
        </p:nvSpPr>
        <p:spPr>
          <a:xfrm>
            <a:off x="1867390" y="3331796"/>
            <a:ext cx="396859" cy="401781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22">
            <a:extLst>
              <a:ext uri="{FF2B5EF4-FFF2-40B4-BE49-F238E27FC236}">
                <a16:creationId xmlns:a16="http://schemas.microsoft.com/office/drawing/2014/main" id="{9B77E08E-AED5-4E8E-A1D8-6788B58C8DF4}"/>
              </a:ext>
            </a:extLst>
          </p:cNvPr>
          <p:cNvSpPr/>
          <p:nvPr/>
        </p:nvSpPr>
        <p:spPr>
          <a:xfrm>
            <a:off x="2610341" y="3331796"/>
            <a:ext cx="396859" cy="401781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23">
            <a:extLst>
              <a:ext uri="{FF2B5EF4-FFF2-40B4-BE49-F238E27FC236}">
                <a16:creationId xmlns:a16="http://schemas.microsoft.com/office/drawing/2014/main" id="{02F388CE-D835-4796-A231-0481395C1695}"/>
              </a:ext>
            </a:extLst>
          </p:cNvPr>
          <p:cNvSpPr/>
          <p:nvPr/>
        </p:nvSpPr>
        <p:spPr>
          <a:xfrm>
            <a:off x="4015499" y="2679196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24">
            <a:extLst>
              <a:ext uri="{FF2B5EF4-FFF2-40B4-BE49-F238E27FC236}">
                <a16:creationId xmlns:a16="http://schemas.microsoft.com/office/drawing/2014/main" id="{7F4E0CAB-63E7-4C83-B454-46D0DDE0D6D7}"/>
              </a:ext>
            </a:extLst>
          </p:cNvPr>
          <p:cNvSpPr/>
          <p:nvPr/>
        </p:nvSpPr>
        <p:spPr>
          <a:xfrm>
            <a:off x="4747468" y="2679196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25">
            <a:extLst>
              <a:ext uri="{FF2B5EF4-FFF2-40B4-BE49-F238E27FC236}">
                <a16:creationId xmlns:a16="http://schemas.microsoft.com/office/drawing/2014/main" id="{7E640002-72F1-4031-A9DA-6F323DCD359D}"/>
              </a:ext>
            </a:extLst>
          </p:cNvPr>
          <p:cNvSpPr/>
          <p:nvPr/>
        </p:nvSpPr>
        <p:spPr>
          <a:xfrm>
            <a:off x="3959171" y="3330360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6">
            <a:extLst>
              <a:ext uri="{FF2B5EF4-FFF2-40B4-BE49-F238E27FC236}">
                <a16:creationId xmlns:a16="http://schemas.microsoft.com/office/drawing/2014/main" id="{C0E4904A-8F22-4D42-A528-2A501AA60AAC}"/>
              </a:ext>
            </a:extLst>
          </p:cNvPr>
          <p:cNvSpPr/>
          <p:nvPr/>
        </p:nvSpPr>
        <p:spPr>
          <a:xfrm>
            <a:off x="4973455" y="3330360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8">
            <a:extLst>
              <a:ext uri="{FF2B5EF4-FFF2-40B4-BE49-F238E27FC236}">
                <a16:creationId xmlns:a16="http://schemas.microsoft.com/office/drawing/2014/main" id="{91E284FE-9C94-431E-866A-0FE17451461D}"/>
              </a:ext>
            </a:extLst>
          </p:cNvPr>
          <p:cNvSpPr/>
          <p:nvPr/>
        </p:nvSpPr>
        <p:spPr>
          <a:xfrm>
            <a:off x="4450870" y="3330360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9">
            <a:extLst>
              <a:ext uri="{FF2B5EF4-FFF2-40B4-BE49-F238E27FC236}">
                <a16:creationId xmlns:a16="http://schemas.microsoft.com/office/drawing/2014/main" id="{EB54C137-2448-4408-BEE5-16758E840E40}"/>
              </a:ext>
            </a:extLst>
          </p:cNvPr>
          <p:cNvSpPr/>
          <p:nvPr/>
        </p:nvSpPr>
        <p:spPr>
          <a:xfrm>
            <a:off x="5372787" y="2679196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30">
            <a:extLst>
              <a:ext uri="{FF2B5EF4-FFF2-40B4-BE49-F238E27FC236}">
                <a16:creationId xmlns:a16="http://schemas.microsoft.com/office/drawing/2014/main" id="{B5D0DB05-AA99-47DF-96A0-0E7755984660}"/>
              </a:ext>
            </a:extLst>
          </p:cNvPr>
          <p:cNvSpPr/>
          <p:nvPr/>
        </p:nvSpPr>
        <p:spPr>
          <a:xfrm>
            <a:off x="5497393" y="3344214"/>
            <a:ext cx="396859" cy="401781"/>
          </a:xfrm>
          <a:prstGeom prst="triangle">
            <a:avLst/>
          </a:prstGeom>
          <a:solidFill>
            <a:srgbClr val="00B050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31">
            <a:extLst>
              <a:ext uri="{FF2B5EF4-FFF2-40B4-BE49-F238E27FC236}">
                <a16:creationId xmlns:a16="http://schemas.microsoft.com/office/drawing/2014/main" id="{B36B1C85-F9FB-4243-9A52-51D06F41F496}"/>
              </a:ext>
            </a:extLst>
          </p:cNvPr>
          <p:cNvSpPr/>
          <p:nvPr/>
        </p:nvSpPr>
        <p:spPr>
          <a:xfrm>
            <a:off x="6784657" y="2512645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32">
            <a:extLst>
              <a:ext uri="{FF2B5EF4-FFF2-40B4-BE49-F238E27FC236}">
                <a16:creationId xmlns:a16="http://schemas.microsoft.com/office/drawing/2014/main" id="{CB3C9350-3326-44A0-BC38-21188C707AB5}"/>
              </a:ext>
            </a:extLst>
          </p:cNvPr>
          <p:cNvSpPr/>
          <p:nvPr/>
        </p:nvSpPr>
        <p:spPr>
          <a:xfrm>
            <a:off x="6784657" y="3566950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33">
            <a:extLst>
              <a:ext uri="{FF2B5EF4-FFF2-40B4-BE49-F238E27FC236}">
                <a16:creationId xmlns:a16="http://schemas.microsoft.com/office/drawing/2014/main" id="{494C0176-1A8E-4810-91DC-1C74E61CE4E6}"/>
              </a:ext>
            </a:extLst>
          </p:cNvPr>
          <p:cNvSpPr/>
          <p:nvPr/>
        </p:nvSpPr>
        <p:spPr>
          <a:xfrm>
            <a:off x="6784657" y="3051986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35">
            <a:extLst>
              <a:ext uri="{FF2B5EF4-FFF2-40B4-BE49-F238E27FC236}">
                <a16:creationId xmlns:a16="http://schemas.microsoft.com/office/drawing/2014/main" id="{AE265324-1D07-444F-880F-AB9B7DA176EF}"/>
              </a:ext>
            </a:extLst>
          </p:cNvPr>
          <p:cNvSpPr/>
          <p:nvPr/>
        </p:nvSpPr>
        <p:spPr>
          <a:xfrm>
            <a:off x="7390844" y="2512645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36">
            <a:extLst>
              <a:ext uri="{FF2B5EF4-FFF2-40B4-BE49-F238E27FC236}">
                <a16:creationId xmlns:a16="http://schemas.microsoft.com/office/drawing/2014/main" id="{D07FFCF1-2AB4-468B-B10E-97A564DF171F}"/>
              </a:ext>
            </a:extLst>
          </p:cNvPr>
          <p:cNvSpPr/>
          <p:nvPr/>
        </p:nvSpPr>
        <p:spPr>
          <a:xfrm>
            <a:off x="7390844" y="3566950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37">
            <a:extLst>
              <a:ext uri="{FF2B5EF4-FFF2-40B4-BE49-F238E27FC236}">
                <a16:creationId xmlns:a16="http://schemas.microsoft.com/office/drawing/2014/main" id="{66057D33-04B2-40A4-809A-B7D366128BEC}"/>
              </a:ext>
            </a:extLst>
          </p:cNvPr>
          <p:cNvSpPr/>
          <p:nvPr/>
        </p:nvSpPr>
        <p:spPr>
          <a:xfrm>
            <a:off x="7390844" y="3051986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8">
            <a:extLst>
              <a:ext uri="{FF2B5EF4-FFF2-40B4-BE49-F238E27FC236}">
                <a16:creationId xmlns:a16="http://schemas.microsoft.com/office/drawing/2014/main" id="{A7DCAD14-7534-4D5F-B887-DADD075F0262}"/>
              </a:ext>
            </a:extLst>
          </p:cNvPr>
          <p:cNvSpPr/>
          <p:nvPr/>
        </p:nvSpPr>
        <p:spPr>
          <a:xfrm>
            <a:off x="7997031" y="2512645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9">
            <a:extLst>
              <a:ext uri="{FF2B5EF4-FFF2-40B4-BE49-F238E27FC236}">
                <a16:creationId xmlns:a16="http://schemas.microsoft.com/office/drawing/2014/main" id="{DB6D5439-2E3C-4386-8391-846FDF865E04}"/>
              </a:ext>
            </a:extLst>
          </p:cNvPr>
          <p:cNvSpPr/>
          <p:nvPr/>
        </p:nvSpPr>
        <p:spPr>
          <a:xfrm>
            <a:off x="7997031" y="3566950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40">
            <a:extLst>
              <a:ext uri="{FF2B5EF4-FFF2-40B4-BE49-F238E27FC236}">
                <a16:creationId xmlns:a16="http://schemas.microsoft.com/office/drawing/2014/main" id="{145327EE-5190-4FE4-8CBE-BAA4BFCFA7F0}"/>
              </a:ext>
            </a:extLst>
          </p:cNvPr>
          <p:cNvSpPr/>
          <p:nvPr/>
        </p:nvSpPr>
        <p:spPr>
          <a:xfrm>
            <a:off x="7997031" y="3051986"/>
            <a:ext cx="396859" cy="401781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Isosceles Triangle 41">
            <a:extLst>
              <a:ext uri="{FF2B5EF4-FFF2-40B4-BE49-F238E27FC236}">
                <a16:creationId xmlns:a16="http://schemas.microsoft.com/office/drawing/2014/main" id="{BCC267A0-17DF-4D53-B83D-6F87CCE278E5}"/>
              </a:ext>
            </a:extLst>
          </p:cNvPr>
          <p:cNvSpPr/>
          <p:nvPr/>
        </p:nvSpPr>
        <p:spPr>
          <a:xfrm>
            <a:off x="9373524" y="2750129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42">
            <a:extLst>
              <a:ext uri="{FF2B5EF4-FFF2-40B4-BE49-F238E27FC236}">
                <a16:creationId xmlns:a16="http://schemas.microsoft.com/office/drawing/2014/main" id="{26F4CFC4-D78D-409F-830C-1C7BE0D23A06}"/>
              </a:ext>
            </a:extLst>
          </p:cNvPr>
          <p:cNvSpPr/>
          <p:nvPr/>
        </p:nvSpPr>
        <p:spPr>
          <a:xfrm>
            <a:off x="10387808" y="2750129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43">
            <a:extLst>
              <a:ext uri="{FF2B5EF4-FFF2-40B4-BE49-F238E27FC236}">
                <a16:creationId xmlns:a16="http://schemas.microsoft.com/office/drawing/2014/main" id="{A7FE2ADD-6DD8-43A1-892D-755C6172BE59}"/>
              </a:ext>
            </a:extLst>
          </p:cNvPr>
          <p:cNvSpPr/>
          <p:nvPr/>
        </p:nvSpPr>
        <p:spPr>
          <a:xfrm>
            <a:off x="9865223" y="2750129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44">
            <a:extLst>
              <a:ext uri="{FF2B5EF4-FFF2-40B4-BE49-F238E27FC236}">
                <a16:creationId xmlns:a16="http://schemas.microsoft.com/office/drawing/2014/main" id="{9C113C75-515F-45B7-86D0-3399AF6DBEC6}"/>
              </a:ext>
            </a:extLst>
          </p:cNvPr>
          <p:cNvSpPr/>
          <p:nvPr/>
        </p:nvSpPr>
        <p:spPr>
          <a:xfrm>
            <a:off x="10911746" y="2763983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45">
            <a:extLst>
              <a:ext uri="{FF2B5EF4-FFF2-40B4-BE49-F238E27FC236}">
                <a16:creationId xmlns:a16="http://schemas.microsoft.com/office/drawing/2014/main" id="{2878F383-7E30-4AFC-8FF0-D8995A4BE253}"/>
              </a:ext>
            </a:extLst>
          </p:cNvPr>
          <p:cNvSpPr/>
          <p:nvPr/>
        </p:nvSpPr>
        <p:spPr>
          <a:xfrm>
            <a:off x="9359169" y="3415146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46">
            <a:extLst>
              <a:ext uri="{FF2B5EF4-FFF2-40B4-BE49-F238E27FC236}">
                <a16:creationId xmlns:a16="http://schemas.microsoft.com/office/drawing/2014/main" id="{A17EBFA0-7CEB-4A05-81BA-0449F498D4E1}"/>
              </a:ext>
            </a:extLst>
          </p:cNvPr>
          <p:cNvSpPr/>
          <p:nvPr/>
        </p:nvSpPr>
        <p:spPr>
          <a:xfrm>
            <a:off x="10373453" y="3415146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Isosceles Triangle 47">
            <a:extLst>
              <a:ext uri="{FF2B5EF4-FFF2-40B4-BE49-F238E27FC236}">
                <a16:creationId xmlns:a16="http://schemas.microsoft.com/office/drawing/2014/main" id="{BD6527DC-9E6C-4B1B-B0D6-BE8B7AB41EAF}"/>
              </a:ext>
            </a:extLst>
          </p:cNvPr>
          <p:cNvSpPr/>
          <p:nvPr/>
        </p:nvSpPr>
        <p:spPr>
          <a:xfrm>
            <a:off x="9850868" y="3415146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Isosceles Triangle 48">
            <a:extLst>
              <a:ext uri="{FF2B5EF4-FFF2-40B4-BE49-F238E27FC236}">
                <a16:creationId xmlns:a16="http://schemas.microsoft.com/office/drawing/2014/main" id="{F62BC74E-7A0D-492C-92CB-6896F70DB720}"/>
              </a:ext>
            </a:extLst>
          </p:cNvPr>
          <p:cNvSpPr/>
          <p:nvPr/>
        </p:nvSpPr>
        <p:spPr>
          <a:xfrm>
            <a:off x="10897391" y="3429000"/>
            <a:ext cx="396859" cy="401781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05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Hình ảnh 47">
            <a:extLst>
              <a:ext uri="{FF2B5EF4-FFF2-40B4-BE49-F238E27FC236}">
                <a16:creationId xmlns:a16="http://schemas.microsoft.com/office/drawing/2014/main" id="{83FE3F3E-4C1B-4F93-AF4C-00F52E436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643366F-6C3A-48F6-A3B3-2FCDF5351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7" y="2679579"/>
            <a:ext cx="10214015" cy="2067871"/>
          </a:xfrm>
          <a:prstGeom prst="rect">
            <a:avLst/>
          </a:prstGeom>
        </p:spPr>
      </p:pic>
      <p:sp>
        <p:nvSpPr>
          <p:cNvPr id="3" name="Sun 1">
            <a:extLst>
              <a:ext uri="{FF2B5EF4-FFF2-40B4-BE49-F238E27FC236}">
                <a16:creationId xmlns:a16="http://schemas.microsoft.com/office/drawing/2014/main" id="{8CA959F0-BF37-49C8-9709-E492E661B37C}"/>
              </a:ext>
            </a:extLst>
          </p:cNvPr>
          <p:cNvSpPr/>
          <p:nvPr/>
        </p:nvSpPr>
        <p:spPr>
          <a:xfrm>
            <a:off x="962848" y="631012"/>
            <a:ext cx="1103608" cy="1145685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20251014-8E7D-4511-8BA1-596E16B58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3016" y="769849"/>
            <a:ext cx="40241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" name="Oval 39">
            <a:extLst>
              <a:ext uri="{FF2B5EF4-FFF2-40B4-BE49-F238E27FC236}">
                <a16:creationId xmlns:a16="http://schemas.microsoft.com/office/drawing/2014/main" id="{AFEE97B2-633F-4CC8-B0FF-7604CF3DE144}"/>
              </a:ext>
            </a:extLst>
          </p:cNvPr>
          <p:cNvSpPr/>
          <p:nvPr/>
        </p:nvSpPr>
        <p:spPr>
          <a:xfrm>
            <a:off x="3219773" y="2721865"/>
            <a:ext cx="817418" cy="8174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40">
            <a:extLst>
              <a:ext uri="{FF2B5EF4-FFF2-40B4-BE49-F238E27FC236}">
                <a16:creationId xmlns:a16="http://schemas.microsoft.com/office/drawing/2014/main" id="{AD6ACB3C-CF55-46B7-BA7F-8745752CA741}"/>
              </a:ext>
            </a:extLst>
          </p:cNvPr>
          <p:cNvSpPr/>
          <p:nvPr/>
        </p:nvSpPr>
        <p:spPr>
          <a:xfrm>
            <a:off x="4320972" y="3566193"/>
            <a:ext cx="817418" cy="8174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42">
            <a:extLst>
              <a:ext uri="{FF2B5EF4-FFF2-40B4-BE49-F238E27FC236}">
                <a16:creationId xmlns:a16="http://schemas.microsoft.com/office/drawing/2014/main" id="{45BEFE70-CE03-4315-8084-CB1E04906D18}"/>
              </a:ext>
            </a:extLst>
          </p:cNvPr>
          <p:cNvSpPr/>
          <p:nvPr/>
        </p:nvSpPr>
        <p:spPr>
          <a:xfrm>
            <a:off x="6763291" y="2805898"/>
            <a:ext cx="817418" cy="8174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44">
            <a:extLst>
              <a:ext uri="{FF2B5EF4-FFF2-40B4-BE49-F238E27FC236}">
                <a16:creationId xmlns:a16="http://schemas.microsoft.com/office/drawing/2014/main" id="{0E480D46-527B-413A-B8C0-08249A8E46AC}"/>
              </a:ext>
            </a:extLst>
          </p:cNvPr>
          <p:cNvSpPr/>
          <p:nvPr/>
        </p:nvSpPr>
        <p:spPr>
          <a:xfrm>
            <a:off x="9394668" y="3780933"/>
            <a:ext cx="817418" cy="81741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51">
            <a:extLst>
              <a:ext uri="{FF2B5EF4-FFF2-40B4-BE49-F238E27FC236}">
                <a16:creationId xmlns:a16="http://schemas.microsoft.com/office/drawing/2014/main" id="{6097DE9E-1B0D-4A6A-B8A6-623F74D730D7}"/>
              </a:ext>
            </a:extLst>
          </p:cNvPr>
          <p:cNvGrpSpPr/>
          <p:nvPr/>
        </p:nvGrpSpPr>
        <p:grpSpPr>
          <a:xfrm>
            <a:off x="766791" y="3813378"/>
            <a:ext cx="817418" cy="817418"/>
            <a:chOff x="562108" y="3098347"/>
            <a:chExt cx="817418" cy="817418"/>
          </a:xfrm>
        </p:grpSpPr>
        <p:sp>
          <p:nvSpPr>
            <p:cNvPr id="11" name="Oval 37">
              <a:extLst>
                <a:ext uri="{FF2B5EF4-FFF2-40B4-BE49-F238E27FC236}">
                  <a16:creationId xmlns:a16="http://schemas.microsoft.com/office/drawing/2014/main" id="{5F8310B2-F979-40BC-98F4-D9E761BA2B01}"/>
                </a:ext>
              </a:extLst>
            </p:cNvPr>
            <p:cNvSpPr/>
            <p:nvPr/>
          </p:nvSpPr>
          <p:spPr>
            <a:xfrm>
              <a:off x="562108" y="3098347"/>
              <a:ext cx="817418" cy="81741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5">
              <a:extLst>
                <a:ext uri="{FF2B5EF4-FFF2-40B4-BE49-F238E27FC236}">
                  <a16:creationId xmlns:a16="http://schemas.microsoft.com/office/drawing/2014/main" id="{761F0394-5BA5-4BB9-A7E1-3AD3B57D00DC}"/>
                </a:ext>
              </a:extLst>
            </p:cNvPr>
            <p:cNvSpPr/>
            <p:nvPr/>
          </p:nvSpPr>
          <p:spPr>
            <a:xfrm>
              <a:off x="726245" y="3209569"/>
              <a:ext cx="568307" cy="583679"/>
            </a:xfrm>
            <a:prstGeom prst="roundRect">
              <a:avLst/>
            </a:prstGeom>
            <a:noFill/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3" name="Group 52">
            <a:extLst>
              <a:ext uri="{FF2B5EF4-FFF2-40B4-BE49-F238E27FC236}">
                <a16:creationId xmlns:a16="http://schemas.microsoft.com/office/drawing/2014/main" id="{4874F3ED-4C25-4C83-A3E9-211C907571E9}"/>
              </a:ext>
            </a:extLst>
          </p:cNvPr>
          <p:cNvGrpSpPr/>
          <p:nvPr/>
        </p:nvGrpSpPr>
        <p:grpSpPr>
          <a:xfrm>
            <a:off x="1880960" y="2983172"/>
            <a:ext cx="817418" cy="817418"/>
            <a:chOff x="1668250" y="2611582"/>
            <a:chExt cx="817418" cy="817418"/>
          </a:xfrm>
        </p:grpSpPr>
        <p:sp>
          <p:nvSpPr>
            <p:cNvPr id="14" name="Oval 38">
              <a:extLst>
                <a:ext uri="{FF2B5EF4-FFF2-40B4-BE49-F238E27FC236}">
                  <a16:creationId xmlns:a16="http://schemas.microsoft.com/office/drawing/2014/main" id="{D7F44358-0849-4A69-AB93-DDFF66F8EF79}"/>
                </a:ext>
              </a:extLst>
            </p:cNvPr>
            <p:cNvSpPr/>
            <p:nvPr/>
          </p:nvSpPr>
          <p:spPr>
            <a:xfrm>
              <a:off x="1668250" y="2611582"/>
              <a:ext cx="817418" cy="81741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5">
              <a:extLst>
                <a:ext uri="{FF2B5EF4-FFF2-40B4-BE49-F238E27FC236}">
                  <a16:creationId xmlns:a16="http://schemas.microsoft.com/office/drawing/2014/main" id="{2AD700BF-9E7A-433B-BCAB-321D1E23F1EA}"/>
                </a:ext>
              </a:extLst>
            </p:cNvPr>
            <p:cNvSpPr/>
            <p:nvPr/>
          </p:nvSpPr>
          <p:spPr>
            <a:xfrm>
              <a:off x="1841710" y="2706480"/>
              <a:ext cx="568307" cy="583679"/>
            </a:xfrm>
            <a:prstGeom prst="roundRect">
              <a:avLst/>
            </a:prstGeom>
            <a:noFill/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6" name="Group 53">
            <a:extLst>
              <a:ext uri="{FF2B5EF4-FFF2-40B4-BE49-F238E27FC236}">
                <a16:creationId xmlns:a16="http://schemas.microsoft.com/office/drawing/2014/main" id="{85907135-AA81-4725-9A91-6BAC2153DE83}"/>
              </a:ext>
            </a:extLst>
          </p:cNvPr>
          <p:cNvGrpSpPr/>
          <p:nvPr/>
        </p:nvGrpSpPr>
        <p:grpSpPr>
          <a:xfrm>
            <a:off x="5692379" y="3646603"/>
            <a:ext cx="817418" cy="817418"/>
            <a:chOff x="5294173" y="3482403"/>
            <a:chExt cx="817418" cy="817418"/>
          </a:xfrm>
        </p:grpSpPr>
        <p:sp>
          <p:nvSpPr>
            <p:cNvPr id="17" name="Oval 41">
              <a:extLst>
                <a:ext uri="{FF2B5EF4-FFF2-40B4-BE49-F238E27FC236}">
                  <a16:creationId xmlns:a16="http://schemas.microsoft.com/office/drawing/2014/main" id="{9F6670FF-B897-488D-AA31-B13A687F7C6C}"/>
                </a:ext>
              </a:extLst>
            </p:cNvPr>
            <p:cNvSpPr/>
            <p:nvPr/>
          </p:nvSpPr>
          <p:spPr>
            <a:xfrm>
              <a:off x="5294173" y="3482403"/>
              <a:ext cx="817418" cy="81741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5">
              <a:extLst>
                <a:ext uri="{FF2B5EF4-FFF2-40B4-BE49-F238E27FC236}">
                  <a16:creationId xmlns:a16="http://schemas.microsoft.com/office/drawing/2014/main" id="{E47D7B98-3EA6-460F-B563-4F1218313D77}"/>
                </a:ext>
              </a:extLst>
            </p:cNvPr>
            <p:cNvSpPr/>
            <p:nvPr/>
          </p:nvSpPr>
          <p:spPr>
            <a:xfrm>
              <a:off x="5446250" y="3599272"/>
              <a:ext cx="568307" cy="583679"/>
            </a:xfrm>
            <a:prstGeom prst="roundRect">
              <a:avLst/>
            </a:prstGeom>
            <a:noFill/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19" name="Group 54">
            <a:extLst>
              <a:ext uri="{FF2B5EF4-FFF2-40B4-BE49-F238E27FC236}">
                <a16:creationId xmlns:a16="http://schemas.microsoft.com/office/drawing/2014/main" id="{A1A2EAD2-B3F3-46E2-B86F-D4782A41F3A0}"/>
              </a:ext>
            </a:extLst>
          </p:cNvPr>
          <p:cNvGrpSpPr/>
          <p:nvPr/>
        </p:nvGrpSpPr>
        <p:grpSpPr>
          <a:xfrm>
            <a:off x="8120047" y="2983172"/>
            <a:ext cx="817418" cy="817418"/>
            <a:chOff x="7708846" y="2694030"/>
            <a:chExt cx="817418" cy="817418"/>
          </a:xfrm>
        </p:grpSpPr>
        <p:sp>
          <p:nvSpPr>
            <p:cNvPr id="20" name="Oval 43">
              <a:extLst>
                <a:ext uri="{FF2B5EF4-FFF2-40B4-BE49-F238E27FC236}">
                  <a16:creationId xmlns:a16="http://schemas.microsoft.com/office/drawing/2014/main" id="{3AB6816F-7338-47D1-B206-B75ECD5941E9}"/>
                </a:ext>
              </a:extLst>
            </p:cNvPr>
            <p:cNvSpPr/>
            <p:nvPr/>
          </p:nvSpPr>
          <p:spPr>
            <a:xfrm>
              <a:off x="7708846" y="2694030"/>
              <a:ext cx="817418" cy="81741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5">
              <a:extLst>
                <a:ext uri="{FF2B5EF4-FFF2-40B4-BE49-F238E27FC236}">
                  <a16:creationId xmlns:a16="http://schemas.microsoft.com/office/drawing/2014/main" id="{35680BE4-B7B8-4611-90F3-CC1FFDD41F7A}"/>
                </a:ext>
              </a:extLst>
            </p:cNvPr>
            <p:cNvSpPr/>
            <p:nvPr/>
          </p:nvSpPr>
          <p:spPr>
            <a:xfrm>
              <a:off x="7870360" y="2804703"/>
              <a:ext cx="568307" cy="583679"/>
            </a:xfrm>
            <a:prstGeom prst="roundRect">
              <a:avLst/>
            </a:prstGeom>
            <a:noFill/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grpSp>
        <p:nvGrpSpPr>
          <p:cNvPr id="22" name="Group 55">
            <a:extLst>
              <a:ext uri="{FF2B5EF4-FFF2-40B4-BE49-F238E27FC236}">
                <a16:creationId xmlns:a16="http://schemas.microsoft.com/office/drawing/2014/main" id="{A30F7B46-8468-4B01-98EC-643E54F91DAC}"/>
              </a:ext>
            </a:extLst>
          </p:cNvPr>
          <p:cNvGrpSpPr/>
          <p:nvPr/>
        </p:nvGrpSpPr>
        <p:grpSpPr>
          <a:xfrm>
            <a:off x="10710363" y="3294528"/>
            <a:ext cx="817418" cy="817418"/>
            <a:chOff x="10017100" y="3718857"/>
            <a:chExt cx="817418" cy="817418"/>
          </a:xfrm>
        </p:grpSpPr>
        <p:sp>
          <p:nvSpPr>
            <p:cNvPr id="23" name="Oval 45">
              <a:extLst>
                <a:ext uri="{FF2B5EF4-FFF2-40B4-BE49-F238E27FC236}">
                  <a16:creationId xmlns:a16="http://schemas.microsoft.com/office/drawing/2014/main" id="{1DC6CC8F-431D-4576-A146-A593038B9E73}"/>
                </a:ext>
              </a:extLst>
            </p:cNvPr>
            <p:cNvSpPr/>
            <p:nvPr/>
          </p:nvSpPr>
          <p:spPr>
            <a:xfrm>
              <a:off x="10017100" y="3718857"/>
              <a:ext cx="817418" cy="81741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5">
              <a:extLst>
                <a:ext uri="{FF2B5EF4-FFF2-40B4-BE49-F238E27FC236}">
                  <a16:creationId xmlns:a16="http://schemas.microsoft.com/office/drawing/2014/main" id="{B9B20766-D1A4-49A4-BAA0-0B683EC883DE}"/>
                </a:ext>
              </a:extLst>
            </p:cNvPr>
            <p:cNvSpPr/>
            <p:nvPr/>
          </p:nvSpPr>
          <p:spPr>
            <a:xfrm>
              <a:off x="10161471" y="3831019"/>
              <a:ext cx="568307" cy="583679"/>
            </a:xfrm>
            <a:prstGeom prst="roundRect">
              <a:avLst/>
            </a:prstGeom>
            <a:noFill/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3600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9</a:t>
              </a:r>
            </a:p>
          </p:txBody>
        </p:sp>
      </p:grp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88717FAF-CAE1-4186-94FA-3A2FA678E649}"/>
              </a:ext>
            </a:extLst>
          </p:cNvPr>
          <p:cNvSpPr/>
          <p:nvPr/>
        </p:nvSpPr>
        <p:spPr>
          <a:xfrm>
            <a:off x="3387907" y="2806245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B8AA86C5-106B-4202-B775-EF9161CE7B9C}"/>
              </a:ext>
            </a:extLst>
          </p:cNvPr>
          <p:cNvSpPr/>
          <p:nvPr/>
        </p:nvSpPr>
        <p:spPr>
          <a:xfrm>
            <a:off x="3372772" y="2816504"/>
            <a:ext cx="1600906" cy="601634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A1367850-3379-42C3-8317-DF44CE6F7AC1}"/>
              </a:ext>
            </a:extLst>
          </p:cNvPr>
          <p:cNvSpPr/>
          <p:nvPr/>
        </p:nvSpPr>
        <p:spPr>
          <a:xfrm>
            <a:off x="4486460" y="3687077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23FB07F6-4436-44DB-A8F7-DA94FBC02C34}"/>
              </a:ext>
            </a:extLst>
          </p:cNvPr>
          <p:cNvSpPr/>
          <p:nvPr/>
        </p:nvSpPr>
        <p:spPr>
          <a:xfrm>
            <a:off x="4447812" y="3663080"/>
            <a:ext cx="1600906" cy="601634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B838553E-B604-4BE2-BC00-622788DD240D}"/>
              </a:ext>
            </a:extLst>
          </p:cNvPr>
          <p:cNvSpPr/>
          <p:nvPr/>
        </p:nvSpPr>
        <p:spPr>
          <a:xfrm>
            <a:off x="6936991" y="2921789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7B0D8A22-FCB7-4779-A6CC-72F918239666}"/>
              </a:ext>
            </a:extLst>
          </p:cNvPr>
          <p:cNvSpPr/>
          <p:nvPr/>
        </p:nvSpPr>
        <p:spPr>
          <a:xfrm>
            <a:off x="6916466" y="2913790"/>
            <a:ext cx="1600906" cy="601634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2F68F0DE-85BF-4C18-86C0-A5CC62F0E125}"/>
              </a:ext>
            </a:extLst>
          </p:cNvPr>
          <p:cNvSpPr/>
          <p:nvPr/>
        </p:nvSpPr>
        <p:spPr>
          <a:xfrm>
            <a:off x="9585527" y="3901896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95E5EDB9-91BE-4B1F-B7D8-BA583EED066D}"/>
              </a:ext>
            </a:extLst>
          </p:cNvPr>
          <p:cNvSpPr/>
          <p:nvPr/>
        </p:nvSpPr>
        <p:spPr>
          <a:xfrm>
            <a:off x="9573634" y="3860972"/>
            <a:ext cx="1600906" cy="601634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F97DB500-B039-40FC-B072-E82B910AEDBD}"/>
              </a:ext>
            </a:extLst>
          </p:cNvPr>
          <p:cNvSpPr/>
          <p:nvPr/>
        </p:nvSpPr>
        <p:spPr>
          <a:xfrm>
            <a:off x="782900" y="924511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32048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25" grpId="0"/>
      <p:bldP spid="25" grpId="1"/>
      <p:bldP spid="26" grpId="0"/>
      <p:bldP spid="27" grpId="0"/>
      <p:bldP spid="27" grpId="1"/>
      <p:bldP spid="28" grpId="0"/>
      <p:bldP spid="29" grpId="0"/>
      <p:bldP spid="29" grpId="1"/>
      <p:bldP spid="30" grpId="0"/>
      <p:bldP spid="31" grpId="0"/>
      <p:bldP spid="31" grpId="1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Sun 3">
            <a:extLst>
              <a:ext uri="{FF2B5EF4-FFF2-40B4-BE49-F238E27FC236}">
                <a16:creationId xmlns:a16="http://schemas.microsoft.com/office/drawing/2014/main" id="{7CB999FE-095C-448D-949D-6875F502CC9F}"/>
              </a:ext>
            </a:extLst>
          </p:cNvPr>
          <p:cNvSpPr/>
          <p:nvPr/>
        </p:nvSpPr>
        <p:spPr>
          <a:xfrm>
            <a:off x="946416" y="851629"/>
            <a:ext cx="982036" cy="931404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994EADE7-415B-4672-838E-B74FBE4926AA}"/>
              </a:ext>
            </a:extLst>
          </p:cNvPr>
          <p:cNvSpPr/>
          <p:nvPr/>
        </p:nvSpPr>
        <p:spPr>
          <a:xfrm>
            <a:off x="709021" y="1022673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AA19431C-3789-4422-BFF8-BC5B7382C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856" y="1022673"/>
            <a:ext cx="63142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7FCCD73-69FA-44B3-8FA9-83F00790F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564" t="12621" r="10942" b="2354"/>
          <a:stretch/>
        </p:blipFill>
        <p:spPr>
          <a:xfrm>
            <a:off x="3903351" y="1177111"/>
            <a:ext cx="5467134" cy="4107343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F4929E0-F53D-4A6E-969A-8B3EF3E4A243}"/>
              </a:ext>
            </a:extLst>
          </p:cNvPr>
          <p:cNvSpPr/>
          <p:nvPr/>
        </p:nvSpPr>
        <p:spPr>
          <a:xfrm>
            <a:off x="3525666" y="5822829"/>
            <a:ext cx="719182" cy="698414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915A3B79-D7F0-4CE6-B5BC-D024A48DA910}"/>
              </a:ext>
            </a:extLst>
          </p:cNvPr>
          <p:cNvSpPr/>
          <p:nvPr/>
        </p:nvSpPr>
        <p:spPr>
          <a:xfrm>
            <a:off x="3654053" y="5870267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FC498F8D-BED4-4C5A-9511-A1C0B2923BED}"/>
              </a:ext>
            </a:extLst>
          </p:cNvPr>
          <p:cNvSpPr/>
          <p:nvPr/>
        </p:nvSpPr>
        <p:spPr>
          <a:xfrm>
            <a:off x="3628310" y="5870267"/>
            <a:ext cx="1600906" cy="601634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E1D35DBF-8723-4652-BB1E-A7EB2200360B}"/>
              </a:ext>
            </a:extLst>
          </p:cNvPr>
          <p:cNvSpPr/>
          <p:nvPr/>
        </p:nvSpPr>
        <p:spPr>
          <a:xfrm>
            <a:off x="6636918" y="5819972"/>
            <a:ext cx="719182" cy="698414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D1706F73-2BA2-4AA7-9D51-918E3E802E06}"/>
              </a:ext>
            </a:extLst>
          </p:cNvPr>
          <p:cNvSpPr/>
          <p:nvPr/>
        </p:nvSpPr>
        <p:spPr>
          <a:xfrm>
            <a:off x="6751414" y="5858062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9BC37DD7-A720-4CED-BA5D-85054258ADBA}"/>
              </a:ext>
            </a:extLst>
          </p:cNvPr>
          <p:cNvSpPr/>
          <p:nvPr/>
        </p:nvSpPr>
        <p:spPr>
          <a:xfrm>
            <a:off x="6742536" y="5863602"/>
            <a:ext cx="1600906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5C189EB0-5E3A-4121-9BB6-9C199EBE223F}"/>
              </a:ext>
            </a:extLst>
          </p:cNvPr>
          <p:cNvSpPr/>
          <p:nvPr/>
        </p:nvSpPr>
        <p:spPr>
          <a:xfrm>
            <a:off x="9805373" y="5729441"/>
            <a:ext cx="719182" cy="698414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406AC91D-6225-46C3-81CC-462AB99E51C2}"/>
              </a:ext>
            </a:extLst>
          </p:cNvPr>
          <p:cNvSpPr/>
          <p:nvPr/>
        </p:nvSpPr>
        <p:spPr>
          <a:xfrm>
            <a:off x="9890295" y="5787575"/>
            <a:ext cx="1142722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AEF684FB-4695-4F22-AC17-8743A8C3148C}"/>
              </a:ext>
            </a:extLst>
          </p:cNvPr>
          <p:cNvSpPr/>
          <p:nvPr/>
        </p:nvSpPr>
        <p:spPr>
          <a:xfrm>
            <a:off x="9920512" y="5785273"/>
            <a:ext cx="1600906" cy="585636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pic>
        <p:nvPicPr>
          <p:cNvPr id="16" name="Picture 38">
            <a:extLst>
              <a:ext uri="{FF2B5EF4-FFF2-40B4-BE49-F238E27FC236}">
                <a16:creationId xmlns:a16="http://schemas.microsoft.com/office/drawing/2014/main" id="{3CB81923-F86E-4E7E-8A02-248BFA55A5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3" t="23320" r="79319" b="58352"/>
          <a:stretch/>
        </p:blipFill>
        <p:spPr>
          <a:xfrm>
            <a:off x="2137340" y="5753982"/>
            <a:ext cx="864459" cy="876807"/>
          </a:xfrm>
          <a:prstGeom prst="rect">
            <a:avLst/>
          </a:prstGeom>
        </p:spPr>
      </p:pic>
      <p:pic>
        <p:nvPicPr>
          <p:cNvPr id="17" name="Picture 39">
            <a:extLst>
              <a:ext uri="{FF2B5EF4-FFF2-40B4-BE49-F238E27FC236}">
                <a16:creationId xmlns:a16="http://schemas.microsoft.com/office/drawing/2014/main" id="{8E44299E-A275-4E60-857B-20CA921E17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3" t="49984" r="80000" b="34043"/>
          <a:stretch/>
        </p:blipFill>
        <p:spPr>
          <a:xfrm>
            <a:off x="5511270" y="5785273"/>
            <a:ext cx="803484" cy="764120"/>
          </a:xfrm>
          <a:prstGeom prst="rect">
            <a:avLst/>
          </a:prstGeom>
        </p:spPr>
      </p:pic>
      <p:pic>
        <p:nvPicPr>
          <p:cNvPr id="18" name="Picture 40">
            <a:extLst>
              <a:ext uri="{FF2B5EF4-FFF2-40B4-BE49-F238E27FC236}">
                <a16:creationId xmlns:a16="http://schemas.microsoft.com/office/drawing/2014/main" id="{D0FA0B84-1192-4978-97A4-7721C3D1BF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8" t="73002" r="80875" b="4104"/>
          <a:stretch/>
        </p:blipFill>
        <p:spPr>
          <a:xfrm>
            <a:off x="8904247" y="5572416"/>
            <a:ext cx="598560" cy="10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956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8" grpId="1"/>
      <p:bldP spid="9" grpId="0"/>
      <p:bldP spid="10" grpId="0" animBg="1"/>
      <p:bldP spid="11" grpId="0"/>
      <p:bldP spid="11" grpId="1"/>
      <p:bldP spid="12" grpId="0"/>
      <p:bldP spid="13" grpId="0" animBg="1"/>
      <p:bldP spid="14" grpId="0"/>
      <p:bldP spid="14" grpId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995807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VẬN DỤNG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5236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 descr="Icon&#10;&#10;Description automatically generated with low confidence">
            <a:extLst>
              <a:ext uri="{FF2B5EF4-FFF2-40B4-BE49-F238E27FC236}">
                <a16:creationId xmlns:a16="http://schemas.microsoft.com/office/drawing/2014/main" id="{3B399824-192F-46F6-8485-AA7CC137B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449" y="1789424"/>
            <a:ext cx="8458200" cy="4757738"/>
          </a:xfrm>
          <a:prstGeom prst="rect">
            <a:avLst/>
          </a:prstGeom>
          <a:noFill/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C0B032F2-5A12-4234-B534-B74210696B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" t="4623" r="1385" b="10257"/>
          <a:stretch/>
        </p:blipFill>
        <p:spPr>
          <a:xfrm>
            <a:off x="1106129" y="831512"/>
            <a:ext cx="2486025" cy="118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953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 descr="A white flower with yellow center&#10;&#10;Description automatically generated">
            <a:extLst>
              <a:ext uri="{FF2B5EF4-FFF2-40B4-BE49-F238E27FC236}">
                <a16:creationId xmlns:a16="http://schemas.microsoft.com/office/drawing/2014/main" id="{BA9CFBCD-7DE9-4490-A20E-73F28A1CD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218" y="773081"/>
            <a:ext cx="7790382" cy="5830221"/>
          </a:xfrm>
          <a:prstGeom prst="rect">
            <a:avLst/>
          </a:prstGeom>
          <a:noFill/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DC9C83D-998F-46B6-A21D-633F92B0E7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708" b="-5708"/>
          <a:stretch/>
        </p:blipFill>
        <p:spPr>
          <a:xfrm>
            <a:off x="2725218" y="773081"/>
            <a:ext cx="2002548" cy="10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7973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44B3AC-5425-4404-B846-10ACAAC66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750" y="1134559"/>
            <a:ext cx="9144000" cy="514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235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8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KHỞI ĐỘNG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94147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1242"/>
            <a:ext cx="12192000" cy="6426758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6245721E-2228-494E-96FA-26953E7645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6999" y="666782"/>
            <a:ext cx="2708752" cy="5277396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F63760AE-37FC-4E72-AF34-0907C3D2CE03}"/>
              </a:ext>
            </a:extLst>
          </p:cNvPr>
          <p:cNvSpPr/>
          <p:nvPr/>
        </p:nvSpPr>
        <p:spPr>
          <a:xfrm>
            <a:off x="5414134" y="2065478"/>
            <a:ext cx="574708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Avo" panose="02040603050506020204" pitchFamily="18" charset="0"/>
              </a:rPr>
              <a:t>NHỔ CÀ RỐT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2F34749B-C445-4091-BF44-D74D5BAADA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377" y="2386857"/>
            <a:ext cx="2039956" cy="1852613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098807F8-36E0-4389-9B21-678450416D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59" y="3201544"/>
            <a:ext cx="1485873" cy="2075852"/>
          </a:xfrm>
          <a:prstGeom prst="rect">
            <a:avLst/>
          </a:prstGeom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C6890400-D307-4E42-8A86-DEE1536FA8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DAA8C6D1-A8DE-4ABA-8D73-5C202FC55C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12" name="Picture 16">
            <a:extLst>
              <a:ext uri="{FF2B5EF4-FFF2-40B4-BE49-F238E27FC236}">
                <a16:creationId xmlns:a16="http://schemas.microsoft.com/office/drawing/2014/main" id="{6DA0349B-2BB7-438E-BD85-A2A2E7DCCA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13" name="Picture 17">
            <a:extLst>
              <a:ext uri="{FF2B5EF4-FFF2-40B4-BE49-F238E27FC236}">
                <a16:creationId xmlns:a16="http://schemas.microsoft.com/office/drawing/2014/main" id="{F33D6BC0-2AA8-4F78-85A3-998DB60114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5" name="nhacnen">
            <a:hlinkClick r:id="" action="ppaction://media"/>
            <a:extLst>
              <a:ext uri="{FF2B5EF4-FFF2-40B4-BE49-F238E27FC236}">
                <a16:creationId xmlns:a16="http://schemas.microsoft.com/office/drawing/2014/main" id="{4858DDF8-1EB5-42D7-9F77-AAFFA6049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660666" y="2537037"/>
            <a:ext cx="609600" cy="609600"/>
          </a:xfrm>
          <a:prstGeom prst="rect">
            <a:avLst/>
          </a:prstGeom>
        </p:spPr>
      </p:pic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7554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242"/>
            <a:ext cx="12192000" cy="6426758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6245721E-2228-494E-96FA-26953E764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6999" y="666782"/>
            <a:ext cx="2708752" cy="5277396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7" name="Snip Diagonal Corner Rectangle 3">
            <a:extLst>
              <a:ext uri="{FF2B5EF4-FFF2-40B4-BE49-F238E27FC236}">
                <a16:creationId xmlns:a16="http://schemas.microsoft.com/office/drawing/2014/main" id="{C242D90E-2032-49EA-A908-39A5667A2AEB}"/>
              </a:ext>
            </a:extLst>
          </p:cNvPr>
          <p:cNvSpPr/>
          <p:nvPr/>
        </p:nvSpPr>
        <p:spPr>
          <a:xfrm>
            <a:off x="2482850" y="431242"/>
            <a:ext cx="8877300" cy="6457950"/>
          </a:xfrm>
          <a:prstGeom prst="snip2DiagRect">
            <a:avLst>
              <a:gd name="adj1" fmla="val 0"/>
              <a:gd name="adj2" fmla="val 899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bấm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cà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rốt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thỏ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nhổ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cà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rốt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bấm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bác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nông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ra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Bấm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màn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qua slide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chứa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theo.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779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431242"/>
            <a:ext cx="12192000" cy="642675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00FDDCF2-175C-480B-9A8E-925C44518E93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1" name="Picture 26">
            <a:extLst>
              <a:ext uri="{FF2B5EF4-FFF2-40B4-BE49-F238E27FC236}">
                <a16:creationId xmlns:a16="http://schemas.microsoft.com/office/drawing/2014/main" id="{1D0F1A9D-8BA1-4E7C-874B-68206ABD2EE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D2706A42-EC51-4185-BCA9-A872A359D5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A4371963-880F-4675-AD82-50E21468196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2500" y="442174"/>
            <a:ext cx="2476500" cy="3810000"/>
          </a:xfrm>
          <a:prstGeom prst="rect">
            <a:avLst/>
          </a:prstGeom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9BD21B32-0E3A-49EE-B889-6253EB7515E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20" y="3301355"/>
            <a:ext cx="1683130" cy="1683130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id="{8BD8AE57-5FB7-4722-B554-11A4F77EBCB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006" y="2284902"/>
            <a:ext cx="1581150" cy="2032907"/>
          </a:xfrm>
          <a:prstGeom prst="rect">
            <a:avLst/>
          </a:prstGeom>
        </p:spPr>
      </p:pic>
      <p:sp>
        <p:nvSpPr>
          <p:cNvPr id="19" name="Rounded Rectangular Callout 8">
            <a:extLst>
              <a:ext uri="{FF2B5EF4-FFF2-40B4-BE49-F238E27FC236}">
                <a16:creationId xmlns:a16="http://schemas.microsoft.com/office/drawing/2014/main" id="{E0C046BB-250E-4D0C-9268-55BC22590F43}"/>
              </a:ext>
            </a:extLst>
          </p:cNvPr>
          <p:cNvSpPr/>
          <p:nvPr/>
        </p:nvSpPr>
        <p:spPr>
          <a:xfrm>
            <a:off x="5765419" y="3027879"/>
            <a:ext cx="3665963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rgbClr val="ED7D31">
              <a:alpha val="7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Bác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ơi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!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Cháu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đói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lắm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bác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cháu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củ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cà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rốt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ạ ?</a:t>
            </a:r>
          </a:p>
        </p:txBody>
      </p:sp>
      <p:sp>
        <p:nvSpPr>
          <p:cNvPr id="20" name="Rounded Rectangular Callout 9">
            <a:extLst>
              <a:ext uri="{FF2B5EF4-FFF2-40B4-BE49-F238E27FC236}">
                <a16:creationId xmlns:a16="http://schemas.microsoft.com/office/drawing/2014/main" id="{66B5D69B-C2DC-47D9-841F-FA5A3DC8D1B4}"/>
              </a:ext>
            </a:extLst>
          </p:cNvPr>
          <p:cNvSpPr/>
          <p:nvPr/>
        </p:nvSpPr>
        <p:spPr>
          <a:xfrm>
            <a:off x="4095628" y="1276351"/>
            <a:ext cx="4316851" cy="1549445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rgbClr val="ED7D31">
              <a:alpha val="7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chứ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Nhưng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xem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con ở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đàng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hoàng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mới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cho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Rounded Rectangular Callout 10">
            <a:extLst>
              <a:ext uri="{FF2B5EF4-FFF2-40B4-BE49-F238E27FC236}">
                <a16:creationId xmlns:a16="http://schemas.microsoft.com/office/drawing/2014/main" id="{E20BEDE5-57A5-4250-BD83-E3442C4DB6C8}"/>
              </a:ext>
            </a:extLst>
          </p:cNvPr>
          <p:cNvSpPr/>
          <p:nvPr/>
        </p:nvSpPr>
        <p:spPr>
          <a:xfrm>
            <a:off x="1715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rgbClr val="ED7D31">
              <a:alpha val="7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Giờ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nhổ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cà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rốt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Rounded Rectangular Callout 11">
            <a:extLst>
              <a:ext uri="{FF2B5EF4-FFF2-40B4-BE49-F238E27FC236}">
                <a16:creationId xmlns:a16="http://schemas.microsoft.com/office/drawing/2014/main" id="{70CEBC97-0D18-4D06-8053-DE3E65B95141}"/>
              </a:ext>
            </a:extLst>
          </p:cNvPr>
          <p:cNvSpPr/>
          <p:nvPr/>
        </p:nvSpPr>
        <p:spPr>
          <a:xfrm>
            <a:off x="4929343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rgbClr val="ED7D31">
              <a:alpha val="7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Con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dám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thử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3" name="Picture 12">
            <a:extLst>
              <a:ext uri="{FF2B5EF4-FFF2-40B4-BE49-F238E27FC236}">
                <a16:creationId xmlns:a16="http://schemas.microsoft.com/office/drawing/2014/main" id="{32CA9FFE-CED2-4072-87CA-03AB28ADCBA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91" y="2690473"/>
            <a:ext cx="1683130" cy="1683130"/>
          </a:xfrm>
          <a:prstGeom prst="rect">
            <a:avLst/>
          </a:prstGeom>
        </p:spPr>
      </p:pic>
      <p:pic>
        <p:nvPicPr>
          <p:cNvPr id="24" name="Picture 14">
            <a:extLst>
              <a:ext uri="{FF2B5EF4-FFF2-40B4-BE49-F238E27FC236}">
                <a16:creationId xmlns:a16="http://schemas.microsoft.com/office/drawing/2014/main" id="{FD4A4768-D4F7-4E96-93D7-893B3B1D82C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25" name="Rounded Rectangular Callout 16">
            <a:extLst>
              <a:ext uri="{FF2B5EF4-FFF2-40B4-BE49-F238E27FC236}">
                <a16:creationId xmlns:a16="http://schemas.microsoft.com/office/drawing/2014/main" id="{A62C5704-1D86-4B2E-8ACB-2DE78869573C}"/>
              </a:ext>
            </a:extLst>
          </p:cNvPr>
          <p:cNvSpPr/>
          <p:nvPr/>
        </p:nvSpPr>
        <p:spPr>
          <a:xfrm>
            <a:off x="1708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rgbClr val="ED7D31">
              <a:alpha val="70000"/>
            </a:srgb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Dạ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. Con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ý</a:t>
            </a:r>
          </a:p>
        </p:txBody>
      </p:sp>
      <p:pic>
        <p:nvPicPr>
          <p:cNvPr id="26" name="Picture 18">
            <a:extLst>
              <a:ext uri="{FF2B5EF4-FFF2-40B4-BE49-F238E27FC236}">
                <a16:creationId xmlns:a16="http://schemas.microsoft.com/office/drawing/2014/main" id="{B826107E-BE0F-4C7A-9884-411491D1462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7" name="Picture 20">
            <a:extLst>
              <a:ext uri="{FF2B5EF4-FFF2-40B4-BE49-F238E27FC236}">
                <a16:creationId xmlns:a16="http://schemas.microsoft.com/office/drawing/2014/main" id="{D0CF94C8-C0CF-475B-9FAE-1461A33ECC0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8" name="Picture 21">
            <a:extLst>
              <a:ext uri="{FF2B5EF4-FFF2-40B4-BE49-F238E27FC236}">
                <a16:creationId xmlns:a16="http://schemas.microsoft.com/office/drawing/2014/main" id="{57B98395-C2AB-4162-B398-30D2A1778AC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9" name="Picture 22">
            <a:extLst>
              <a:ext uri="{FF2B5EF4-FFF2-40B4-BE49-F238E27FC236}">
                <a16:creationId xmlns:a16="http://schemas.microsoft.com/office/drawing/2014/main" id="{35B9A5EC-DE6F-44D4-B7FF-FA0B30FB115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30" name="Rectangle 23">
            <a:extLst>
              <a:ext uri="{FF2B5EF4-FFF2-40B4-BE49-F238E27FC236}">
                <a16:creationId xmlns:a16="http://schemas.microsoft.com/office/drawing/2014/main" id="{AA6F8072-E5A9-4C71-942E-3CA698381B59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31" name="voice 1a">
            <a:hlinkClick r:id="" action="ppaction://media"/>
            <a:extLst>
              <a:ext uri="{FF2B5EF4-FFF2-40B4-BE49-F238E27FC236}">
                <a16:creationId xmlns:a16="http://schemas.microsoft.com/office/drawing/2014/main" id="{16BE11F0-E179-465A-9BF6-E2C768F198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512485" y="-90342"/>
            <a:ext cx="609600" cy="609600"/>
          </a:xfrm>
          <a:prstGeom prst="rect">
            <a:avLst/>
          </a:prstGeom>
        </p:spPr>
      </p:pic>
      <p:pic>
        <p:nvPicPr>
          <p:cNvPr id="32" name="voice1b">
            <a:hlinkClick r:id="" action="ppaction://media"/>
            <a:extLst>
              <a:ext uri="{FF2B5EF4-FFF2-40B4-BE49-F238E27FC236}">
                <a16:creationId xmlns:a16="http://schemas.microsoft.com/office/drawing/2014/main" id="{975860DE-0790-4003-9969-9DE3BBB40D4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512485" y="1207860"/>
            <a:ext cx="609600" cy="609600"/>
          </a:xfrm>
          <a:prstGeom prst="rect">
            <a:avLst/>
          </a:prstGeom>
        </p:spPr>
      </p:pic>
      <p:pic>
        <p:nvPicPr>
          <p:cNvPr id="33" name="voice2b">
            <a:hlinkClick r:id="" action="ppaction://media"/>
            <a:extLst>
              <a:ext uri="{FF2B5EF4-FFF2-40B4-BE49-F238E27FC236}">
                <a16:creationId xmlns:a16="http://schemas.microsoft.com/office/drawing/2014/main" id="{754455E6-08A6-44FA-BF24-E2049EB18FB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3354050" y="1207860"/>
            <a:ext cx="609600" cy="609600"/>
          </a:xfrm>
          <a:prstGeom prst="rect">
            <a:avLst/>
          </a:prstGeom>
        </p:spPr>
      </p:pic>
      <p:pic>
        <p:nvPicPr>
          <p:cNvPr id="34" name="voice3b">
            <a:hlinkClick r:id="" action="ppaction://media"/>
            <a:extLst>
              <a:ext uri="{FF2B5EF4-FFF2-40B4-BE49-F238E27FC236}">
                <a16:creationId xmlns:a16="http://schemas.microsoft.com/office/drawing/2014/main" id="{7B5C14CD-9F15-4527-B7D6-098607672C3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4382750" y="1167754"/>
            <a:ext cx="609600" cy="609600"/>
          </a:xfrm>
          <a:prstGeom prst="rect">
            <a:avLst/>
          </a:prstGeom>
        </p:spPr>
      </p:pic>
      <p:pic>
        <p:nvPicPr>
          <p:cNvPr id="35" name="voice2a">
            <a:hlinkClick r:id="" action="ppaction://media"/>
            <a:extLst>
              <a:ext uri="{FF2B5EF4-FFF2-40B4-BE49-F238E27FC236}">
                <a16:creationId xmlns:a16="http://schemas.microsoft.com/office/drawing/2014/main" id="{0AF8BB0C-A9D0-4C40-8C2A-D12CE82AF5A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335405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6714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996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496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72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72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892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392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36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46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46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56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56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49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8604"/>
            <a:ext cx="12192000" cy="642675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60ABDABD-42E6-43C2-ACDB-9DB9135C8C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424" y="4707882"/>
            <a:ext cx="1249999" cy="1336206"/>
          </a:xfrm>
          <a:prstGeom prst="rect">
            <a:avLst/>
          </a:prstGeom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DB4AB9B6-21BC-4D92-9C3F-CF7E30CCEA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15" y="4641950"/>
            <a:ext cx="1249999" cy="1336206"/>
          </a:xfrm>
          <a:prstGeom prst="rect">
            <a:avLst/>
          </a:prstGeom>
        </p:spPr>
      </p:pic>
      <p:pic>
        <p:nvPicPr>
          <p:cNvPr id="10" name="Picture 74">
            <a:extLst>
              <a:ext uri="{FF2B5EF4-FFF2-40B4-BE49-F238E27FC236}">
                <a16:creationId xmlns:a16="http://schemas.microsoft.com/office/drawing/2014/main" id="{54B0E021-81D9-46F2-8D67-44C1E7CFE9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07" y="2994237"/>
            <a:ext cx="1196895" cy="927286"/>
          </a:xfrm>
          <a:prstGeom prst="rect">
            <a:avLst/>
          </a:prstGeom>
        </p:spPr>
      </p:pic>
      <p:sp>
        <p:nvSpPr>
          <p:cNvPr id="11" name="Sun 76">
            <a:extLst>
              <a:ext uri="{FF2B5EF4-FFF2-40B4-BE49-F238E27FC236}">
                <a16:creationId xmlns:a16="http://schemas.microsoft.com/office/drawing/2014/main" id="{54413105-0D9D-4E09-A09F-3C224989F81F}"/>
              </a:ext>
            </a:extLst>
          </p:cNvPr>
          <p:cNvSpPr/>
          <p:nvPr/>
        </p:nvSpPr>
        <p:spPr>
          <a:xfrm>
            <a:off x="1867150" y="41342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pic>
        <p:nvPicPr>
          <p:cNvPr id="12" name="Picture 32">
            <a:extLst>
              <a:ext uri="{FF2B5EF4-FFF2-40B4-BE49-F238E27FC236}">
                <a16:creationId xmlns:a16="http://schemas.microsoft.com/office/drawing/2014/main" id="{9D58DD0C-7D84-4313-B0CD-4D1B20EC54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5001" y="482806"/>
            <a:ext cx="1661009" cy="3236104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A0EC0297-2288-4ACC-B702-2636AC6EC0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0882" y="2361766"/>
            <a:ext cx="1958679" cy="1871627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14FCD4BF-A138-4AA5-A975-16BA1ABF45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57609"/>
            <a:ext cx="1060934" cy="1267227"/>
          </a:xfrm>
          <a:prstGeom prst="rect">
            <a:avLst/>
          </a:prstGeom>
        </p:spPr>
      </p:pic>
      <p:sp>
        <p:nvSpPr>
          <p:cNvPr id="17" name="Rectangle 34">
            <a:extLst>
              <a:ext uri="{FF2B5EF4-FFF2-40B4-BE49-F238E27FC236}">
                <a16:creationId xmlns:a16="http://schemas.microsoft.com/office/drawing/2014/main" id="{593F2701-8264-4A0F-8F82-6138D2D14462}"/>
              </a:ext>
            </a:extLst>
          </p:cNvPr>
          <p:cNvSpPr/>
          <p:nvPr/>
        </p:nvSpPr>
        <p:spPr>
          <a:xfrm>
            <a:off x="5586325" y="1888187"/>
            <a:ext cx="16610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A. </a:t>
            </a:r>
            <a:r>
              <a:rPr lang="en-US" sz="4000" b="1" dirty="0">
                <a:solidFill>
                  <a:prstClr val="white"/>
                </a:solidFill>
                <a:latin typeface="+mj-lt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18" name="Picture 27">
            <a:extLst>
              <a:ext uri="{FF2B5EF4-FFF2-40B4-BE49-F238E27FC236}">
                <a16:creationId xmlns:a16="http://schemas.microsoft.com/office/drawing/2014/main" id="{641052B2-AAAC-403E-8320-D138FD5565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153" y="4641950"/>
            <a:ext cx="1249999" cy="1336206"/>
          </a:xfrm>
          <a:prstGeom prst="rect">
            <a:avLst/>
          </a:prstGeom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A1C659D7-F690-421E-95C7-9E0B4151B1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42" y="4694698"/>
            <a:ext cx="1442555" cy="1310075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159531C4-1F1F-4350-B7BD-B4017A8BC8E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901184" y="5632136"/>
            <a:ext cx="823031" cy="612530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121F35DA-6D32-4815-BC8E-9EA3B12025D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017374" y="5570242"/>
            <a:ext cx="850901" cy="1273201"/>
          </a:xfrm>
          <a:prstGeom prst="rect">
            <a:avLst/>
          </a:prstGeom>
        </p:spPr>
      </p:pic>
      <p:pic>
        <p:nvPicPr>
          <p:cNvPr id="22" name="Picture 16">
            <a:extLst>
              <a:ext uri="{FF2B5EF4-FFF2-40B4-BE49-F238E27FC236}">
                <a16:creationId xmlns:a16="http://schemas.microsoft.com/office/drawing/2014/main" id="{5BEFA60A-EF4C-4EA8-B770-B1F710BFA86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536" y="4641951"/>
            <a:ext cx="1442555" cy="1310075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B5378598-4F87-4144-8B74-90FDB7756A9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679575" y="5566204"/>
            <a:ext cx="823031" cy="612530"/>
          </a:xfrm>
          <a:prstGeom prst="rect">
            <a:avLst/>
          </a:prstGeom>
        </p:spPr>
      </p:pic>
      <p:pic>
        <p:nvPicPr>
          <p:cNvPr id="24" name="Picture 21">
            <a:extLst>
              <a:ext uri="{FF2B5EF4-FFF2-40B4-BE49-F238E27FC236}">
                <a16:creationId xmlns:a16="http://schemas.microsoft.com/office/drawing/2014/main" id="{B16FA622-4AE3-464A-BC73-F61F8E4320F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795765" y="5570242"/>
            <a:ext cx="850901" cy="1273201"/>
          </a:xfrm>
          <a:prstGeom prst="rect">
            <a:avLst/>
          </a:prstGeom>
        </p:spPr>
      </p:pic>
      <p:pic>
        <p:nvPicPr>
          <p:cNvPr id="25" name="Picture 22">
            <a:extLst>
              <a:ext uri="{FF2B5EF4-FFF2-40B4-BE49-F238E27FC236}">
                <a16:creationId xmlns:a16="http://schemas.microsoft.com/office/drawing/2014/main" id="{01E53AE4-62E6-41C0-82BF-794F44AD8A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336" y="4680051"/>
            <a:ext cx="1442555" cy="1310075"/>
          </a:xfrm>
          <a:prstGeom prst="rect">
            <a:avLst/>
          </a:prstGeom>
        </p:spPr>
      </p:pic>
      <p:pic>
        <p:nvPicPr>
          <p:cNvPr id="26" name="Picture 23">
            <a:extLst>
              <a:ext uri="{FF2B5EF4-FFF2-40B4-BE49-F238E27FC236}">
                <a16:creationId xmlns:a16="http://schemas.microsoft.com/office/drawing/2014/main" id="{D596DD6F-C812-4486-9164-2206892821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15" y="4680050"/>
            <a:ext cx="1249999" cy="1336206"/>
          </a:xfrm>
          <a:prstGeom prst="rect">
            <a:avLst/>
          </a:prstGeom>
        </p:spPr>
      </p:pic>
      <p:pic>
        <p:nvPicPr>
          <p:cNvPr id="27" name="Picture 24">
            <a:extLst>
              <a:ext uri="{FF2B5EF4-FFF2-40B4-BE49-F238E27FC236}">
                <a16:creationId xmlns:a16="http://schemas.microsoft.com/office/drawing/2014/main" id="{7BD4F3C6-EC78-482E-9EBE-1F518B5D2CB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444375" y="5604304"/>
            <a:ext cx="823031" cy="612530"/>
          </a:xfrm>
          <a:prstGeom prst="rect">
            <a:avLst/>
          </a:prstGeom>
        </p:spPr>
      </p:pic>
      <p:pic>
        <p:nvPicPr>
          <p:cNvPr id="28" name="Picture 25">
            <a:extLst>
              <a:ext uri="{FF2B5EF4-FFF2-40B4-BE49-F238E27FC236}">
                <a16:creationId xmlns:a16="http://schemas.microsoft.com/office/drawing/2014/main" id="{64DE42A8-94C9-4F39-A420-BC260A1C3B2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560565" y="5570242"/>
            <a:ext cx="850901" cy="1273201"/>
          </a:xfrm>
          <a:prstGeom prst="rect">
            <a:avLst/>
          </a:prstGeom>
        </p:spPr>
      </p:pic>
      <p:pic>
        <p:nvPicPr>
          <p:cNvPr id="29" name="Picture 26">
            <a:extLst>
              <a:ext uri="{FF2B5EF4-FFF2-40B4-BE49-F238E27FC236}">
                <a16:creationId xmlns:a16="http://schemas.microsoft.com/office/drawing/2014/main" id="{E36D2367-C006-4F8C-9CA7-A762CF60F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137" y="4495708"/>
            <a:ext cx="1102519" cy="13602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D6E8D05-AAC4-4E3D-8D30-94ED8DC6E52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405103" y="5570242"/>
            <a:ext cx="850901" cy="1273201"/>
          </a:xfrm>
          <a:prstGeom prst="rect">
            <a:avLst/>
          </a:prstGeom>
        </p:spPr>
      </p:pic>
      <p:sp>
        <p:nvSpPr>
          <p:cNvPr id="31" name="Rounded Rectangular Callout 44">
            <a:extLst>
              <a:ext uri="{FF2B5EF4-FFF2-40B4-BE49-F238E27FC236}">
                <a16:creationId xmlns:a16="http://schemas.microsoft.com/office/drawing/2014/main" id="{299797AD-EA67-4F4E-9BF3-7BA258607BF1}"/>
              </a:ext>
            </a:extLst>
          </p:cNvPr>
          <p:cNvSpPr/>
          <p:nvPr/>
        </p:nvSpPr>
        <p:spPr>
          <a:xfrm>
            <a:off x="3343937" y="641033"/>
            <a:ext cx="4650877" cy="722017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Đâu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chín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2" name="Rectangle 54">
            <a:extLst>
              <a:ext uri="{FF2B5EF4-FFF2-40B4-BE49-F238E27FC236}">
                <a16:creationId xmlns:a16="http://schemas.microsoft.com/office/drawing/2014/main" id="{6D0B79AC-4782-4352-B184-03CEFCBB83BE}"/>
              </a:ext>
            </a:extLst>
          </p:cNvPr>
          <p:cNvSpPr/>
          <p:nvPr/>
        </p:nvSpPr>
        <p:spPr>
          <a:xfrm>
            <a:off x="2326622" y="6136181"/>
            <a:ext cx="8836386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 A                 B                 C                 D</a:t>
            </a:r>
          </a:p>
        </p:txBody>
      </p:sp>
      <p:sp>
        <p:nvSpPr>
          <p:cNvPr id="33" name="Rectangle 80">
            <a:extLst>
              <a:ext uri="{FF2B5EF4-FFF2-40B4-BE49-F238E27FC236}">
                <a16:creationId xmlns:a16="http://schemas.microsoft.com/office/drawing/2014/main" id="{A6EF8CF0-7323-4723-9B0D-834A43B85E9D}"/>
              </a:ext>
            </a:extLst>
          </p:cNvPr>
          <p:cNvSpPr/>
          <p:nvPr/>
        </p:nvSpPr>
        <p:spPr>
          <a:xfrm>
            <a:off x="9060238" y="1909397"/>
            <a:ext cx="1455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B. 8</a:t>
            </a:r>
          </a:p>
        </p:txBody>
      </p:sp>
      <p:sp>
        <p:nvSpPr>
          <p:cNvPr id="34" name="Rectangle 81">
            <a:extLst>
              <a:ext uri="{FF2B5EF4-FFF2-40B4-BE49-F238E27FC236}">
                <a16:creationId xmlns:a16="http://schemas.microsoft.com/office/drawing/2014/main" id="{6CFD26A4-78EE-46D2-AE30-C86C163A8E73}"/>
              </a:ext>
            </a:extLst>
          </p:cNvPr>
          <p:cNvSpPr/>
          <p:nvPr/>
        </p:nvSpPr>
        <p:spPr>
          <a:xfrm>
            <a:off x="5553549" y="2552185"/>
            <a:ext cx="1737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C. 7</a:t>
            </a:r>
          </a:p>
        </p:txBody>
      </p:sp>
      <p:sp>
        <p:nvSpPr>
          <p:cNvPr id="35" name="Rectangle 82">
            <a:extLst>
              <a:ext uri="{FF2B5EF4-FFF2-40B4-BE49-F238E27FC236}">
                <a16:creationId xmlns:a16="http://schemas.microsoft.com/office/drawing/2014/main" id="{19F93ED3-4647-4550-A524-CA8EB7346ED3}"/>
              </a:ext>
            </a:extLst>
          </p:cNvPr>
          <p:cNvSpPr/>
          <p:nvPr/>
        </p:nvSpPr>
        <p:spPr>
          <a:xfrm>
            <a:off x="9059008" y="2637889"/>
            <a:ext cx="15337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D. 6</a:t>
            </a:r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6AF4E212-9AFE-4356-9B72-D0C1F3C4C765}"/>
              </a:ext>
            </a:extLst>
          </p:cNvPr>
          <p:cNvSpPr/>
          <p:nvPr/>
        </p:nvSpPr>
        <p:spPr>
          <a:xfrm>
            <a:off x="7910944" y="37130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01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1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05 0.02685 L 0.58672 0.3368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9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1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2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2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4125 0.29606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25" y="1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500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24076 0.33379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31" y="1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250"/>
                            </p:stCondLst>
                            <p:childTnLst>
                              <p:par>
                                <p:cTn id="1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500"/>
                            </p:stCondLst>
                            <p:childTnLst>
                              <p:par>
                                <p:cTn id="17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500"/>
                            </p:stCondLst>
                            <p:childTnLst>
                              <p:par>
                                <p:cTn id="1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250"/>
                            </p:stCondLst>
                            <p:childTnLst>
                              <p:par>
                                <p:cTn id="21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2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500"/>
                            </p:stCondLst>
                            <p:childTnLst>
                              <p:par>
                                <p:cTn id="2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4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7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7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1" grpId="0" animBg="1"/>
      <p:bldP spid="33" grpId="0" build="allAtOnce"/>
      <p:bldP spid="33" grpId="1" build="allAtOnce"/>
      <p:bldP spid="34" grpId="0" build="allAtOnce"/>
      <p:bldP spid="34" grpId="1" build="allAtOnce"/>
      <p:bldP spid="35" grpId="0" build="allAtOnce"/>
      <p:bldP spid="35" grpId="1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6" y="430586"/>
            <a:ext cx="12192000" cy="642675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FB38E780-315E-42E8-B42F-9B4D35C057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424" y="4707882"/>
            <a:ext cx="1249999" cy="1336206"/>
          </a:xfrm>
          <a:prstGeom prst="rect">
            <a:avLst/>
          </a:prstGeom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5D84ABE5-8AB6-4747-9D1D-F88F0E85AC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15" y="4641950"/>
            <a:ext cx="1249999" cy="1336206"/>
          </a:xfrm>
          <a:prstGeom prst="rect">
            <a:avLst/>
          </a:prstGeom>
        </p:spPr>
      </p:pic>
      <p:pic>
        <p:nvPicPr>
          <p:cNvPr id="10" name="Picture 23">
            <a:extLst>
              <a:ext uri="{FF2B5EF4-FFF2-40B4-BE49-F238E27FC236}">
                <a16:creationId xmlns:a16="http://schemas.microsoft.com/office/drawing/2014/main" id="{FDC338DA-000C-4B81-9447-33EA502C1E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15" y="4680050"/>
            <a:ext cx="1249999" cy="1336206"/>
          </a:xfrm>
          <a:prstGeom prst="rect">
            <a:avLst/>
          </a:prstGeom>
        </p:spPr>
      </p:pic>
      <p:pic>
        <p:nvPicPr>
          <p:cNvPr id="11" name="Picture 74">
            <a:extLst>
              <a:ext uri="{FF2B5EF4-FFF2-40B4-BE49-F238E27FC236}">
                <a16:creationId xmlns:a16="http://schemas.microsoft.com/office/drawing/2014/main" id="{6A9930DF-4942-4F53-AFA8-05E34B5C7F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07" y="2994237"/>
            <a:ext cx="1196895" cy="927286"/>
          </a:xfrm>
          <a:prstGeom prst="rect">
            <a:avLst/>
          </a:prstGeom>
        </p:spPr>
      </p:pic>
      <p:sp>
        <p:nvSpPr>
          <p:cNvPr id="12" name="Sun 76">
            <a:extLst>
              <a:ext uri="{FF2B5EF4-FFF2-40B4-BE49-F238E27FC236}">
                <a16:creationId xmlns:a16="http://schemas.microsoft.com/office/drawing/2014/main" id="{AC18EFE2-EA2A-496E-AC48-4F11F51E0E6A}"/>
              </a:ext>
            </a:extLst>
          </p:cNvPr>
          <p:cNvSpPr/>
          <p:nvPr/>
        </p:nvSpPr>
        <p:spPr>
          <a:xfrm>
            <a:off x="4031799" y="4112947"/>
            <a:ext cx="2162493" cy="2083116"/>
          </a:xfrm>
          <a:prstGeom prst="sun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3" name="Picture 32">
            <a:extLst>
              <a:ext uri="{FF2B5EF4-FFF2-40B4-BE49-F238E27FC236}">
                <a16:creationId xmlns:a16="http://schemas.microsoft.com/office/drawing/2014/main" id="{2758E155-9901-4CF2-BC8B-D7D5DAB6FD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5001" y="482806"/>
            <a:ext cx="1661009" cy="3236104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5B575272-A965-486D-96F9-6E23720609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0882" y="2361766"/>
            <a:ext cx="1958679" cy="1871627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:a16="http://schemas.microsoft.com/office/drawing/2014/main" id="{8A1E651B-195D-4B3C-9A26-4E0BA32886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57609"/>
            <a:ext cx="1060934" cy="1267227"/>
          </a:xfrm>
          <a:prstGeom prst="rect">
            <a:avLst/>
          </a:prstGeom>
        </p:spPr>
      </p:pic>
      <p:pic>
        <p:nvPicPr>
          <p:cNvPr id="18" name="Picture 27">
            <a:extLst>
              <a:ext uri="{FF2B5EF4-FFF2-40B4-BE49-F238E27FC236}">
                <a16:creationId xmlns:a16="http://schemas.microsoft.com/office/drawing/2014/main" id="{1AE21EB4-E1DE-48BB-B616-FD6B8EDC80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153" y="4641950"/>
            <a:ext cx="1249999" cy="1336206"/>
          </a:xfrm>
          <a:prstGeom prst="rect">
            <a:avLst/>
          </a:prstGeom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30E2AB6F-11F8-4502-AD97-C15D55E52C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145" y="4707883"/>
            <a:ext cx="1442555" cy="1310075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4A24A0CB-7462-476E-B396-A5E98F2601D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901184" y="5632136"/>
            <a:ext cx="823031" cy="612530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C16CD159-DBAF-4AD1-9B1D-A167E34867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017374" y="5570242"/>
            <a:ext cx="850901" cy="1273201"/>
          </a:xfrm>
          <a:prstGeom prst="rect">
            <a:avLst/>
          </a:prstGeom>
        </p:spPr>
      </p:pic>
      <p:pic>
        <p:nvPicPr>
          <p:cNvPr id="22" name="Picture 16">
            <a:extLst>
              <a:ext uri="{FF2B5EF4-FFF2-40B4-BE49-F238E27FC236}">
                <a16:creationId xmlns:a16="http://schemas.microsoft.com/office/drawing/2014/main" id="{0BBDE4F4-9DD5-4C3E-8C96-0A02431004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536" y="4641951"/>
            <a:ext cx="1442555" cy="1310075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8D48B24F-6149-4296-9FE6-29BCA5241C2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679575" y="5566204"/>
            <a:ext cx="823031" cy="612530"/>
          </a:xfrm>
          <a:prstGeom prst="rect">
            <a:avLst/>
          </a:prstGeom>
        </p:spPr>
      </p:pic>
      <p:pic>
        <p:nvPicPr>
          <p:cNvPr id="24" name="Picture 21">
            <a:extLst>
              <a:ext uri="{FF2B5EF4-FFF2-40B4-BE49-F238E27FC236}">
                <a16:creationId xmlns:a16="http://schemas.microsoft.com/office/drawing/2014/main" id="{75798C0A-D603-4DF8-8419-776F398380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795765" y="5570242"/>
            <a:ext cx="850901" cy="1273201"/>
          </a:xfrm>
          <a:prstGeom prst="rect">
            <a:avLst/>
          </a:prstGeom>
        </p:spPr>
      </p:pic>
      <p:pic>
        <p:nvPicPr>
          <p:cNvPr id="25" name="Picture 22">
            <a:extLst>
              <a:ext uri="{FF2B5EF4-FFF2-40B4-BE49-F238E27FC236}">
                <a16:creationId xmlns:a16="http://schemas.microsoft.com/office/drawing/2014/main" id="{40505AB0-69F4-4184-9169-445E9FCBA77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119" y="4499469"/>
            <a:ext cx="1061850" cy="13100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1869655-8114-4C99-B048-367350056F1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560565" y="5570242"/>
            <a:ext cx="850901" cy="127320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40E9BF9-FAD2-4C20-B7A0-0C78D99C67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39" y="4537497"/>
            <a:ext cx="1581495" cy="1436256"/>
          </a:xfrm>
          <a:prstGeom prst="rect">
            <a:avLst/>
          </a:prstGeom>
        </p:spPr>
      </p:pic>
      <p:pic>
        <p:nvPicPr>
          <p:cNvPr id="28" name="Picture 29">
            <a:extLst>
              <a:ext uri="{FF2B5EF4-FFF2-40B4-BE49-F238E27FC236}">
                <a16:creationId xmlns:a16="http://schemas.microsoft.com/office/drawing/2014/main" id="{B3062C17-E296-4780-A061-292C34A194C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405103" y="5570242"/>
            <a:ext cx="850901" cy="1273201"/>
          </a:xfrm>
          <a:prstGeom prst="rect">
            <a:avLst/>
          </a:prstGeom>
        </p:spPr>
      </p:pic>
      <p:sp>
        <p:nvSpPr>
          <p:cNvPr id="30" name="Rectangle 54">
            <a:extLst>
              <a:ext uri="{FF2B5EF4-FFF2-40B4-BE49-F238E27FC236}">
                <a16:creationId xmlns:a16="http://schemas.microsoft.com/office/drawing/2014/main" id="{8EA42B21-6AC0-45B7-ADA9-0DCBA498E7F5}"/>
              </a:ext>
            </a:extLst>
          </p:cNvPr>
          <p:cNvSpPr/>
          <p:nvPr/>
        </p:nvSpPr>
        <p:spPr>
          <a:xfrm>
            <a:off x="2371544" y="6202877"/>
            <a:ext cx="8666569" cy="823564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A                B                  C                 D</a:t>
            </a:r>
          </a:p>
        </p:txBody>
      </p:sp>
      <p:pic>
        <p:nvPicPr>
          <p:cNvPr id="31" name="Picture 24">
            <a:extLst>
              <a:ext uri="{FF2B5EF4-FFF2-40B4-BE49-F238E27FC236}">
                <a16:creationId xmlns:a16="http://schemas.microsoft.com/office/drawing/2014/main" id="{E052373E-56B1-4CCE-8C7F-87D3B1CA29B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371055" y="5632135"/>
            <a:ext cx="823031" cy="612530"/>
          </a:xfrm>
          <a:prstGeom prst="rect">
            <a:avLst/>
          </a:prstGeom>
        </p:spPr>
      </p:pic>
      <p:sp>
        <p:nvSpPr>
          <p:cNvPr id="36" name="Rectangle 34">
            <a:extLst>
              <a:ext uri="{FF2B5EF4-FFF2-40B4-BE49-F238E27FC236}">
                <a16:creationId xmlns:a16="http://schemas.microsoft.com/office/drawing/2014/main" id="{A89884F1-D410-4567-B3D5-BBED874BC272}"/>
              </a:ext>
            </a:extLst>
          </p:cNvPr>
          <p:cNvSpPr/>
          <p:nvPr/>
        </p:nvSpPr>
        <p:spPr>
          <a:xfrm>
            <a:off x="7910944" y="3713020"/>
            <a:ext cx="1787236" cy="222359"/>
          </a:xfrm>
          <a:prstGeom prst="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7" name="Rectangle 34">
            <a:extLst>
              <a:ext uri="{FF2B5EF4-FFF2-40B4-BE49-F238E27FC236}">
                <a16:creationId xmlns:a16="http://schemas.microsoft.com/office/drawing/2014/main" id="{D2EC9ADC-EA17-473D-810D-77F87D58CB7B}"/>
              </a:ext>
            </a:extLst>
          </p:cNvPr>
          <p:cNvSpPr/>
          <p:nvPr/>
        </p:nvSpPr>
        <p:spPr>
          <a:xfrm>
            <a:off x="5708804" y="1930003"/>
            <a:ext cx="16610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A. 9</a:t>
            </a:r>
          </a:p>
        </p:txBody>
      </p:sp>
      <p:sp>
        <p:nvSpPr>
          <p:cNvPr id="38" name="Rounded Rectangular Callout 44">
            <a:extLst>
              <a:ext uri="{FF2B5EF4-FFF2-40B4-BE49-F238E27FC236}">
                <a16:creationId xmlns:a16="http://schemas.microsoft.com/office/drawing/2014/main" id="{D1FBF6A6-19A2-4DC5-B523-D2128FE76585}"/>
              </a:ext>
            </a:extLst>
          </p:cNvPr>
          <p:cNvSpPr/>
          <p:nvPr/>
        </p:nvSpPr>
        <p:spPr>
          <a:xfrm>
            <a:off x="3343937" y="641033"/>
            <a:ext cx="4650877" cy="722017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Đâu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tám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9" name="Rectangle 80">
            <a:extLst>
              <a:ext uri="{FF2B5EF4-FFF2-40B4-BE49-F238E27FC236}">
                <a16:creationId xmlns:a16="http://schemas.microsoft.com/office/drawing/2014/main" id="{1E83C349-E556-433F-A5A9-375546733629}"/>
              </a:ext>
            </a:extLst>
          </p:cNvPr>
          <p:cNvSpPr/>
          <p:nvPr/>
        </p:nvSpPr>
        <p:spPr>
          <a:xfrm>
            <a:off x="9060238" y="1909397"/>
            <a:ext cx="1455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B. 8</a:t>
            </a:r>
          </a:p>
        </p:txBody>
      </p:sp>
      <p:sp>
        <p:nvSpPr>
          <p:cNvPr id="40" name="Rectangle 81">
            <a:extLst>
              <a:ext uri="{FF2B5EF4-FFF2-40B4-BE49-F238E27FC236}">
                <a16:creationId xmlns:a16="http://schemas.microsoft.com/office/drawing/2014/main" id="{5173E363-E2A5-4B43-8091-BDDD03638E42}"/>
              </a:ext>
            </a:extLst>
          </p:cNvPr>
          <p:cNvSpPr/>
          <p:nvPr/>
        </p:nvSpPr>
        <p:spPr>
          <a:xfrm>
            <a:off x="5705948" y="2769646"/>
            <a:ext cx="1737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C. 7</a:t>
            </a:r>
          </a:p>
        </p:txBody>
      </p:sp>
      <p:sp>
        <p:nvSpPr>
          <p:cNvPr id="41" name="Rectangle 82">
            <a:extLst>
              <a:ext uri="{FF2B5EF4-FFF2-40B4-BE49-F238E27FC236}">
                <a16:creationId xmlns:a16="http://schemas.microsoft.com/office/drawing/2014/main" id="{344E7D7E-D165-46E8-9F90-3330BDC5DEC4}"/>
              </a:ext>
            </a:extLst>
          </p:cNvPr>
          <p:cNvSpPr/>
          <p:nvPr/>
        </p:nvSpPr>
        <p:spPr>
          <a:xfrm>
            <a:off x="9059008" y="2637889"/>
            <a:ext cx="15337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D. 6</a:t>
            </a:r>
          </a:p>
        </p:txBody>
      </p:sp>
    </p:spTree>
    <p:extLst>
      <p:ext uri="{BB962C8B-B14F-4D97-AF65-F5344CB8AC3E}">
        <p14:creationId xmlns:p14="http://schemas.microsoft.com/office/powerpoint/2010/main" val="26629263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59349 0.33958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74" y="1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40612 0.30949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99" y="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500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81481E-6 L 0.21224 0.30416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1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250"/>
                            </p:stCondLst>
                            <p:childTnLst>
                              <p:par>
                                <p:cTn id="1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500"/>
                            </p:stCondLst>
                            <p:childTnLst>
                              <p:par>
                                <p:cTn id="17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500"/>
                            </p:stCondLst>
                            <p:childTnLst>
                              <p:par>
                                <p:cTn id="1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500"/>
                            </p:stCondLst>
                            <p:childTnLst>
                              <p:par>
                                <p:cTn id="2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500"/>
                            </p:stCondLst>
                            <p:childTnLst>
                              <p:par>
                                <p:cTn id="2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37" grpId="0" build="allAtOnce"/>
      <p:bldP spid="38" grpId="0" animBg="1"/>
      <p:bldP spid="40" grpId="0" build="allAtOnce"/>
      <p:bldP spid="41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1242"/>
            <a:ext cx="12192000" cy="642675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23">
            <a:extLst>
              <a:ext uri="{FF2B5EF4-FFF2-40B4-BE49-F238E27FC236}">
                <a16:creationId xmlns:a16="http://schemas.microsoft.com/office/drawing/2014/main" id="{BE13BFEF-3456-4D0D-A8F4-20E99DC08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15" y="4680050"/>
            <a:ext cx="1249999" cy="1336206"/>
          </a:xfrm>
          <a:prstGeom prst="rect">
            <a:avLst/>
          </a:prstGeom>
        </p:spPr>
      </p:pic>
      <p:pic>
        <p:nvPicPr>
          <p:cNvPr id="9" name="Picture 27">
            <a:extLst>
              <a:ext uri="{FF2B5EF4-FFF2-40B4-BE49-F238E27FC236}">
                <a16:creationId xmlns:a16="http://schemas.microsoft.com/office/drawing/2014/main" id="{D28427CB-7F2C-47FB-854A-71E2A3E03F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153" y="4641950"/>
            <a:ext cx="1249999" cy="1336206"/>
          </a:xfrm>
          <a:prstGeom prst="rect">
            <a:avLst/>
          </a:prstGeom>
        </p:spPr>
      </p:pic>
      <p:pic>
        <p:nvPicPr>
          <p:cNvPr id="10" name="Picture 22">
            <a:extLst>
              <a:ext uri="{FF2B5EF4-FFF2-40B4-BE49-F238E27FC236}">
                <a16:creationId xmlns:a16="http://schemas.microsoft.com/office/drawing/2014/main" id="{B000D3AC-7A95-41C0-8C6B-A5EDA45162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68" y="4544704"/>
            <a:ext cx="1580781" cy="1435608"/>
          </a:xfrm>
          <a:prstGeom prst="rect">
            <a:avLst/>
          </a:prstGeom>
        </p:spPr>
      </p:pic>
      <p:pic>
        <p:nvPicPr>
          <p:cNvPr id="11" name="Picture 26">
            <a:extLst>
              <a:ext uri="{FF2B5EF4-FFF2-40B4-BE49-F238E27FC236}">
                <a16:creationId xmlns:a16="http://schemas.microsoft.com/office/drawing/2014/main" id="{E4A95CD8-D982-43B3-9381-A77BB7DEF6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39" y="4537497"/>
            <a:ext cx="1581495" cy="1436256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F63D2FCC-0C63-466A-A362-EAE502E8FF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424" y="4707882"/>
            <a:ext cx="1249999" cy="1336206"/>
          </a:xfrm>
          <a:prstGeom prst="rect">
            <a:avLst/>
          </a:prstGeom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43C6EE1D-B2DB-43E6-B579-54EE2DAFDD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15" y="4641950"/>
            <a:ext cx="1249999" cy="1336206"/>
          </a:xfrm>
          <a:prstGeom prst="rect">
            <a:avLst/>
          </a:prstGeom>
        </p:spPr>
      </p:pic>
      <p:pic>
        <p:nvPicPr>
          <p:cNvPr id="15" name="Picture 74">
            <a:extLst>
              <a:ext uri="{FF2B5EF4-FFF2-40B4-BE49-F238E27FC236}">
                <a16:creationId xmlns:a16="http://schemas.microsoft.com/office/drawing/2014/main" id="{552C39CB-4FF4-4D0C-919C-EC1D772464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07" y="2994237"/>
            <a:ext cx="1196895" cy="927286"/>
          </a:xfrm>
          <a:prstGeom prst="rect">
            <a:avLst/>
          </a:prstGeom>
        </p:spPr>
      </p:pic>
      <p:sp>
        <p:nvSpPr>
          <p:cNvPr id="17" name="Sun 76">
            <a:extLst>
              <a:ext uri="{FF2B5EF4-FFF2-40B4-BE49-F238E27FC236}">
                <a16:creationId xmlns:a16="http://schemas.microsoft.com/office/drawing/2014/main" id="{F00FEAFE-14C9-47B3-98D3-FDF67B86D9F6}"/>
              </a:ext>
            </a:extLst>
          </p:cNvPr>
          <p:cNvSpPr/>
          <p:nvPr/>
        </p:nvSpPr>
        <p:spPr>
          <a:xfrm>
            <a:off x="6232035" y="4104602"/>
            <a:ext cx="2162493" cy="2083116"/>
          </a:xfrm>
          <a:prstGeom prst="sun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8" name="Picture 32">
            <a:extLst>
              <a:ext uri="{FF2B5EF4-FFF2-40B4-BE49-F238E27FC236}">
                <a16:creationId xmlns:a16="http://schemas.microsoft.com/office/drawing/2014/main" id="{5D8C5DB6-344C-4FEA-A2C3-75CE6804E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5001" y="482806"/>
            <a:ext cx="1661009" cy="3236104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0F5EE369-9640-45DD-A249-BEEF35B82C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0882" y="2361766"/>
            <a:ext cx="1958679" cy="1871627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AACBEFE4-B16C-4587-B7F6-C0AD9D5197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57609"/>
            <a:ext cx="1060934" cy="1267227"/>
          </a:xfrm>
          <a:prstGeom prst="rect">
            <a:avLst/>
          </a:prstGeom>
        </p:spPr>
      </p:pic>
      <p:pic>
        <p:nvPicPr>
          <p:cNvPr id="21" name="Picture 11">
            <a:extLst>
              <a:ext uri="{FF2B5EF4-FFF2-40B4-BE49-F238E27FC236}">
                <a16:creationId xmlns:a16="http://schemas.microsoft.com/office/drawing/2014/main" id="{756E0FEE-43FE-429A-A9E0-FC8896CFD3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039" y="4601858"/>
            <a:ext cx="1442555" cy="1310075"/>
          </a:xfrm>
          <a:prstGeom prst="rect">
            <a:avLst/>
          </a:prstGeom>
        </p:spPr>
      </p:pic>
      <p:pic>
        <p:nvPicPr>
          <p:cNvPr id="22" name="Picture 13">
            <a:extLst>
              <a:ext uri="{FF2B5EF4-FFF2-40B4-BE49-F238E27FC236}">
                <a16:creationId xmlns:a16="http://schemas.microsoft.com/office/drawing/2014/main" id="{6385D921-97F0-4F5E-8A4A-00CB5F4118F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901184" y="5632136"/>
            <a:ext cx="823031" cy="612530"/>
          </a:xfrm>
          <a:prstGeom prst="rect">
            <a:avLst/>
          </a:prstGeom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8375480F-914F-4C3D-AF80-A6C36759840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017374" y="5570242"/>
            <a:ext cx="850901" cy="1273201"/>
          </a:xfrm>
          <a:prstGeom prst="rect">
            <a:avLst/>
          </a:prstGeom>
        </p:spPr>
      </p:pic>
      <p:pic>
        <p:nvPicPr>
          <p:cNvPr id="24" name="Picture 16">
            <a:extLst>
              <a:ext uri="{FF2B5EF4-FFF2-40B4-BE49-F238E27FC236}">
                <a16:creationId xmlns:a16="http://schemas.microsoft.com/office/drawing/2014/main" id="{6BD25FE9-E0E0-409E-A6F3-CB84D882D3F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707" y="4491124"/>
            <a:ext cx="1073146" cy="1310075"/>
          </a:xfrm>
          <a:prstGeom prst="rect">
            <a:avLst/>
          </a:prstGeom>
        </p:spPr>
      </p:pic>
      <p:pic>
        <p:nvPicPr>
          <p:cNvPr id="25" name="Picture 21">
            <a:extLst>
              <a:ext uri="{FF2B5EF4-FFF2-40B4-BE49-F238E27FC236}">
                <a16:creationId xmlns:a16="http://schemas.microsoft.com/office/drawing/2014/main" id="{7A746AF4-AA86-4078-832E-837B067BD7C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795765" y="5570242"/>
            <a:ext cx="850901" cy="12732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7966D53-C9AD-45D3-B24A-072C00C40E4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560565" y="5570242"/>
            <a:ext cx="850901" cy="1273201"/>
          </a:xfrm>
          <a:prstGeom prst="rect">
            <a:avLst/>
          </a:prstGeom>
        </p:spPr>
      </p:pic>
      <p:pic>
        <p:nvPicPr>
          <p:cNvPr id="27" name="Picture 29">
            <a:extLst>
              <a:ext uri="{FF2B5EF4-FFF2-40B4-BE49-F238E27FC236}">
                <a16:creationId xmlns:a16="http://schemas.microsoft.com/office/drawing/2014/main" id="{57DD336B-C852-4949-B8C2-276716399D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405103" y="5570242"/>
            <a:ext cx="850901" cy="1273201"/>
          </a:xfrm>
          <a:prstGeom prst="rect">
            <a:avLst/>
          </a:prstGeom>
        </p:spPr>
      </p:pic>
      <p:sp>
        <p:nvSpPr>
          <p:cNvPr id="29" name="Rectangle 54">
            <a:extLst>
              <a:ext uri="{FF2B5EF4-FFF2-40B4-BE49-F238E27FC236}">
                <a16:creationId xmlns:a16="http://schemas.microsoft.com/office/drawing/2014/main" id="{1307F76E-B791-4772-8FFF-6045BD1FF1C9}"/>
              </a:ext>
            </a:extLst>
          </p:cNvPr>
          <p:cNvSpPr/>
          <p:nvPr/>
        </p:nvSpPr>
        <p:spPr>
          <a:xfrm>
            <a:off x="2371544" y="6202877"/>
            <a:ext cx="8379699" cy="823564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A                B                  C                 D</a:t>
            </a:r>
          </a:p>
        </p:txBody>
      </p:sp>
      <p:pic>
        <p:nvPicPr>
          <p:cNvPr id="30" name="Picture 24">
            <a:extLst>
              <a:ext uri="{FF2B5EF4-FFF2-40B4-BE49-F238E27FC236}">
                <a16:creationId xmlns:a16="http://schemas.microsoft.com/office/drawing/2014/main" id="{4F022F23-6D80-4705-9A8C-8EFFF077E71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371055" y="5632135"/>
            <a:ext cx="823031" cy="612530"/>
          </a:xfrm>
          <a:prstGeom prst="rect">
            <a:avLst/>
          </a:prstGeom>
        </p:spPr>
      </p:pic>
      <p:pic>
        <p:nvPicPr>
          <p:cNvPr id="31" name="Picture 20">
            <a:extLst>
              <a:ext uri="{FF2B5EF4-FFF2-40B4-BE49-F238E27FC236}">
                <a16:creationId xmlns:a16="http://schemas.microsoft.com/office/drawing/2014/main" id="{60DBBED9-6F71-4924-B51B-BF7974118DE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515581" y="5552758"/>
            <a:ext cx="823031" cy="612530"/>
          </a:xfrm>
          <a:prstGeom prst="rect">
            <a:avLst/>
          </a:prstGeom>
        </p:spPr>
      </p:pic>
      <p:sp>
        <p:nvSpPr>
          <p:cNvPr id="36" name="Rectangle 34">
            <a:extLst>
              <a:ext uri="{FF2B5EF4-FFF2-40B4-BE49-F238E27FC236}">
                <a16:creationId xmlns:a16="http://schemas.microsoft.com/office/drawing/2014/main" id="{DDCF11CA-B908-49B3-9E04-8B427A013390}"/>
              </a:ext>
            </a:extLst>
          </p:cNvPr>
          <p:cNvSpPr/>
          <p:nvPr/>
        </p:nvSpPr>
        <p:spPr>
          <a:xfrm>
            <a:off x="7910944" y="3713020"/>
            <a:ext cx="1787236" cy="222359"/>
          </a:xfrm>
          <a:prstGeom prst="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7" name="Rectangle 34">
            <a:extLst>
              <a:ext uri="{FF2B5EF4-FFF2-40B4-BE49-F238E27FC236}">
                <a16:creationId xmlns:a16="http://schemas.microsoft.com/office/drawing/2014/main" id="{EF7DD673-DBE9-4E22-8068-0D7E5751636E}"/>
              </a:ext>
            </a:extLst>
          </p:cNvPr>
          <p:cNvSpPr/>
          <p:nvPr/>
        </p:nvSpPr>
        <p:spPr>
          <a:xfrm>
            <a:off x="5708804" y="1859663"/>
            <a:ext cx="16610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A. 9</a:t>
            </a:r>
          </a:p>
        </p:txBody>
      </p:sp>
      <p:sp>
        <p:nvSpPr>
          <p:cNvPr id="38" name="Rounded Rectangular Callout 44">
            <a:extLst>
              <a:ext uri="{FF2B5EF4-FFF2-40B4-BE49-F238E27FC236}">
                <a16:creationId xmlns:a16="http://schemas.microsoft.com/office/drawing/2014/main" id="{33A9C4D7-7ABA-4C32-B86B-88DCC6397E5D}"/>
              </a:ext>
            </a:extLst>
          </p:cNvPr>
          <p:cNvSpPr/>
          <p:nvPr/>
        </p:nvSpPr>
        <p:spPr>
          <a:xfrm>
            <a:off x="3343937" y="570693"/>
            <a:ext cx="4650877" cy="722017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Đâu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bảy</a:t>
            </a:r>
            <a:r>
              <a:rPr lang="en-US" sz="36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9" name="Rectangle 80">
            <a:extLst>
              <a:ext uri="{FF2B5EF4-FFF2-40B4-BE49-F238E27FC236}">
                <a16:creationId xmlns:a16="http://schemas.microsoft.com/office/drawing/2014/main" id="{DBA3D78A-1752-4284-9F0F-3AC2733842C9}"/>
              </a:ext>
            </a:extLst>
          </p:cNvPr>
          <p:cNvSpPr/>
          <p:nvPr/>
        </p:nvSpPr>
        <p:spPr>
          <a:xfrm>
            <a:off x="9060238" y="1839057"/>
            <a:ext cx="1455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B. 8</a:t>
            </a:r>
          </a:p>
        </p:txBody>
      </p:sp>
      <p:sp>
        <p:nvSpPr>
          <p:cNvPr id="40" name="Rectangle 81">
            <a:extLst>
              <a:ext uri="{FF2B5EF4-FFF2-40B4-BE49-F238E27FC236}">
                <a16:creationId xmlns:a16="http://schemas.microsoft.com/office/drawing/2014/main" id="{DCED7B1B-55E4-470C-9580-7F402DF98543}"/>
              </a:ext>
            </a:extLst>
          </p:cNvPr>
          <p:cNvSpPr/>
          <p:nvPr/>
        </p:nvSpPr>
        <p:spPr>
          <a:xfrm>
            <a:off x="5705948" y="2699306"/>
            <a:ext cx="1737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C. 7</a:t>
            </a:r>
          </a:p>
        </p:txBody>
      </p:sp>
      <p:sp>
        <p:nvSpPr>
          <p:cNvPr id="41" name="Rectangle 82">
            <a:extLst>
              <a:ext uri="{FF2B5EF4-FFF2-40B4-BE49-F238E27FC236}">
                <a16:creationId xmlns:a16="http://schemas.microsoft.com/office/drawing/2014/main" id="{92B96417-FA0A-4B7E-878E-6FB6C6947F38}"/>
              </a:ext>
            </a:extLst>
          </p:cNvPr>
          <p:cNvSpPr/>
          <p:nvPr/>
        </p:nvSpPr>
        <p:spPr>
          <a:xfrm>
            <a:off x="9059008" y="2567549"/>
            <a:ext cx="15337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D. 6</a:t>
            </a:r>
          </a:p>
        </p:txBody>
      </p:sp>
    </p:spTree>
    <p:extLst>
      <p:ext uri="{BB962C8B-B14F-4D97-AF65-F5344CB8AC3E}">
        <p14:creationId xmlns:p14="http://schemas.microsoft.com/office/powerpoint/2010/main" val="11669531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57045 0.3169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16" y="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39857 0.28102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2" y="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500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50"/>
                            </p:stCondLst>
                            <p:childTnLst>
                              <p:par>
                                <p:cTn id="16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11 0.0169 L 0.22826 0.3206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62" y="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25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500"/>
                            </p:stCondLst>
                            <p:childTnLst>
                              <p:par>
                                <p:cTn id="17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500"/>
                            </p:stCondLst>
                            <p:childTnLst>
                              <p:par>
                                <p:cTn id="1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500"/>
                            </p:stCondLst>
                            <p:childTnLst>
                              <p:par>
                                <p:cTn id="2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500"/>
                            </p:stCondLst>
                            <p:childTnLst>
                              <p:par>
                                <p:cTn id="2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37" grpId="0" build="allAtOnce"/>
      <p:bldP spid="38" grpId="0" animBg="1"/>
      <p:bldP spid="39" grpId="0" build="allAtOnce"/>
      <p:bldP spid="41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1242"/>
            <a:ext cx="12192000" cy="642675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740FF2CF-DC9B-44C6-AED6-21F233A711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15" y="4641950"/>
            <a:ext cx="1249999" cy="1336206"/>
          </a:xfrm>
          <a:prstGeom prst="rect">
            <a:avLst/>
          </a:prstGeom>
        </p:spPr>
      </p:pic>
      <p:pic>
        <p:nvPicPr>
          <p:cNvPr id="9" name="Picture 23">
            <a:extLst>
              <a:ext uri="{FF2B5EF4-FFF2-40B4-BE49-F238E27FC236}">
                <a16:creationId xmlns:a16="http://schemas.microsoft.com/office/drawing/2014/main" id="{B4401C85-F120-46AB-B6BA-2749563F73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15" y="4680050"/>
            <a:ext cx="1249999" cy="1336206"/>
          </a:xfrm>
          <a:prstGeom prst="rect">
            <a:avLst/>
          </a:prstGeom>
        </p:spPr>
      </p:pic>
      <p:pic>
        <p:nvPicPr>
          <p:cNvPr id="10" name="Picture 27">
            <a:extLst>
              <a:ext uri="{FF2B5EF4-FFF2-40B4-BE49-F238E27FC236}">
                <a16:creationId xmlns:a16="http://schemas.microsoft.com/office/drawing/2014/main" id="{7432EBF5-E349-42E7-8AEE-77C2D9B972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153" y="4641950"/>
            <a:ext cx="1249999" cy="1336206"/>
          </a:xfrm>
          <a:prstGeom prst="rect">
            <a:avLst/>
          </a:prstGeom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5CF13F6F-BCFF-4A43-8E21-8E78E0CB3F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280" y="4580648"/>
            <a:ext cx="1580783" cy="1435608"/>
          </a:xfrm>
          <a:prstGeom prst="rect">
            <a:avLst/>
          </a:prstGeom>
        </p:spPr>
      </p:pic>
      <p:pic>
        <p:nvPicPr>
          <p:cNvPr id="12" name="Picture 22">
            <a:extLst>
              <a:ext uri="{FF2B5EF4-FFF2-40B4-BE49-F238E27FC236}">
                <a16:creationId xmlns:a16="http://schemas.microsoft.com/office/drawing/2014/main" id="{B83EBC7F-1520-4B5F-B7F6-8E7C0CB9C2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67" y="4544704"/>
            <a:ext cx="1580782" cy="1435608"/>
          </a:xfrm>
          <a:prstGeom prst="rect">
            <a:avLst/>
          </a:prstGeom>
        </p:spPr>
      </p:pic>
      <p:pic>
        <p:nvPicPr>
          <p:cNvPr id="13" name="Picture 26">
            <a:extLst>
              <a:ext uri="{FF2B5EF4-FFF2-40B4-BE49-F238E27FC236}">
                <a16:creationId xmlns:a16="http://schemas.microsoft.com/office/drawing/2014/main" id="{4076B7D4-A75B-4E9E-9B3F-512D8D4130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39" y="4537497"/>
            <a:ext cx="1581495" cy="1436256"/>
          </a:xfrm>
          <a:prstGeom prst="rect">
            <a:avLst/>
          </a:prstGeom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509A5842-281F-4874-B31E-377AD8F565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424" y="4707882"/>
            <a:ext cx="1249999" cy="1336206"/>
          </a:xfrm>
          <a:prstGeom prst="rect">
            <a:avLst/>
          </a:prstGeom>
        </p:spPr>
      </p:pic>
      <p:pic>
        <p:nvPicPr>
          <p:cNvPr id="17" name="Picture 74">
            <a:extLst>
              <a:ext uri="{FF2B5EF4-FFF2-40B4-BE49-F238E27FC236}">
                <a16:creationId xmlns:a16="http://schemas.microsoft.com/office/drawing/2014/main" id="{A15A8F78-1C55-45CD-9DE8-0AC4E31A9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07" y="2994237"/>
            <a:ext cx="1196895" cy="927286"/>
          </a:xfrm>
          <a:prstGeom prst="rect">
            <a:avLst/>
          </a:prstGeom>
        </p:spPr>
      </p:pic>
      <p:sp>
        <p:nvSpPr>
          <p:cNvPr id="18" name="Sun 76">
            <a:extLst>
              <a:ext uri="{FF2B5EF4-FFF2-40B4-BE49-F238E27FC236}">
                <a16:creationId xmlns:a16="http://schemas.microsoft.com/office/drawing/2014/main" id="{FC6B7EC0-D629-43B2-A56A-32E71DF67A28}"/>
              </a:ext>
            </a:extLst>
          </p:cNvPr>
          <p:cNvSpPr/>
          <p:nvPr/>
        </p:nvSpPr>
        <p:spPr>
          <a:xfrm>
            <a:off x="8442121" y="4097963"/>
            <a:ext cx="2162493" cy="2083116"/>
          </a:xfrm>
          <a:prstGeom prst="sun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9" name="Picture 32">
            <a:extLst>
              <a:ext uri="{FF2B5EF4-FFF2-40B4-BE49-F238E27FC236}">
                <a16:creationId xmlns:a16="http://schemas.microsoft.com/office/drawing/2014/main" id="{E332E6EB-2A8F-4D01-B18B-046C2E0953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5001" y="482806"/>
            <a:ext cx="1661009" cy="3236104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93A44CB7-CB26-473B-9F89-E4C9FA2B44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0882" y="2361766"/>
            <a:ext cx="1958679" cy="1871627"/>
          </a:xfrm>
          <a:prstGeom prst="rect">
            <a:avLst/>
          </a:prstGeom>
        </p:spPr>
      </p:pic>
      <p:pic>
        <p:nvPicPr>
          <p:cNvPr id="21" name="Picture 15">
            <a:extLst>
              <a:ext uri="{FF2B5EF4-FFF2-40B4-BE49-F238E27FC236}">
                <a16:creationId xmlns:a16="http://schemas.microsoft.com/office/drawing/2014/main" id="{1A56593F-4654-4A40-9FBA-CF06C3FE683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557609"/>
            <a:ext cx="1060934" cy="1267227"/>
          </a:xfrm>
          <a:prstGeom prst="rect">
            <a:avLst/>
          </a:prstGeom>
        </p:spPr>
      </p:pic>
      <p:pic>
        <p:nvPicPr>
          <p:cNvPr id="22" name="Picture 11">
            <a:extLst>
              <a:ext uri="{FF2B5EF4-FFF2-40B4-BE49-F238E27FC236}">
                <a16:creationId xmlns:a16="http://schemas.microsoft.com/office/drawing/2014/main" id="{9CDAF36A-92C2-4F0C-A6A2-1FD0A17447A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793" y="4484485"/>
            <a:ext cx="1073146" cy="1310075"/>
          </a:xfrm>
          <a:prstGeom prst="rect">
            <a:avLst/>
          </a:prstGeom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4ABFA0CE-7820-42B2-9535-E66C7310315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017374" y="5570242"/>
            <a:ext cx="850901" cy="1273201"/>
          </a:xfrm>
          <a:prstGeom prst="rect">
            <a:avLst/>
          </a:prstGeom>
        </p:spPr>
      </p:pic>
      <p:pic>
        <p:nvPicPr>
          <p:cNvPr id="24" name="Picture 21">
            <a:extLst>
              <a:ext uri="{FF2B5EF4-FFF2-40B4-BE49-F238E27FC236}">
                <a16:creationId xmlns:a16="http://schemas.microsoft.com/office/drawing/2014/main" id="{667D9582-1B72-4DE8-BC76-0BB3F1C3F0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795765" y="5570242"/>
            <a:ext cx="850901" cy="1273201"/>
          </a:xfrm>
          <a:prstGeom prst="rect">
            <a:avLst/>
          </a:prstGeom>
        </p:spPr>
      </p:pic>
      <p:pic>
        <p:nvPicPr>
          <p:cNvPr id="25" name="Picture 25">
            <a:extLst>
              <a:ext uri="{FF2B5EF4-FFF2-40B4-BE49-F238E27FC236}">
                <a16:creationId xmlns:a16="http://schemas.microsoft.com/office/drawing/2014/main" id="{2A8ABF54-21F3-46CD-9459-136776B317D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560565" y="5570242"/>
            <a:ext cx="850901" cy="1273201"/>
          </a:xfrm>
          <a:prstGeom prst="rect">
            <a:avLst/>
          </a:prstGeom>
        </p:spPr>
      </p:pic>
      <p:pic>
        <p:nvPicPr>
          <p:cNvPr id="26" name="Picture 29">
            <a:extLst>
              <a:ext uri="{FF2B5EF4-FFF2-40B4-BE49-F238E27FC236}">
                <a16:creationId xmlns:a16="http://schemas.microsoft.com/office/drawing/2014/main" id="{70F0FB5F-56E6-4BD0-B9A6-E398D2F8BF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405103" y="5570242"/>
            <a:ext cx="850901" cy="1273201"/>
          </a:xfrm>
          <a:prstGeom prst="rect">
            <a:avLst/>
          </a:prstGeom>
        </p:spPr>
      </p:pic>
      <p:sp>
        <p:nvSpPr>
          <p:cNvPr id="27" name="Rounded Rectangular Callout 44">
            <a:extLst>
              <a:ext uri="{FF2B5EF4-FFF2-40B4-BE49-F238E27FC236}">
                <a16:creationId xmlns:a16="http://schemas.microsoft.com/office/drawing/2014/main" id="{07CFD917-5518-4C6F-A5FD-3D70F2C9F906}"/>
              </a:ext>
            </a:extLst>
          </p:cNvPr>
          <p:cNvSpPr/>
          <p:nvPr/>
        </p:nvSpPr>
        <p:spPr>
          <a:xfrm>
            <a:off x="3289561" y="655257"/>
            <a:ext cx="7587110" cy="900583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ysClr val="window" lastClr="FFFFFF">
              <a:alpha val="7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còn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thiếu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dấu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ba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chấm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; … ;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8" name="Rectangle 54">
            <a:extLst>
              <a:ext uri="{FF2B5EF4-FFF2-40B4-BE49-F238E27FC236}">
                <a16:creationId xmlns:a16="http://schemas.microsoft.com/office/drawing/2014/main" id="{3F964BC4-9A5A-4964-AFEF-BC8D686C9957}"/>
              </a:ext>
            </a:extLst>
          </p:cNvPr>
          <p:cNvSpPr/>
          <p:nvPr/>
        </p:nvSpPr>
        <p:spPr>
          <a:xfrm>
            <a:off x="2371544" y="6202877"/>
            <a:ext cx="8233069" cy="823564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A                B                  C                 D</a:t>
            </a:r>
          </a:p>
        </p:txBody>
      </p:sp>
      <p:pic>
        <p:nvPicPr>
          <p:cNvPr id="29" name="Picture 24">
            <a:extLst>
              <a:ext uri="{FF2B5EF4-FFF2-40B4-BE49-F238E27FC236}">
                <a16:creationId xmlns:a16="http://schemas.microsoft.com/office/drawing/2014/main" id="{FA2B7CAE-E504-48C2-98D4-5B3396C2C03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371055" y="5632135"/>
            <a:ext cx="823031" cy="612530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C2BEAB2B-C3B2-48CE-A320-D1388577940E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515581" y="5552758"/>
            <a:ext cx="823031" cy="612530"/>
          </a:xfrm>
          <a:prstGeom prst="rect">
            <a:avLst/>
          </a:prstGeom>
        </p:spPr>
      </p:pic>
      <p:pic>
        <p:nvPicPr>
          <p:cNvPr id="31" name="Picture 13">
            <a:extLst>
              <a:ext uri="{FF2B5EF4-FFF2-40B4-BE49-F238E27FC236}">
                <a16:creationId xmlns:a16="http://schemas.microsoft.com/office/drawing/2014/main" id="{DFFA83E9-74C0-47CD-873F-FE11BF94DCA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721961" y="5592787"/>
            <a:ext cx="823031" cy="612530"/>
          </a:xfrm>
          <a:prstGeom prst="rect">
            <a:avLst/>
          </a:prstGeom>
        </p:spPr>
      </p:pic>
      <p:sp>
        <p:nvSpPr>
          <p:cNvPr id="36" name="Rectangle 34">
            <a:extLst>
              <a:ext uri="{FF2B5EF4-FFF2-40B4-BE49-F238E27FC236}">
                <a16:creationId xmlns:a16="http://schemas.microsoft.com/office/drawing/2014/main" id="{A0EEA3FD-1068-4A6A-9FE8-470E439212FF}"/>
              </a:ext>
            </a:extLst>
          </p:cNvPr>
          <p:cNvSpPr/>
          <p:nvPr/>
        </p:nvSpPr>
        <p:spPr>
          <a:xfrm>
            <a:off x="7910944" y="3713020"/>
            <a:ext cx="1787236" cy="222359"/>
          </a:xfrm>
          <a:prstGeom prst="rect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7" name="Rectangle 34">
            <a:extLst>
              <a:ext uri="{FF2B5EF4-FFF2-40B4-BE49-F238E27FC236}">
                <a16:creationId xmlns:a16="http://schemas.microsoft.com/office/drawing/2014/main" id="{934142E2-4A6A-4F54-A46E-F868449B8C68}"/>
              </a:ext>
            </a:extLst>
          </p:cNvPr>
          <p:cNvSpPr/>
          <p:nvPr/>
        </p:nvSpPr>
        <p:spPr>
          <a:xfrm>
            <a:off x="5708804" y="1917964"/>
            <a:ext cx="16610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A. 9</a:t>
            </a:r>
          </a:p>
        </p:txBody>
      </p:sp>
      <p:sp>
        <p:nvSpPr>
          <p:cNvPr id="38" name="Rectangle 80">
            <a:extLst>
              <a:ext uri="{FF2B5EF4-FFF2-40B4-BE49-F238E27FC236}">
                <a16:creationId xmlns:a16="http://schemas.microsoft.com/office/drawing/2014/main" id="{F3F11C5B-C61C-4FA9-87FC-C41C94A368CB}"/>
              </a:ext>
            </a:extLst>
          </p:cNvPr>
          <p:cNvSpPr/>
          <p:nvPr/>
        </p:nvSpPr>
        <p:spPr>
          <a:xfrm>
            <a:off x="9060238" y="1897358"/>
            <a:ext cx="1455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B. 8</a:t>
            </a:r>
          </a:p>
        </p:txBody>
      </p:sp>
      <p:sp>
        <p:nvSpPr>
          <p:cNvPr id="39" name="Rectangle 81">
            <a:extLst>
              <a:ext uri="{FF2B5EF4-FFF2-40B4-BE49-F238E27FC236}">
                <a16:creationId xmlns:a16="http://schemas.microsoft.com/office/drawing/2014/main" id="{F3183331-BE51-46BA-8696-B3393B343FCC}"/>
              </a:ext>
            </a:extLst>
          </p:cNvPr>
          <p:cNvSpPr/>
          <p:nvPr/>
        </p:nvSpPr>
        <p:spPr>
          <a:xfrm>
            <a:off x="5705948" y="2757607"/>
            <a:ext cx="1737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C. 7</a:t>
            </a:r>
          </a:p>
        </p:txBody>
      </p:sp>
      <p:sp>
        <p:nvSpPr>
          <p:cNvPr id="40" name="Rectangle 82">
            <a:extLst>
              <a:ext uri="{FF2B5EF4-FFF2-40B4-BE49-F238E27FC236}">
                <a16:creationId xmlns:a16="http://schemas.microsoft.com/office/drawing/2014/main" id="{34846E26-8A1C-4ED0-9DF4-9D19051C9422}"/>
              </a:ext>
            </a:extLst>
          </p:cNvPr>
          <p:cNvSpPr/>
          <p:nvPr/>
        </p:nvSpPr>
        <p:spPr>
          <a:xfrm>
            <a:off x="9059008" y="2625850"/>
            <a:ext cx="15337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D. 6</a:t>
            </a:r>
          </a:p>
        </p:txBody>
      </p:sp>
    </p:spTree>
    <p:extLst>
      <p:ext uri="{BB962C8B-B14F-4D97-AF65-F5344CB8AC3E}">
        <p14:creationId xmlns:p14="http://schemas.microsoft.com/office/powerpoint/2010/main" val="397299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4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57474 0.28102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39883 0.29652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35" y="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250"/>
                            </p:stCondLst>
                            <p:childTnLst>
                              <p:par>
                                <p:cTn id="1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500"/>
                            </p:stCondLst>
                            <p:childTnLst>
                              <p:par>
                                <p:cTn id="1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500"/>
                            </p:stCondLst>
                            <p:childTnLst>
                              <p:par>
                                <p:cTn id="1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50"/>
                            </p:stCondLst>
                            <p:childTnLst>
                              <p:par>
                                <p:cTn id="16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21888 0.30602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1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25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500"/>
                            </p:stCondLst>
                            <p:childTnLst>
                              <p:par>
                                <p:cTn id="17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500"/>
                            </p:stCondLst>
                            <p:childTnLst>
                              <p:par>
                                <p:cTn id="1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500"/>
                            </p:stCondLst>
                            <p:childTnLst>
                              <p:par>
                                <p:cTn id="2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500"/>
                            </p:stCondLst>
                            <p:childTnLst>
                              <p:par>
                                <p:cTn id="2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7" grpId="0" animBg="1"/>
      <p:bldP spid="37" grpId="0"/>
      <p:bldP spid="37" grpId="1"/>
      <p:bldP spid="39" grpId="0" build="allAtOnce"/>
      <p:bldP spid="40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4503BD11-B4C2-4578-BEA0-9B5CB39D3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1242"/>
            <a:ext cx="12192000" cy="6426758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6E08F7-D9FF-4905-9C8E-1B76725DD9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33D54AB7-BC43-4C61-8E63-38131389A59C}"/>
              </a:ext>
            </a:extLst>
          </p:cNvPr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DA388D03-C7F5-4C7F-AA1B-93B54182DB2E}"/>
              </a:ext>
            </a:extLst>
          </p:cNvPr>
          <p:cNvSpPr/>
          <p:nvPr/>
        </p:nvSpPr>
        <p:spPr>
          <a:xfrm>
            <a:off x="7758544" y="3560620"/>
            <a:ext cx="1787236" cy="2223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AB4EBB11-E8B1-4CF0-A38E-96C57227C2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9BA28177-83EC-4955-B108-97115595BA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10" name="Picture 23">
            <a:extLst>
              <a:ext uri="{FF2B5EF4-FFF2-40B4-BE49-F238E27FC236}">
                <a16:creationId xmlns:a16="http://schemas.microsoft.com/office/drawing/2014/main" id="{25D14993-0046-496A-99FF-9B8787048B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11" name="Picture 74">
            <a:extLst>
              <a:ext uri="{FF2B5EF4-FFF2-40B4-BE49-F238E27FC236}">
                <a16:creationId xmlns:a16="http://schemas.microsoft.com/office/drawing/2014/main" id="{74F301D6-D70E-47C1-828D-70EEAE3498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12" name="Sun 76">
            <a:extLst>
              <a:ext uri="{FF2B5EF4-FFF2-40B4-BE49-F238E27FC236}">
                <a16:creationId xmlns:a16="http://schemas.microsoft.com/office/drawing/2014/main" id="{EA8C4A56-352F-42B7-94E9-CC64DCA094DD}"/>
              </a:ext>
            </a:extLst>
          </p:cNvPr>
          <p:cNvSpPr/>
          <p:nvPr/>
        </p:nvSpPr>
        <p:spPr>
          <a:xfrm>
            <a:off x="3879399" y="3960547"/>
            <a:ext cx="2162493" cy="2083116"/>
          </a:xfrm>
          <a:prstGeom prst="sun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3" name="Picture 32">
            <a:extLst>
              <a:ext uri="{FF2B5EF4-FFF2-40B4-BE49-F238E27FC236}">
                <a16:creationId xmlns:a16="http://schemas.microsoft.com/office/drawing/2014/main" id="{944458F3-1647-4F78-B4E4-2288A3E40D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DDB9A582-E919-45F3-B91B-DC65879066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7" name="Picture 15">
            <a:extLst>
              <a:ext uri="{FF2B5EF4-FFF2-40B4-BE49-F238E27FC236}">
                <a16:creationId xmlns:a16="http://schemas.microsoft.com/office/drawing/2014/main" id="{BECA0FE7-E9A8-4221-BCF0-0581AE5E10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8" name="Picture 27">
            <a:extLst>
              <a:ext uri="{FF2B5EF4-FFF2-40B4-BE49-F238E27FC236}">
                <a16:creationId xmlns:a16="http://schemas.microsoft.com/office/drawing/2014/main" id="{A9F5F236-DE5A-4E3F-B3CE-3E749F2F9B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2F158809-12F4-4319-B073-D93BA79A0C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CBA1DAF5-AE42-4D09-89A2-D6B24141D96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9DB8C1FC-2EE2-42C2-A7BC-31F1A686F4C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2" name="Picture 16">
            <a:extLst>
              <a:ext uri="{FF2B5EF4-FFF2-40B4-BE49-F238E27FC236}">
                <a16:creationId xmlns:a16="http://schemas.microsoft.com/office/drawing/2014/main" id="{8BF59070-CDAA-4F5A-9E95-464352DC92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3" name="Picture 20">
            <a:extLst>
              <a:ext uri="{FF2B5EF4-FFF2-40B4-BE49-F238E27FC236}">
                <a16:creationId xmlns:a16="http://schemas.microsoft.com/office/drawing/2014/main" id="{0ABEBD3B-C7EA-4A39-815F-A26B691C746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4" name="Picture 21">
            <a:extLst>
              <a:ext uri="{FF2B5EF4-FFF2-40B4-BE49-F238E27FC236}">
                <a16:creationId xmlns:a16="http://schemas.microsoft.com/office/drawing/2014/main" id="{19C59433-F156-40E7-879D-76D6884C074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5" name="Picture 22">
            <a:extLst>
              <a:ext uri="{FF2B5EF4-FFF2-40B4-BE49-F238E27FC236}">
                <a16:creationId xmlns:a16="http://schemas.microsoft.com/office/drawing/2014/main" id="{F1943481-5ED9-44B3-94DB-B253158B424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19" y="4347069"/>
            <a:ext cx="1061850" cy="13100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CCA8884-E0B8-4BD4-8636-72E84942AB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C5889BF-88EA-4E2D-8CAC-02EC58F02C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28" name="Picture 29">
            <a:extLst>
              <a:ext uri="{FF2B5EF4-FFF2-40B4-BE49-F238E27FC236}">
                <a16:creationId xmlns:a16="http://schemas.microsoft.com/office/drawing/2014/main" id="{723BA1C6-E41D-4E59-82BF-F114638909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30" name="Rectangle 54">
            <a:extLst>
              <a:ext uri="{FF2B5EF4-FFF2-40B4-BE49-F238E27FC236}">
                <a16:creationId xmlns:a16="http://schemas.microsoft.com/office/drawing/2014/main" id="{91786906-4D59-4E75-B9D8-389475E4E2D7}"/>
              </a:ext>
            </a:extLst>
          </p:cNvPr>
          <p:cNvSpPr/>
          <p:nvPr/>
        </p:nvSpPr>
        <p:spPr>
          <a:xfrm>
            <a:off x="2148642" y="6000064"/>
            <a:ext cx="8922331" cy="823564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A                 B                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                D</a:t>
            </a:r>
          </a:p>
        </p:txBody>
      </p:sp>
      <p:pic>
        <p:nvPicPr>
          <p:cNvPr id="31" name="Picture 24">
            <a:extLst>
              <a:ext uri="{FF2B5EF4-FFF2-40B4-BE49-F238E27FC236}">
                <a16:creationId xmlns:a16="http://schemas.microsoft.com/office/drawing/2014/main" id="{DF65BAE2-A86C-4F36-AFE5-9BC865D8B1F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sp>
        <p:nvSpPr>
          <p:cNvPr id="36" name="Rounded Rectangular Callout 44">
            <a:extLst>
              <a:ext uri="{FF2B5EF4-FFF2-40B4-BE49-F238E27FC236}">
                <a16:creationId xmlns:a16="http://schemas.microsoft.com/office/drawing/2014/main" id="{8A094E61-B779-4713-B785-405A2F48927D}"/>
              </a:ext>
            </a:extLst>
          </p:cNvPr>
          <p:cNvSpPr/>
          <p:nvPr/>
        </p:nvSpPr>
        <p:spPr>
          <a:xfrm>
            <a:off x="3275260" y="388567"/>
            <a:ext cx="7587110" cy="900583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ysClr val="window" lastClr="FFFFFF">
              <a:alpha val="7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800" kern="0" noProof="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đứng</a:t>
            </a:r>
            <a:r>
              <a:rPr lang="en-US" sz="2800" kern="0" noProof="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0" noProof="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trước</a:t>
            </a:r>
            <a:r>
              <a:rPr lang="en-US" sz="2800" kern="0" noProof="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0" noProof="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số</a:t>
            </a:r>
            <a:r>
              <a:rPr lang="en-US" sz="2800" kern="0" noProof="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kern="0" noProof="0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tám</a:t>
            </a:r>
            <a:r>
              <a:rPr lang="en-US" sz="2800" kern="0" noProof="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Rectangle 34">
            <a:extLst>
              <a:ext uri="{FF2B5EF4-FFF2-40B4-BE49-F238E27FC236}">
                <a16:creationId xmlns:a16="http://schemas.microsoft.com/office/drawing/2014/main" id="{5C68193A-1F10-4B21-94CD-9164CC577789}"/>
              </a:ext>
            </a:extLst>
          </p:cNvPr>
          <p:cNvSpPr/>
          <p:nvPr/>
        </p:nvSpPr>
        <p:spPr>
          <a:xfrm>
            <a:off x="5708804" y="1859663"/>
            <a:ext cx="16610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A. 9</a:t>
            </a:r>
          </a:p>
        </p:txBody>
      </p:sp>
      <p:sp>
        <p:nvSpPr>
          <p:cNvPr id="38" name="Rectangle 80">
            <a:extLst>
              <a:ext uri="{FF2B5EF4-FFF2-40B4-BE49-F238E27FC236}">
                <a16:creationId xmlns:a16="http://schemas.microsoft.com/office/drawing/2014/main" id="{A1491BA1-9357-4284-B4BC-51CEF640085A}"/>
              </a:ext>
            </a:extLst>
          </p:cNvPr>
          <p:cNvSpPr/>
          <p:nvPr/>
        </p:nvSpPr>
        <p:spPr>
          <a:xfrm>
            <a:off x="9060238" y="1839057"/>
            <a:ext cx="14553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B. 7</a:t>
            </a:r>
          </a:p>
        </p:txBody>
      </p:sp>
      <p:sp>
        <p:nvSpPr>
          <p:cNvPr id="39" name="Rectangle 81">
            <a:extLst>
              <a:ext uri="{FF2B5EF4-FFF2-40B4-BE49-F238E27FC236}">
                <a16:creationId xmlns:a16="http://schemas.microsoft.com/office/drawing/2014/main" id="{79953B4F-3DF1-4428-B9FC-40EE5BD63FAF}"/>
              </a:ext>
            </a:extLst>
          </p:cNvPr>
          <p:cNvSpPr/>
          <p:nvPr/>
        </p:nvSpPr>
        <p:spPr>
          <a:xfrm>
            <a:off x="5705948" y="2699306"/>
            <a:ext cx="1737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C. 8</a:t>
            </a:r>
          </a:p>
        </p:txBody>
      </p:sp>
      <p:sp>
        <p:nvSpPr>
          <p:cNvPr id="40" name="Rectangle 82">
            <a:extLst>
              <a:ext uri="{FF2B5EF4-FFF2-40B4-BE49-F238E27FC236}">
                <a16:creationId xmlns:a16="http://schemas.microsoft.com/office/drawing/2014/main" id="{2C1F3C4F-94C9-42C3-8AB5-EDD997C28F3D}"/>
              </a:ext>
            </a:extLst>
          </p:cNvPr>
          <p:cNvSpPr/>
          <p:nvPr/>
        </p:nvSpPr>
        <p:spPr>
          <a:xfrm>
            <a:off x="9059008" y="2567549"/>
            <a:ext cx="15337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+mj-lt"/>
                <a:cs typeface="Times New Roman" panose="02020603050405020304" pitchFamily="18" charset="0"/>
              </a:rPr>
              <a:t>D. 6</a:t>
            </a:r>
          </a:p>
        </p:txBody>
      </p:sp>
    </p:spTree>
    <p:extLst>
      <p:ext uri="{BB962C8B-B14F-4D97-AF65-F5344CB8AC3E}">
        <p14:creationId xmlns:p14="http://schemas.microsoft.com/office/powerpoint/2010/main" val="10473783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60599 0.32292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99" y="1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41133 0.30325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60" y="1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500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963 -0.01134 L 0.22357 0.28889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54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250"/>
                            </p:stCondLst>
                            <p:childTnLst>
                              <p:par>
                                <p:cTn id="1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500"/>
                            </p:stCondLst>
                            <p:childTnLst>
                              <p:par>
                                <p:cTn id="17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500"/>
                            </p:stCondLst>
                            <p:childTnLst>
                              <p:par>
                                <p:cTn id="1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500"/>
                            </p:stCondLst>
                            <p:childTnLst>
                              <p:par>
                                <p:cTn id="2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500"/>
                            </p:stCondLst>
                            <p:childTnLst>
                              <p:par>
                                <p:cTn id="2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36" grpId="0" animBg="1"/>
      <p:bldP spid="37" grpId="1" build="allAtOnce"/>
      <p:bldP spid="37" grpId="2" build="allAtOnce"/>
      <p:bldP spid="39" grpId="0" build="allAtOnce"/>
      <p:bldP spid="40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D58665DD-9139-4EF7-81C4-6EBFE489BB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69" y="5473879"/>
            <a:ext cx="5212715" cy="740410"/>
          </a:xfrm>
          <a:prstGeom prst="rect">
            <a:avLst/>
          </a:prstGeom>
        </p:spPr>
      </p:pic>
      <p:pic>
        <p:nvPicPr>
          <p:cNvPr id="5" name="图片 15" descr="a05684f714522ad77246dba9447411ba">
            <a:extLst>
              <a:ext uri="{FF2B5EF4-FFF2-40B4-BE49-F238E27FC236}">
                <a16:creationId xmlns:a16="http://schemas.microsoft.com/office/drawing/2014/main" id="{85CACD44-514D-4517-A8BD-97EF92C2F6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46193" flipH="1">
            <a:off x="7626542" y="3441414"/>
            <a:ext cx="4002630" cy="2830384"/>
          </a:xfrm>
          <a:prstGeom prst="rect">
            <a:avLst/>
          </a:prstGeom>
        </p:spPr>
      </p:pic>
      <p:pic>
        <p:nvPicPr>
          <p:cNvPr id="6" name="图片 1" descr="fc85f2a324e3c42c2067966f589847df">
            <a:extLst>
              <a:ext uri="{FF2B5EF4-FFF2-40B4-BE49-F238E27FC236}">
                <a16:creationId xmlns:a16="http://schemas.microsoft.com/office/drawing/2014/main" id="{5C1ACBCE-0FA0-4817-A1BD-52607BBBDD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27963" y="4153444"/>
            <a:ext cx="1780433" cy="2060845"/>
          </a:xfrm>
          <a:prstGeom prst="rect">
            <a:avLst/>
          </a:prstGeom>
        </p:spPr>
      </p:pic>
      <p:pic>
        <p:nvPicPr>
          <p:cNvPr id="7" name="图片 3" descr="fc85f2a324e3c42c2067966f589847df">
            <a:extLst>
              <a:ext uri="{FF2B5EF4-FFF2-40B4-BE49-F238E27FC236}">
                <a16:creationId xmlns:a16="http://schemas.microsoft.com/office/drawing/2014/main" id="{BD954D33-775F-4D30-94B0-795D2FD1F1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7179" y="4080167"/>
            <a:ext cx="2956702" cy="1855380"/>
          </a:xfrm>
          <a:prstGeom prst="rect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32084167-7FAD-4265-9C68-D65BEDBE26A3}"/>
              </a:ext>
            </a:extLst>
          </p:cNvPr>
          <p:cNvGrpSpPr/>
          <p:nvPr/>
        </p:nvGrpSpPr>
        <p:grpSpPr>
          <a:xfrm>
            <a:off x="680024" y="818491"/>
            <a:ext cx="3626802" cy="2742797"/>
            <a:chOff x="-230853" y="7620"/>
            <a:chExt cx="3626802" cy="2742797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3EF87F29-D949-4DA0-A2B6-19A6124E5734}"/>
                </a:ext>
              </a:extLst>
            </p:cNvPr>
            <p:cNvGrpSpPr/>
            <p:nvPr/>
          </p:nvGrpSpPr>
          <p:grpSpPr>
            <a:xfrm>
              <a:off x="-230853" y="7620"/>
              <a:ext cx="3467735" cy="2742797"/>
              <a:chOff x="425593" y="325580"/>
              <a:chExt cx="3467735" cy="2742797"/>
            </a:xfrm>
          </p:grpSpPr>
          <p:pic>
            <p:nvPicPr>
              <p:cNvPr id="11" name="图片 7" descr="572005ec0a0c4">
                <a:extLst>
                  <a:ext uri="{FF2B5EF4-FFF2-40B4-BE49-F238E27FC236}">
                    <a16:creationId xmlns:a16="http://schemas.microsoft.com/office/drawing/2014/main" id="{7DC3171A-8F9F-41A0-BEFC-380D2A748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425593" y="325580"/>
                <a:ext cx="3467735" cy="1959610"/>
              </a:xfrm>
              <a:prstGeom prst="rect">
                <a:avLst/>
              </a:prstGeom>
            </p:spPr>
          </p:pic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F0F14F4B-A0F6-43AB-AB88-D48E617A3554}"/>
                  </a:ext>
                </a:extLst>
              </p:cNvPr>
              <p:cNvSpPr/>
              <p:nvPr/>
            </p:nvSpPr>
            <p:spPr>
              <a:xfrm>
                <a:off x="2521527" y="1066800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13" name="Hình chữ nhật 12">
                <a:extLst>
                  <a:ext uri="{FF2B5EF4-FFF2-40B4-BE49-F238E27FC236}">
                    <a16:creationId xmlns:a16="http://schemas.microsoft.com/office/drawing/2014/main" id="{0BBD4EA2-62F3-4C8B-83C3-A163800FA79D}"/>
                  </a:ext>
                </a:extLst>
              </p:cNvPr>
              <p:cNvSpPr/>
              <p:nvPr/>
            </p:nvSpPr>
            <p:spPr>
              <a:xfrm>
                <a:off x="2159460" y="1752195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B79163BE-F285-462E-9780-094FC2E21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015" y="772220"/>
              <a:ext cx="1892934" cy="1060043"/>
            </a:xfrm>
            <a:prstGeom prst="rect">
              <a:avLst/>
            </a:prstGeom>
          </p:spPr>
        </p:pic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32DA0F2D-3A79-4608-AC3B-E813FEF24C75}"/>
              </a:ext>
            </a:extLst>
          </p:cNvPr>
          <p:cNvSpPr txBox="1">
            <a:spLocks/>
          </p:cNvSpPr>
          <p:nvPr/>
        </p:nvSpPr>
        <p:spPr>
          <a:xfrm>
            <a:off x="2249321" y="3138097"/>
            <a:ext cx="8872419" cy="929240"/>
          </a:xfrm>
          <a:prstGeom prst="rect">
            <a:avLst/>
          </a:prstGeom>
        </p:spPr>
        <p:txBody>
          <a:bodyPr spcFirstLastPara="1" numCol="1" anchor="ctr" anchorCtr="0">
            <a:prstTxWarp prst="textArchUp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Tạm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biệt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và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hẹn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gặp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lại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!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/>
              <a:ea typeface="+mj-ea"/>
              <a:cs typeface="+mj-cs"/>
              <a:sym typeface="+mn-lt"/>
            </a:endParaRPr>
          </a:p>
        </p:txBody>
      </p:sp>
      <p:pic>
        <p:nvPicPr>
          <p:cNvPr id="17" name="Content Placeholder 19" descr="chimxanh.png">
            <a:extLst>
              <a:ext uri="{FF2B5EF4-FFF2-40B4-BE49-F238E27FC236}">
                <a16:creationId xmlns:a16="http://schemas.microsoft.com/office/drawing/2014/main" id="{180103B2-ADFB-4699-B6DA-FCD74D950B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69535" y="2069175"/>
            <a:ext cx="700405" cy="6140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DBCA06F1-AA72-41D8-8526-FE48BABE81F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1490" y="52189"/>
            <a:ext cx="1867299" cy="1626447"/>
          </a:xfrm>
          <a:prstGeom prst="rect">
            <a:avLst/>
          </a:prstGeom>
        </p:spPr>
      </p:pic>
      <p:pic>
        <p:nvPicPr>
          <p:cNvPr id="20" name="PA_图片 6">
            <a:extLst>
              <a:ext uri="{FF2B5EF4-FFF2-40B4-BE49-F238E27FC236}">
                <a16:creationId xmlns:a16="http://schemas.microsoft.com/office/drawing/2014/main" id="{B46F75CC-2F1C-4C20-AAB2-2B922598FE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64" y="286818"/>
            <a:ext cx="1232156" cy="89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908699" y="2877136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</a:rPr>
              <a:t>chúc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các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em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học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tốt</a:t>
            </a:r>
            <a:r>
              <a:rPr lang="en-US" sz="4800" b="1" dirty="0">
                <a:solidFill>
                  <a:srgbClr val="FF811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9582573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5D9FF108-DBD3-4E95-A57E-988D2B69C1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" t="8189" r="6606" b="10128"/>
          <a:stretch/>
        </p:blipFill>
        <p:spPr>
          <a:xfrm>
            <a:off x="1109709" y="719091"/>
            <a:ext cx="10528915" cy="591252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E43DBE84-B182-4822-978C-FAEB2447573C}"/>
              </a:ext>
            </a:extLst>
          </p:cNvPr>
          <p:cNvSpPr/>
          <p:nvPr/>
        </p:nvSpPr>
        <p:spPr>
          <a:xfrm rot="288550">
            <a:off x="5338467" y="1474140"/>
            <a:ext cx="5473026" cy="1109217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5F41B1D-37F9-4EF8-81BB-1D30C89EB86F}"/>
              </a:ext>
            </a:extLst>
          </p:cNvPr>
          <p:cNvSpPr/>
          <p:nvPr/>
        </p:nvSpPr>
        <p:spPr>
          <a:xfrm rot="288550">
            <a:off x="5265529" y="2438767"/>
            <a:ext cx="5472877" cy="1069253"/>
          </a:xfrm>
          <a:prstGeom prst="rect">
            <a:avLst/>
          </a:prstGeom>
          <a:noFill/>
          <a:ln w="28575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AD21EA9-4CE9-47A3-9AD1-ED62517E4D8A}"/>
              </a:ext>
            </a:extLst>
          </p:cNvPr>
          <p:cNvSpPr/>
          <p:nvPr/>
        </p:nvSpPr>
        <p:spPr>
          <a:xfrm rot="288550">
            <a:off x="5224959" y="3337042"/>
            <a:ext cx="5441057" cy="965160"/>
          </a:xfrm>
          <a:prstGeom prst="rect">
            <a:avLst/>
          </a:prstGeom>
          <a:noFill/>
          <a:ln w="28575">
            <a:solidFill>
              <a:srgbClr val="00B0F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Hình Bầu dục 1">
            <a:extLst>
              <a:ext uri="{FF2B5EF4-FFF2-40B4-BE49-F238E27FC236}">
                <a16:creationId xmlns:a16="http://schemas.microsoft.com/office/drawing/2014/main" id="{F308F62E-2147-4D4F-9B59-2D566E850E02}"/>
              </a:ext>
            </a:extLst>
          </p:cNvPr>
          <p:cNvSpPr/>
          <p:nvPr/>
        </p:nvSpPr>
        <p:spPr>
          <a:xfrm>
            <a:off x="1109709" y="996762"/>
            <a:ext cx="3618559" cy="2596231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BD2F93F-EB57-4381-A5A7-3343D87D41FF}"/>
              </a:ext>
            </a:extLst>
          </p:cNvPr>
          <p:cNvSpPr/>
          <p:nvPr/>
        </p:nvSpPr>
        <p:spPr>
          <a:xfrm rot="288550">
            <a:off x="5195911" y="4159562"/>
            <a:ext cx="5389150" cy="920763"/>
          </a:xfrm>
          <a:prstGeom prst="rect">
            <a:avLst/>
          </a:prstGeom>
          <a:noFill/>
          <a:ln w="28575">
            <a:solidFill>
              <a:srgbClr val="00B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294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2" grpId="0" animBg="1"/>
      <p:bldP spid="2" grpId="1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8" y="2080778"/>
            <a:ext cx="6234053" cy="269644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HÌNH THÀNH KIẾN THỨC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0650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Hình ảnh 38">
            <a:extLst>
              <a:ext uri="{FF2B5EF4-FFF2-40B4-BE49-F238E27FC236}">
                <a16:creationId xmlns:a16="http://schemas.microsoft.com/office/drawing/2014/main" id="{F431A789-7636-474D-AB6F-821AC21A0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AE2880-1DE9-4632-8E00-8DB94C2C96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694"/>
          <a:stretch/>
        </p:blipFill>
        <p:spPr>
          <a:xfrm>
            <a:off x="1221626" y="1561082"/>
            <a:ext cx="4240525" cy="10067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190401-94D7-4CDC-B1A7-5C096A50C3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" b="336"/>
          <a:stretch/>
        </p:blipFill>
        <p:spPr>
          <a:xfrm>
            <a:off x="1226665" y="2986933"/>
            <a:ext cx="4397574" cy="10067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B98C33-AE51-41F5-8BE7-C62B5F453A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" r="5723"/>
          <a:stretch/>
        </p:blipFill>
        <p:spPr>
          <a:xfrm>
            <a:off x="1319791" y="4445829"/>
            <a:ext cx="4118503" cy="1006746"/>
          </a:xfrm>
          <a:prstGeom prst="rect">
            <a:avLst/>
          </a:prstGeom>
        </p:spPr>
      </p:pic>
      <p:grpSp>
        <p:nvGrpSpPr>
          <p:cNvPr id="2" name="Nhóm 1">
            <a:extLst>
              <a:ext uri="{FF2B5EF4-FFF2-40B4-BE49-F238E27FC236}">
                <a16:creationId xmlns:a16="http://schemas.microsoft.com/office/drawing/2014/main" id="{0C7E959A-62C5-431C-A858-B23DAD1A75FD}"/>
              </a:ext>
            </a:extLst>
          </p:cNvPr>
          <p:cNvGrpSpPr/>
          <p:nvPr/>
        </p:nvGrpSpPr>
        <p:grpSpPr>
          <a:xfrm>
            <a:off x="5969541" y="1765854"/>
            <a:ext cx="2447944" cy="813652"/>
            <a:chOff x="5958637" y="1959045"/>
            <a:chExt cx="1786400" cy="63265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638EE2A-3EF5-4F2A-97DB-62009EB689F1}"/>
                </a:ext>
              </a:extLst>
            </p:cNvPr>
            <p:cNvSpPr/>
            <p:nvPr/>
          </p:nvSpPr>
          <p:spPr>
            <a:xfrm>
              <a:off x="5962726" y="1959045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FEC51DA-E698-4161-ABAE-1DE1F24A1895}"/>
                </a:ext>
              </a:extLst>
            </p:cNvPr>
            <p:cNvSpPr/>
            <p:nvPr/>
          </p:nvSpPr>
          <p:spPr>
            <a:xfrm>
              <a:off x="6345940" y="1959045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C71EBFF-441A-4E15-9D50-B5D5C7729A5F}"/>
                </a:ext>
              </a:extLst>
            </p:cNvPr>
            <p:cNvSpPr/>
            <p:nvPr/>
          </p:nvSpPr>
          <p:spPr>
            <a:xfrm>
              <a:off x="6727569" y="1959045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8FC56D0-4242-4D3F-B86E-9B68FE3F4389}"/>
                </a:ext>
              </a:extLst>
            </p:cNvPr>
            <p:cNvSpPr/>
            <p:nvPr/>
          </p:nvSpPr>
          <p:spPr>
            <a:xfrm>
              <a:off x="7099143" y="1959045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37FCE48-BD8C-4A5C-A886-13172E9612F3}"/>
                </a:ext>
              </a:extLst>
            </p:cNvPr>
            <p:cNvSpPr/>
            <p:nvPr/>
          </p:nvSpPr>
          <p:spPr>
            <a:xfrm>
              <a:off x="7470717" y="1959045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C480728-4670-40A3-A994-6CCA1EDFF196}"/>
                </a:ext>
              </a:extLst>
            </p:cNvPr>
            <p:cNvSpPr/>
            <p:nvPr/>
          </p:nvSpPr>
          <p:spPr>
            <a:xfrm>
              <a:off x="5958637" y="2317377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0A53151-A812-498B-8946-E7C14497BC4E}"/>
                </a:ext>
              </a:extLst>
            </p:cNvPr>
            <p:cNvSpPr/>
            <p:nvPr/>
          </p:nvSpPr>
          <p:spPr>
            <a:xfrm>
              <a:off x="6343384" y="2317377"/>
              <a:ext cx="274320" cy="2743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6" name="Nhóm 35">
            <a:extLst>
              <a:ext uri="{FF2B5EF4-FFF2-40B4-BE49-F238E27FC236}">
                <a16:creationId xmlns:a16="http://schemas.microsoft.com/office/drawing/2014/main" id="{5C88DD15-5597-4623-92B0-B6FD281E3FD3}"/>
              </a:ext>
            </a:extLst>
          </p:cNvPr>
          <p:cNvGrpSpPr/>
          <p:nvPr/>
        </p:nvGrpSpPr>
        <p:grpSpPr>
          <a:xfrm>
            <a:off x="5924454" y="3128906"/>
            <a:ext cx="2408843" cy="918254"/>
            <a:chOff x="5958075" y="3373645"/>
            <a:chExt cx="1757866" cy="71398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499EEF8-779B-487C-BC14-4FDD463E235B}"/>
                </a:ext>
              </a:extLst>
            </p:cNvPr>
            <p:cNvSpPr/>
            <p:nvPr/>
          </p:nvSpPr>
          <p:spPr>
            <a:xfrm>
              <a:off x="5958637" y="3373645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3330187-1589-417C-BBD9-102D9F549BFD}"/>
                </a:ext>
              </a:extLst>
            </p:cNvPr>
            <p:cNvSpPr/>
            <p:nvPr/>
          </p:nvSpPr>
          <p:spPr>
            <a:xfrm>
              <a:off x="6316844" y="338033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0FB564E-9984-496A-81D8-BC05CFBAB3D6}"/>
                </a:ext>
              </a:extLst>
            </p:cNvPr>
            <p:cNvSpPr/>
            <p:nvPr/>
          </p:nvSpPr>
          <p:spPr>
            <a:xfrm>
              <a:off x="6698473" y="338033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C22C106-B6B5-4E0C-BC6E-4B429BC13C6D}"/>
                </a:ext>
              </a:extLst>
            </p:cNvPr>
            <p:cNvSpPr/>
            <p:nvPr/>
          </p:nvSpPr>
          <p:spPr>
            <a:xfrm>
              <a:off x="7070047" y="338033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AA3AC4F-80EE-48FC-909E-57ADE159A37B}"/>
                </a:ext>
              </a:extLst>
            </p:cNvPr>
            <p:cNvSpPr/>
            <p:nvPr/>
          </p:nvSpPr>
          <p:spPr>
            <a:xfrm>
              <a:off x="7441621" y="338033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54B5608-CE1F-42F6-B029-B93355356B10}"/>
                </a:ext>
              </a:extLst>
            </p:cNvPr>
            <p:cNvSpPr/>
            <p:nvPr/>
          </p:nvSpPr>
          <p:spPr>
            <a:xfrm>
              <a:off x="5958075" y="381331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45B0170-1CE7-445A-8143-9AEDF304AC13}"/>
                </a:ext>
              </a:extLst>
            </p:cNvPr>
            <p:cNvSpPr/>
            <p:nvPr/>
          </p:nvSpPr>
          <p:spPr>
            <a:xfrm>
              <a:off x="6342822" y="3813310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C937A0E-89C5-4F1D-8B68-6AEDBA43FFFD}"/>
                </a:ext>
              </a:extLst>
            </p:cNvPr>
            <p:cNvSpPr/>
            <p:nvPr/>
          </p:nvSpPr>
          <p:spPr>
            <a:xfrm>
              <a:off x="6727569" y="380662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7" name="Nhóm 36">
            <a:extLst>
              <a:ext uri="{FF2B5EF4-FFF2-40B4-BE49-F238E27FC236}">
                <a16:creationId xmlns:a16="http://schemas.microsoft.com/office/drawing/2014/main" id="{23882723-E956-413D-8C8A-13B3EB066268}"/>
              </a:ext>
            </a:extLst>
          </p:cNvPr>
          <p:cNvGrpSpPr/>
          <p:nvPr/>
        </p:nvGrpSpPr>
        <p:grpSpPr>
          <a:xfrm>
            <a:off x="5891117" y="4555583"/>
            <a:ext cx="2429461" cy="839607"/>
            <a:chOff x="5911502" y="4794931"/>
            <a:chExt cx="1772912" cy="652833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9C7AA87-9FAE-4C6B-B59A-3F3692185362}"/>
                </a:ext>
              </a:extLst>
            </p:cNvPr>
            <p:cNvSpPr/>
            <p:nvPr/>
          </p:nvSpPr>
          <p:spPr>
            <a:xfrm>
              <a:off x="5927110" y="4794931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CA51C54-1248-4059-9A52-3DEAED4FF941}"/>
                </a:ext>
              </a:extLst>
            </p:cNvPr>
            <p:cNvSpPr/>
            <p:nvPr/>
          </p:nvSpPr>
          <p:spPr>
            <a:xfrm>
              <a:off x="6285317" y="4801615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D4DD01F-9BB1-44F4-941D-A95E7780D6A5}"/>
                </a:ext>
              </a:extLst>
            </p:cNvPr>
            <p:cNvSpPr/>
            <p:nvPr/>
          </p:nvSpPr>
          <p:spPr>
            <a:xfrm>
              <a:off x="6666946" y="4801615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587436B-01A8-43E6-821D-CF65BA900A95}"/>
                </a:ext>
              </a:extLst>
            </p:cNvPr>
            <p:cNvSpPr/>
            <p:nvPr/>
          </p:nvSpPr>
          <p:spPr>
            <a:xfrm>
              <a:off x="7038520" y="4801615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A9514DF-05C5-4A31-A23A-D258F4418FF5}"/>
                </a:ext>
              </a:extLst>
            </p:cNvPr>
            <p:cNvSpPr/>
            <p:nvPr/>
          </p:nvSpPr>
          <p:spPr>
            <a:xfrm>
              <a:off x="7410094" y="4801615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7884057-DF2C-407F-86DF-B293C31E5904}"/>
                </a:ext>
              </a:extLst>
            </p:cNvPr>
            <p:cNvSpPr/>
            <p:nvPr/>
          </p:nvSpPr>
          <p:spPr>
            <a:xfrm>
              <a:off x="5911502" y="5173444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C736E0A-2CA0-4425-958E-17DE1E8E3961}"/>
                </a:ext>
              </a:extLst>
            </p:cNvPr>
            <p:cNvSpPr/>
            <p:nvPr/>
          </p:nvSpPr>
          <p:spPr>
            <a:xfrm>
              <a:off x="6296248" y="5173444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2A64EB2-629E-45E7-B5D4-D27993AC3EA3}"/>
                </a:ext>
              </a:extLst>
            </p:cNvPr>
            <p:cNvSpPr/>
            <p:nvPr/>
          </p:nvSpPr>
          <p:spPr>
            <a:xfrm>
              <a:off x="6680995" y="5166759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63DEB67-1695-49E1-8A51-38F5067B3836}"/>
                </a:ext>
              </a:extLst>
            </p:cNvPr>
            <p:cNvSpPr/>
            <p:nvPr/>
          </p:nvSpPr>
          <p:spPr>
            <a:xfrm>
              <a:off x="7062623" y="5173444"/>
              <a:ext cx="274320" cy="2743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30" name="Text Box 5">
            <a:extLst>
              <a:ext uri="{FF2B5EF4-FFF2-40B4-BE49-F238E27FC236}">
                <a16:creationId xmlns:a16="http://schemas.microsoft.com/office/drawing/2014/main" id="{ABECD06F-509F-460D-AB20-8E1932E39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6567" y="1794045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9D45D117-B115-4CBD-9657-AC376A2FF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0687" y="3264868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2" name="Text Box 5">
            <a:extLst>
              <a:ext uri="{FF2B5EF4-FFF2-40B4-BE49-F238E27FC236}">
                <a16:creationId xmlns:a16="http://schemas.microsoft.com/office/drawing/2014/main" id="{FE4AE49B-93B2-4940-A416-DC142C393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1632" y="479891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A302C10-CFC4-47C8-BAE5-62F7108945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65014" y="1836957"/>
            <a:ext cx="799544" cy="560505"/>
          </a:xfrm>
          <a:prstGeom prst="rect">
            <a:avLst/>
          </a:prstGeom>
        </p:spPr>
      </p:pic>
      <p:pic>
        <p:nvPicPr>
          <p:cNvPr id="34" name="Picture 34">
            <a:extLst>
              <a:ext uri="{FF2B5EF4-FFF2-40B4-BE49-F238E27FC236}">
                <a16:creationId xmlns:a16="http://schemas.microsoft.com/office/drawing/2014/main" id="{10D0DABF-8500-471F-9CD7-027541E0DF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7077" y="3222672"/>
            <a:ext cx="867482" cy="593702"/>
          </a:xfrm>
          <a:prstGeom prst="rect">
            <a:avLst/>
          </a:prstGeom>
        </p:spPr>
      </p:pic>
      <p:pic>
        <p:nvPicPr>
          <p:cNvPr id="35" name="Picture 36">
            <a:extLst>
              <a:ext uri="{FF2B5EF4-FFF2-40B4-BE49-F238E27FC236}">
                <a16:creationId xmlns:a16="http://schemas.microsoft.com/office/drawing/2014/main" id="{CF4BD0E4-4C21-4BBD-A1A1-D05B634839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97077" y="4798910"/>
            <a:ext cx="925782" cy="62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96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4A136C-78E9-45F9-BCB1-4CC14722E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146" y="2936465"/>
            <a:ext cx="1072461" cy="9703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97AB5A-9658-4FB0-AF1C-C96E1746EF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87" y="2923961"/>
            <a:ext cx="1072461" cy="9703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1D0778-7724-4C87-88C4-ACE6D0DB69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10" y="2923961"/>
            <a:ext cx="1072461" cy="9703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34CF27-E726-4233-8058-BEA2B41F43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206" y="2916587"/>
            <a:ext cx="1072461" cy="9703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F2A87A-26B3-44D2-972E-B080AFBBFE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445" y="2919445"/>
            <a:ext cx="1072461" cy="9703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8E26F5-CC0C-4DAD-BBDB-3D7BF96A23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568" y="2942181"/>
            <a:ext cx="1072461" cy="970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463510-425E-453D-9135-11C4B16CDA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691" y="2922303"/>
            <a:ext cx="1072461" cy="9703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6A5874-DF2F-49E6-82E0-49028D733A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930" y="2945039"/>
            <a:ext cx="1072461" cy="9703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B04C42-F793-4C4B-8A8F-36AB6F5D24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053" y="2967775"/>
            <a:ext cx="1072461" cy="970322"/>
          </a:xfrm>
          <a:prstGeom prst="rect">
            <a:avLst/>
          </a:prstGeom>
        </p:spPr>
      </p:pic>
      <p:sp>
        <p:nvSpPr>
          <p:cNvPr id="12" name="Text Box 5">
            <a:extLst>
              <a:ext uri="{FF2B5EF4-FFF2-40B4-BE49-F238E27FC236}">
                <a16:creationId xmlns:a16="http://schemas.microsoft.com/office/drawing/2014/main" id="{D11A4549-4493-4442-A2AD-B736D713C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4237" y="4005105"/>
            <a:ext cx="60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1291920F-BC37-49E7-922D-2C4242F00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8360" y="4005105"/>
            <a:ext cx="60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50FA96DE-1F50-4687-ACFE-6D30A918F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2483" y="4023098"/>
            <a:ext cx="60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2514011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19419897-280C-42CD-B598-8C1DF1001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1378" y="4674067"/>
            <a:ext cx="609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60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3736FF4F-8F83-47B0-AA66-ED530AE21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545" y="4587364"/>
            <a:ext cx="609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60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169927E-64C8-42BE-8011-1A8CB4CAF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7756" y="4587363"/>
            <a:ext cx="609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60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4D4EC21-6ED3-4859-9720-2F2051BB64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543"/>
          <a:stretch/>
        </p:blipFill>
        <p:spPr>
          <a:xfrm>
            <a:off x="1033785" y="1956618"/>
            <a:ext cx="2634095" cy="2171700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954D0673-60D8-44E3-8CF4-E11E340117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18" r="35423"/>
          <a:stretch/>
        </p:blipFill>
        <p:spPr>
          <a:xfrm>
            <a:off x="4784036" y="1956618"/>
            <a:ext cx="2867891" cy="2171700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4BAE640F-F1D2-43D3-A0DF-B3935B8EF2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40"/>
          <a:stretch/>
        </p:blipFill>
        <p:spPr>
          <a:xfrm>
            <a:off x="8768083" y="1956618"/>
            <a:ext cx="2867891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568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2" name="y2meta.com - Tập Viết Số 7">
            <a:hlinkClick r:id="" action="ppaction://media"/>
            <a:extLst>
              <a:ext uri="{FF2B5EF4-FFF2-40B4-BE49-F238E27FC236}">
                <a16:creationId xmlns:a16="http://schemas.microsoft.com/office/drawing/2014/main" id="{2C274D13-A31B-4743-9C86-5C52BA666A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159" t="8191" r="8032" b="8381"/>
          <a:stretch/>
        </p:blipFill>
        <p:spPr>
          <a:xfrm>
            <a:off x="3222171" y="824356"/>
            <a:ext cx="5747657" cy="572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306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2" name="y2meta.com - Tập Viết Số 8">
            <a:hlinkClick r:id="" action="ppaction://media"/>
            <a:extLst>
              <a:ext uri="{FF2B5EF4-FFF2-40B4-BE49-F238E27FC236}">
                <a16:creationId xmlns:a16="http://schemas.microsoft.com/office/drawing/2014/main" id="{3EF630AF-50D4-4585-B830-F43F2F86FF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381" t="8425" r="8413" b="8571"/>
          <a:stretch/>
        </p:blipFill>
        <p:spPr>
          <a:xfrm>
            <a:off x="3178083" y="798230"/>
            <a:ext cx="5757455" cy="579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05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</TotalTime>
  <Words>355</Words>
  <Application>Microsoft Office PowerPoint</Application>
  <PresentationFormat>Widescreen</PresentationFormat>
  <Paragraphs>106</Paragraphs>
  <Slides>29</Slides>
  <Notes>1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Cambria Math</vt:lpstr>
      <vt:lpstr>Times New Roman</vt:lpstr>
      <vt:lpstr>UTM Avo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Bùi Thị Kim Huyền</dc:creator>
  <cp:lastModifiedBy>admin</cp:lastModifiedBy>
  <cp:revision>56</cp:revision>
  <dcterms:created xsi:type="dcterms:W3CDTF">2021-11-10T16:12:59Z</dcterms:created>
  <dcterms:modified xsi:type="dcterms:W3CDTF">2022-08-23T08:12:49Z</dcterms:modified>
</cp:coreProperties>
</file>