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Override2.xml" ContentType="application/vnd.openxmlformats-officedocument.themeOverride+xml"/>
  <Override PartName="/ppt/notesSlides/notesSlide3.xml" ContentType="application/vnd.openxmlformats-officedocument.presentationml.notesSlide+xml"/>
  <Override PartName="/ppt/theme/themeOverride3.xml" ContentType="application/vnd.openxmlformats-officedocument.themeOverride+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theme/themeOverride4.xml" ContentType="application/vnd.openxmlformats-officedocument.themeOverride+xml"/>
  <Override PartName="/ppt/tags/tag3.xml" ContentType="application/vnd.openxmlformats-officedocument.presentationml.tags+xml"/>
  <Override PartName="/ppt/notesSlides/notesSlide6.xml" ContentType="application/vnd.openxmlformats-officedocument.presentationml.notesSlide+xml"/>
  <Override PartName="/ppt/theme/themeOverride5.xml" ContentType="application/vnd.openxmlformats-officedocument.themeOverride+xml"/>
  <Override PartName="/ppt/notesSlides/notesSlide7.xml" ContentType="application/vnd.openxmlformats-officedocument.presentationml.notesSlide+xml"/>
  <Override PartName="/ppt/tags/tag4.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theme/themeOverride6.xml" ContentType="application/vnd.openxmlformats-officedocument.themeOverr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6"/>
  </p:notesMasterIdLst>
  <p:sldIdLst>
    <p:sldId id="375" r:id="rId2"/>
    <p:sldId id="333" r:id="rId3"/>
    <p:sldId id="396" r:id="rId4"/>
    <p:sldId id="363" r:id="rId5"/>
    <p:sldId id="257" r:id="rId6"/>
    <p:sldId id="308" r:id="rId7"/>
    <p:sldId id="295" r:id="rId8"/>
    <p:sldId id="364" r:id="rId9"/>
    <p:sldId id="260" r:id="rId10"/>
    <p:sldId id="393" r:id="rId11"/>
    <p:sldId id="370" r:id="rId12"/>
    <p:sldId id="395" r:id="rId13"/>
    <p:sldId id="371" r:id="rId14"/>
    <p:sldId id="374" r:id="rId15"/>
  </p:sldIdLst>
  <p:sldSz cx="12192000" cy="6858000"/>
  <p:notesSz cx="6858000" cy="9144000"/>
  <p:custDataLst>
    <p:tags r:id="rId1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3905">
          <p15:clr>
            <a:srgbClr val="A4A3A4"/>
          </p15:clr>
        </p15:guide>
        <p15:guide id="2" pos="492">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novo" initials="l"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65B3E"/>
    <a:srgbClr val="F29A5B"/>
    <a:srgbClr val="C8D85B"/>
    <a:srgbClr val="B09277"/>
    <a:srgbClr val="B09278"/>
    <a:srgbClr val="A6C0A4"/>
    <a:srgbClr val="F7E3AD"/>
    <a:srgbClr val="85AA84"/>
    <a:srgbClr val="A5C0A4"/>
    <a:srgbClr val="F0893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680" autoAdjust="0"/>
    <p:restoredTop sz="94414" autoAdjust="0"/>
  </p:normalViewPr>
  <p:slideViewPr>
    <p:cSldViewPr snapToGrid="0" showGuides="1">
      <p:cViewPr>
        <p:scale>
          <a:sx n="76" d="100"/>
          <a:sy n="76" d="100"/>
        </p:scale>
        <p:origin x="-558" y="102"/>
      </p:cViewPr>
      <p:guideLst>
        <p:guide orient="horz" pos="3905"/>
        <p:guide pos="492"/>
      </p:guideLst>
    </p:cSldViewPr>
  </p:slideViewPr>
  <p:outlineViewPr>
    <p:cViewPr>
      <p:scale>
        <a:sx n="33" d="100"/>
        <a:sy n="33" d="100"/>
      </p:scale>
      <p:origin x="0" y="0"/>
    </p:cViewPr>
  </p:outlineViewPr>
  <p:notesTextViewPr>
    <p:cViewPr>
      <p:scale>
        <a:sx n="1" d="1"/>
        <a:sy n="1" d="1"/>
      </p:scale>
      <p:origin x="0" y="0"/>
    </p:cViewPr>
  </p:notesTextViewPr>
  <p:sorterViewPr>
    <p:cViewPr>
      <p:scale>
        <a:sx n="50" d="100"/>
        <a:sy n="5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83068A-753F-47ED-95DE-D06E5578E574}" type="datetimeFigureOut">
              <a:rPr lang="zh-CN" altLang="en-US" smtClean="0"/>
              <a:t>2023/5/3</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DF164E-D685-493E-AF07-0CE742DE1FDD}" type="slidenum">
              <a:rPr lang="zh-CN" altLang="en-US" smtClean="0"/>
              <a:t>‹#›</a:t>
            </a:fld>
            <a:endParaRPr lang="zh-CN" altLang="en-US"/>
          </a:p>
        </p:txBody>
      </p:sp>
    </p:spTree>
    <p:extLst>
      <p:ext uri="{BB962C8B-B14F-4D97-AF65-F5344CB8AC3E}">
        <p14:creationId xmlns:p14="http://schemas.microsoft.com/office/powerpoint/2010/main" val="4756809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F164E-D685-493E-AF07-0CE742DE1FDD}" type="slidenum">
              <a:rPr lang="zh-CN" altLang="en-US" smtClean="0"/>
              <a:t>2</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F164E-D685-493E-AF07-0CE742DE1FDD}" type="slidenum">
              <a:rPr lang="zh-CN" altLang="en-US" smtClean="0"/>
              <a:t>12</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幻灯片图像占位符 21505"/>
          <p:cNvSpPr>
            <a:spLocks noGrp="1" noRot="1" noChangeAspect="1" noTextEdit="1"/>
          </p:cNvSpPr>
          <p:nvPr>
            <p:ph type="sldImg"/>
          </p:nvPr>
        </p:nvSpPr>
        <p:spPr/>
      </p:sp>
      <p:sp>
        <p:nvSpPr>
          <p:cNvPr id="21507" name="文本占位符 21506"/>
          <p:cNvSpPr>
            <a:spLocks noGrp="1"/>
          </p:cNvSpPr>
          <p:nvPr>
            <p:ph type="body" idx="1"/>
          </p:nvPr>
        </p:nvSpPr>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13</a:t>
            </a:fld>
            <a:endParaRPr lang="zh-CN" sz="1200"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3"/>
        <p:cNvGrpSpPr/>
        <p:nvPr/>
      </p:nvGrpSpPr>
      <p:grpSpPr>
        <a:xfrm>
          <a:off x="0" y="0"/>
          <a:ext cx="0" cy="0"/>
          <a:chOff x="0" y="0"/>
          <a:chExt cx="0" cy="0"/>
        </a:xfrm>
      </p:grpSpPr>
      <p:sp>
        <p:nvSpPr>
          <p:cNvPr id="3894" name="Google Shape;3894;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95" name="Google Shape;3895;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258641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F164E-D685-493E-AF07-0CE742DE1FDD}" type="slidenum">
              <a:rPr lang="zh-CN" altLang="en-US" smtClean="0"/>
              <a:t>5</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F164E-D685-493E-AF07-0CE742DE1FDD}" type="slidenum">
              <a:rPr lang="zh-CN" altLang="en-US" smtClean="0"/>
              <a:t>6</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F164E-D685-493E-AF07-0CE742DE1FDD}" type="slidenum">
              <a:rPr lang="zh-CN" altLang="en-US" smtClean="0"/>
              <a:t>7</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F164E-D685-493E-AF07-0CE742DE1FDD}" type="slidenum">
              <a:rPr lang="zh-CN" altLang="en-US" smtClean="0"/>
              <a:t>8</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F164E-D685-493E-AF07-0CE742DE1FDD}" type="slidenum">
              <a:rPr lang="zh-CN" altLang="en-US" smtClean="0"/>
              <a:t>9</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F164E-D685-493E-AF07-0CE742DE1FDD}" type="slidenum">
              <a:rPr lang="zh-CN" altLang="en-US" smtClean="0"/>
              <a:t>10</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F164E-D685-493E-AF07-0CE742DE1FDD}" type="slidenum">
              <a:rPr lang="zh-CN" altLang="en-US" smtClean="0"/>
              <a:t>11</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14" name="图片 13"/>
          <p:cNvPicPr>
            <a:picLocks noChangeAspect="1"/>
          </p:cNvPicPr>
          <p:nvPr userDrawn="1"/>
        </p:nvPicPr>
        <p:blipFill rotWithShape="1">
          <a:blip r:embed="rId2" cstate="print">
            <a:extLst>
              <a:ext uri="{28A0092B-C50C-407E-A947-70E740481C1C}">
                <a14:useLocalDpi xmlns:a14="http://schemas.microsoft.com/office/drawing/2010/main" val="0"/>
              </a:ext>
            </a:extLst>
          </a:blip>
          <a:srcRect r="27111"/>
          <a:stretch>
            <a:fillRect/>
          </a:stretch>
        </p:blipFill>
        <p:spPr>
          <a:xfrm>
            <a:off x="-1" y="0"/>
            <a:ext cx="12192001" cy="6858000"/>
          </a:xfrm>
          <a:prstGeom prst="rect">
            <a:avLst/>
          </a:prstGeom>
        </p:spPr>
      </p:pic>
      <p:pic>
        <p:nvPicPr>
          <p:cNvPr id="19" name="图片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 y="4610925"/>
            <a:ext cx="12192015" cy="224707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advTm="1000">
        <p:blinds dir="vert"/>
      </p:transition>
    </mc:Choice>
    <mc:Fallback xmlns="">
      <p:transition spd="slow" advTm="1000">
        <p:blinds dir="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263D3F9F-ACD9-488C-83AD-AED08AE1FCA5}" type="datetimeFigureOut">
              <a:rPr lang="zh-CN" altLang="en-US" smtClean="0"/>
              <a:t>2023/5/3</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4C4C78C1-3AEF-4BED-B725-E77D0456D972}"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advTm="1000">
        <p:blinds dir="vert"/>
      </p:transition>
    </mc:Choice>
    <mc:Fallback xmlns="">
      <p:transition spd="slow" advTm="1000">
        <p:blinds dir="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263D3F9F-ACD9-488C-83AD-AED08AE1FCA5}" type="datetimeFigureOut">
              <a:rPr lang="zh-CN" altLang="en-US" smtClean="0"/>
              <a:t>2023/5/3</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4C4C78C1-3AEF-4BED-B725-E77D0456D972}"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advTm="1000">
        <p:blinds dir="vert"/>
      </p:transition>
    </mc:Choice>
    <mc:Fallback xmlns="">
      <p:transition spd="slow" advTm="1000">
        <p:blinds dir="vert"/>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3E26BC15-B161-4C75-9B3A-128C91250747}" type="datetimeFigureOut">
              <a:rPr lang="zh-CN" altLang="en-US" smtClean="0"/>
              <a:t>2023/5/3</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8B4E113-1DE2-475C-BE03-FB3C59433037}"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advTm="1000">
        <p:blinds dir="vert"/>
      </p:transition>
    </mc:Choice>
    <mc:Fallback xmlns="">
      <p:transition spd="slow" advTm="1000">
        <p:blinds dir="vert"/>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p:spPr>
        <p:txBody>
          <a:bodyPr/>
          <a:lstStyle/>
          <a:p>
            <a:fld id="{FE3A17E3-6A89-4095-BD30-16657B828D0B}" type="datetimeFigureOut">
              <a:rPr lang="en-US" smtClean="0"/>
              <a:t>5/3/2023</a:t>
            </a:fld>
            <a:endParaRPr lang="en-US"/>
          </a:p>
        </p:txBody>
      </p:sp>
      <p:sp>
        <p:nvSpPr>
          <p:cNvPr id="5" name="Footer Placeholder 4"/>
          <p:cNvSpPr>
            <a:spLocks noGrp="1"/>
          </p:cNvSpPr>
          <p:nvPr>
            <p:ph type="ftr" sz="quarter" idx="11"/>
          </p:nvPr>
        </p:nvSpPr>
        <p:spPr>
          <a:xfrm>
            <a:off x="4038600" y="6356350"/>
            <a:ext cx="4114800" cy="365125"/>
          </a:xfrm>
        </p:spPr>
        <p:txBody>
          <a:bodyPr/>
          <a:lstStyle/>
          <a:p>
            <a:endParaRPr lang="en-US"/>
          </a:p>
        </p:txBody>
      </p:sp>
      <p:sp>
        <p:nvSpPr>
          <p:cNvPr id="6" name="Slide Number Placeholder 5"/>
          <p:cNvSpPr>
            <a:spLocks noGrp="1"/>
          </p:cNvSpPr>
          <p:nvPr>
            <p:ph type="sldNum" sz="quarter" idx="12"/>
          </p:nvPr>
        </p:nvSpPr>
        <p:spPr>
          <a:xfrm>
            <a:off x="8610600" y="6356350"/>
            <a:ext cx="2743200" cy="365125"/>
          </a:xfrm>
        </p:spPr>
        <p:txBody>
          <a:bodyPr/>
          <a:lstStyle/>
          <a:p>
            <a:fld id="{581EA640-BE9C-4D34-8120-74047C17BD65}"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600" advTm="1000">
        <p:blinds dir="vert"/>
      </p:transition>
    </mc:Choice>
    <mc:Fallback xmlns="">
      <p:transition spd="slow" advTm="1000">
        <p:blinds dir="vert"/>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grpSp>
        <p:nvGrpSpPr>
          <p:cNvPr id="9" name="Google Shape;9;p2"/>
          <p:cNvGrpSpPr/>
          <p:nvPr/>
        </p:nvGrpSpPr>
        <p:grpSpPr>
          <a:xfrm>
            <a:off x="-81167" y="-59199"/>
            <a:ext cx="12354400" cy="7082180"/>
            <a:chOff x="-60875" y="-44400"/>
            <a:chExt cx="9265800" cy="5311635"/>
          </a:xfrm>
        </p:grpSpPr>
        <p:grpSp>
          <p:nvGrpSpPr>
            <p:cNvPr id="10" name="Google Shape;10;p2"/>
            <p:cNvGrpSpPr/>
            <p:nvPr/>
          </p:nvGrpSpPr>
          <p:grpSpPr>
            <a:xfrm>
              <a:off x="-60875" y="-44400"/>
              <a:ext cx="9265800" cy="5276700"/>
              <a:chOff x="-60875" y="-44400"/>
              <a:chExt cx="9265800" cy="5276700"/>
            </a:xfrm>
          </p:grpSpPr>
          <p:grpSp>
            <p:nvGrpSpPr>
              <p:cNvPr id="11" name="Google Shape;11;p2"/>
              <p:cNvGrpSpPr/>
              <p:nvPr/>
            </p:nvGrpSpPr>
            <p:grpSpPr>
              <a:xfrm>
                <a:off x="-60875" y="292275"/>
                <a:ext cx="9265800" cy="4558950"/>
                <a:chOff x="-60875" y="292275"/>
                <a:chExt cx="9265800" cy="4558950"/>
              </a:xfrm>
            </p:grpSpPr>
            <p:cxnSp>
              <p:nvCxnSpPr>
                <p:cNvPr id="12" name="Google Shape;12;p2"/>
                <p:cNvCxnSpPr/>
                <p:nvPr/>
              </p:nvCxnSpPr>
              <p:spPr>
                <a:xfrm>
                  <a:off x="-60875" y="292275"/>
                  <a:ext cx="9265800" cy="0"/>
                </a:xfrm>
                <a:prstGeom prst="straightConnector1">
                  <a:avLst/>
                </a:prstGeom>
                <a:noFill/>
                <a:ln w="9525" cap="flat" cmpd="sng">
                  <a:solidFill>
                    <a:srgbClr val="FAD6B3"/>
                  </a:solidFill>
                  <a:prstDash val="solid"/>
                  <a:round/>
                  <a:headEnd type="none" w="med" len="med"/>
                  <a:tailEnd type="none" w="med" len="med"/>
                </a:ln>
              </p:spPr>
            </p:cxnSp>
            <p:cxnSp>
              <p:nvCxnSpPr>
                <p:cNvPr id="13" name="Google Shape;13;p2"/>
                <p:cNvCxnSpPr/>
                <p:nvPr/>
              </p:nvCxnSpPr>
              <p:spPr>
                <a:xfrm>
                  <a:off x="-60875" y="706725"/>
                  <a:ext cx="9265800" cy="0"/>
                </a:xfrm>
                <a:prstGeom prst="straightConnector1">
                  <a:avLst/>
                </a:prstGeom>
                <a:noFill/>
                <a:ln w="9525" cap="flat" cmpd="sng">
                  <a:solidFill>
                    <a:srgbClr val="FAD6B3"/>
                  </a:solidFill>
                  <a:prstDash val="solid"/>
                  <a:round/>
                  <a:headEnd type="none" w="med" len="med"/>
                  <a:tailEnd type="none" w="med" len="med"/>
                </a:ln>
              </p:spPr>
            </p:cxnSp>
            <p:cxnSp>
              <p:nvCxnSpPr>
                <p:cNvPr id="14" name="Google Shape;14;p2"/>
                <p:cNvCxnSpPr/>
                <p:nvPr/>
              </p:nvCxnSpPr>
              <p:spPr>
                <a:xfrm>
                  <a:off x="-60875" y="1121175"/>
                  <a:ext cx="9265800" cy="0"/>
                </a:xfrm>
                <a:prstGeom prst="straightConnector1">
                  <a:avLst/>
                </a:prstGeom>
                <a:noFill/>
                <a:ln w="9525" cap="flat" cmpd="sng">
                  <a:solidFill>
                    <a:srgbClr val="FAD6B3"/>
                  </a:solidFill>
                  <a:prstDash val="solid"/>
                  <a:round/>
                  <a:headEnd type="none" w="med" len="med"/>
                  <a:tailEnd type="none" w="med" len="med"/>
                </a:ln>
              </p:spPr>
            </p:cxnSp>
            <p:cxnSp>
              <p:nvCxnSpPr>
                <p:cNvPr id="15" name="Google Shape;15;p2"/>
                <p:cNvCxnSpPr/>
                <p:nvPr/>
              </p:nvCxnSpPr>
              <p:spPr>
                <a:xfrm>
                  <a:off x="-60875" y="1535625"/>
                  <a:ext cx="9265800" cy="0"/>
                </a:xfrm>
                <a:prstGeom prst="straightConnector1">
                  <a:avLst/>
                </a:prstGeom>
                <a:noFill/>
                <a:ln w="9525" cap="flat" cmpd="sng">
                  <a:solidFill>
                    <a:srgbClr val="FAD6B3"/>
                  </a:solidFill>
                  <a:prstDash val="solid"/>
                  <a:round/>
                  <a:headEnd type="none" w="med" len="med"/>
                  <a:tailEnd type="none" w="med" len="med"/>
                </a:ln>
              </p:spPr>
            </p:cxnSp>
            <p:cxnSp>
              <p:nvCxnSpPr>
                <p:cNvPr id="16" name="Google Shape;16;p2"/>
                <p:cNvCxnSpPr/>
                <p:nvPr/>
              </p:nvCxnSpPr>
              <p:spPr>
                <a:xfrm>
                  <a:off x="-60875" y="1950075"/>
                  <a:ext cx="9265800" cy="0"/>
                </a:xfrm>
                <a:prstGeom prst="straightConnector1">
                  <a:avLst/>
                </a:prstGeom>
                <a:noFill/>
                <a:ln w="9525" cap="flat" cmpd="sng">
                  <a:solidFill>
                    <a:srgbClr val="FAD6B3"/>
                  </a:solidFill>
                  <a:prstDash val="solid"/>
                  <a:round/>
                  <a:headEnd type="none" w="med" len="med"/>
                  <a:tailEnd type="none" w="med" len="med"/>
                </a:ln>
              </p:spPr>
            </p:cxnSp>
            <p:cxnSp>
              <p:nvCxnSpPr>
                <p:cNvPr id="17" name="Google Shape;17;p2"/>
                <p:cNvCxnSpPr/>
                <p:nvPr/>
              </p:nvCxnSpPr>
              <p:spPr>
                <a:xfrm>
                  <a:off x="-60875" y="2364525"/>
                  <a:ext cx="9265800" cy="0"/>
                </a:xfrm>
                <a:prstGeom prst="straightConnector1">
                  <a:avLst/>
                </a:prstGeom>
                <a:noFill/>
                <a:ln w="9525" cap="flat" cmpd="sng">
                  <a:solidFill>
                    <a:srgbClr val="FAD6B3"/>
                  </a:solidFill>
                  <a:prstDash val="solid"/>
                  <a:round/>
                  <a:headEnd type="none" w="med" len="med"/>
                  <a:tailEnd type="none" w="med" len="med"/>
                </a:ln>
              </p:spPr>
            </p:cxnSp>
            <p:cxnSp>
              <p:nvCxnSpPr>
                <p:cNvPr id="18" name="Google Shape;18;p2"/>
                <p:cNvCxnSpPr/>
                <p:nvPr/>
              </p:nvCxnSpPr>
              <p:spPr>
                <a:xfrm>
                  <a:off x="-60875" y="2778975"/>
                  <a:ext cx="9265800" cy="0"/>
                </a:xfrm>
                <a:prstGeom prst="straightConnector1">
                  <a:avLst/>
                </a:prstGeom>
                <a:noFill/>
                <a:ln w="9525" cap="flat" cmpd="sng">
                  <a:solidFill>
                    <a:srgbClr val="FAD6B3"/>
                  </a:solidFill>
                  <a:prstDash val="solid"/>
                  <a:round/>
                  <a:headEnd type="none" w="med" len="med"/>
                  <a:tailEnd type="none" w="med" len="med"/>
                </a:ln>
              </p:spPr>
            </p:cxnSp>
            <p:cxnSp>
              <p:nvCxnSpPr>
                <p:cNvPr id="19" name="Google Shape;19;p2"/>
                <p:cNvCxnSpPr/>
                <p:nvPr/>
              </p:nvCxnSpPr>
              <p:spPr>
                <a:xfrm>
                  <a:off x="-60875" y="3193425"/>
                  <a:ext cx="9265800" cy="0"/>
                </a:xfrm>
                <a:prstGeom prst="straightConnector1">
                  <a:avLst/>
                </a:prstGeom>
                <a:noFill/>
                <a:ln w="9525" cap="flat" cmpd="sng">
                  <a:solidFill>
                    <a:srgbClr val="FAD6B3"/>
                  </a:solidFill>
                  <a:prstDash val="solid"/>
                  <a:round/>
                  <a:headEnd type="none" w="med" len="med"/>
                  <a:tailEnd type="none" w="med" len="med"/>
                </a:ln>
              </p:spPr>
            </p:cxnSp>
            <p:cxnSp>
              <p:nvCxnSpPr>
                <p:cNvPr id="20" name="Google Shape;20;p2"/>
                <p:cNvCxnSpPr/>
                <p:nvPr/>
              </p:nvCxnSpPr>
              <p:spPr>
                <a:xfrm>
                  <a:off x="-60875" y="3607875"/>
                  <a:ext cx="9265800" cy="0"/>
                </a:xfrm>
                <a:prstGeom prst="straightConnector1">
                  <a:avLst/>
                </a:prstGeom>
                <a:noFill/>
                <a:ln w="9525" cap="flat" cmpd="sng">
                  <a:solidFill>
                    <a:srgbClr val="FAD6B3"/>
                  </a:solidFill>
                  <a:prstDash val="solid"/>
                  <a:round/>
                  <a:headEnd type="none" w="med" len="med"/>
                  <a:tailEnd type="none" w="med" len="med"/>
                </a:ln>
              </p:spPr>
            </p:cxnSp>
            <p:cxnSp>
              <p:nvCxnSpPr>
                <p:cNvPr id="21" name="Google Shape;21;p2"/>
                <p:cNvCxnSpPr/>
                <p:nvPr/>
              </p:nvCxnSpPr>
              <p:spPr>
                <a:xfrm>
                  <a:off x="-60875" y="4022325"/>
                  <a:ext cx="9265800" cy="0"/>
                </a:xfrm>
                <a:prstGeom prst="straightConnector1">
                  <a:avLst/>
                </a:prstGeom>
                <a:noFill/>
                <a:ln w="9525" cap="flat" cmpd="sng">
                  <a:solidFill>
                    <a:srgbClr val="FAD6B3"/>
                  </a:solidFill>
                  <a:prstDash val="solid"/>
                  <a:round/>
                  <a:headEnd type="none" w="med" len="med"/>
                  <a:tailEnd type="none" w="med" len="med"/>
                </a:ln>
              </p:spPr>
            </p:cxnSp>
            <p:cxnSp>
              <p:nvCxnSpPr>
                <p:cNvPr id="22" name="Google Shape;22;p2"/>
                <p:cNvCxnSpPr/>
                <p:nvPr/>
              </p:nvCxnSpPr>
              <p:spPr>
                <a:xfrm>
                  <a:off x="-60875" y="4436775"/>
                  <a:ext cx="9265800" cy="0"/>
                </a:xfrm>
                <a:prstGeom prst="straightConnector1">
                  <a:avLst/>
                </a:prstGeom>
                <a:noFill/>
                <a:ln w="9525" cap="flat" cmpd="sng">
                  <a:solidFill>
                    <a:srgbClr val="FAD6B3"/>
                  </a:solidFill>
                  <a:prstDash val="solid"/>
                  <a:round/>
                  <a:headEnd type="none" w="med" len="med"/>
                  <a:tailEnd type="none" w="med" len="med"/>
                </a:ln>
              </p:spPr>
            </p:cxnSp>
            <p:cxnSp>
              <p:nvCxnSpPr>
                <p:cNvPr id="23" name="Google Shape;23;p2"/>
                <p:cNvCxnSpPr/>
                <p:nvPr/>
              </p:nvCxnSpPr>
              <p:spPr>
                <a:xfrm>
                  <a:off x="-60875" y="4851225"/>
                  <a:ext cx="9265800" cy="0"/>
                </a:xfrm>
                <a:prstGeom prst="straightConnector1">
                  <a:avLst/>
                </a:prstGeom>
                <a:noFill/>
                <a:ln w="9525" cap="flat" cmpd="sng">
                  <a:solidFill>
                    <a:srgbClr val="FAD6B3"/>
                  </a:solidFill>
                  <a:prstDash val="solid"/>
                  <a:round/>
                  <a:headEnd type="none" w="med" len="med"/>
                  <a:tailEnd type="none" w="med" len="med"/>
                </a:ln>
              </p:spPr>
            </p:cxnSp>
          </p:grpSp>
          <p:grpSp>
            <p:nvGrpSpPr>
              <p:cNvPr id="24" name="Google Shape;24;p2"/>
              <p:cNvGrpSpPr/>
              <p:nvPr/>
            </p:nvGrpSpPr>
            <p:grpSpPr>
              <a:xfrm>
                <a:off x="424088" y="-44400"/>
                <a:ext cx="8295875" cy="5276700"/>
                <a:chOff x="424088" y="-44400"/>
                <a:chExt cx="8295875" cy="5276700"/>
              </a:xfrm>
            </p:grpSpPr>
            <p:cxnSp>
              <p:nvCxnSpPr>
                <p:cNvPr id="25" name="Google Shape;25;p2"/>
                <p:cNvCxnSpPr/>
                <p:nvPr/>
              </p:nvCxnSpPr>
              <p:spPr>
                <a:xfrm>
                  <a:off x="424088" y="-44400"/>
                  <a:ext cx="0" cy="5276700"/>
                </a:xfrm>
                <a:prstGeom prst="straightConnector1">
                  <a:avLst/>
                </a:prstGeom>
                <a:noFill/>
                <a:ln w="9525" cap="flat" cmpd="sng">
                  <a:solidFill>
                    <a:srgbClr val="FAD6B3"/>
                  </a:solidFill>
                  <a:prstDash val="solid"/>
                  <a:round/>
                  <a:headEnd type="none" w="med" len="med"/>
                  <a:tailEnd type="none" w="med" len="med"/>
                </a:ln>
              </p:spPr>
            </p:cxnSp>
            <p:cxnSp>
              <p:nvCxnSpPr>
                <p:cNvPr id="26" name="Google Shape;26;p2"/>
                <p:cNvCxnSpPr/>
                <p:nvPr/>
              </p:nvCxnSpPr>
              <p:spPr>
                <a:xfrm>
                  <a:off x="860713" y="-44400"/>
                  <a:ext cx="0" cy="5276700"/>
                </a:xfrm>
                <a:prstGeom prst="straightConnector1">
                  <a:avLst/>
                </a:prstGeom>
                <a:noFill/>
                <a:ln w="9525" cap="flat" cmpd="sng">
                  <a:solidFill>
                    <a:srgbClr val="FAD6B3"/>
                  </a:solidFill>
                  <a:prstDash val="solid"/>
                  <a:round/>
                  <a:headEnd type="none" w="med" len="med"/>
                  <a:tailEnd type="none" w="med" len="med"/>
                </a:ln>
              </p:spPr>
            </p:cxnSp>
            <p:cxnSp>
              <p:nvCxnSpPr>
                <p:cNvPr id="27" name="Google Shape;27;p2"/>
                <p:cNvCxnSpPr/>
                <p:nvPr/>
              </p:nvCxnSpPr>
              <p:spPr>
                <a:xfrm>
                  <a:off x="1297338" y="-44400"/>
                  <a:ext cx="0" cy="5276700"/>
                </a:xfrm>
                <a:prstGeom prst="straightConnector1">
                  <a:avLst/>
                </a:prstGeom>
                <a:noFill/>
                <a:ln w="9525" cap="flat" cmpd="sng">
                  <a:solidFill>
                    <a:srgbClr val="FAD6B3"/>
                  </a:solidFill>
                  <a:prstDash val="solid"/>
                  <a:round/>
                  <a:headEnd type="none" w="med" len="med"/>
                  <a:tailEnd type="none" w="med" len="med"/>
                </a:ln>
              </p:spPr>
            </p:cxnSp>
            <p:cxnSp>
              <p:nvCxnSpPr>
                <p:cNvPr id="28" name="Google Shape;28;p2"/>
                <p:cNvCxnSpPr/>
                <p:nvPr/>
              </p:nvCxnSpPr>
              <p:spPr>
                <a:xfrm>
                  <a:off x="1733963" y="-44400"/>
                  <a:ext cx="0" cy="5276700"/>
                </a:xfrm>
                <a:prstGeom prst="straightConnector1">
                  <a:avLst/>
                </a:prstGeom>
                <a:noFill/>
                <a:ln w="9525" cap="flat" cmpd="sng">
                  <a:solidFill>
                    <a:srgbClr val="FAD6B3"/>
                  </a:solidFill>
                  <a:prstDash val="solid"/>
                  <a:round/>
                  <a:headEnd type="none" w="med" len="med"/>
                  <a:tailEnd type="none" w="med" len="med"/>
                </a:ln>
              </p:spPr>
            </p:cxnSp>
            <p:cxnSp>
              <p:nvCxnSpPr>
                <p:cNvPr id="29" name="Google Shape;29;p2"/>
                <p:cNvCxnSpPr/>
                <p:nvPr/>
              </p:nvCxnSpPr>
              <p:spPr>
                <a:xfrm>
                  <a:off x="2170588" y="-44400"/>
                  <a:ext cx="0" cy="5276700"/>
                </a:xfrm>
                <a:prstGeom prst="straightConnector1">
                  <a:avLst/>
                </a:prstGeom>
                <a:noFill/>
                <a:ln w="9525" cap="flat" cmpd="sng">
                  <a:solidFill>
                    <a:srgbClr val="FAD6B3"/>
                  </a:solidFill>
                  <a:prstDash val="solid"/>
                  <a:round/>
                  <a:headEnd type="none" w="med" len="med"/>
                  <a:tailEnd type="none" w="med" len="med"/>
                </a:ln>
              </p:spPr>
            </p:cxnSp>
            <p:cxnSp>
              <p:nvCxnSpPr>
                <p:cNvPr id="30" name="Google Shape;30;p2"/>
                <p:cNvCxnSpPr/>
                <p:nvPr/>
              </p:nvCxnSpPr>
              <p:spPr>
                <a:xfrm>
                  <a:off x="2607213" y="-44400"/>
                  <a:ext cx="0" cy="5276700"/>
                </a:xfrm>
                <a:prstGeom prst="straightConnector1">
                  <a:avLst/>
                </a:prstGeom>
                <a:noFill/>
                <a:ln w="9525" cap="flat" cmpd="sng">
                  <a:solidFill>
                    <a:srgbClr val="FAD6B3"/>
                  </a:solidFill>
                  <a:prstDash val="solid"/>
                  <a:round/>
                  <a:headEnd type="none" w="med" len="med"/>
                  <a:tailEnd type="none" w="med" len="med"/>
                </a:ln>
              </p:spPr>
            </p:cxnSp>
            <p:cxnSp>
              <p:nvCxnSpPr>
                <p:cNvPr id="31" name="Google Shape;31;p2"/>
                <p:cNvCxnSpPr/>
                <p:nvPr/>
              </p:nvCxnSpPr>
              <p:spPr>
                <a:xfrm>
                  <a:off x="3043838" y="-44400"/>
                  <a:ext cx="0" cy="5276700"/>
                </a:xfrm>
                <a:prstGeom prst="straightConnector1">
                  <a:avLst/>
                </a:prstGeom>
                <a:noFill/>
                <a:ln w="9525" cap="flat" cmpd="sng">
                  <a:solidFill>
                    <a:srgbClr val="FAD6B3"/>
                  </a:solidFill>
                  <a:prstDash val="solid"/>
                  <a:round/>
                  <a:headEnd type="none" w="med" len="med"/>
                  <a:tailEnd type="none" w="med" len="med"/>
                </a:ln>
              </p:spPr>
            </p:cxnSp>
            <p:cxnSp>
              <p:nvCxnSpPr>
                <p:cNvPr id="32" name="Google Shape;32;p2"/>
                <p:cNvCxnSpPr/>
                <p:nvPr/>
              </p:nvCxnSpPr>
              <p:spPr>
                <a:xfrm>
                  <a:off x="3480463" y="-44400"/>
                  <a:ext cx="0" cy="5276700"/>
                </a:xfrm>
                <a:prstGeom prst="straightConnector1">
                  <a:avLst/>
                </a:prstGeom>
                <a:noFill/>
                <a:ln w="9525" cap="flat" cmpd="sng">
                  <a:solidFill>
                    <a:srgbClr val="FAD6B3"/>
                  </a:solidFill>
                  <a:prstDash val="solid"/>
                  <a:round/>
                  <a:headEnd type="none" w="med" len="med"/>
                  <a:tailEnd type="none" w="med" len="med"/>
                </a:ln>
              </p:spPr>
            </p:cxnSp>
            <p:cxnSp>
              <p:nvCxnSpPr>
                <p:cNvPr id="33" name="Google Shape;33;p2"/>
                <p:cNvCxnSpPr/>
                <p:nvPr/>
              </p:nvCxnSpPr>
              <p:spPr>
                <a:xfrm>
                  <a:off x="3917088" y="-44400"/>
                  <a:ext cx="0" cy="5276700"/>
                </a:xfrm>
                <a:prstGeom prst="straightConnector1">
                  <a:avLst/>
                </a:prstGeom>
                <a:noFill/>
                <a:ln w="9525" cap="flat" cmpd="sng">
                  <a:solidFill>
                    <a:srgbClr val="FAD6B3"/>
                  </a:solidFill>
                  <a:prstDash val="solid"/>
                  <a:round/>
                  <a:headEnd type="none" w="med" len="med"/>
                  <a:tailEnd type="none" w="med" len="med"/>
                </a:ln>
              </p:spPr>
            </p:cxnSp>
            <p:cxnSp>
              <p:nvCxnSpPr>
                <p:cNvPr id="34" name="Google Shape;34;p2"/>
                <p:cNvCxnSpPr/>
                <p:nvPr/>
              </p:nvCxnSpPr>
              <p:spPr>
                <a:xfrm>
                  <a:off x="4353713" y="-44400"/>
                  <a:ext cx="0" cy="5276700"/>
                </a:xfrm>
                <a:prstGeom prst="straightConnector1">
                  <a:avLst/>
                </a:prstGeom>
                <a:noFill/>
                <a:ln w="9525" cap="flat" cmpd="sng">
                  <a:solidFill>
                    <a:srgbClr val="FAD6B3"/>
                  </a:solidFill>
                  <a:prstDash val="solid"/>
                  <a:round/>
                  <a:headEnd type="none" w="med" len="med"/>
                  <a:tailEnd type="none" w="med" len="med"/>
                </a:ln>
              </p:spPr>
            </p:cxnSp>
            <p:cxnSp>
              <p:nvCxnSpPr>
                <p:cNvPr id="35" name="Google Shape;35;p2"/>
                <p:cNvCxnSpPr/>
                <p:nvPr/>
              </p:nvCxnSpPr>
              <p:spPr>
                <a:xfrm>
                  <a:off x="4790338" y="-44400"/>
                  <a:ext cx="0" cy="5276700"/>
                </a:xfrm>
                <a:prstGeom prst="straightConnector1">
                  <a:avLst/>
                </a:prstGeom>
                <a:noFill/>
                <a:ln w="9525" cap="flat" cmpd="sng">
                  <a:solidFill>
                    <a:srgbClr val="FAD6B3"/>
                  </a:solidFill>
                  <a:prstDash val="solid"/>
                  <a:round/>
                  <a:headEnd type="none" w="med" len="med"/>
                  <a:tailEnd type="none" w="med" len="med"/>
                </a:ln>
              </p:spPr>
            </p:cxnSp>
            <p:cxnSp>
              <p:nvCxnSpPr>
                <p:cNvPr id="36" name="Google Shape;36;p2"/>
                <p:cNvCxnSpPr/>
                <p:nvPr/>
              </p:nvCxnSpPr>
              <p:spPr>
                <a:xfrm>
                  <a:off x="5226963" y="-44400"/>
                  <a:ext cx="0" cy="5276700"/>
                </a:xfrm>
                <a:prstGeom prst="straightConnector1">
                  <a:avLst/>
                </a:prstGeom>
                <a:noFill/>
                <a:ln w="9525" cap="flat" cmpd="sng">
                  <a:solidFill>
                    <a:srgbClr val="FAD6B3"/>
                  </a:solidFill>
                  <a:prstDash val="solid"/>
                  <a:round/>
                  <a:headEnd type="none" w="med" len="med"/>
                  <a:tailEnd type="none" w="med" len="med"/>
                </a:ln>
              </p:spPr>
            </p:cxnSp>
            <p:cxnSp>
              <p:nvCxnSpPr>
                <p:cNvPr id="37" name="Google Shape;37;p2"/>
                <p:cNvCxnSpPr/>
                <p:nvPr/>
              </p:nvCxnSpPr>
              <p:spPr>
                <a:xfrm>
                  <a:off x="5663588" y="-44400"/>
                  <a:ext cx="0" cy="5276700"/>
                </a:xfrm>
                <a:prstGeom prst="straightConnector1">
                  <a:avLst/>
                </a:prstGeom>
                <a:noFill/>
                <a:ln w="9525" cap="flat" cmpd="sng">
                  <a:solidFill>
                    <a:srgbClr val="FAD6B3"/>
                  </a:solidFill>
                  <a:prstDash val="solid"/>
                  <a:round/>
                  <a:headEnd type="none" w="med" len="med"/>
                  <a:tailEnd type="none" w="med" len="med"/>
                </a:ln>
              </p:spPr>
            </p:cxnSp>
            <p:cxnSp>
              <p:nvCxnSpPr>
                <p:cNvPr id="38" name="Google Shape;38;p2"/>
                <p:cNvCxnSpPr/>
                <p:nvPr/>
              </p:nvCxnSpPr>
              <p:spPr>
                <a:xfrm>
                  <a:off x="6100213" y="-44400"/>
                  <a:ext cx="0" cy="5276700"/>
                </a:xfrm>
                <a:prstGeom prst="straightConnector1">
                  <a:avLst/>
                </a:prstGeom>
                <a:noFill/>
                <a:ln w="9525" cap="flat" cmpd="sng">
                  <a:solidFill>
                    <a:srgbClr val="FAD6B3"/>
                  </a:solidFill>
                  <a:prstDash val="solid"/>
                  <a:round/>
                  <a:headEnd type="none" w="med" len="med"/>
                  <a:tailEnd type="none" w="med" len="med"/>
                </a:ln>
              </p:spPr>
            </p:cxnSp>
            <p:cxnSp>
              <p:nvCxnSpPr>
                <p:cNvPr id="39" name="Google Shape;39;p2"/>
                <p:cNvCxnSpPr/>
                <p:nvPr/>
              </p:nvCxnSpPr>
              <p:spPr>
                <a:xfrm>
                  <a:off x="6536838" y="-44400"/>
                  <a:ext cx="0" cy="5276700"/>
                </a:xfrm>
                <a:prstGeom prst="straightConnector1">
                  <a:avLst/>
                </a:prstGeom>
                <a:noFill/>
                <a:ln w="9525" cap="flat" cmpd="sng">
                  <a:solidFill>
                    <a:srgbClr val="FAD6B3"/>
                  </a:solidFill>
                  <a:prstDash val="solid"/>
                  <a:round/>
                  <a:headEnd type="none" w="med" len="med"/>
                  <a:tailEnd type="none" w="med" len="med"/>
                </a:ln>
              </p:spPr>
            </p:cxnSp>
            <p:cxnSp>
              <p:nvCxnSpPr>
                <p:cNvPr id="40" name="Google Shape;40;p2"/>
                <p:cNvCxnSpPr/>
                <p:nvPr/>
              </p:nvCxnSpPr>
              <p:spPr>
                <a:xfrm>
                  <a:off x="6973463" y="-44400"/>
                  <a:ext cx="0" cy="5276700"/>
                </a:xfrm>
                <a:prstGeom prst="straightConnector1">
                  <a:avLst/>
                </a:prstGeom>
                <a:noFill/>
                <a:ln w="9525" cap="flat" cmpd="sng">
                  <a:solidFill>
                    <a:srgbClr val="FAD6B3"/>
                  </a:solidFill>
                  <a:prstDash val="solid"/>
                  <a:round/>
                  <a:headEnd type="none" w="med" len="med"/>
                  <a:tailEnd type="none" w="med" len="med"/>
                </a:ln>
              </p:spPr>
            </p:cxnSp>
            <p:cxnSp>
              <p:nvCxnSpPr>
                <p:cNvPr id="41" name="Google Shape;41;p2"/>
                <p:cNvCxnSpPr/>
                <p:nvPr/>
              </p:nvCxnSpPr>
              <p:spPr>
                <a:xfrm>
                  <a:off x="7410088" y="-44400"/>
                  <a:ext cx="0" cy="5276700"/>
                </a:xfrm>
                <a:prstGeom prst="straightConnector1">
                  <a:avLst/>
                </a:prstGeom>
                <a:noFill/>
                <a:ln w="9525" cap="flat" cmpd="sng">
                  <a:solidFill>
                    <a:srgbClr val="FAD6B3"/>
                  </a:solidFill>
                  <a:prstDash val="solid"/>
                  <a:round/>
                  <a:headEnd type="none" w="med" len="med"/>
                  <a:tailEnd type="none" w="med" len="med"/>
                </a:ln>
              </p:spPr>
            </p:cxnSp>
            <p:cxnSp>
              <p:nvCxnSpPr>
                <p:cNvPr id="42" name="Google Shape;42;p2"/>
                <p:cNvCxnSpPr/>
                <p:nvPr/>
              </p:nvCxnSpPr>
              <p:spPr>
                <a:xfrm>
                  <a:off x="7846713" y="-44400"/>
                  <a:ext cx="0" cy="5276700"/>
                </a:xfrm>
                <a:prstGeom prst="straightConnector1">
                  <a:avLst/>
                </a:prstGeom>
                <a:noFill/>
                <a:ln w="9525" cap="flat" cmpd="sng">
                  <a:solidFill>
                    <a:srgbClr val="FAD6B3"/>
                  </a:solidFill>
                  <a:prstDash val="solid"/>
                  <a:round/>
                  <a:headEnd type="none" w="med" len="med"/>
                  <a:tailEnd type="none" w="med" len="med"/>
                </a:ln>
              </p:spPr>
            </p:cxnSp>
            <p:cxnSp>
              <p:nvCxnSpPr>
                <p:cNvPr id="43" name="Google Shape;43;p2"/>
                <p:cNvCxnSpPr/>
                <p:nvPr/>
              </p:nvCxnSpPr>
              <p:spPr>
                <a:xfrm>
                  <a:off x="8283338" y="-44400"/>
                  <a:ext cx="0" cy="5276700"/>
                </a:xfrm>
                <a:prstGeom prst="straightConnector1">
                  <a:avLst/>
                </a:prstGeom>
                <a:noFill/>
                <a:ln w="9525" cap="flat" cmpd="sng">
                  <a:solidFill>
                    <a:srgbClr val="FAD6B3"/>
                  </a:solidFill>
                  <a:prstDash val="solid"/>
                  <a:round/>
                  <a:headEnd type="none" w="med" len="med"/>
                  <a:tailEnd type="none" w="med" len="med"/>
                </a:ln>
              </p:spPr>
            </p:cxnSp>
            <p:cxnSp>
              <p:nvCxnSpPr>
                <p:cNvPr id="44" name="Google Shape;44;p2"/>
                <p:cNvCxnSpPr/>
                <p:nvPr/>
              </p:nvCxnSpPr>
              <p:spPr>
                <a:xfrm>
                  <a:off x="8719963" y="-44400"/>
                  <a:ext cx="0" cy="5276700"/>
                </a:xfrm>
                <a:prstGeom prst="straightConnector1">
                  <a:avLst/>
                </a:prstGeom>
                <a:noFill/>
                <a:ln w="9525" cap="flat" cmpd="sng">
                  <a:solidFill>
                    <a:srgbClr val="FAD6B3"/>
                  </a:solidFill>
                  <a:prstDash val="solid"/>
                  <a:round/>
                  <a:headEnd type="none" w="med" len="med"/>
                  <a:tailEnd type="none" w="med" len="med"/>
                </a:ln>
              </p:spPr>
            </p:cxnSp>
          </p:grpSp>
        </p:grpSp>
        <p:sp>
          <p:nvSpPr>
            <p:cNvPr id="45" name="Google Shape;45;p2"/>
            <p:cNvSpPr/>
            <p:nvPr/>
          </p:nvSpPr>
          <p:spPr>
            <a:xfrm rot="615569" flipH="1">
              <a:off x="6343872" y="5221759"/>
              <a:ext cx="32631" cy="42913"/>
            </a:xfrm>
            <a:custGeom>
              <a:avLst/>
              <a:gdLst/>
              <a:ahLst/>
              <a:cxnLst/>
              <a:rect l="l" t="t" r="r" b="b"/>
              <a:pathLst>
                <a:path w="1298" h="1707" extrusionOk="0">
                  <a:moveTo>
                    <a:pt x="275" y="1"/>
                  </a:moveTo>
                  <a:cubicBezTo>
                    <a:pt x="233" y="1"/>
                    <a:pt x="191" y="12"/>
                    <a:pt x="153" y="34"/>
                  </a:cubicBezTo>
                  <a:cubicBezTo>
                    <a:pt x="39" y="100"/>
                    <a:pt x="0" y="247"/>
                    <a:pt x="68" y="362"/>
                  </a:cubicBezTo>
                  <a:cubicBezTo>
                    <a:pt x="312" y="776"/>
                    <a:pt x="564" y="1187"/>
                    <a:pt x="822" y="1595"/>
                  </a:cubicBezTo>
                  <a:cubicBezTo>
                    <a:pt x="869" y="1667"/>
                    <a:pt x="947" y="1707"/>
                    <a:pt x="1026" y="1707"/>
                  </a:cubicBezTo>
                  <a:cubicBezTo>
                    <a:pt x="1069" y="1707"/>
                    <a:pt x="1114" y="1694"/>
                    <a:pt x="1152" y="1670"/>
                  </a:cubicBezTo>
                  <a:cubicBezTo>
                    <a:pt x="1265" y="1600"/>
                    <a:pt x="1298" y="1452"/>
                    <a:pt x="1227" y="1340"/>
                  </a:cubicBezTo>
                  <a:cubicBezTo>
                    <a:pt x="972" y="938"/>
                    <a:pt x="723" y="529"/>
                    <a:pt x="480" y="119"/>
                  </a:cubicBezTo>
                  <a:cubicBezTo>
                    <a:pt x="436" y="43"/>
                    <a:pt x="356" y="1"/>
                    <a:pt x="275" y="1"/>
                  </a:cubicBezTo>
                  <a:close/>
                </a:path>
              </a:pathLst>
            </a:custGeom>
            <a:solidFill>
              <a:srgbClr val="004468"/>
            </a:solidFill>
            <a:ln w="9525" cap="flat" cmpd="sng">
              <a:solidFill>
                <a:srgbClr val="FAD6B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 name="Google Shape;46;p2"/>
          <p:cNvGrpSpPr/>
          <p:nvPr/>
        </p:nvGrpSpPr>
        <p:grpSpPr>
          <a:xfrm>
            <a:off x="365600" y="660200"/>
            <a:ext cx="11460800" cy="5537600"/>
            <a:chOff x="303850" y="534800"/>
            <a:chExt cx="8595600" cy="4153200"/>
          </a:xfrm>
        </p:grpSpPr>
        <p:sp>
          <p:nvSpPr>
            <p:cNvPr id="47" name="Google Shape;47;p2"/>
            <p:cNvSpPr/>
            <p:nvPr/>
          </p:nvSpPr>
          <p:spPr>
            <a:xfrm>
              <a:off x="303850" y="534800"/>
              <a:ext cx="8595600" cy="4153200"/>
            </a:xfrm>
            <a:prstGeom prst="roundRect">
              <a:avLst>
                <a:gd name="adj" fmla="val 1666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8" name="Google Shape;48;p2"/>
            <p:cNvGrpSpPr/>
            <p:nvPr/>
          </p:nvGrpSpPr>
          <p:grpSpPr>
            <a:xfrm>
              <a:off x="337400" y="785925"/>
              <a:ext cx="8535350" cy="3650950"/>
              <a:chOff x="337400" y="696600"/>
              <a:chExt cx="8535350" cy="3650950"/>
            </a:xfrm>
          </p:grpSpPr>
          <p:cxnSp>
            <p:nvCxnSpPr>
              <p:cNvPr id="49" name="Google Shape;49;p2"/>
              <p:cNvCxnSpPr/>
              <p:nvPr/>
            </p:nvCxnSpPr>
            <p:spPr>
              <a:xfrm>
                <a:off x="549850" y="696600"/>
                <a:ext cx="8322900" cy="0"/>
              </a:xfrm>
              <a:prstGeom prst="straightConnector1">
                <a:avLst/>
              </a:prstGeom>
              <a:noFill/>
              <a:ln w="9525" cap="flat" cmpd="sng">
                <a:solidFill>
                  <a:srgbClr val="F5F5F5"/>
                </a:solidFill>
                <a:prstDash val="solid"/>
                <a:round/>
                <a:headEnd type="none" w="med" len="med"/>
                <a:tailEnd type="none" w="med" len="med"/>
              </a:ln>
            </p:spPr>
          </p:cxnSp>
          <p:cxnSp>
            <p:nvCxnSpPr>
              <p:cNvPr id="50" name="Google Shape;50;p2"/>
              <p:cNvCxnSpPr/>
              <p:nvPr/>
            </p:nvCxnSpPr>
            <p:spPr>
              <a:xfrm>
                <a:off x="341125" y="1061600"/>
                <a:ext cx="8509200" cy="0"/>
              </a:xfrm>
              <a:prstGeom prst="straightConnector1">
                <a:avLst/>
              </a:prstGeom>
              <a:noFill/>
              <a:ln w="9525" cap="flat" cmpd="sng">
                <a:solidFill>
                  <a:srgbClr val="F5F5F5"/>
                </a:solidFill>
                <a:prstDash val="solid"/>
                <a:round/>
                <a:headEnd type="none" w="med" len="med"/>
                <a:tailEnd type="none" w="med" len="med"/>
              </a:ln>
            </p:spPr>
          </p:cxnSp>
          <p:cxnSp>
            <p:nvCxnSpPr>
              <p:cNvPr id="51" name="Google Shape;51;p2"/>
              <p:cNvCxnSpPr/>
              <p:nvPr/>
            </p:nvCxnSpPr>
            <p:spPr>
              <a:xfrm>
                <a:off x="344850" y="1426600"/>
                <a:ext cx="8450100" cy="0"/>
              </a:xfrm>
              <a:prstGeom prst="straightConnector1">
                <a:avLst/>
              </a:prstGeom>
              <a:noFill/>
              <a:ln w="9525" cap="flat" cmpd="sng">
                <a:solidFill>
                  <a:srgbClr val="F5F5F5"/>
                </a:solidFill>
                <a:prstDash val="solid"/>
                <a:round/>
                <a:headEnd type="none" w="med" len="med"/>
                <a:tailEnd type="none" w="med" len="med"/>
              </a:ln>
            </p:spPr>
          </p:cxnSp>
          <p:cxnSp>
            <p:nvCxnSpPr>
              <p:cNvPr id="52" name="Google Shape;52;p2"/>
              <p:cNvCxnSpPr/>
              <p:nvPr/>
            </p:nvCxnSpPr>
            <p:spPr>
              <a:xfrm>
                <a:off x="352300" y="1791600"/>
                <a:ext cx="8427900" cy="0"/>
              </a:xfrm>
              <a:prstGeom prst="straightConnector1">
                <a:avLst/>
              </a:prstGeom>
              <a:noFill/>
              <a:ln w="9525" cap="flat" cmpd="sng">
                <a:solidFill>
                  <a:srgbClr val="F5F5F5"/>
                </a:solidFill>
                <a:prstDash val="solid"/>
                <a:round/>
                <a:headEnd type="none" w="med" len="med"/>
                <a:tailEnd type="none" w="med" len="med"/>
              </a:ln>
            </p:spPr>
          </p:cxnSp>
          <p:cxnSp>
            <p:nvCxnSpPr>
              <p:cNvPr id="53" name="Google Shape;53;p2"/>
              <p:cNvCxnSpPr/>
              <p:nvPr/>
            </p:nvCxnSpPr>
            <p:spPr>
              <a:xfrm>
                <a:off x="337400" y="2157550"/>
                <a:ext cx="8454000" cy="0"/>
              </a:xfrm>
              <a:prstGeom prst="straightConnector1">
                <a:avLst/>
              </a:prstGeom>
              <a:noFill/>
              <a:ln w="9525" cap="flat" cmpd="sng">
                <a:solidFill>
                  <a:srgbClr val="F5F5F5"/>
                </a:solidFill>
                <a:prstDash val="solid"/>
                <a:round/>
                <a:headEnd type="none" w="med" len="med"/>
                <a:tailEnd type="none" w="med" len="med"/>
              </a:ln>
            </p:spPr>
          </p:cxnSp>
          <p:cxnSp>
            <p:nvCxnSpPr>
              <p:cNvPr id="54" name="Google Shape;54;p2"/>
              <p:cNvCxnSpPr/>
              <p:nvPr/>
            </p:nvCxnSpPr>
            <p:spPr>
              <a:xfrm>
                <a:off x="344850" y="2522550"/>
                <a:ext cx="8454000" cy="0"/>
              </a:xfrm>
              <a:prstGeom prst="straightConnector1">
                <a:avLst/>
              </a:prstGeom>
              <a:noFill/>
              <a:ln w="9525" cap="flat" cmpd="sng">
                <a:solidFill>
                  <a:srgbClr val="F5F5F5"/>
                </a:solidFill>
                <a:prstDash val="solid"/>
                <a:round/>
                <a:headEnd type="none" w="med" len="med"/>
                <a:tailEnd type="none" w="med" len="med"/>
              </a:ln>
            </p:spPr>
          </p:cxnSp>
          <p:cxnSp>
            <p:nvCxnSpPr>
              <p:cNvPr id="55" name="Google Shape;55;p2"/>
              <p:cNvCxnSpPr/>
              <p:nvPr/>
            </p:nvCxnSpPr>
            <p:spPr>
              <a:xfrm>
                <a:off x="341125" y="2887550"/>
                <a:ext cx="8442900" cy="0"/>
              </a:xfrm>
              <a:prstGeom prst="straightConnector1">
                <a:avLst/>
              </a:prstGeom>
              <a:noFill/>
              <a:ln w="9525" cap="flat" cmpd="sng">
                <a:solidFill>
                  <a:srgbClr val="F5F5F5"/>
                </a:solidFill>
                <a:prstDash val="solid"/>
                <a:round/>
                <a:headEnd type="none" w="med" len="med"/>
                <a:tailEnd type="none" w="med" len="med"/>
              </a:ln>
            </p:spPr>
          </p:cxnSp>
          <p:cxnSp>
            <p:nvCxnSpPr>
              <p:cNvPr id="56" name="Google Shape;56;p2"/>
              <p:cNvCxnSpPr/>
              <p:nvPr/>
            </p:nvCxnSpPr>
            <p:spPr>
              <a:xfrm>
                <a:off x="356025" y="3252550"/>
                <a:ext cx="8446200" cy="0"/>
              </a:xfrm>
              <a:prstGeom prst="straightConnector1">
                <a:avLst/>
              </a:prstGeom>
              <a:noFill/>
              <a:ln w="9525" cap="flat" cmpd="sng">
                <a:solidFill>
                  <a:srgbClr val="F5F5F5"/>
                </a:solidFill>
                <a:prstDash val="solid"/>
                <a:round/>
                <a:headEnd type="none" w="med" len="med"/>
                <a:tailEnd type="none" w="med" len="med"/>
              </a:ln>
            </p:spPr>
          </p:cxnSp>
          <p:cxnSp>
            <p:nvCxnSpPr>
              <p:cNvPr id="57" name="Google Shape;57;p2"/>
              <p:cNvCxnSpPr/>
              <p:nvPr/>
            </p:nvCxnSpPr>
            <p:spPr>
              <a:xfrm>
                <a:off x="400750" y="3617550"/>
                <a:ext cx="8383200" cy="0"/>
              </a:xfrm>
              <a:prstGeom prst="straightConnector1">
                <a:avLst/>
              </a:prstGeom>
              <a:noFill/>
              <a:ln w="9525" cap="flat" cmpd="sng">
                <a:solidFill>
                  <a:srgbClr val="F5F5F5"/>
                </a:solidFill>
                <a:prstDash val="solid"/>
                <a:round/>
                <a:headEnd type="none" w="med" len="med"/>
                <a:tailEnd type="none" w="med" len="med"/>
              </a:ln>
            </p:spPr>
          </p:cxnSp>
          <p:cxnSp>
            <p:nvCxnSpPr>
              <p:cNvPr id="58" name="Google Shape;58;p2"/>
              <p:cNvCxnSpPr/>
              <p:nvPr/>
            </p:nvCxnSpPr>
            <p:spPr>
              <a:xfrm>
                <a:off x="404475" y="3982550"/>
                <a:ext cx="8378700" cy="0"/>
              </a:xfrm>
              <a:prstGeom prst="straightConnector1">
                <a:avLst/>
              </a:prstGeom>
              <a:noFill/>
              <a:ln w="9525" cap="flat" cmpd="sng">
                <a:solidFill>
                  <a:srgbClr val="F5F5F5"/>
                </a:solidFill>
                <a:prstDash val="solid"/>
                <a:round/>
                <a:headEnd type="none" w="med" len="med"/>
                <a:tailEnd type="none" w="med" len="med"/>
              </a:ln>
            </p:spPr>
          </p:cxnSp>
          <p:cxnSp>
            <p:nvCxnSpPr>
              <p:cNvPr id="59" name="Google Shape;59;p2"/>
              <p:cNvCxnSpPr/>
              <p:nvPr/>
            </p:nvCxnSpPr>
            <p:spPr>
              <a:xfrm>
                <a:off x="434300" y="4347550"/>
                <a:ext cx="8286000" cy="0"/>
              </a:xfrm>
              <a:prstGeom prst="straightConnector1">
                <a:avLst/>
              </a:prstGeom>
              <a:noFill/>
              <a:ln w="9525" cap="flat" cmpd="sng">
                <a:solidFill>
                  <a:srgbClr val="F5F5F5"/>
                </a:solidFill>
                <a:prstDash val="solid"/>
                <a:round/>
                <a:headEnd type="none" w="med" len="med"/>
                <a:tailEnd type="none" w="med" len="med"/>
              </a:ln>
            </p:spPr>
          </p:cxnSp>
        </p:grpSp>
      </p:grpSp>
      <p:sp>
        <p:nvSpPr>
          <p:cNvPr id="60" name="Google Shape;60;p2"/>
          <p:cNvSpPr/>
          <p:nvPr/>
        </p:nvSpPr>
        <p:spPr>
          <a:xfrm>
            <a:off x="1" y="4824668"/>
            <a:ext cx="4301420" cy="2077531"/>
          </a:xfrm>
          <a:custGeom>
            <a:avLst/>
            <a:gdLst/>
            <a:ahLst/>
            <a:cxnLst/>
            <a:rect l="l" t="t" r="r" b="b"/>
            <a:pathLst>
              <a:path w="136279" h="65821" extrusionOk="0">
                <a:moveTo>
                  <a:pt x="0" y="1"/>
                </a:moveTo>
                <a:lnTo>
                  <a:pt x="0" y="29922"/>
                </a:lnTo>
                <a:cubicBezTo>
                  <a:pt x="5638" y="31519"/>
                  <a:pt x="10848" y="34507"/>
                  <a:pt x="15157" y="38495"/>
                </a:cubicBezTo>
                <a:cubicBezTo>
                  <a:pt x="22062" y="44882"/>
                  <a:pt x="26175" y="59709"/>
                  <a:pt x="36693" y="65820"/>
                </a:cubicBezTo>
                <a:lnTo>
                  <a:pt x="136278" y="65784"/>
                </a:lnTo>
                <a:cubicBezTo>
                  <a:pt x="130613" y="50289"/>
                  <a:pt x="121228" y="39503"/>
                  <a:pt x="106000" y="32910"/>
                </a:cubicBezTo>
                <a:cubicBezTo>
                  <a:pt x="85214" y="23909"/>
                  <a:pt x="69915" y="26916"/>
                  <a:pt x="51983" y="21750"/>
                </a:cubicBezTo>
                <a:cubicBezTo>
                  <a:pt x="34730" y="16781"/>
                  <a:pt x="23775" y="1625"/>
                  <a:pt x="0" y="1"/>
                </a:cubicBezTo>
                <a:close/>
              </a:path>
            </a:pathLst>
          </a:custGeom>
          <a:solidFill>
            <a:schemeClr val="accent1"/>
          </a:solidFill>
          <a:ln>
            <a:noFill/>
          </a:ln>
        </p:spPr>
        <p:txBody>
          <a:bodyPr spcFirstLastPara="1" wrap="square" lIns="121897" tIns="121897" rIns="121897" bIns="121897" anchor="ctr" anchorCtr="0">
            <a:noAutofit/>
          </a:bodyPr>
          <a:lstStyle/>
          <a:p>
            <a:pPr marL="0" lvl="0" indent="0" algn="l" rtl="0">
              <a:spcBef>
                <a:spcPts val="0"/>
              </a:spcBef>
              <a:spcAft>
                <a:spcPts val="0"/>
              </a:spcAft>
              <a:buNone/>
            </a:pPr>
            <a:endParaRPr/>
          </a:p>
        </p:txBody>
      </p:sp>
      <p:sp>
        <p:nvSpPr>
          <p:cNvPr id="61" name="Google Shape;61;p2"/>
          <p:cNvSpPr/>
          <p:nvPr/>
        </p:nvSpPr>
        <p:spPr>
          <a:xfrm>
            <a:off x="8493744" y="-30166"/>
            <a:ext cx="3698273" cy="2077556"/>
          </a:xfrm>
          <a:custGeom>
            <a:avLst/>
            <a:gdLst/>
            <a:ahLst/>
            <a:cxnLst/>
            <a:rect l="l" t="t" r="r" b="b"/>
            <a:pathLst>
              <a:path w="50094" h="28141" extrusionOk="0">
                <a:moveTo>
                  <a:pt x="0" y="0"/>
                </a:moveTo>
                <a:cubicBezTo>
                  <a:pt x="2737" y="4108"/>
                  <a:pt x="5052" y="7882"/>
                  <a:pt x="14553" y="10451"/>
                </a:cubicBezTo>
                <a:cubicBezTo>
                  <a:pt x="19952" y="11909"/>
                  <a:pt x="29299" y="11575"/>
                  <a:pt x="34732" y="15703"/>
                </a:cubicBezTo>
                <a:cubicBezTo>
                  <a:pt x="37883" y="18098"/>
                  <a:pt x="40853" y="21972"/>
                  <a:pt x="43550" y="24862"/>
                </a:cubicBezTo>
                <a:cubicBezTo>
                  <a:pt x="44854" y="26261"/>
                  <a:pt x="47511" y="27652"/>
                  <a:pt x="50093" y="28141"/>
                </a:cubicBezTo>
                <a:lnTo>
                  <a:pt x="50093" y="14071"/>
                </a:lnTo>
                <a:cubicBezTo>
                  <a:pt x="45396" y="10772"/>
                  <a:pt x="43416" y="2971"/>
                  <a:pt x="36264" y="0"/>
                </a:cubicBezTo>
                <a:close/>
              </a:path>
            </a:pathLst>
          </a:custGeom>
          <a:solidFill>
            <a:schemeClr val="accent1"/>
          </a:solidFill>
          <a:ln>
            <a:noFill/>
          </a:ln>
        </p:spPr>
        <p:txBody>
          <a:bodyPr spcFirstLastPara="1" wrap="square" lIns="121897" tIns="121897" rIns="121897" bIns="121897" anchor="ctr" anchorCtr="0">
            <a:noAutofit/>
          </a:bodyPr>
          <a:lstStyle/>
          <a:p>
            <a:pPr marL="0" lvl="0" indent="0" algn="l" rtl="0">
              <a:spcBef>
                <a:spcPts val="0"/>
              </a:spcBef>
              <a:spcAft>
                <a:spcPts val="0"/>
              </a:spcAft>
              <a:buNone/>
            </a:pPr>
            <a:endParaRPr/>
          </a:p>
        </p:txBody>
      </p:sp>
      <p:grpSp>
        <p:nvGrpSpPr>
          <p:cNvPr id="62" name="Google Shape;62;p2"/>
          <p:cNvGrpSpPr/>
          <p:nvPr/>
        </p:nvGrpSpPr>
        <p:grpSpPr>
          <a:xfrm>
            <a:off x="6614600" y="-154116"/>
            <a:ext cx="6015800" cy="2325467"/>
            <a:chOff x="2389200" y="1048400"/>
            <a:chExt cx="4511850" cy="1744100"/>
          </a:xfrm>
        </p:grpSpPr>
        <p:sp>
          <p:nvSpPr>
            <p:cNvPr id="63" name="Google Shape;63;p2"/>
            <p:cNvSpPr/>
            <p:nvPr/>
          </p:nvSpPr>
          <p:spPr>
            <a:xfrm>
              <a:off x="3393050" y="1048400"/>
              <a:ext cx="3508000" cy="1198125"/>
            </a:xfrm>
            <a:custGeom>
              <a:avLst/>
              <a:gdLst/>
              <a:ahLst/>
              <a:cxnLst/>
              <a:rect l="l" t="t" r="r" b="b"/>
              <a:pathLst>
                <a:path w="140320" h="47925" fill="none" extrusionOk="0">
                  <a:moveTo>
                    <a:pt x="0" y="3337"/>
                  </a:moveTo>
                  <a:cubicBezTo>
                    <a:pt x="38932" y="47924"/>
                    <a:pt x="109533" y="1"/>
                    <a:pt x="140319" y="13686"/>
                  </a:cubicBezTo>
                </a:path>
              </a:pathLst>
            </a:custGeom>
            <a:noFill/>
            <a:ln w="19050" cap="rnd" cmpd="sng">
              <a:solidFill>
                <a:schemeClr val="lt2"/>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2891000" y="1105275"/>
              <a:ext cx="3996225" cy="1414225"/>
            </a:xfrm>
            <a:custGeom>
              <a:avLst/>
              <a:gdLst/>
              <a:ahLst/>
              <a:cxnLst/>
              <a:rect l="l" t="t" r="r" b="b"/>
              <a:pathLst>
                <a:path w="159849" h="56569" fill="none" extrusionOk="0">
                  <a:moveTo>
                    <a:pt x="1" y="1062"/>
                  </a:moveTo>
                  <a:cubicBezTo>
                    <a:pt x="47746" y="56569"/>
                    <a:pt x="116724" y="1"/>
                    <a:pt x="159848" y="20581"/>
                  </a:cubicBezTo>
                </a:path>
              </a:pathLst>
            </a:custGeom>
            <a:noFill/>
            <a:ln w="19050" cap="rnd" cmpd="sng">
              <a:solidFill>
                <a:schemeClr val="lt2"/>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2389200" y="1131825"/>
              <a:ext cx="4484200" cy="1660675"/>
            </a:xfrm>
            <a:custGeom>
              <a:avLst/>
              <a:gdLst/>
              <a:ahLst/>
              <a:cxnLst/>
              <a:rect l="l" t="t" r="r" b="b"/>
              <a:pathLst>
                <a:path w="179368" h="66427" fill="none" extrusionOk="0">
                  <a:moveTo>
                    <a:pt x="0" y="0"/>
                  </a:moveTo>
                  <a:cubicBezTo>
                    <a:pt x="56551" y="66426"/>
                    <a:pt x="123905" y="1214"/>
                    <a:pt x="179367" y="28690"/>
                  </a:cubicBezTo>
                </a:path>
              </a:pathLst>
            </a:custGeom>
            <a:noFill/>
            <a:ln w="19050" cap="rnd" cmpd="sng">
              <a:solidFill>
                <a:schemeClr val="lt2"/>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 name="Google Shape;66;p2"/>
          <p:cNvGrpSpPr/>
          <p:nvPr/>
        </p:nvGrpSpPr>
        <p:grpSpPr>
          <a:xfrm>
            <a:off x="-2137224" y="3784366"/>
            <a:ext cx="10435943" cy="4708877"/>
            <a:chOff x="-1602918" y="2838274"/>
            <a:chExt cx="7826957" cy="3531658"/>
          </a:xfrm>
        </p:grpSpPr>
        <p:sp>
          <p:nvSpPr>
            <p:cNvPr id="67" name="Google Shape;67;p2"/>
            <p:cNvSpPr/>
            <p:nvPr/>
          </p:nvSpPr>
          <p:spPr>
            <a:xfrm>
              <a:off x="-1575788" y="4031796"/>
              <a:ext cx="6325217" cy="2338135"/>
            </a:xfrm>
            <a:custGeom>
              <a:avLst/>
              <a:gdLst/>
              <a:ahLst/>
              <a:cxnLst/>
              <a:rect l="l" t="t" r="r" b="b"/>
              <a:pathLst>
                <a:path w="155976" h="57657" fill="none" extrusionOk="0">
                  <a:moveTo>
                    <a:pt x="155976" y="57657"/>
                  </a:moveTo>
                  <a:cubicBezTo>
                    <a:pt x="113164" y="0"/>
                    <a:pt x="50360" y="56836"/>
                    <a:pt x="0" y="44347"/>
                  </a:cubicBezTo>
                </a:path>
              </a:pathLst>
            </a:custGeom>
            <a:noFill/>
            <a:ln w="19050" cap="rnd" cmpd="sng">
              <a:solidFill>
                <a:schemeClr val="lt2"/>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1589171" y="3435217"/>
              <a:ext cx="7075884" cy="2934703"/>
            </a:xfrm>
            <a:custGeom>
              <a:avLst/>
              <a:gdLst/>
              <a:ahLst/>
              <a:cxnLst/>
              <a:rect l="l" t="t" r="r" b="b"/>
              <a:pathLst>
                <a:path w="174487" h="72368" fill="none" extrusionOk="0">
                  <a:moveTo>
                    <a:pt x="174487" y="72368"/>
                  </a:moveTo>
                  <a:cubicBezTo>
                    <a:pt x="120836" y="1"/>
                    <a:pt x="45854" y="68282"/>
                    <a:pt x="0" y="50145"/>
                  </a:cubicBezTo>
                </a:path>
              </a:pathLst>
            </a:custGeom>
            <a:noFill/>
            <a:ln w="19050" cap="rnd" cmpd="sng">
              <a:solidFill>
                <a:schemeClr val="lt2"/>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1602918" y="2838274"/>
              <a:ext cx="7826957" cy="3531636"/>
            </a:xfrm>
            <a:custGeom>
              <a:avLst/>
              <a:gdLst/>
              <a:ahLst/>
              <a:cxnLst/>
              <a:rect l="l" t="t" r="r" b="b"/>
              <a:pathLst>
                <a:path w="193008" h="87088" fill="none" extrusionOk="0">
                  <a:moveTo>
                    <a:pt x="193007" y="87088"/>
                  </a:moveTo>
                  <a:cubicBezTo>
                    <a:pt x="128508" y="1"/>
                    <a:pt x="41367" y="79746"/>
                    <a:pt x="0" y="55953"/>
                  </a:cubicBezTo>
                </a:path>
              </a:pathLst>
            </a:custGeom>
            <a:noFill/>
            <a:ln w="19050" cap="rnd" cmpd="sng">
              <a:solidFill>
                <a:schemeClr val="lt2"/>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0" name="Google Shape;70;p2"/>
          <p:cNvSpPr/>
          <p:nvPr/>
        </p:nvSpPr>
        <p:spPr>
          <a:xfrm rot="816321">
            <a:off x="996518" y="347748"/>
            <a:ext cx="436756" cy="436001"/>
          </a:xfrm>
          <a:custGeom>
            <a:avLst/>
            <a:gdLst/>
            <a:ahLst/>
            <a:cxnLst/>
            <a:rect l="l" t="t" r="r" b="b"/>
            <a:pathLst>
              <a:path w="5202" h="5193" extrusionOk="0">
                <a:moveTo>
                  <a:pt x="2605" y="0"/>
                </a:moveTo>
                <a:cubicBezTo>
                  <a:pt x="1169" y="0"/>
                  <a:pt x="0" y="1160"/>
                  <a:pt x="0" y="2597"/>
                </a:cubicBezTo>
                <a:cubicBezTo>
                  <a:pt x="0" y="4033"/>
                  <a:pt x="1169" y="5193"/>
                  <a:pt x="2605" y="5193"/>
                </a:cubicBezTo>
                <a:cubicBezTo>
                  <a:pt x="4042" y="5193"/>
                  <a:pt x="5201" y="4033"/>
                  <a:pt x="5201" y="2597"/>
                </a:cubicBezTo>
                <a:cubicBezTo>
                  <a:pt x="5201" y="1160"/>
                  <a:pt x="4042" y="0"/>
                  <a:pt x="2605" y="0"/>
                </a:cubicBezTo>
                <a:close/>
              </a:path>
            </a:pathLst>
          </a:custGeom>
          <a:solidFill>
            <a:schemeClr val="accent2"/>
          </a:solidFill>
          <a:ln>
            <a:noFill/>
          </a:ln>
        </p:spPr>
        <p:txBody>
          <a:bodyPr spcFirstLastPara="1" wrap="square" lIns="121897" tIns="121897" rIns="121897" bIns="121897" anchor="ctr" anchorCtr="0">
            <a:noAutofit/>
          </a:bodyPr>
          <a:lstStyle/>
          <a:p>
            <a:pPr marL="0" lvl="0" indent="0" algn="l" rtl="0">
              <a:spcBef>
                <a:spcPts val="0"/>
              </a:spcBef>
              <a:spcAft>
                <a:spcPts val="0"/>
              </a:spcAft>
              <a:buNone/>
            </a:pPr>
            <a:endParaRPr/>
          </a:p>
        </p:txBody>
      </p:sp>
      <p:sp>
        <p:nvSpPr>
          <p:cNvPr id="71" name="Google Shape;71;p2"/>
          <p:cNvSpPr/>
          <p:nvPr/>
        </p:nvSpPr>
        <p:spPr>
          <a:xfrm>
            <a:off x="11956313" y="6022980"/>
            <a:ext cx="552771" cy="553611"/>
          </a:xfrm>
          <a:custGeom>
            <a:avLst/>
            <a:gdLst/>
            <a:ahLst/>
            <a:cxnLst/>
            <a:rect l="l" t="t" r="r" b="b"/>
            <a:pathLst>
              <a:path w="6584" h="6594" extrusionOk="0">
                <a:moveTo>
                  <a:pt x="3292" y="1"/>
                </a:moveTo>
                <a:cubicBezTo>
                  <a:pt x="1472" y="1"/>
                  <a:pt x="0" y="1482"/>
                  <a:pt x="0" y="3293"/>
                </a:cubicBezTo>
                <a:cubicBezTo>
                  <a:pt x="0" y="5112"/>
                  <a:pt x="1472" y="6593"/>
                  <a:pt x="3292" y="6593"/>
                </a:cubicBezTo>
                <a:cubicBezTo>
                  <a:pt x="5103" y="6593"/>
                  <a:pt x="6584" y="5112"/>
                  <a:pt x="6584" y="3293"/>
                </a:cubicBezTo>
                <a:cubicBezTo>
                  <a:pt x="6584" y="1482"/>
                  <a:pt x="5103" y="1"/>
                  <a:pt x="3292" y="1"/>
                </a:cubicBezTo>
                <a:close/>
              </a:path>
            </a:pathLst>
          </a:custGeom>
          <a:solidFill>
            <a:schemeClr val="accent2"/>
          </a:solidFill>
          <a:ln>
            <a:noFill/>
          </a:ln>
        </p:spPr>
        <p:txBody>
          <a:bodyPr spcFirstLastPara="1" wrap="square" lIns="121897" tIns="121897" rIns="121897" bIns="121897" anchor="ctr" anchorCtr="0">
            <a:noAutofit/>
          </a:bodyPr>
          <a:lstStyle/>
          <a:p>
            <a:pPr marL="0" lvl="0" indent="0" algn="l" rtl="0">
              <a:spcBef>
                <a:spcPts val="0"/>
              </a:spcBef>
              <a:spcAft>
                <a:spcPts val="0"/>
              </a:spcAft>
              <a:buNone/>
            </a:pPr>
            <a:endParaRPr/>
          </a:p>
        </p:txBody>
      </p:sp>
      <p:sp>
        <p:nvSpPr>
          <p:cNvPr id="72" name="Google Shape;72;p2"/>
          <p:cNvSpPr/>
          <p:nvPr/>
        </p:nvSpPr>
        <p:spPr>
          <a:xfrm rot="816340">
            <a:off x="561603" y="386765"/>
            <a:ext cx="576839" cy="530364"/>
          </a:xfrm>
          <a:custGeom>
            <a:avLst/>
            <a:gdLst/>
            <a:ahLst/>
            <a:cxnLst/>
            <a:rect l="l" t="t" r="r" b="b"/>
            <a:pathLst>
              <a:path w="10724" h="9860" extrusionOk="0">
                <a:moveTo>
                  <a:pt x="7961" y="0"/>
                </a:moveTo>
                <a:cubicBezTo>
                  <a:pt x="7108" y="0"/>
                  <a:pt x="6443" y="360"/>
                  <a:pt x="6120" y="834"/>
                </a:cubicBezTo>
                <a:lnTo>
                  <a:pt x="27" y="9496"/>
                </a:lnTo>
                <a:cubicBezTo>
                  <a:pt x="0" y="9531"/>
                  <a:pt x="9" y="9585"/>
                  <a:pt x="54" y="9612"/>
                </a:cubicBezTo>
                <a:lnTo>
                  <a:pt x="375" y="9844"/>
                </a:lnTo>
                <a:cubicBezTo>
                  <a:pt x="392" y="9854"/>
                  <a:pt x="411" y="9859"/>
                  <a:pt x="430" y="9859"/>
                </a:cubicBezTo>
                <a:cubicBezTo>
                  <a:pt x="457" y="9859"/>
                  <a:pt x="483" y="9847"/>
                  <a:pt x="500" y="9826"/>
                </a:cubicBezTo>
                <a:lnTo>
                  <a:pt x="6093" y="1868"/>
                </a:lnTo>
                <a:cubicBezTo>
                  <a:pt x="6414" y="2439"/>
                  <a:pt x="7182" y="2912"/>
                  <a:pt x="8109" y="3055"/>
                </a:cubicBezTo>
                <a:cubicBezTo>
                  <a:pt x="8301" y="3085"/>
                  <a:pt x="8489" y="3100"/>
                  <a:pt x="8671" y="3100"/>
                </a:cubicBezTo>
                <a:cubicBezTo>
                  <a:pt x="9716" y="3100"/>
                  <a:pt x="10549" y="2620"/>
                  <a:pt x="10625" y="1913"/>
                </a:cubicBezTo>
                <a:cubicBezTo>
                  <a:pt x="10723" y="1074"/>
                  <a:pt x="9751" y="236"/>
                  <a:pt x="8457" y="40"/>
                </a:cubicBezTo>
                <a:cubicBezTo>
                  <a:pt x="8286" y="13"/>
                  <a:pt x="8120" y="0"/>
                  <a:pt x="7961" y="0"/>
                </a:cubicBezTo>
                <a:close/>
              </a:path>
            </a:pathLst>
          </a:custGeom>
          <a:solidFill>
            <a:schemeClr val="lt2"/>
          </a:solidFill>
          <a:ln>
            <a:noFill/>
          </a:ln>
        </p:spPr>
        <p:txBody>
          <a:bodyPr spcFirstLastPara="1" wrap="square" lIns="121897" tIns="121897" rIns="121897" bIns="121897" anchor="ctr" anchorCtr="0">
            <a:noAutofit/>
          </a:bodyPr>
          <a:lstStyle/>
          <a:p>
            <a:pPr marL="0" lvl="0" indent="0" algn="l" rtl="0">
              <a:spcBef>
                <a:spcPts val="0"/>
              </a:spcBef>
              <a:spcAft>
                <a:spcPts val="0"/>
              </a:spcAft>
              <a:buNone/>
            </a:pPr>
            <a:endParaRPr/>
          </a:p>
        </p:txBody>
      </p:sp>
      <p:sp>
        <p:nvSpPr>
          <p:cNvPr id="73" name="Google Shape;73;p2"/>
          <p:cNvSpPr/>
          <p:nvPr/>
        </p:nvSpPr>
        <p:spPr>
          <a:xfrm>
            <a:off x="695373" y="5120363"/>
            <a:ext cx="1193192" cy="917143"/>
          </a:xfrm>
          <a:custGeom>
            <a:avLst/>
            <a:gdLst/>
            <a:ahLst/>
            <a:cxnLst/>
            <a:rect l="l" t="t" r="r" b="b"/>
            <a:pathLst>
              <a:path w="14212" h="10924" extrusionOk="0">
                <a:moveTo>
                  <a:pt x="6906" y="1"/>
                </a:moveTo>
                <a:cubicBezTo>
                  <a:pt x="6859" y="1"/>
                  <a:pt x="6814" y="33"/>
                  <a:pt x="6798" y="73"/>
                </a:cubicBezTo>
                <a:lnTo>
                  <a:pt x="6486" y="903"/>
                </a:lnTo>
                <a:lnTo>
                  <a:pt x="6174" y="1742"/>
                </a:lnTo>
                <a:lnTo>
                  <a:pt x="3801" y="7995"/>
                </a:lnTo>
                <a:cubicBezTo>
                  <a:pt x="3481" y="7653"/>
                  <a:pt x="2915" y="7440"/>
                  <a:pt x="2263" y="7440"/>
                </a:cubicBezTo>
                <a:cubicBezTo>
                  <a:pt x="2151" y="7440"/>
                  <a:pt x="2035" y="7447"/>
                  <a:pt x="1918" y="7460"/>
                </a:cubicBezTo>
                <a:cubicBezTo>
                  <a:pt x="821" y="7594"/>
                  <a:pt x="0" y="8281"/>
                  <a:pt x="80" y="9003"/>
                </a:cubicBezTo>
                <a:cubicBezTo>
                  <a:pt x="160" y="9649"/>
                  <a:pt x="938" y="10102"/>
                  <a:pt x="1886" y="10102"/>
                </a:cubicBezTo>
                <a:cubicBezTo>
                  <a:pt x="1999" y="10102"/>
                  <a:pt x="2114" y="10096"/>
                  <a:pt x="2230" y="10083"/>
                </a:cubicBezTo>
                <a:cubicBezTo>
                  <a:pt x="3149" y="9976"/>
                  <a:pt x="3908" y="9485"/>
                  <a:pt x="4113" y="8923"/>
                </a:cubicBezTo>
                <a:lnTo>
                  <a:pt x="6771" y="1920"/>
                </a:lnTo>
                <a:cubicBezTo>
                  <a:pt x="6779" y="1881"/>
                  <a:pt x="6821" y="1856"/>
                  <a:pt x="6861" y="1856"/>
                </a:cubicBezTo>
                <a:cubicBezTo>
                  <a:pt x="6867" y="1856"/>
                  <a:pt x="6873" y="1856"/>
                  <a:pt x="6878" y="1858"/>
                </a:cubicBezTo>
                <a:lnTo>
                  <a:pt x="12909" y="2839"/>
                </a:lnTo>
                <a:cubicBezTo>
                  <a:pt x="12971" y="2848"/>
                  <a:pt x="13007" y="2910"/>
                  <a:pt x="12980" y="2973"/>
                </a:cubicBezTo>
                <a:lnTo>
                  <a:pt x="10768" y="8816"/>
                </a:lnTo>
                <a:cubicBezTo>
                  <a:pt x="10459" y="8476"/>
                  <a:pt x="9894" y="8258"/>
                  <a:pt x="9247" y="8258"/>
                </a:cubicBezTo>
                <a:cubicBezTo>
                  <a:pt x="9129" y="8258"/>
                  <a:pt x="9008" y="8265"/>
                  <a:pt x="8886" y="8281"/>
                </a:cubicBezTo>
                <a:cubicBezTo>
                  <a:pt x="7788" y="8414"/>
                  <a:pt x="6967" y="9101"/>
                  <a:pt x="7057" y="9824"/>
                </a:cubicBezTo>
                <a:cubicBezTo>
                  <a:pt x="7128" y="10470"/>
                  <a:pt x="7906" y="10923"/>
                  <a:pt x="8853" y="10923"/>
                </a:cubicBezTo>
                <a:cubicBezTo>
                  <a:pt x="8966" y="10923"/>
                  <a:pt x="9081" y="10917"/>
                  <a:pt x="9198" y="10903"/>
                </a:cubicBezTo>
                <a:cubicBezTo>
                  <a:pt x="10117" y="10796"/>
                  <a:pt x="10839" y="10288"/>
                  <a:pt x="11000" y="9708"/>
                </a:cubicBezTo>
                <a:lnTo>
                  <a:pt x="11009" y="9708"/>
                </a:lnTo>
                <a:lnTo>
                  <a:pt x="14185" y="1322"/>
                </a:lnTo>
                <a:cubicBezTo>
                  <a:pt x="14211" y="1251"/>
                  <a:pt x="14167" y="1180"/>
                  <a:pt x="14095" y="1171"/>
                </a:cubicBezTo>
                <a:lnTo>
                  <a:pt x="13694" y="1099"/>
                </a:lnTo>
                <a:lnTo>
                  <a:pt x="6923" y="2"/>
                </a:lnTo>
                <a:cubicBezTo>
                  <a:pt x="6917" y="1"/>
                  <a:pt x="6912" y="1"/>
                  <a:pt x="6906" y="1"/>
                </a:cubicBezTo>
                <a:close/>
              </a:path>
            </a:pathLst>
          </a:custGeom>
          <a:solidFill>
            <a:schemeClr val="lt2"/>
          </a:solidFill>
          <a:ln>
            <a:noFill/>
          </a:ln>
        </p:spPr>
        <p:txBody>
          <a:bodyPr spcFirstLastPara="1" wrap="square" lIns="121897" tIns="121897" rIns="121897" bIns="121897" anchor="ctr" anchorCtr="0">
            <a:noAutofit/>
          </a:bodyPr>
          <a:lstStyle/>
          <a:p>
            <a:pPr marL="0" lvl="0" indent="0" algn="l" rtl="0">
              <a:spcBef>
                <a:spcPts val="0"/>
              </a:spcBef>
              <a:spcAft>
                <a:spcPts val="0"/>
              </a:spcAft>
              <a:buNone/>
            </a:pPr>
            <a:endParaRPr/>
          </a:p>
        </p:txBody>
      </p:sp>
      <p:grpSp>
        <p:nvGrpSpPr>
          <p:cNvPr id="74" name="Google Shape;74;p2"/>
          <p:cNvGrpSpPr/>
          <p:nvPr/>
        </p:nvGrpSpPr>
        <p:grpSpPr>
          <a:xfrm>
            <a:off x="11625273" y="6250083"/>
            <a:ext cx="716823" cy="652008"/>
            <a:chOff x="8718954" y="4687562"/>
            <a:chExt cx="537617" cy="489006"/>
          </a:xfrm>
        </p:grpSpPr>
        <p:sp>
          <p:nvSpPr>
            <p:cNvPr id="75" name="Google Shape;75;p2"/>
            <p:cNvSpPr/>
            <p:nvPr/>
          </p:nvSpPr>
          <p:spPr>
            <a:xfrm>
              <a:off x="9160419" y="4994907"/>
              <a:ext cx="96151" cy="84502"/>
            </a:xfrm>
            <a:custGeom>
              <a:avLst/>
              <a:gdLst/>
              <a:ahLst/>
              <a:cxnLst/>
              <a:rect l="l" t="t" r="r" b="b"/>
              <a:pathLst>
                <a:path w="1527" h="1342" extrusionOk="0">
                  <a:moveTo>
                    <a:pt x="761" y="1"/>
                  </a:moveTo>
                  <a:cubicBezTo>
                    <a:pt x="638" y="1"/>
                    <a:pt x="514" y="34"/>
                    <a:pt x="402" y="105"/>
                  </a:cubicBezTo>
                  <a:cubicBezTo>
                    <a:pt x="90" y="310"/>
                    <a:pt x="1" y="720"/>
                    <a:pt x="197" y="1032"/>
                  </a:cubicBezTo>
                  <a:cubicBezTo>
                    <a:pt x="323" y="1233"/>
                    <a:pt x="541" y="1342"/>
                    <a:pt x="761" y="1342"/>
                  </a:cubicBezTo>
                  <a:cubicBezTo>
                    <a:pt x="884" y="1342"/>
                    <a:pt x="1008" y="1308"/>
                    <a:pt x="1116" y="1238"/>
                  </a:cubicBezTo>
                  <a:cubicBezTo>
                    <a:pt x="1428" y="1032"/>
                    <a:pt x="1526" y="622"/>
                    <a:pt x="1321" y="310"/>
                  </a:cubicBezTo>
                  <a:cubicBezTo>
                    <a:pt x="1195" y="109"/>
                    <a:pt x="981" y="1"/>
                    <a:pt x="7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a:off x="9007660" y="5092695"/>
              <a:ext cx="95522" cy="83873"/>
            </a:xfrm>
            <a:custGeom>
              <a:avLst/>
              <a:gdLst/>
              <a:ahLst/>
              <a:cxnLst/>
              <a:rect l="l" t="t" r="r" b="b"/>
              <a:pathLst>
                <a:path w="1517" h="1332" extrusionOk="0">
                  <a:moveTo>
                    <a:pt x="756" y="0"/>
                  </a:moveTo>
                  <a:cubicBezTo>
                    <a:pt x="634" y="0"/>
                    <a:pt x="510" y="34"/>
                    <a:pt x="402" y="104"/>
                  </a:cubicBezTo>
                  <a:cubicBezTo>
                    <a:pt x="90" y="300"/>
                    <a:pt x="0" y="711"/>
                    <a:pt x="197" y="1023"/>
                  </a:cubicBezTo>
                  <a:cubicBezTo>
                    <a:pt x="323" y="1223"/>
                    <a:pt x="537" y="1332"/>
                    <a:pt x="757" y="1332"/>
                  </a:cubicBezTo>
                  <a:cubicBezTo>
                    <a:pt x="880" y="1332"/>
                    <a:pt x="1004" y="1298"/>
                    <a:pt x="1116" y="1228"/>
                  </a:cubicBezTo>
                  <a:cubicBezTo>
                    <a:pt x="1428" y="1032"/>
                    <a:pt x="1517" y="621"/>
                    <a:pt x="1321" y="309"/>
                  </a:cubicBezTo>
                  <a:cubicBezTo>
                    <a:pt x="1195" y="109"/>
                    <a:pt x="977" y="0"/>
                    <a:pt x="7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2"/>
            <p:cNvSpPr/>
            <p:nvPr/>
          </p:nvSpPr>
          <p:spPr>
            <a:xfrm>
              <a:off x="8718954" y="4687562"/>
              <a:ext cx="447762" cy="345314"/>
            </a:xfrm>
            <a:custGeom>
              <a:avLst/>
              <a:gdLst/>
              <a:ahLst/>
              <a:cxnLst/>
              <a:rect l="l" t="t" r="r" b="b"/>
              <a:pathLst>
                <a:path w="7111" h="5484" extrusionOk="0">
                  <a:moveTo>
                    <a:pt x="4555" y="0"/>
                  </a:moveTo>
                  <a:cubicBezTo>
                    <a:pt x="4272" y="0"/>
                    <a:pt x="3969" y="50"/>
                    <a:pt x="3649" y="168"/>
                  </a:cubicBezTo>
                  <a:cubicBezTo>
                    <a:pt x="3649" y="168"/>
                    <a:pt x="3122" y="382"/>
                    <a:pt x="2989" y="1007"/>
                  </a:cubicBezTo>
                  <a:cubicBezTo>
                    <a:pt x="2899" y="1399"/>
                    <a:pt x="3042" y="1819"/>
                    <a:pt x="3390" y="2060"/>
                  </a:cubicBezTo>
                  <a:cubicBezTo>
                    <a:pt x="3564" y="2179"/>
                    <a:pt x="3765" y="2237"/>
                    <a:pt x="3964" y="2237"/>
                  </a:cubicBezTo>
                  <a:cubicBezTo>
                    <a:pt x="4283" y="2237"/>
                    <a:pt x="4598" y="2087"/>
                    <a:pt x="4791" y="1801"/>
                  </a:cubicBezTo>
                  <a:cubicBezTo>
                    <a:pt x="5023" y="1480"/>
                    <a:pt x="5023" y="1060"/>
                    <a:pt x="4835" y="730"/>
                  </a:cubicBezTo>
                  <a:lnTo>
                    <a:pt x="4835" y="730"/>
                  </a:lnTo>
                  <a:cubicBezTo>
                    <a:pt x="5076" y="784"/>
                    <a:pt x="5299" y="891"/>
                    <a:pt x="5504" y="1025"/>
                  </a:cubicBezTo>
                  <a:cubicBezTo>
                    <a:pt x="5665" y="1141"/>
                    <a:pt x="5816" y="1275"/>
                    <a:pt x="5941" y="1417"/>
                  </a:cubicBezTo>
                  <a:cubicBezTo>
                    <a:pt x="5959" y="1435"/>
                    <a:pt x="5968" y="1453"/>
                    <a:pt x="5986" y="1471"/>
                  </a:cubicBezTo>
                  <a:cubicBezTo>
                    <a:pt x="6566" y="2390"/>
                    <a:pt x="5959" y="3772"/>
                    <a:pt x="5031" y="4227"/>
                  </a:cubicBezTo>
                  <a:cubicBezTo>
                    <a:pt x="4835" y="4317"/>
                    <a:pt x="4630" y="4406"/>
                    <a:pt x="4416" y="4468"/>
                  </a:cubicBezTo>
                  <a:cubicBezTo>
                    <a:pt x="3838" y="4663"/>
                    <a:pt x="3225" y="4783"/>
                    <a:pt x="2612" y="4783"/>
                  </a:cubicBezTo>
                  <a:cubicBezTo>
                    <a:pt x="2299" y="4783"/>
                    <a:pt x="1985" y="4752"/>
                    <a:pt x="1677" y="4682"/>
                  </a:cubicBezTo>
                  <a:cubicBezTo>
                    <a:pt x="1374" y="4611"/>
                    <a:pt x="1097" y="4468"/>
                    <a:pt x="839" y="4308"/>
                  </a:cubicBezTo>
                  <a:cubicBezTo>
                    <a:pt x="723" y="4227"/>
                    <a:pt x="598" y="4147"/>
                    <a:pt x="473" y="4085"/>
                  </a:cubicBezTo>
                  <a:cubicBezTo>
                    <a:pt x="420" y="4057"/>
                    <a:pt x="351" y="4041"/>
                    <a:pt x="284" y="4041"/>
                  </a:cubicBezTo>
                  <a:cubicBezTo>
                    <a:pt x="136" y="4041"/>
                    <a:pt x="0" y="4117"/>
                    <a:pt x="80" y="4308"/>
                  </a:cubicBezTo>
                  <a:cubicBezTo>
                    <a:pt x="107" y="4361"/>
                    <a:pt x="143" y="4397"/>
                    <a:pt x="187" y="4441"/>
                  </a:cubicBezTo>
                  <a:cubicBezTo>
                    <a:pt x="455" y="4682"/>
                    <a:pt x="785" y="4852"/>
                    <a:pt x="1124" y="4995"/>
                  </a:cubicBezTo>
                  <a:cubicBezTo>
                    <a:pt x="1222" y="5039"/>
                    <a:pt x="1329" y="5084"/>
                    <a:pt x="1436" y="5119"/>
                  </a:cubicBezTo>
                  <a:cubicBezTo>
                    <a:pt x="2066" y="5349"/>
                    <a:pt x="2748" y="5483"/>
                    <a:pt x="3425" y="5483"/>
                  </a:cubicBezTo>
                  <a:cubicBezTo>
                    <a:pt x="4090" y="5483"/>
                    <a:pt x="4751" y="5353"/>
                    <a:pt x="5353" y="5057"/>
                  </a:cubicBezTo>
                  <a:cubicBezTo>
                    <a:pt x="6075" y="4700"/>
                    <a:pt x="6709" y="4165"/>
                    <a:pt x="6932" y="3353"/>
                  </a:cubicBezTo>
                  <a:cubicBezTo>
                    <a:pt x="7110" y="2738"/>
                    <a:pt x="7074" y="2140"/>
                    <a:pt x="6878" y="1596"/>
                  </a:cubicBezTo>
                  <a:cubicBezTo>
                    <a:pt x="6833" y="1480"/>
                    <a:pt x="6753" y="1310"/>
                    <a:pt x="6664" y="1176"/>
                  </a:cubicBezTo>
                  <a:cubicBezTo>
                    <a:pt x="6664" y="1167"/>
                    <a:pt x="6664" y="1167"/>
                    <a:pt x="6655" y="1167"/>
                  </a:cubicBezTo>
                  <a:cubicBezTo>
                    <a:pt x="6628" y="1123"/>
                    <a:pt x="6602" y="1078"/>
                    <a:pt x="6566" y="1043"/>
                  </a:cubicBezTo>
                  <a:cubicBezTo>
                    <a:pt x="6557" y="1034"/>
                    <a:pt x="6548" y="1025"/>
                    <a:pt x="6548" y="1016"/>
                  </a:cubicBezTo>
                  <a:cubicBezTo>
                    <a:pt x="6450" y="900"/>
                    <a:pt x="6343" y="784"/>
                    <a:pt x="6236" y="686"/>
                  </a:cubicBezTo>
                  <a:cubicBezTo>
                    <a:pt x="6209" y="659"/>
                    <a:pt x="6182" y="632"/>
                    <a:pt x="6155" y="614"/>
                  </a:cubicBezTo>
                  <a:cubicBezTo>
                    <a:pt x="6084" y="552"/>
                    <a:pt x="6013" y="498"/>
                    <a:pt x="5941" y="445"/>
                  </a:cubicBezTo>
                  <a:cubicBezTo>
                    <a:pt x="5576" y="191"/>
                    <a:pt x="5105" y="0"/>
                    <a:pt x="45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8" name="Google Shape;78;p2"/>
          <p:cNvSpPr/>
          <p:nvPr/>
        </p:nvSpPr>
        <p:spPr>
          <a:xfrm>
            <a:off x="10509629" y="1041558"/>
            <a:ext cx="576783" cy="577537"/>
          </a:xfrm>
          <a:custGeom>
            <a:avLst/>
            <a:gdLst/>
            <a:ahLst/>
            <a:cxnLst/>
            <a:rect l="l" t="t" r="r" b="b"/>
            <a:pathLst>
              <a:path w="6870" h="6879" extrusionOk="0">
                <a:moveTo>
                  <a:pt x="3435" y="0"/>
                </a:moveTo>
                <a:cubicBezTo>
                  <a:pt x="1534" y="0"/>
                  <a:pt x="0" y="1544"/>
                  <a:pt x="0" y="3435"/>
                </a:cubicBezTo>
                <a:cubicBezTo>
                  <a:pt x="0" y="5335"/>
                  <a:pt x="1534" y="6878"/>
                  <a:pt x="3435" y="6878"/>
                </a:cubicBezTo>
                <a:cubicBezTo>
                  <a:pt x="5335" y="6878"/>
                  <a:pt x="6869" y="5335"/>
                  <a:pt x="6869" y="3435"/>
                </a:cubicBezTo>
                <a:cubicBezTo>
                  <a:pt x="6869" y="1544"/>
                  <a:pt x="5335" y="0"/>
                  <a:pt x="3435" y="0"/>
                </a:cubicBezTo>
                <a:close/>
              </a:path>
            </a:pathLst>
          </a:custGeom>
          <a:solidFill>
            <a:schemeClr val="accent2"/>
          </a:solidFill>
          <a:ln>
            <a:noFill/>
          </a:ln>
        </p:spPr>
        <p:txBody>
          <a:bodyPr spcFirstLastPara="1" wrap="square" lIns="121897" tIns="121897" rIns="121897" bIns="121897" anchor="ctr" anchorCtr="0">
            <a:noAutofit/>
          </a:bodyPr>
          <a:lstStyle/>
          <a:p>
            <a:pPr marL="0" lvl="0" indent="0" algn="l" rtl="0">
              <a:spcBef>
                <a:spcPts val="0"/>
              </a:spcBef>
              <a:spcAft>
                <a:spcPts val="0"/>
              </a:spcAft>
              <a:buNone/>
            </a:pPr>
            <a:endParaRPr/>
          </a:p>
        </p:txBody>
      </p:sp>
      <p:sp>
        <p:nvSpPr>
          <p:cNvPr id="79" name="Google Shape;79;p2"/>
          <p:cNvSpPr/>
          <p:nvPr/>
        </p:nvSpPr>
        <p:spPr>
          <a:xfrm>
            <a:off x="10339533" y="454029"/>
            <a:ext cx="571577" cy="1425752"/>
          </a:xfrm>
          <a:custGeom>
            <a:avLst/>
            <a:gdLst/>
            <a:ahLst/>
            <a:cxnLst/>
            <a:rect l="l" t="t" r="r" b="b"/>
            <a:pathLst>
              <a:path w="6808" h="16982" extrusionOk="0">
                <a:moveTo>
                  <a:pt x="2675" y="1293"/>
                </a:moveTo>
                <a:cubicBezTo>
                  <a:pt x="3024" y="1293"/>
                  <a:pt x="3372" y="1495"/>
                  <a:pt x="3498" y="1887"/>
                </a:cubicBezTo>
                <a:cubicBezTo>
                  <a:pt x="3498" y="1887"/>
                  <a:pt x="3882" y="2957"/>
                  <a:pt x="3168" y="4268"/>
                </a:cubicBezTo>
                <a:cubicBezTo>
                  <a:pt x="3061" y="4509"/>
                  <a:pt x="2793" y="4911"/>
                  <a:pt x="2490" y="5348"/>
                </a:cubicBezTo>
                <a:lnTo>
                  <a:pt x="2249" y="4822"/>
                </a:lnTo>
                <a:cubicBezTo>
                  <a:pt x="2231" y="4786"/>
                  <a:pt x="2204" y="4679"/>
                  <a:pt x="2187" y="4643"/>
                </a:cubicBezTo>
                <a:cubicBezTo>
                  <a:pt x="1946" y="4010"/>
                  <a:pt x="1714" y="3073"/>
                  <a:pt x="1696" y="2689"/>
                </a:cubicBezTo>
                <a:cubicBezTo>
                  <a:pt x="1669" y="2190"/>
                  <a:pt x="1883" y="1806"/>
                  <a:pt x="1883" y="1806"/>
                </a:cubicBezTo>
                <a:cubicBezTo>
                  <a:pt x="2037" y="1461"/>
                  <a:pt x="2357" y="1293"/>
                  <a:pt x="2675" y="1293"/>
                </a:cubicBezTo>
                <a:close/>
                <a:moveTo>
                  <a:pt x="4530" y="9243"/>
                </a:moveTo>
                <a:cubicBezTo>
                  <a:pt x="4951" y="9243"/>
                  <a:pt x="5627" y="9403"/>
                  <a:pt x="6032" y="10326"/>
                </a:cubicBezTo>
                <a:cubicBezTo>
                  <a:pt x="6032" y="10326"/>
                  <a:pt x="6433" y="11191"/>
                  <a:pt x="5487" y="12003"/>
                </a:cubicBezTo>
                <a:lnTo>
                  <a:pt x="5318" y="11593"/>
                </a:lnTo>
                <a:cubicBezTo>
                  <a:pt x="5309" y="11584"/>
                  <a:pt x="5309" y="11566"/>
                  <a:pt x="5300" y="11557"/>
                </a:cubicBezTo>
                <a:lnTo>
                  <a:pt x="4265" y="9264"/>
                </a:lnTo>
                <a:cubicBezTo>
                  <a:pt x="4331" y="9253"/>
                  <a:pt x="4422" y="9243"/>
                  <a:pt x="4530" y="9243"/>
                </a:cubicBezTo>
                <a:close/>
                <a:moveTo>
                  <a:pt x="2695" y="6900"/>
                </a:moveTo>
                <a:lnTo>
                  <a:pt x="3311" y="8203"/>
                </a:lnTo>
                <a:cubicBezTo>
                  <a:pt x="3355" y="8292"/>
                  <a:pt x="3400" y="8390"/>
                  <a:pt x="3382" y="8488"/>
                </a:cubicBezTo>
                <a:cubicBezTo>
                  <a:pt x="3355" y="8595"/>
                  <a:pt x="3257" y="8666"/>
                  <a:pt x="3177" y="8747"/>
                </a:cubicBezTo>
                <a:cubicBezTo>
                  <a:pt x="2570" y="9273"/>
                  <a:pt x="2312" y="10130"/>
                  <a:pt x="2472" y="10915"/>
                </a:cubicBezTo>
                <a:cubicBezTo>
                  <a:pt x="2526" y="11209"/>
                  <a:pt x="2642" y="11503"/>
                  <a:pt x="2856" y="11717"/>
                </a:cubicBezTo>
                <a:cubicBezTo>
                  <a:pt x="3019" y="11881"/>
                  <a:pt x="3245" y="11992"/>
                  <a:pt x="3473" y="11992"/>
                </a:cubicBezTo>
                <a:cubicBezTo>
                  <a:pt x="3544" y="11992"/>
                  <a:pt x="3616" y="11982"/>
                  <a:pt x="3685" y="11958"/>
                </a:cubicBezTo>
                <a:lnTo>
                  <a:pt x="3685" y="11958"/>
                </a:lnTo>
                <a:cubicBezTo>
                  <a:pt x="3681" y="11960"/>
                  <a:pt x="3677" y="11960"/>
                  <a:pt x="3672" y="11960"/>
                </a:cubicBezTo>
                <a:cubicBezTo>
                  <a:pt x="3539" y="11960"/>
                  <a:pt x="3237" y="11492"/>
                  <a:pt x="3186" y="11414"/>
                </a:cubicBezTo>
                <a:cubicBezTo>
                  <a:pt x="3052" y="11164"/>
                  <a:pt x="2972" y="10897"/>
                  <a:pt x="2963" y="10620"/>
                </a:cubicBezTo>
                <a:cubicBezTo>
                  <a:pt x="2945" y="10031"/>
                  <a:pt x="3284" y="9550"/>
                  <a:pt x="3855" y="9362"/>
                </a:cubicBezTo>
                <a:cubicBezTo>
                  <a:pt x="4265" y="10254"/>
                  <a:pt x="4756" y="11307"/>
                  <a:pt x="5166" y="12244"/>
                </a:cubicBezTo>
                <a:cubicBezTo>
                  <a:pt x="5166" y="12244"/>
                  <a:pt x="5166" y="12253"/>
                  <a:pt x="5166" y="12253"/>
                </a:cubicBezTo>
                <a:cubicBezTo>
                  <a:pt x="4709" y="12519"/>
                  <a:pt x="4179" y="12653"/>
                  <a:pt x="3649" y="12653"/>
                </a:cubicBezTo>
                <a:cubicBezTo>
                  <a:pt x="3164" y="12653"/>
                  <a:pt x="2679" y="12541"/>
                  <a:pt x="2249" y="12315"/>
                </a:cubicBezTo>
                <a:cubicBezTo>
                  <a:pt x="1678" y="12012"/>
                  <a:pt x="1205" y="11503"/>
                  <a:pt x="1036" y="10879"/>
                </a:cubicBezTo>
                <a:cubicBezTo>
                  <a:pt x="840" y="10165"/>
                  <a:pt x="1063" y="9398"/>
                  <a:pt x="1393" y="8738"/>
                </a:cubicBezTo>
                <a:cubicBezTo>
                  <a:pt x="1732" y="8060"/>
                  <a:pt x="2169" y="7444"/>
                  <a:pt x="2695" y="6900"/>
                </a:cubicBezTo>
                <a:close/>
                <a:moveTo>
                  <a:pt x="2471" y="1"/>
                </a:moveTo>
                <a:cubicBezTo>
                  <a:pt x="2421" y="1"/>
                  <a:pt x="2371" y="7"/>
                  <a:pt x="2320" y="22"/>
                </a:cubicBezTo>
                <a:cubicBezTo>
                  <a:pt x="2071" y="93"/>
                  <a:pt x="1910" y="334"/>
                  <a:pt x="1794" y="575"/>
                </a:cubicBezTo>
                <a:cubicBezTo>
                  <a:pt x="1437" y="1333"/>
                  <a:pt x="1357" y="2199"/>
                  <a:pt x="1464" y="3028"/>
                </a:cubicBezTo>
                <a:cubicBezTo>
                  <a:pt x="1562" y="3858"/>
                  <a:pt x="1839" y="4661"/>
                  <a:pt x="2169" y="5428"/>
                </a:cubicBezTo>
                <a:cubicBezTo>
                  <a:pt x="2204" y="5500"/>
                  <a:pt x="2240" y="5580"/>
                  <a:pt x="2231" y="5660"/>
                </a:cubicBezTo>
                <a:cubicBezTo>
                  <a:pt x="2222" y="5740"/>
                  <a:pt x="2160" y="5812"/>
                  <a:pt x="2106" y="5883"/>
                </a:cubicBezTo>
                <a:cubicBezTo>
                  <a:pt x="1303" y="6847"/>
                  <a:pt x="429" y="7828"/>
                  <a:pt x="162" y="9050"/>
                </a:cubicBezTo>
                <a:cubicBezTo>
                  <a:pt x="1" y="9782"/>
                  <a:pt x="81" y="10558"/>
                  <a:pt x="376" y="11236"/>
                </a:cubicBezTo>
                <a:cubicBezTo>
                  <a:pt x="679" y="11940"/>
                  <a:pt x="1241" y="12556"/>
                  <a:pt x="1964" y="12815"/>
                </a:cubicBezTo>
                <a:cubicBezTo>
                  <a:pt x="2303" y="12939"/>
                  <a:pt x="2672" y="12982"/>
                  <a:pt x="3041" y="12982"/>
                </a:cubicBezTo>
                <a:cubicBezTo>
                  <a:pt x="3176" y="12982"/>
                  <a:pt x="3311" y="12976"/>
                  <a:pt x="3445" y="12966"/>
                </a:cubicBezTo>
                <a:cubicBezTo>
                  <a:pt x="4078" y="12931"/>
                  <a:pt x="4720" y="12824"/>
                  <a:pt x="5291" y="12538"/>
                </a:cubicBezTo>
                <a:cubicBezTo>
                  <a:pt x="5443" y="12895"/>
                  <a:pt x="5586" y="13243"/>
                  <a:pt x="5710" y="13609"/>
                </a:cubicBezTo>
                <a:cubicBezTo>
                  <a:pt x="5809" y="13894"/>
                  <a:pt x="5916" y="14180"/>
                  <a:pt x="5987" y="14474"/>
                </a:cubicBezTo>
                <a:cubicBezTo>
                  <a:pt x="6014" y="14563"/>
                  <a:pt x="6032" y="14661"/>
                  <a:pt x="6049" y="14751"/>
                </a:cubicBezTo>
                <a:cubicBezTo>
                  <a:pt x="6076" y="14956"/>
                  <a:pt x="6041" y="15161"/>
                  <a:pt x="5969" y="15348"/>
                </a:cubicBezTo>
                <a:cubicBezTo>
                  <a:pt x="5942" y="15429"/>
                  <a:pt x="5907" y="15509"/>
                  <a:pt x="5862" y="15580"/>
                </a:cubicBezTo>
                <a:cubicBezTo>
                  <a:pt x="5719" y="15812"/>
                  <a:pt x="5523" y="16000"/>
                  <a:pt x="5309" y="16160"/>
                </a:cubicBezTo>
                <a:cubicBezTo>
                  <a:pt x="5157" y="16267"/>
                  <a:pt x="4988" y="16356"/>
                  <a:pt x="4801" y="16401"/>
                </a:cubicBezTo>
                <a:cubicBezTo>
                  <a:pt x="4711" y="16428"/>
                  <a:pt x="4622" y="16446"/>
                  <a:pt x="4524" y="16455"/>
                </a:cubicBezTo>
                <a:lnTo>
                  <a:pt x="4497" y="16455"/>
                </a:lnTo>
                <a:cubicBezTo>
                  <a:pt x="4818" y="16169"/>
                  <a:pt x="4988" y="15732"/>
                  <a:pt x="4890" y="15286"/>
                </a:cubicBezTo>
                <a:cubicBezTo>
                  <a:pt x="4766" y="14730"/>
                  <a:pt x="4268" y="14348"/>
                  <a:pt x="3720" y="14348"/>
                </a:cubicBezTo>
                <a:cubicBezTo>
                  <a:pt x="3635" y="14348"/>
                  <a:pt x="3549" y="14357"/>
                  <a:pt x="3462" y="14376"/>
                </a:cubicBezTo>
                <a:cubicBezTo>
                  <a:pt x="2811" y="14519"/>
                  <a:pt x="2401" y="15161"/>
                  <a:pt x="2543" y="15803"/>
                </a:cubicBezTo>
                <a:cubicBezTo>
                  <a:pt x="2588" y="16000"/>
                  <a:pt x="2677" y="16169"/>
                  <a:pt x="2802" y="16321"/>
                </a:cubicBezTo>
                <a:lnTo>
                  <a:pt x="2793" y="16321"/>
                </a:lnTo>
                <a:cubicBezTo>
                  <a:pt x="2820" y="16347"/>
                  <a:pt x="2847" y="16365"/>
                  <a:pt x="2874" y="16392"/>
                </a:cubicBezTo>
                <a:cubicBezTo>
                  <a:pt x="2882" y="16401"/>
                  <a:pt x="2891" y="16419"/>
                  <a:pt x="2900" y="16428"/>
                </a:cubicBezTo>
                <a:cubicBezTo>
                  <a:pt x="3352" y="16879"/>
                  <a:pt x="3951" y="16982"/>
                  <a:pt x="4403" y="16982"/>
                </a:cubicBezTo>
                <a:cubicBezTo>
                  <a:pt x="4783" y="16982"/>
                  <a:pt x="5059" y="16909"/>
                  <a:pt x="5059" y="16909"/>
                </a:cubicBezTo>
                <a:cubicBezTo>
                  <a:pt x="5229" y="16883"/>
                  <a:pt x="5398" y="16802"/>
                  <a:pt x="5541" y="16731"/>
                </a:cubicBezTo>
                <a:cubicBezTo>
                  <a:pt x="5880" y="16562"/>
                  <a:pt x="6165" y="16312"/>
                  <a:pt x="6362" y="15991"/>
                </a:cubicBezTo>
                <a:cubicBezTo>
                  <a:pt x="6460" y="15839"/>
                  <a:pt x="6531" y="15678"/>
                  <a:pt x="6585" y="15509"/>
                </a:cubicBezTo>
                <a:cubicBezTo>
                  <a:pt x="6620" y="15366"/>
                  <a:pt x="6656" y="15223"/>
                  <a:pt x="6656" y="15072"/>
                </a:cubicBezTo>
                <a:cubicBezTo>
                  <a:pt x="6656" y="14876"/>
                  <a:pt x="6603" y="14679"/>
                  <a:pt x="6540" y="14483"/>
                </a:cubicBezTo>
                <a:cubicBezTo>
                  <a:pt x="6397" y="14037"/>
                  <a:pt x="6210" y="13609"/>
                  <a:pt x="6023" y="13181"/>
                </a:cubicBezTo>
                <a:cubicBezTo>
                  <a:pt x="5978" y="13073"/>
                  <a:pt x="5933" y="12975"/>
                  <a:pt x="5889" y="12877"/>
                </a:cubicBezTo>
                <a:cubicBezTo>
                  <a:pt x="5809" y="12690"/>
                  <a:pt x="5728" y="12511"/>
                  <a:pt x="5648" y="12333"/>
                </a:cubicBezTo>
                <a:cubicBezTo>
                  <a:pt x="5639" y="12315"/>
                  <a:pt x="5639" y="12306"/>
                  <a:pt x="5639" y="12297"/>
                </a:cubicBezTo>
                <a:cubicBezTo>
                  <a:pt x="5639" y="12297"/>
                  <a:pt x="6692" y="11726"/>
                  <a:pt x="6710" y="10683"/>
                </a:cubicBezTo>
                <a:cubicBezTo>
                  <a:pt x="6710" y="10683"/>
                  <a:pt x="6808" y="9032"/>
                  <a:pt x="5461" y="8390"/>
                </a:cubicBezTo>
                <a:cubicBezTo>
                  <a:pt x="5241" y="8290"/>
                  <a:pt x="4959" y="8252"/>
                  <a:pt x="4685" y="8252"/>
                </a:cubicBezTo>
                <a:cubicBezTo>
                  <a:pt x="4492" y="8252"/>
                  <a:pt x="4302" y="8271"/>
                  <a:pt x="4140" y="8301"/>
                </a:cubicBezTo>
                <a:cubicBezTo>
                  <a:pt x="4038" y="8319"/>
                  <a:pt x="3984" y="8339"/>
                  <a:pt x="3940" y="8339"/>
                </a:cubicBezTo>
                <a:cubicBezTo>
                  <a:pt x="3895" y="8339"/>
                  <a:pt x="3859" y="8319"/>
                  <a:pt x="3792" y="8256"/>
                </a:cubicBezTo>
                <a:cubicBezTo>
                  <a:pt x="3668" y="8140"/>
                  <a:pt x="3159" y="6864"/>
                  <a:pt x="2981" y="6463"/>
                </a:cubicBezTo>
                <a:cubicBezTo>
                  <a:pt x="3775" y="5687"/>
                  <a:pt x="4256" y="4607"/>
                  <a:pt x="4301" y="3501"/>
                </a:cubicBezTo>
                <a:cubicBezTo>
                  <a:pt x="4354" y="2395"/>
                  <a:pt x="3953" y="1280"/>
                  <a:pt x="3230" y="450"/>
                </a:cubicBezTo>
                <a:cubicBezTo>
                  <a:pt x="3033" y="222"/>
                  <a:pt x="2758" y="1"/>
                  <a:pt x="2471" y="1"/>
                </a:cubicBezTo>
                <a:close/>
              </a:path>
            </a:pathLst>
          </a:custGeom>
          <a:solidFill>
            <a:schemeClr val="lt2"/>
          </a:solidFill>
          <a:ln>
            <a:noFill/>
          </a:ln>
        </p:spPr>
        <p:txBody>
          <a:bodyPr spcFirstLastPara="1" wrap="square" lIns="121897" tIns="121897" rIns="121897" bIns="121897" anchor="ctr" anchorCtr="0">
            <a:noAutofit/>
          </a:bodyPr>
          <a:lstStyle/>
          <a:p>
            <a:pPr marL="0" lvl="0" indent="0" algn="l" rtl="0">
              <a:spcBef>
                <a:spcPts val="0"/>
              </a:spcBef>
              <a:spcAft>
                <a:spcPts val="0"/>
              </a:spcAft>
              <a:buNone/>
            </a:pPr>
            <a:endParaRPr/>
          </a:p>
        </p:txBody>
      </p:sp>
      <p:sp>
        <p:nvSpPr>
          <p:cNvPr id="80" name="Google Shape;80;p2"/>
          <p:cNvSpPr/>
          <p:nvPr/>
        </p:nvSpPr>
        <p:spPr>
          <a:xfrm rot="-1099453">
            <a:off x="225685" y="5307575"/>
            <a:ext cx="192928" cy="192583"/>
          </a:xfrm>
          <a:custGeom>
            <a:avLst/>
            <a:gdLst/>
            <a:ahLst/>
            <a:cxnLst/>
            <a:rect l="l" t="t" r="r" b="b"/>
            <a:pathLst>
              <a:path w="5202" h="5193" extrusionOk="0">
                <a:moveTo>
                  <a:pt x="2605" y="0"/>
                </a:moveTo>
                <a:cubicBezTo>
                  <a:pt x="1169" y="0"/>
                  <a:pt x="0" y="1160"/>
                  <a:pt x="0" y="2597"/>
                </a:cubicBezTo>
                <a:cubicBezTo>
                  <a:pt x="0" y="4033"/>
                  <a:pt x="1169" y="5193"/>
                  <a:pt x="2605" y="5193"/>
                </a:cubicBezTo>
                <a:cubicBezTo>
                  <a:pt x="4042" y="5193"/>
                  <a:pt x="5201" y="4033"/>
                  <a:pt x="5201" y="2597"/>
                </a:cubicBezTo>
                <a:cubicBezTo>
                  <a:pt x="5201" y="1160"/>
                  <a:pt x="4042" y="0"/>
                  <a:pt x="2605" y="0"/>
                </a:cubicBezTo>
                <a:close/>
              </a:path>
            </a:pathLst>
          </a:custGeom>
          <a:solidFill>
            <a:schemeClr val="dk2"/>
          </a:solidFill>
          <a:ln>
            <a:noFill/>
          </a:ln>
        </p:spPr>
        <p:txBody>
          <a:bodyPr spcFirstLastPara="1" wrap="square" lIns="121897" tIns="121897" rIns="121897" bIns="121897" anchor="ctr" anchorCtr="0">
            <a:noAutofit/>
          </a:bodyPr>
          <a:lstStyle/>
          <a:p>
            <a:pPr marL="0" lvl="0" indent="0" algn="l" rtl="0">
              <a:spcBef>
                <a:spcPts val="0"/>
              </a:spcBef>
              <a:spcAft>
                <a:spcPts val="0"/>
              </a:spcAft>
              <a:buNone/>
            </a:pPr>
            <a:endParaRPr/>
          </a:p>
        </p:txBody>
      </p:sp>
      <p:sp>
        <p:nvSpPr>
          <p:cNvPr id="81" name="Google Shape;81;p2"/>
          <p:cNvSpPr/>
          <p:nvPr/>
        </p:nvSpPr>
        <p:spPr>
          <a:xfrm rot="-1099483">
            <a:off x="2417756" y="6453127"/>
            <a:ext cx="131097" cy="130892"/>
          </a:xfrm>
          <a:custGeom>
            <a:avLst/>
            <a:gdLst/>
            <a:ahLst/>
            <a:cxnLst/>
            <a:rect l="l" t="t" r="r" b="b"/>
            <a:pathLst>
              <a:path w="5202" h="5193" extrusionOk="0">
                <a:moveTo>
                  <a:pt x="2605" y="0"/>
                </a:moveTo>
                <a:cubicBezTo>
                  <a:pt x="1169" y="0"/>
                  <a:pt x="0" y="1160"/>
                  <a:pt x="0" y="2597"/>
                </a:cubicBezTo>
                <a:cubicBezTo>
                  <a:pt x="0" y="4033"/>
                  <a:pt x="1169" y="5193"/>
                  <a:pt x="2605" y="5193"/>
                </a:cubicBezTo>
                <a:cubicBezTo>
                  <a:pt x="4042" y="5193"/>
                  <a:pt x="5201" y="4033"/>
                  <a:pt x="5201" y="2597"/>
                </a:cubicBezTo>
                <a:cubicBezTo>
                  <a:pt x="5201" y="1160"/>
                  <a:pt x="4042" y="0"/>
                  <a:pt x="2605" y="0"/>
                </a:cubicBezTo>
                <a:close/>
              </a:path>
            </a:pathLst>
          </a:custGeom>
          <a:solidFill>
            <a:schemeClr val="dk2"/>
          </a:solidFill>
          <a:ln>
            <a:noFill/>
          </a:ln>
        </p:spPr>
        <p:txBody>
          <a:bodyPr spcFirstLastPara="1" wrap="square" lIns="121897" tIns="121897" rIns="121897" bIns="121897" anchor="ctr" anchorCtr="0">
            <a:noAutofit/>
          </a:bodyPr>
          <a:lstStyle/>
          <a:p>
            <a:pPr marL="0" lvl="0" indent="0" algn="l" rtl="0">
              <a:spcBef>
                <a:spcPts val="0"/>
              </a:spcBef>
              <a:spcAft>
                <a:spcPts val="0"/>
              </a:spcAft>
              <a:buNone/>
            </a:pPr>
            <a:endParaRPr/>
          </a:p>
        </p:txBody>
      </p:sp>
      <p:sp>
        <p:nvSpPr>
          <p:cNvPr id="82" name="Google Shape;82;p2"/>
          <p:cNvSpPr/>
          <p:nvPr/>
        </p:nvSpPr>
        <p:spPr>
          <a:xfrm rot="-1099483">
            <a:off x="9377722" y="206994"/>
            <a:ext cx="131097" cy="130892"/>
          </a:xfrm>
          <a:custGeom>
            <a:avLst/>
            <a:gdLst/>
            <a:ahLst/>
            <a:cxnLst/>
            <a:rect l="l" t="t" r="r" b="b"/>
            <a:pathLst>
              <a:path w="5202" h="5193" extrusionOk="0">
                <a:moveTo>
                  <a:pt x="2605" y="0"/>
                </a:moveTo>
                <a:cubicBezTo>
                  <a:pt x="1169" y="0"/>
                  <a:pt x="0" y="1160"/>
                  <a:pt x="0" y="2597"/>
                </a:cubicBezTo>
                <a:cubicBezTo>
                  <a:pt x="0" y="4033"/>
                  <a:pt x="1169" y="5193"/>
                  <a:pt x="2605" y="5193"/>
                </a:cubicBezTo>
                <a:cubicBezTo>
                  <a:pt x="4042" y="5193"/>
                  <a:pt x="5201" y="4033"/>
                  <a:pt x="5201" y="2597"/>
                </a:cubicBezTo>
                <a:cubicBezTo>
                  <a:pt x="5201" y="1160"/>
                  <a:pt x="4042" y="0"/>
                  <a:pt x="2605" y="0"/>
                </a:cubicBezTo>
                <a:close/>
              </a:path>
            </a:pathLst>
          </a:custGeom>
          <a:solidFill>
            <a:schemeClr val="dk2"/>
          </a:solidFill>
          <a:ln>
            <a:noFill/>
          </a:ln>
        </p:spPr>
        <p:txBody>
          <a:bodyPr spcFirstLastPara="1" wrap="square" lIns="121897" tIns="121897" rIns="121897" bIns="121897" anchor="ctr" anchorCtr="0">
            <a:noAutofit/>
          </a:bodyPr>
          <a:lstStyle/>
          <a:p>
            <a:pPr marL="0" lvl="0" indent="0" algn="l" rtl="0">
              <a:spcBef>
                <a:spcPts val="0"/>
              </a:spcBef>
              <a:spcAft>
                <a:spcPts val="0"/>
              </a:spcAft>
              <a:buNone/>
            </a:pPr>
            <a:endParaRPr/>
          </a:p>
        </p:txBody>
      </p:sp>
      <p:sp>
        <p:nvSpPr>
          <p:cNvPr id="83" name="Google Shape;83;p2"/>
          <p:cNvSpPr/>
          <p:nvPr/>
        </p:nvSpPr>
        <p:spPr>
          <a:xfrm rot="-1099453">
            <a:off x="11827319" y="1120175"/>
            <a:ext cx="192928" cy="192583"/>
          </a:xfrm>
          <a:custGeom>
            <a:avLst/>
            <a:gdLst/>
            <a:ahLst/>
            <a:cxnLst/>
            <a:rect l="l" t="t" r="r" b="b"/>
            <a:pathLst>
              <a:path w="5202" h="5193" extrusionOk="0">
                <a:moveTo>
                  <a:pt x="2605" y="0"/>
                </a:moveTo>
                <a:cubicBezTo>
                  <a:pt x="1169" y="0"/>
                  <a:pt x="0" y="1160"/>
                  <a:pt x="0" y="2597"/>
                </a:cubicBezTo>
                <a:cubicBezTo>
                  <a:pt x="0" y="4033"/>
                  <a:pt x="1169" y="5193"/>
                  <a:pt x="2605" y="5193"/>
                </a:cubicBezTo>
                <a:cubicBezTo>
                  <a:pt x="4042" y="5193"/>
                  <a:pt x="5201" y="4033"/>
                  <a:pt x="5201" y="2597"/>
                </a:cubicBezTo>
                <a:cubicBezTo>
                  <a:pt x="5201" y="1160"/>
                  <a:pt x="4042" y="0"/>
                  <a:pt x="2605" y="0"/>
                </a:cubicBezTo>
                <a:close/>
              </a:path>
            </a:pathLst>
          </a:custGeom>
          <a:solidFill>
            <a:schemeClr val="dk2"/>
          </a:solidFill>
          <a:ln>
            <a:noFill/>
          </a:ln>
        </p:spPr>
        <p:txBody>
          <a:bodyPr spcFirstLastPara="1" wrap="square" lIns="121897" tIns="121897" rIns="121897" bIns="121897" anchor="ctr" anchorCtr="0">
            <a:noAutofit/>
          </a:bodyPr>
          <a:lstStyle/>
          <a:p>
            <a:pPr marL="0" lvl="0" indent="0" algn="l" rtl="0">
              <a:spcBef>
                <a:spcPts val="0"/>
              </a:spcBef>
              <a:spcAft>
                <a:spcPts val="0"/>
              </a:spcAft>
              <a:buNone/>
            </a:pPr>
            <a:endParaRPr/>
          </a:p>
        </p:txBody>
      </p:sp>
      <p:sp>
        <p:nvSpPr>
          <p:cNvPr id="84" name="Google Shape;84;p2"/>
          <p:cNvSpPr/>
          <p:nvPr/>
        </p:nvSpPr>
        <p:spPr>
          <a:xfrm rot="-1099483">
            <a:off x="461273" y="1636394"/>
            <a:ext cx="131097" cy="130892"/>
          </a:xfrm>
          <a:custGeom>
            <a:avLst/>
            <a:gdLst/>
            <a:ahLst/>
            <a:cxnLst/>
            <a:rect l="l" t="t" r="r" b="b"/>
            <a:pathLst>
              <a:path w="5202" h="5193" extrusionOk="0">
                <a:moveTo>
                  <a:pt x="2605" y="0"/>
                </a:moveTo>
                <a:cubicBezTo>
                  <a:pt x="1169" y="0"/>
                  <a:pt x="0" y="1160"/>
                  <a:pt x="0" y="2597"/>
                </a:cubicBezTo>
                <a:cubicBezTo>
                  <a:pt x="0" y="4033"/>
                  <a:pt x="1169" y="5193"/>
                  <a:pt x="2605" y="5193"/>
                </a:cubicBezTo>
                <a:cubicBezTo>
                  <a:pt x="4042" y="5193"/>
                  <a:pt x="5201" y="4033"/>
                  <a:pt x="5201" y="2597"/>
                </a:cubicBezTo>
                <a:cubicBezTo>
                  <a:pt x="5201" y="1160"/>
                  <a:pt x="4042" y="0"/>
                  <a:pt x="2605" y="0"/>
                </a:cubicBezTo>
                <a:close/>
              </a:path>
            </a:pathLst>
          </a:custGeom>
          <a:solidFill>
            <a:schemeClr val="accent2"/>
          </a:solidFill>
          <a:ln>
            <a:noFill/>
          </a:ln>
        </p:spPr>
        <p:txBody>
          <a:bodyPr spcFirstLastPara="1" wrap="square" lIns="121897" tIns="121897" rIns="121897" bIns="121897" anchor="ctr" anchorCtr="0">
            <a:noAutofit/>
          </a:bodyPr>
          <a:lstStyle/>
          <a:p>
            <a:pPr marL="0" lvl="0" indent="0" algn="l" rtl="0">
              <a:spcBef>
                <a:spcPts val="0"/>
              </a:spcBef>
              <a:spcAft>
                <a:spcPts val="0"/>
              </a:spcAft>
              <a:buNone/>
            </a:pPr>
            <a:endParaRPr/>
          </a:p>
        </p:txBody>
      </p:sp>
      <p:sp>
        <p:nvSpPr>
          <p:cNvPr id="85" name="Google Shape;85;p2"/>
          <p:cNvSpPr/>
          <p:nvPr/>
        </p:nvSpPr>
        <p:spPr>
          <a:xfrm rot="-1099483">
            <a:off x="10526889" y="6511694"/>
            <a:ext cx="131097" cy="130892"/>
          </a:xfrm>
          <a:custGeom>
            <a:avLst/>
            <a:gdLst/>
            <a:ahLst/>
            <a:cxnLst/>
            <a:rect l="l" t="t" r="r" b="b"/>
            <a:pathLst>
              <a:path w="5202" h="5193" extrusionOk="0">
                <a:moveTo>
                  <a:pt x="2605" y="0"/>
                </a:moveTo>
                <a:cubicBezTo>
                  <a:pt x="1169" y="0"/>
                  <a:pt x="0" y="1160"/>
                  <a:pt x="0" y="2597"/>
                </a:cubicBezTo>
                <a:cubicBezTo>
                  <a:pt x="0" y="4033"/>
                  <a:pt x="1169" y="5193"/>
                  <a:pt x="2605" y="5193"/>
                </a:cubicBezTo>
                <a:cubicBezTo>
                  <a:pt x="4042" y="5193"/>
                  <a:pt x="5201" y="4033"/>
                  <a:pt x="5201" y="2597"/>
                </a:cubicBezTo>
                <a:cubicBezTo>
                  <a:pt x="5201" y="1160"/>
                  <a:pt x="4042" y="0"/>
                  <a:pt x="2605" y="0"/>
                </a:cubicBezTo>
                <a:close/>
              </a:path>
            </a:pathLst>
          </a:custGeom>
          <a:solidFill>
            <a:schemeClr val="accent2"/>
          </a:solidFill>
          <a:ln>
            <a:noFill/>
          </a:ln>
        </p:spPr>
        <p:txBody>
          <a:bodyPr spcFirstLastPara="1" wrap="square" lIns="121897" tIns="121897" rIns="121897" bIns="121897" anchor="ctr" anchorCtr="0">
            <a:noAutofit/>
          </a:bodyPr>
          <a:lstStyle/>
          <a:p>
            <a:pPr marL="0" lvl="0" indent="0" algn="l" rtl="0">
              <a:spcBef>
                <a:spcPts val="0"/>
              </a:spcBef>
              <a:spcAft>
                <a:spcPts val="0"/>
              </a:spcAft>
              <a:buNone/>
            </a:pPr>
            <a:endParaRPr/>
          </a:p>
        </p:txBody>
      </p:sp>
      <p:sp>
        <p:nvSpPr>
          <p:cNvPr id="86" name="Google Shape;86;p2"/>
          <p:cNvSpPr txBox="1">
            <a:spLocks noGrp="1"/>
          </p:cNvSpPr>
          <p:nvPr>
            <p:ph type="ctrTitle"/>
          </p:nvPr>
        </p:nvSpPr>
        <p:spPr>
          <a:xfrm>
            <a:off x="2722400" y="1784567"/>
            <a:ext cx="6747200" cy="1800400"/>
          </a:xfrm>
          <a:prstGeom prst="rect">
            <a:avLst/>
          </a:prstGeom>
        </p:spPr>
        <p:txBody>
          <a:bodyPr spcFirstLastPara="1" wrap="square" lIns="121897" tIns="121897" rIns="121897" bIns="121897" anchor="ctr" anchorCtr="0">
            <a:noAutofit/>
          </a:bodyPr>
          <a:lstStyle>
            <a:lvl1pPr lvl="0" algn="ctr">
              <a:spcBef>
                <a:spcPts val="0"/>
              </a:spcBef>
              <a:spcAft>
                <a:spcPts val="0"/>
              </a:spcAft>
              <a:buClr>
                <a:srgbClr val="191919"/>
              </a:buClr>
              <a:buSzPts val="5200"/>
              <a:buNone/>
              <a:defRPr sz="6300">
                <a:latin typeface="Luckiest Guy"/>
                <a:ea typeface="Luckiest Guy"/>
                <a:cs typeface="Luckiest Guy"/>
                <a:sym typeface="Luckiest Guy"/>
              </a:defRPr>
            </a:lvl1pPr>
            <a:lvl2pPr lvl="1" algn="ctr">
              <a:spcBef>
                <a:spcPts val="0"/>
              </a:spcBef>
              <a:spcAft>
                <a:spcPts val="0"/>
              </a:spcAft>
              <a:buClr>
                <a:srgbClr val="191919"/>
              </a:buClr>
              <a:buSzPts val="5200"/>
              <a:buNone/>
              <a:defRPr sz="6900">
                <a:solidFill>
                  <a:srgbClr val="191919"/>
                </a:solidFill>
              </a:defRPr>
            </a:lvl2pPr>
            <a:lvl3pPr lvl="2" algn="ctr">
              <a:spcBef>
                <a:spcPts val="0"/>
              </a:spcBef>
              <a:spcAft>
                <a:spcPts val="0"/>
              </a:spcAft>
              <a:buClr>
                <a:srgbClr val="191919"/>
              </a:buClr>
              <a:buSzPts val="5200"/>
              <a:buNone/>
              <a:defRPr sz="6900">
                <a:solidFill>
                  <a:srgbClr val="191919"/>
                </a:solidFill>
              </a:defRPr>
            </a:lvl3pPr>
            <a:lvl4pPr lvl="3" algn="ctr">
              <a:spcBef>
                <a:spcPts val="0"/>
              </a:spcBef>
              <a:spcAft>
                <a:spcPts val="0"/>
              </a:spcAft>
              <a:buClr>
                <a:srgbClr val="191919"/>
              </a:buClr>
              <a:buSzPts val="5200"/>
              <a:buNone/>
              <a:defRPr sz="6900">
                <a:solidFill>
                  <a:srgbClr val="191919"/>
                </a:solidFill>
              </a:defRPr>
            </a:lvl4pPr>
            <a:lvl5pPr lvl="4" algn="ctr">
              <a:spcBef>
                <a:spcPts val="0"/>
              </a:spcBef>
              <a:spcAft>
                <a:spcPts val="0"/>
              </a:spcAft>
              <a:buClr>
                <a:srgbClr val="191919"/>
              </a:buClr>
              <a:buSzPts val="5200"/>
              <a:buNone/>
              <a:defRPr sz="6900">
                <a:solidFill>
                  <a:srgbClr val="191919"/>
                </a:solidFill>
              </a:defRPr>
            </a:lvl5pPr>
            <a:lvl6pPr lvl="5" algn="ctr">
              <a:spcBef>
                <a:spcPts val="0"/>
              </a:spcBef>
              <a:spcAft>
                <a:spcPts val="0"/>
              </a:spcAft>
              <a:buClr>
                <a:srgbClr val="191919"/>
              </a:buClr>
              <a:buSzPts val="5200"/>
              <a:buNone/>
              <a:defRPr sz="6900">
                <a:solidFill>
                  <a:srgbClr val="191919"/>
                </a:solidFill>
              </a:defRPr>
            </a:lvl6pPr>
            <a:lvl7pPr lvl="6" algn="ctr">
              <a:spcBef>
                <a:spcPts val="0"/>
              </a:spcBef>
              <a:spcAft>
                <a:spcPts val="0"/>
              </a:spcAft>
              <a:buClr>
                <a:srgbClr val="191919"/>
              </a:buClr>
              <a:buSzPts val="5200"/>
              <a:buNone/>
              <a:defRPr sz="6900">
                <a:solidFill>
                  <a:srgbClr val="191919"/>
                </a:solidFill>
              </a:defRPr>
            </a:lvl7pPr>
            <a:lvl8pPr lvl="7" algn="ctr">
              <a:spcBef>
                <a:spcPts val="0"/>
              </a:spcBef>
              <a:spcAft>
                <a:spcPts val="0"/>
              </a:spcAft>
              <a:buClr>
                <a:srgbClr val="191919"/>
              </a:buClr>
              <a:buSzPts val="5200"/>
              <a:buNone/>
              <a:defRPr sz="6900">
                <a:solidFill>
                  <a:srgbClr val="191919"/>
                </a:solidFill>
              </a:defRPr>
            </a:lvl8pPr>
            <a:lvl9pPr lvl="8" algn="ctr">
              <a:spcBef>
                <a:spcPts val="0"/>
              </a:spcBef>
              <a:spcAft>
                <a:spcPts val="0"/>
              </a:spcAft>
              <a:buClr>
                <a:srgbClr val="191919"/>
              </a:buClr>
              <a:buSzPts val="5200"/>
              <a:buNone/>
              <a:defRPr sz="6900">
                <a:solidFill>
                  <a:srgbClr val="191919"/>
                </a:solidFill>
              </a:defRPr>
            </a:lvl9pPr>
          </a:lstStyle>
          <a:p>
            <a:endParaRPr/>
          </a:p>
        </p:txBody>
      </p:sp>
      <p:sp>
        <p:nvSpPr>
          <p:cNvPr id="87" name="Google Shape;87;p2"/>
          <p:cNvSpPr txBox="1">
            <a:spLocks noGrp="1"/>
          </p:cNvSpPr>
          <p:nvPr>
            <p:ph type="subTitle" idx="1"/>
          </p:nvPr>
        </p:nvSpPr>
        <p:spPr>
          <a:xfrm>
            <a:off x="2722400" y="5021900"/>
            <a:ext cx="6747200" cy="634400"/>
          </a:xfrm>
          <a:prstGeom prst="rect">
            <a:avLst/>
          </a:prstGeom>
        </p:spPr>
        <p:txBody>
          <a:bodyPr spcFirstLastPara="1" wrap="square" lIns="121897" tIns="121897" rIns="121897" bIns="121897" anchor="ctr" anchorCtr="0">
            <a:noAutofit/>
          </a:bodyPr>
          <a:lstStyle>
            <a:lvl1pPr lvl="0" algn="ctr">
              <a:lnSpc>
                <a:spcPct val="100000"/>
              </a:lnSpc>
              <a:spcBef>
                <a:spcPts val="0"/>
              </a:spcBef>
              <a:spcAft>
                <a:spcPts val="0"/>
              </a:spcAft>
              <a:buSzPts val="1400"/>
              <a:buNone/>
              <a:defRPr sz="2100">
                <a:latin typeface="Bellota Text"/>
                <a:ea typeface="Bellota Text"/>
                <a:cs typeface="Bellota Text"/>
                <a:sym typeface="Bellota Text"/>
              </a:defRPr>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sp>
        <p:nvSpPr>
          <p:cNvPr id="88" name="Google Shape;88;p2"/>
          <p:cNvSpPr txBox="1">
            <a:spLocks noGrp="1"/>
          </p:cNvSpPr>
          <p:nvPr>
            <p:ph type="ctrTitle" idx="2"/>
          </p:nvPr>
        </p:nvSpPr>
        <p:spPr>
          <a:xfrm>
            <a:off x="2722400" y="3584967"/>
            <a:ext cx="6747200" cy="1436800"/>
          </a:xfrm>
          <a:prstGeom prst="rect">
            <a:avLst/>
          </a:prstGeom>
        </p:spPr>
        <p:txBody>
          <a:bodyPr spcFirstLastPara="1" wrap="square" lIns="121897" tIns="121897" rIns="121897" bIns="121897" anchor="ctr" anchorCtr="0">
            <a:noAutofit/>
          </a:bodyPr>
          <a:lstStyle>
            <a:lvl1pPr lvl="0" algn="ctr" rtl="0">
              <a:spcBef>
                <a:spcPts val="0"/>
              </a:spcBef>
              <a:spcAft>
                <a:spcPts val="0"/>
              </a:spcAft>
              <a:buClr>
                <a:srgbClr val="191919"/>
              </a:buClr>
              <a:buSzPts val="5200"/>
              <a:buNone/>
              <a:defRPr sz="9600">
                <a:solidFill>
                  <a:srgbClr val="1F99A0"/>
                </a:solidFill>
                <a:latin typeface="Luckiest Guy"/>
                <a:ea typeface="Luckiest Guy"/>
                <a:cs typeface="Luckiest Guy"/>
                <a:sym typeface="Luckiest Guy"/>
              </a:defRPr>
            </a:lvl1pPr>
            <a:lvl2pPr lvl="1" algn="ctr" rtl="0">
              <a:spcBef>
                <a:spcPts val="0"/>
              </a:spcBef>
              <a:spcAft>
                <a:spcPts val="0"/>
              </a:spcAft>
              <a:buClr>
                <a:srgbClr val="191919"/>
              </a:buClr>
              <a:buSzPts val="5200"/>
              <a:buNone/>
              <a:defRPr sz="6900">
                <a:solidFill>
                  <a:srgbClr val="191919"/>
                </a:solidFill>
              </a:defRPr>
            </a:lvl2pPr>
            <a:lvl3pPr lvl="2" algn="ctr" rtl="0">
              <a:spcBef>
                <a:spcPts val="0"/>
              </a:spcBef>
              <a:spcAft>
                <a:spcPts val="0"/>
              </a:spcAft>
              <a:buClr>
                <a:srgbClr val="191919"/>
              </a:buClr>
              <a:buSzPts val="5200"/>
              <a:buNone/>
              <a:defRPr sz="6900">
                <a:solidFill>
                  <a:srgbClr val="191919"/>
                </a:solidFill>
              </a:defRPr>
            </a:lvl3pPr>
            <a:lvl4pPr lvl="3" algn="ctr" rtl="0">
              <a:spcBef>
                <a:spcPts val="0"/>
              </a:spcBef>
              <a:spcAft>
                <a:spcPts val="0"/>
              </a:spcAft>
              <a:buClr>
                <a:srgbClr val="191919"/>
              </a:buClr>
              <a:buSzPts val="5200"/>
              <a:buNone/>
              <a:defRPr sz="6900">
                <a:solidFill>
                  <a:srgbClr val="191919"/>
                </a:solidFill>
              </a:defRPr>
            </a:lvl4pPr>
            <a:lvl5pPr lvl="4" algn="ctr" rtl="0">
              <a:spcBef>
                <a:spcPts val="0"/>
              </a:spcBef>
              <a:spcAft>
                <a:spcPts val="0"/>
              </a:spcAft>
              <a:buClr>
                <a:srgbClr val="191919"/>
              </a:buClr>
              <a:buSzPts val="5200"/>
              <a:buNone/>
              <a:defRPr sz="6900">
                <a:solidFill>
                  <a:srgbClr val="191919"/>
                </a:solidFill>
              </a:defRPr>
            </a:lvl5pPr>
            <a:lvl6pPr lvl="5" algn="ctr" rtl="0">
              <a:spcBef>
                <a:spcPts val="0"/>
              </a:spcBef>
              <a:spcAft>
                <a:spcPts val="0"/>
              </a:spcAft>
              <a:buClr>
                <a:srgbClr val="191919"/>
              </a:buClr>
              <a:buSzPts val="5200"/>
              <a:buNone/>
              <a:defRPr sz="6900">
                <a:solidFill>
                  <a:srgbClr val="191919"/>
                </a:solidFill>
              </a:defRPr>
            </a:lvl6pPr>
            <a:lvl7pPr lvl="6" algn="ctr" rtl="0">
              <a:spcBef>
                <a:spcPts val="0"/>
              </a:spcBef>
              <a:spcAft>
                <a:spcPts val="0"/>
              </a:spcAft>
              <a:buClr>
                <a:srgbClr val="191919"/>
              </a:buClr>
              <a:buSzPts val="5200"/>
              <a:buNone/>
              <a:defRPr sz="6900">
                <a:solidFill>
                  <a:srgbClr val="191919"/>
                </a:solidFill>
              </a:defRPr>
            </a:lvl7pPr>
            <a:lvl8pPr lvl="7" algn="ctr" rtl="0">
              <a:spcBef>
                <a:spcPts val="0"/>
              </a:spcBef>
              <a:spcAft>
                <a:spcPts val="0"/>
              </a:spcAft>
              <a:buClr>
                <a:srgbClr val="191919"/>
              </a:buClr>
              <a:buSzPts val="5200"/>
              <a:buNone/>
              <a:defRPr sz="6900">
                <a:solidFill>
                  <a:srgbClr val="191919"/>
                </a:solidFill>
              </a:defRPr>
            </a:lvl8pPr>
            <a:lvl9pPr lvl="8" algn="ctr" rtl="0">
              <a:spcBef>
                <a:spcPts val="0"/>
              </a:spcBef>
              <a:spcAft>
                <a:spcPts val="0"/>
              </a:spcAft>
              <a:buClr>
                <a:srgbClr val="191919"/>
              </a:buClr>
              <a:buSzPts val="5200"/>
              <a:buNone/>
              <a:defRPr sz="6900">
                <a:solidFill>
                  <a:srgbClr val="191919"/>
                </a:solidFill>
              </a:defRPr>
            </a:lvl9pPr>
          </a:lstStyle>
          <a:p>
            <a:endParaRPr/>
          </a:p>
        </p:txBody>
      </p:sp>
    </p:spTree>
    <p:extLst>
      <p:ext uri="{BB962C8B-B14F-4D97-AF65-F5344CB8AC3E}">
        <p14:creationId xmlns:p14="http://schemas.microsoft.com/office/powerpoint/2010/main" val="5558648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14" name="图片 13"/>
          <p:cNvPicPr>
            <a:picLocks noChangeAspect="1"/>
          </p:cNvPicPr>
          <p:nvPr userDrawn="1"/>
        </p:nvPicPr>
        <p:blipFill rotWithShape="1">
          <a:blip r:embed="rId2" cstate="print">
            <a:extLst>
              <a:ext uri="{28A0092B-C50C-407E-A947-70E740481C1C}">
                <a14:useLocalDpi xmlns:a14="http://schemas.microsoft.com/office/drawing/2010/main" val="0"/>
              </a:ext>
            </a:extLst>
          </a:blip>
          <a:srcRect r="27111"/>
          <a:stretch>
            <a:fillRect/>
          </a:stretch>
        </p:blipFill>
        <p:spPr>
          <a:xfrm>
            <a:off x="-1" y="0"/>
            <a:ext cx="12192001" cy="6858000"/>
          </a:xfrm>
          <a:prstGeom prst="rect">
            <a:avLst/>
          </a:prstGeom>
        </p:spPr>
      </p:pic>
      <p:pic>
        <p:nvPicPr>
          <p:cNvPr id="19" name="图片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 y="4610925"/>
            <a:ext cx="12192015" cy="224707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advTm="1000">
        <p:blinds dir="vert"/>
      </p:transition>
    </mc:Choice>
    <mc:Fallback xmlns="">
      <p:transition spd="slow" advTm="1000">
        <p:blinds dir="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advTm="1000">
        <p:blinds dir="vert"/>
      </p:transition>
    </mc:Choice>
    <mc:Fallback xmlns="">
      <p:transition spd="slow" advTm="1000">
        <p:blinds dir="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263D3F9F-ACD9-488C-83AD-AED08AE1FCA5}" type="datetimeFigureOut">
              <a:rPr lang="zh-CN" altLang="en-US" smtClean="0"/>
              <a:t>2023/5/3</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4C4C78C1-3AEF-4BED-B725-E77D0456D972}"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advTm="1000">
        <p:blinds dir="vert"/>
      </p:transition>
    </mc:Choice>
    <mc:Fallback xmlns="">
      <p:transition spd="slow" advTm="1000">
        <p:blinds dir="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263D3F9F-ACD9-488C-83AD-AED08AE1FCA5}" type="datetimeFigureOut">
              <a:rPr lang="zh-CN" altLang="en-US" smtClean="0"/>
              <a:t>2023/5/3</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4C4C78C1-3AEF-4BED-B725-E77D0456D972}"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advTm="1000">
        <p:blinds dir="vert"/>
      </p:transition>
    </mc:Choice>
    <mc:Fallback xmlns="">
      <p:transition spd="slow" advTm="1000">
        <p:blinds dir="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263D3F9F-ACD9-488C-83AD-AED08AE1FCA5}" type="datetimeFigureOut">
              <a:rPr lang="zh-CN" altLang="en-US" smtClean="0"/>
              <a:t>2023/5/3</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4C4C78C1-3AEF-4BED-B725-E77D0456D972}"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advTm="1000">
        <p:blinds dir="vert"/>
      </p:transition>
    </mc:Choice>
    <mc:Fallback xmlns="">
      <p:transition spd="slow" advTm="1000">
        <p:blinds dir="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263D3F9F-ACD9-488C-83AD-AED08AE1FCA5}" type="datetimeFigureOut">
              <a:rPr lang="zh-CN" altLang="en-US" smtClean="0"/>
              <a:t>2023/5/3</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4C4C78C1-3AEF-4BED-B725-E77D0456D972}"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advTm="1000">
        <p:blinds dir="vert"/>
      </p:transition>
    </mc:Choice>
    <mc:Fallback xmlns="">
      <p:transition spd="slow" advTm="1000">
        <p:blinds dir="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263D3F9F-ACD9-488C-83AD-AED08AE1FCA5}" type="datetimeFigureOut">
              <a:rPr lang="zh-CN" altLang="en-US" smtClean="0"/>
              <a:t>2023/5/3</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4C4C78C1-3AEF-4BED-B725-E77D0456D972}"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advTm="1000">
        <p:blinds dir="vert"/>
      </p:transition>
    </mc:Choice>
    <mc:Fallback xmlns="">
      <p:transition spd="slow" advTm="1000">
        <p:blinds dir="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263D3F9F-ACD9-488C-83AD-AED08AE1FCA5}" type="datetimeFigureOut">
              <a:rPr lang="zh-CN" altLang="en-US" smtClean="0"/>
              <a:t>2023/5/3</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4C4C78C1-3AEF-4BED-B725-E77D0456D972}"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advTm="1000">
        <p:blinds dir="vert"/>
      </p:transition>
    </mc:Choice>
    <mc:Fallback xmlns="">
      <p:transition spd="slow" advTm="1000">
        <p:blinds dir="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mc:AlternateContent xmlns:mc="http://schemas.openxmlformats.org/markup-compatibility/2006" xmlns:p14="http://schemas.microsoft.com/office/powerpoint/2010/main">
    <mc:Choice Requires="p14">
      <p:transition spd="slow" p14:dur="1600" advTm="1000">
        <p:blinds dir="vert"/>
      </p:transition>
    </mc:Choice>
    <mc:Fallback xmlns="">
      <p:transition spd="slow" advTm="1000">
        <p:blinds dir="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tags" Target="../tags/tag4.xml"/><Relationship Id="rId6" Type="http://schemas.openxmlformats.org/officeDocument/2006/relationships/image" Target="../media/image15.png"/><Relationship Id="rId5" Type="http://schemas.microsoft.com/office/2007/relationships/hdphoto" Target="../media/hdphoto1.wdp"/><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8.xml"/><Relationship Id="rId1" Type="http://schemas.openxmlformats.org/officeDocument/2006/relationships/themeOverride" Target="../theme/themeOverride6.xml"/><Relationship Id="rId6" Type="http://schemas.openxmlformats.org/officeDocument/2006/relationships/image" Target="../media/image14.png"/><Relationship Id="rId5" Type="http://schemas.microsoft.com/office/2007/relationships/hdphoto" Target="../media/hdphoto1.wdp"/><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2" Type="http://schemas.openxmlformats.org/officeDocument/2006/relationships/image" Target="../media/image20.GI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5" Type="http://schemas.microsoft.com/office/2007/relationships/hdphoto" Target="../media/hdphoto1.wdp"/><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7" Type="http://schemas.microsoft.com/office/2007/relationships/hdphoto" Target="../media/hdphoto2.wdp"/><Relationship Id="rId2" Type="http://schemas.openxmlformats.org/officeDocument/2006/relationships/slideLayout" Target="../slideLayouts/slideLayout4.xml"/><Relationship Id="rId1" Type="http://schemas.openxmlformats.org/officeDocument/2006/relationships/themeOverride" Target="../theme/themeOverride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themeOverride" Target="../theme/themeOverride3.xml"/><Relationship Id="rId6" Type="http://schemas.microsoft.com/office/2007/relationships/hdphoto" Target="../media/hdphoto3.wdp"/><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tags" Target="../tags/tag2.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microsoft.com/office/2007/relationships/hdphoto" Target="../media/hdphoto1.wdp"/><Relationship Id="rId2" Type="http://schemas.openxmlformats.org/officeDocument/2006/relationships/tags" Target="../tags/tag3.xml"/><Relationship Id="rId1" Type="http://schemas.openxmlformats.org/officeDocument/2006/relationships/themeOverride" Target="../theme/themeOverride4.xml"/><Relationship Id="rId6" Type="http://schemas.openxmlformats.org/officeDocument/2006/relationships/image" Target="../media/image4.png"/><Relationship Id="rId5" Type="http://schemas.openxmlformats.org/officeDocument/2006/relationships/image" Target="../media/image13.png"/><Relationship Id="rId4"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8.xml"/><Relationship Id="rId1" Type="http://schemas.openxmlformats.org/officeDocument/2006/relationships/themeOverride" Target="../theme/themeOverride5.xml"/><Relationship Id="rId6" Type="http://schemas.openxmlformats.org/officeDocument/2006/relationships/image" Target="../media/image14.png"/><Relationship Id="rId5" Type="http://schemas.microsoft.com/office/2007/relationships/hdphoto" Target="../media/hdphoto1.wdp"/><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WordArt 4"/>
          <p:cNvSpPr>
            <a:spLocks noTextEdit="1"/>
          </p:cNvSpPr>
          <p:nvPr/>
        </p:nvSpPr>
        <p:spPr>
          <a:xfrm>
            <a:off x="3656753" y="1548976"/>
            <a:ext cx="5639647" cy="1116753"/>
          </a:xfrm>
          <a:prstGeom prst="rect">
            <a:avLst/>
          </a:prstGeom>
        </p:spPr>
        <p:txBody>
          <a:bodyPr wrap="none" fromWordArt="1">
            <a:prstTxWarp prst="textPlain">
              <a:avLst>
                <a:gd name="adj" fmla="val 50000"/>
              </a:avLst>
            </a:prstTxWarp>
            <a:normAutofit/>
          </a:bodyPr>
          <a:lstStyle/>
          <a:p>
            <a:pPr algn="ctr" fontAlgn="base"/>
            <a:r>
              <a:rPr lang="vi-VN" altLang="en-SG" sz="3600" b="1" strike="noStrike" noProof="1">
                <a:ln w="9525" cap="flat" cmpd="sng">
                  <a:solidFill>
                    <a:srgbClr val="0000CC"/>
                  </a:solidFill>
                  <a:prstDash val="solid"/>
                  <a:headEnd type="none" w="med" len="med"/>
                  <a:tailEnd type="none" w="med" len="med"/>
                </a:ln>
                <a:solidFill>
                  <a:srgbClr val="FF0000"/>
                </a:solidFill>
                <a:effectLst>
                  <a:outerShdw dist="45791" dir="2021404" algn="ctr" rotWithShape="0">
                    <a:srgbClr val="B2B2B2">
                      <a:alpha val="79999"/>
                    </a:srgbClr>
                  </a:outerShdw>
                </a:effectLst>
                <a:latin typeface="Palatino Linotype" panose="02040502050505030304" charset="0"/>
                <a:ea typeface="Palatino Linotype" panose="02040502050505030304" charset="0"/>
                <a:cs typeface="+mn-cs"/>
              </a:rPr>
              <a:t>TRONG LỜI MẸ HÁT</a:t>
            </a:r>
          </a:p>
        </p:txBody>
      </p:sp>
      <p:sp>
        <p:nvSpPr>
          <p:cNvPr id="2052" name="WordArt 6"/>
          <p:cNvSpPr>
            <a:spLocks noTextEdit="1"/>
          </p:cNvSpPr>
          <p:nvPr/>
        </p:nvSpPr>
        <p:spPr>
          <a:xfrm>
            <a:off x="4476750" y="837354"/>
            <a:ext cx="1934633" cy="582507"/>
          </a:xfrm>
          <a:prstGeom prst="rect">
            <a:avLst/>
          </a:prstGeom>
        </p:spPr>
        <p:txBody>
          <a:bodyPr wrap="none" fromWordArt="1">
            <a:prstTxWarp prst="textPlain">
              <a:avLst>
                <a:gd name="adj" fmla="val 48461"/>
              </a:avLst>
            </a:prstTxWarp>
            <a:normAutofit fontScale="97500" lnSpcReduction="10000"/>
          </a:bodyPr>
          <a:lstStyle/>
          <a:p>
            <a:pPr algn="ctr"/>
            <a:r>
              <a:rPr lang="en-SG" altLang="en-US" sz="3600" b="1" dirty="0" err="1">
                <a:ln w="9525" cap="flat" cmpd="sng">
                  <a:solidFill>
                    <a:srgbClr val="FFFF99"/>
                  </a:solidFill>
                  <a:prstDash val="solid"/>
                  <a:round/>
                  <a:headEnd type="none" w="med" len="med"/>
                  <a:tailEnd type="none" w="med" len="med"/>
                </a:ln>
                <a:gradFill rotWithShape="1">
                  <a:gsLst>
                    <a:gs pos="0">
                      <a:srgbClr val="33CC33"/>
                    </a:gs>
                    <a:gs pos="50000">
                      <a:srgbClr val="FF0000"/>
                    </a:gs>
                    <a:gs pos="100000">
                      <a:srgbClr val="33CC33"/>
                    </a:gs>
                  </a:gsLst>
                  <a:lin ang="5400000" scaled="1"/>
                  <a:tileRect/>
                </a:gradFill>
                <a:effectLst>
                  <a:outerShdw dist="45791" dir="2021404" algn="ctr" rotWithShape="0">
                    <a:srgbClr val="B2B2B2">
                      <a:alpha val="79999"/>
                    </a:srgbClr>
                  </a:outerShdw>
                </a:effectLst>
                <a:latin typeface="Times New Roman" panose="02020603050405020304" pitchFamily="18" charset="0"/>
                <a:ea typeface="Times New Roman" panose="02020603050405020304" pitchFamily="18" charset="0"/>
              </a:rPr>
              <a:t>Chính</a:t>
            </a:r>
            <a:r>
              <a:rPr lang="en-SG" altLang="en-US" sz="3600" b="1" dirty="0">
                <a:ln w="9525" cap="flat" cmpd="sng">
                  <a:solidFill>
                    <a:srgbClr val="FFFF99"/>
                  </a:solidFill>
                  <a:prstDash val="solid"/>
                  <a:round/>
                  <a:headEnd type="none" w="med" len="med"/>
                  <a:tailEnd type="none" w="med" len="med"/>
                </a:ln>
                <a:gradFill rotWithShape="1">
                  <a:gsLst>
                    <a:gs pos="0">
                      <a:srgbClr val="33CC33"/>
                    </a:gs>
                    <a:gs pos="50000">
                      <a:srgbClr val="FF0000"/>
                    </a:gs>
                    <a:gs pos="100000">
                      <a:srgbClr val="33CC33"/>
                    </a:gs>
                  </a:gsLst>
                  <a:lin ang="5400000" scaled="1"/>
                  <a:tileRect/>
                </a:gradFill>
                <a:effectLst>
                  <a:outerShdw dist="45791" dir="2021404" algn="ctr" rotWithShape="0">
                    <a:srgbClr val="B2B2B2">
                      <a:alpha val="79999"/>
                    </a:srgbClr>
                  </a:outerShdw>
                </a:effectLst>
                <a:latin typeface="Times New Roman" panose="02020603050405020304" pitchFamily="18" charset="0"/>
                <a:ea typeface="Times New Roman" panose="02020603050405020304" pitchFamily="18" charset="0"/>
              </a:rPr>
              <a:t> </a:t>
            </a:r>
            <a:r>
              <a:rPr lang="en-SG" altLang="en-US" sz="3600" b="1" dirty="0" err="1">
                <a:ln w="9525" cap="flat" cmpd="sng">
                  <a:solidFill>
                    <a:srgbClr val="FFFF99"/>
                  </a:solidFill>
                  <a:prstDash val="solid"/>
                  <a:round/>
                  <a:headEnd type="none" w="med" len="med"/>
                  <a:tailEnd type="none" w="med" len="med"/>
                </a:ln>
                <a:gradFill rotWithShape="1">
                  <a:gsLst>
                    <a:gs pos="0">
                      <a:srgbClr val="33CC33"/>
                    </a:gs>
                    <a:gs pos="50000">
                      <a:srgbClr val="FF0000"/>
                    </a:gs>
                    <a:gs pos="100000">
                      <a:srgbClr val="33CC33"/>
                    </a:gs>
                  </a:gsLst>
                  <a:lin ang="5400000" scaled="1"/>
                  <a:tileRect/>
                </a:gradFill>
                <a:effectLst>
                  <a:outerShdw dist="45791" dir="2021404" algn="ctr" rotWithShape="0">
                    <a:srgbClr val="B2B2B2">
                      <a:alpha val="79999"/>
                    </a:srgbClr>
                  </a:outerShdw>
                </a:effectLst>
                <a:latin typeface="Times New Roman" panose="02020603050405020304" pitchFamily="18" charset="0"/>
                <a:ea typeface="Times New Roman" panose="02020603050405020304" pitchFamily="18" charset="0"/>
              </a:rPr>
              <a:t>tả</a:t>
            </a:r>
            <a:endParaRPr lang="en-SG" altLang="en-US" sz="3600" b="1" dirty="0">
              <a:ln w="9525" cap="flat" cmpd="sng">
                <a:solidFill>
                  <a:srgbClr val="FFFF99"/>
                </a:solidFill>
                <a:prstDash val="solid"/>
                <a:round/>
                <a:headEnd type="none" w="med" len="med"/>
                <a:tailEnd type="none" w="med" len="med"/>
              </a:ln>
              <a:gradFill rotWithShape="1">
                <a:gsLst>
                  <a:gs pos="0">
                    <a:srgbClr val="33CC33"/>
                  </a:gs>
                  <a:gs pos="50000">
                    <a:srgbClr val="FF0000"/>
                  </a:gs>
                  <a:gs pos="100000">
                    <a:srgbClr val="33CC33"/>
                  </a:gs>
                </a:gsLst>
                <a:lin ang="5400000" scaled="1"/>
                <a:tileRect/>
              </a:gradFill>
              <a:effectLst>
                <a:outerShdw dist="45791" dir="2021404" algn="ctr" rotWithShape="0">
                  <a:srgbClr val="B2B2B2">
                    <a:alpha val="79999"/>
                  </a:srgbClr>
                </a:outerShdw>
              </a:effectLst>
              <a:latin typeface="Times New Roman" panose="02020603050405020304" pitchFamily="18" charset="0"/>
              <a:ea typeface="Times New Roman" panose="02020603050405020304" pitchFamily="18" charset="0"/>
            </a:endParaRPr>
          </a:p>
        </p:txBody>
      </p:sp>
      <p:sp>
        <p:nvSpPr>
          <p:cNvPr id="4" name="WordArt 4"/>
          <p:cNvSpPr>
            <a:spLocks noTextEdit="1"/>
          </p:cNvSpPr>
          <p:nvPr/>
        </p:nvSpPr>
        <p:spPr>
          <a:xfrm>
            <a:off x="4151206" y="3004681"/>
            <a:ext cx="4520353" cy="465667"/>
          </a:xfrm>
          <a:prstGeom prst="rect">
            <a:avLst/>
          </a:prstGeom>
        </p:spPr>
        <p:txBody>
          <a:bodyPr wrap="none" fromWordArt="1">
            <a:prstTxWarp prst="textPlain">
              <a:avLst>
                <a:gd name="adj" fmla="val 50000"/>
              </a:avLst>
            </a:prstTxWarp>
            <a:normAutofit fontScale="82500" lnSpcReduction="20000"/>
          </a:bodyPr>
          <a:lstStyle/>
          <a:p>
            <a:pPr algn="ctr" fontAlgn="base"/>
            <a:r>
              <a:rPr lang="en-SG" altLang="en-US" sz="3600" b="1" strike="noStrike" noProof="1">
                <a:ln w="9525" cap="flat" cmpd="sng">
                  <a:solidFill>
                    <a:srgbClr val="0000CC"/>
                  </a:solidFill>
                  <a:prstDash val="solid"/>
                  <a:headEnd type="none" w="med" len="med"/>
                  <a:tailEnd type="none" w="med" len="med"/>
                </a:ln>
                <a:solidFill>
                  <a:srgbClr val="FF0000"/>
                </a:solidFill>
                <a:effectLst>
                  <a:outerShdw dist="45791" dir="2021404" algn="ctr" rotWithShape="0">
                    <a:srgbClr val="B2B2B2">
                      <a:alpha val="79999"/>
                    </a:srgbClr>
                  </a:outerShdw>
                </a:effectLst>
                <a:latin typeface="Palatino Linotype" panose="02040502050505030304" charset="0"/>
                <a:ea typeface="Palatino Linotype" panose="02040502050505030304" charset="0"/>
                <a:cs typeface="+mn-cs"/>
              </a:rPr>
              <a:t>GIÁO VIÊN: </a:t>
            </a:r>
            <a:r>
              <a:rPr lang="en-US" altLang="en-US" sz="3600" b="1" noProof="1" smtClean="0">
                <a:ln w="9525" cap="flat" cmpd="sng">
                  <a:solidFill>
                    <a:srgbClr val="0000CC"/>
                  </a:solidFill>
                  <a:prstDash val="solid"/>
                  <a:headEnd type="none" w="med" len="med"/>
                  <a:tailEnd type="none" w="med" len="med"/>
                </a:ln>
                <a:solidFill>
                  <a:srgbClr val="FF0000"/>
                </a:solidFill>
                <a:effectLst>
                  <a:outerShdw dist="45791" dir="2021404" algn="ctr" rotWithShape="0">
                    <a:srgbClr val="B2B2B2">
                      <a:alpha val="79999"/>
                    </a:srgbClr>
                  </a:outerShdw>
                </a:effectLst>
                <a:latin typeface="Palatino Linotype" panose="02040502050505030304" charset="0"/>
                <a:ea typeface="Palatino Linotype" panose="02040502050505030304" charset="0"/>
              </a:rPr>
              <a:t>HOÀNG THỊ PHƯ</a:t>
            </a:r>
            <a:r>
              <a:rPr lang="en-US" altLang="en-US" sz="3600" b="1" noProof="1" smtClean="0">
                <a:ln w="9525" cap="flat" cmpd="sng">
                  <a:solidFill>
                    <a:srgbClr val="0000CC"/>
                  </a:solidFill>
                  <a:prstDash val="solid"/>
                  <a:headEnd type="none" w="med" len="med"/>
                  <a:tailEnd type="none" w="med" len="med"/>
                </a:ln>
                <a:solidFill>
                  <a:srgbClr val="0000CC"/>
                </a:solidFill>
                <a:effectLst>
                  <a:outerShdw dist="45791" dir="2021404" algn="ctr" rotWithShape="0">
                    <a:srgbClr val="B2B2B2">
                      <a:alpha val="79999"/>
                    </a:srgbClr>
                  </a:outerShdw>
                </a:effectLst>
                <a:latin typeface="Palatino Linotype" panose="02040502050505030304" charset="0"/>
                <a:ea typeface="Palatino Linotype" panose="02040502050505030304" charset="0"/>
              </a:rPr>
              <a:t>ỢNG</a:t>
            </a:r>
            <a:endParaRPr lang="en-SG" altLang="en-US" sz="3600" b="1" strike="noStrike" noProof="1">
              <a:ln w="9525" cap="flat" cmpd="sng">
                <a:solidFill>
                  <a:srgbClr val="0000CC"/>
                </a:solidFill>
                <a:prstDash val="solid"/>
                <a:headEnd type="none" w="med" len="med"/>
                <a:tailEnd type="none" w="med" len="med"/>
              </a:ln>
              <a:solidFill>
                <a:srgbClr val="0000CC"/>
              </a:solidFill>
              <a:effectLst>
                <a:outerShdw dist="45791" dir="2021404" algn="ctr" rotWithShape="0">
                  <a:srgbClr val="B2B2B2">
                    <a:alpha val="79999"/>
                  </a:srgbClr>
                </a:outerShdw>
              </a:effectLst>
              <a:latin typeface="Palatino Linotype" panose="02040502050505030304" charset="0"/>
              <a:ea typeface="Palatino Linotype" panose="02040502050505030304" charset="0"/>
              <a:cs typeface="+mn-cs"/>
            </a:endParaRPr>
          </a:p>
        </p:txBody>
      </p:sp>
    </p:spTree>
  </p:cSld>
  <p:clrMapOvr>
    <a:masterClrMapping/>
  </p:clrMapOvr>
  <p:transition spd="slow">
    <p:newsflash/>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3" name="图片 22"/>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4274" b="93910" l="9370" r="89984">
                        <a14:foregroundMark x1="40065" y1="4487" x2="49758" y2="6090"/>
                        <a14:foregroundMark x1="23425" y1="11218" x2="22940" y2="14423"/>
                        <a14:foregroundMark x1="24071" y1="12073" x2="26010" y2="11645"/>
                        <a14:foregroundMark x1="15186" y1="75962" x2="25687" y2="79594"/>
                        <a14:foregroundMark x1="25687" y1="79594" x2="25687" y2="79594"/>
                        <a14:foregroundMark x1="46527" y1="93162" x2="46527" y2="94017"/>
                        <a14:foregroundMark x1="9370" y1="76603" x2="9370" y2="81944"/>
                        <a14:backgroundMark x1="16142" y1="47917" x2="20866" y2="47917"/>
                        <a14:backgroundMark x1="10236" y1="49219" x2="25197" y2="50260"/>
                        <a14:backgroundMark x1="23622" y1="50521" x2="3937" y2="51042"/>
                      </a14:backgroundRemoval>
                    </a14:imgEffect>
                  </a14:imgLayer>
                </a14:imgProps>
              </a:ext>
              <a:ext uri="{28A0092B-C50C-407E-A947-70E740481C1C}">
                <a14:useLocalDpi xmlns:a14="http://schemas.microsoft.com/office/drawing/2010/main" val="0"/>
              </a:ext>
            </a:extLst>
          </a:blip>
          <a:srcRect b="49406"/>
          <a:stretch>
            <a:fillRect/>
          </a:stretch>
        </p:blipFill>
        <p:spPr>
          <a:xfrm>
            <a:off x="0" y="-9477"/>
            <a:ext cx="780528" cy="597134"/>
          </a:xfrm>
          <a:prstGeom prst="rect">
            <a:avLst/>
          </a:prstGeom>
        </p:spPr>
      </p:pic>
      <p:sp>
        <p:nvSpPr>
          <p:cNvPr id="12" name="Rectangle 11"/>
          <p:cNvSpPr/>
          <p:nvPr/>
        </p:nvSpPr>
        <p:spPr>
          <a:xfrm>
            <a:off x="558800" y="883285"/>
            <a:ext cx="5812790" cy="1814830"/>
          </a:xfrm>
          <a:prstGeom prst="rect">
            <a:avLst/>
          </a:prstGeom>
        </p:spPr>
        <p:txBody>
          <a:bodyPr wrap="square">
            <a:spAutoFit/>
          </a:bodyPr>
          <a:lstStyle/>
          <a:p>
            <a:pPr algn="l"/>
            <a:r>
              <a:rPr lang="vi-VN" altLang="en-US" sz="2800" b="1" i="1" dirty="0">
                <a:solidFill>
                  <a:srgbClr val="00B050"/>
                </a:solidFill>
                <a:latin typeface="Times New Roman" panose="02020603050405020304" pitchFamily="18" charset="0"/>
                <a:cs typeface="Times New Roman" panose="02020603050405020304" pitchFamily="18" charset="0"/>
              </a:rPr>
              <a:t>Tuổi thơ chở đầy cổ tích</a:t>
            </a:r>
          </a:p>
          <a:p>
            <a:pPr algn="l"/>
            <a:r>
              <a:rPr lang="vi-VN" altLang="en-US" sz="2800" b="1" i="1" dirty="0">
                <a:solidFill>
                  <a:srgbClr val="00B050"/>
                </a:solidFill>
                <a:latin typeface="Times New Roman" panose="02020603050405020304" pitchFamily="18" charset="0"/>
                <a:cs typeface="Times New Roman" panose="02020603050405020304" pitchFamily="18" charset="0"/>
              </a:rPr>
              <a:t>Dòng sông lời mẹ ngọt ngào</a:t>
            </a:r>
          </a:p>
          <a:p>
            <a:pPr algn="l"/>
            <a:r>
              <a:rPr lang="vi-VN" altLang="en-US" sz="2800" b="1" i="1" dirty="0">
                <a:solidFill>
                  <a:srgbClr val="00B050"/>
                </a:solidFill>
                <a:latin typeface="Times New Roman" panose="02020603050405020304" pitchFamily="18" charset="0"/>
                <a:cs typeface="Times New Roman" panose="02020603050405020304" pitchFamily="18" charset="0"/>
              </a:rPr>
              <a:t>Đưa con đi cùng đất nước</a:t>
            </a:r>
          </a:p>
          <a:p>
            <a:pPr algn="l"/>
            <a:r>
              <a:rPr lang="vi-VN" altLang="en-US" sz="2800" b="1" i="1" dirty="0">
                <a:solidFill>
                  <a:srgbClr val="00B050"/>
                </a:solidFill>
                <a:latin typeface="Times New Roman" panose="02020603050405020304" pitchFamily="18" charset="0"/>
                <a:cs typeface="Times New Roman" panose="02020603050405020304" pitchFamily="18" charset="0"/>
              </a:rPr>
              <a:t>Chòng chành nhịp võng ca dao.</a:t>
            </a:r>
          </a:p>
        </p:txBody>
      </p:sp>
      <p:sp>
        <p:nvSpPr>
          <p:cNvPr id="19" name="TextBox 18"/>
          <p:cNvSpPr txBox="1"/>
          <p:nvPr/>
        </p:nvSpPr>
        <p:spPr>
          <a:xfrm>
            <a:off x="7598410" y="2571115"/>
            <a:ext cx="2842895" cy="460375"/>
          </a:xfrm>
          <a:prstGeom prst="rect">
            <a:avLst/>
          </a:prstGeom>
          <a:noFill/>
        </p:spPr>
        <p:txBody>
          <a:bodyPr wrap="square" rtlCol="0">
            <a:spAutoFit/>
          </a:bodyPr>
          <a:lstStyle/>
          <a:p>
            <a:r>
              <a:rPr lang="vi-VN" sz="2400" b="1" i="1" dirty="0">
                <a:latin typeface="Times New Roman" panose="02020603050405020304" pitchFamily="18" charset="0"/>
                <a:cs typeface="Times New Roman" panose="02020603050405020304" pitchFamily="18" charset="0"/>
              </a:rPr>
              <a:t>Trương Nam Hương</a:t>
            </a:r>
          </a:p>
        </p:txBody>
      </p:sp>
      <p:sp>
        <p:nvSpPr>
          <p:cNvPr id="2" name="Text Box 1"/>
          <p:cNvSpPr txBox="1"/>
          <p:nvPr/>
        </p:nvSpPr>
        <p:spPr>
          <a:xfrm>
            <a:off x="780415" y="65405"/>
            <a:ext cx="4161155" cy="521970"/>
          </a:xfrm>
          <a:prstGeom prst="rect">
            <a:avLst/>
          </a:prstGeom>
          <a:noFill/>
        </p:spPr>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pPr algn="ctr"/>
            <a:r>
              <a:rPr lang="vi-VN" altLang="en-US" sz="2800" b="1">
                <a:solidFill>
                  <a:schemeClr val="accent3"/>
                </a:solidFill>
                <a:effectLst/>
                <a:latin typeface="Times New Roman" panose="02020603050405020304" pitchFamily="18" charset="0"/>
                <a:cs typeface="Times New Roman" panose="02020603050405020304" pitchFamily="18" charset="0"/>
              </a:rPr>
              <a:t>TRONG LỜI MẸ HÁT</a:t>
            </a:r>
          </a:p>
        </p:txBody>
      </p:sp>
      <p:sp>
        <p:nvSpPr>
          <p:cNvPr id="4" name="Rectangle 11"/>
          <p:cNvSpPr/>
          <p:nvPr/>
        </p:nvSpPr>
        <p:spPr>
          <a:xfrm>
            <a:off x="483235" y="2770505"/>
            <a:ext cx="5339080" cy="1814830"/>
          </a:xfrm>
          <a:prstGeom prst="rect">
            <a:avLst/>
          </a:prstGeom>
        </p:spPr>
        <p:txBody>
          <a:bodyPr wrap="square">
            <a:spAutoFit/>
          </a:bodyPr>
          <a:lstStyle/>
          <a:p>
            <a:pPr algn="l"/>
            <a:r>
              <a:rPr lang="vi-VN" altLang="en-US" sz="2800" b="1" i="1" dirty="0">
                <a:solidFill>
                  <a:srgbClr val="00B050"/>
                </a:solidFill>
                <a:latin typeface="Times New Roman" panose="02020603050405020304" pitchFamily="18" charset="0"/>
                <a:cs typeface="Times New Roman" panose="02020603050405020304" pitchFamily="18" charset="0"/>
              </a:rPr>
              <a:t>Con gặp trong lời mẹ hát</a:t>
            </a:r>
          </a:p>
          <a:p>
            <a:pPr algn="l"/>
            <a:r>
              <a:rPr lang="vi-VN" altLang="en-US" sz="2800" b="1" i="1" dirty="0">
                <a:solidFill>
                  <a:srgbClr val="00B050"/>
                </a:solidFill>
                <a:latin typeface="Times New Roman" panose="02020603050405020304" pitchFamily="18" charset="0"/>
                <a:cs typeface="Times New Roman" panose="02020603050405020304" pitchFamily="18" charset="0"/>
              </a:rPr>
              <a:t>Cánh cò trắng, dải đồng xanh</a:t>
            </a:r>
          </a:p>
          <a:p>
            <a:pPr algn="l"/>
            <a:r>
              <a:rPr lang="vi-VN" altLang="en-US" sz="2800" b="1" i="1" dirty="0">
                <a:solidFill>
                  <a:srgbClr val="00B050"/>
                </a:solidFill>
                <a:latin typeface="Times New Roman" panose="02020603050405020304" pitchFamily="18" charset="0"/>
                <a:cs typeface="Times New Roman" panose="02020603050405020304" pitchFamily="18" charset="0"/>
              </a:rPr>
              <a:t>Con yêu màu vàng hoa mướp</a:t>
            </a:r>
          </a:p>
          <a:p>
            <a:pPr algn="l"/>
            <a:r>
              <a:rPr lang="vi-VN" altLang="en-US" sz="2800" b="1" i="1" dirty="0">
                <a:solidFill>
                  <a:srgbClr val="00B050"/>
                </a:solidFill>
                <a:latin typeface="Times New Roman" panose="02020603050405020304" pitchFamily="18" charset="0"/>
                <a:cs typeface="Times New Roman" panose="02020603050405020304" pitchFamily="18" charset="0"/>
              </a:rPr>
              <a:t>“ Con gà cục tác lá chanh”.</a:t>
            </a:r>
          </a:p>
        </p:txBody>
      </p:sp>
      <p:sp>
        <p:nvSpPr>
          <p:cNvPr id="6" name="Rectangle 11"/>
          <p:cNvSpPr/>
          <p:nvPr/>
        </p:nvSpPr>
        <p:spPr>
          <a:xfrm>
            <a:off x="459740" y="4686935"/>
            <a:ext cx="5231765" cy="1814830"/>
          </a:xfrm>
          <a:prstGeom prst="rect">
            <a:avLst/>
          </a:prstGeom>
        </p:spPr>
        <p:txBody>
          <a:bodyPr wrap="square">
            <a:spAutoFit/>
          </a:bodyPr>
          <a:lstStyle/>
          <a:p>
            <a:pPr algn="l"/>
            <a:r>
              <a:rPr lang="vi-VN" altLang="en-US" sz="2800" b="1" i="1" dirty="0">
                <a:solidFill>
                  <a:srgbClr val="00B050"/>
                </a:solidFill>
                <a:latin typeface="Times New Roman" panose="02020603050405020304" pitchFamily="18" charset="0"/>
                <a:cs typeface="Times New Roman" panose="02020603050405020304" pitchFamily="18" charset="0"/>
              </a:rPr>
              <a:t>Thời gian chạy qua tóc mẹ</a:t>
            </a:r>
          </a:p>
          <a:p>
            <a:pPr algn="l"/>
            <a:r>
              <a:rPr lang="vi-VN" altLang="en-US" sz="2800" b="1" i="1" dirty="0">
                <a:solidFill>
                  <a:srgbClr val="00B050"/>
                </a:solidFill>
                <a:latin typeface="Times New Roman" panose="02020603050405020304" pitchFamily="18" charset="0"/>
                <a:cs typeface="Times New Roman" panose="02020603050405020304" pitchFamily="18" charset="0"/>
              </a:rPr>
              <a:t>Một màu trắng đến nôn nao</a:t>
            </a:r>
          </a:p>
          <a:p>
            <a:pPr algn="l"/>
            <a:r>
              <a:rPr lang="vi-VN" altLang="en-US" sz="2800" b="1" i="1" dirty="0">
                <a:solidFill>
                  <a:srgbClr val="00B050"/>
                </a:solidFill>
                <a:latin typeface="Times New Roman" panose="02020603050405020304" pitchFamily="18" charset="0"/>
                <a:cs typeface="Times New Roman" panose="02020603050405020304" pitchFamily="18" charset="0"/>
              </a:rPr>
              <a:t>Lưng mẹ cứ còng dần xuống</a:t>
            </a:r>
          </a:p>
          <a:p>
            <a:pPr algn="l"/>
            <a:r>
              <a:rPr lang="vi-VN" altLang="en-US" sz="2800" b="1" i="1" dirty="0">
                <a:solidFill>
                  <a:srgbClr val="00B050"/>
                </a:solidFill>
                <a:latin typeface="Times New Roman" panose="02020603050405020304" pitchFamily="18" charset="0"/>
                <a:cs typeface="Times New Roman" panose="02020603050405020304" pitchFamily="18" charset="0"/>
              </a:rPr>
              <a:t>Cho con ngày một thêm cao.</a:t>
            </a:r>
          </a:p>
        </p:txBody>
      </p:sp>
      <p:sp>
        <p:nvSpPr>
          <p:cNvPr id="7" name="Rectangle 11"/>
          <p:cNvSpPr/>
          <p:nvPr/>
        </p:nvSpPr>
        <p:spPr>
          <a:xfrm>
            <a:off x="6808470" y="725805"/>
            <a:ext cx="4649470" cy="1814830"/>
          </a:xfrm>
          <a:prstGeom prst="rect">
            <a:avLst/>
          </a:prstGeom>
        </p:spPr>
        <p:txBody>
          <a:bodyPr wrap="square">
            <a:spAutoFit/>
          </a:bodyPr>
          <a:lstStyle/>
          <a:p>
            <a:pPr algn="l"/>
            <a:r>
              <a:rPr lang="vi-VN" altLang="en-US" sz="2800" b="1" i="1" dirty="0">
                <a:solidFill>
                  <a:srgbClr val="00B050"/>
                </a:solidFill>
                <a:latin typeface="Times New Roman" panose="02020603050405020304" pitchFamily="18" charset="0"/>
                <a:cs typeface="Times New Roman" panose="02020603050405020304" pitchFamily="18" charset="0"/>
              </a:rPr>
              <a:t>Mẹ ơi, trong lời mẹ hát</a:t>
            </a:r>
          </a:p>
          <a:p>
            <a:pPr algn="l"/>
            <a:r>
              <a:rPr lang="vi-VN" altLang="en-US" sz="2800" b="1" i="1" dirty="0">
                <a:solidFill>
                  <a:srgbClr val="00B050"/>
                </a:solidFill>
                <a:latin typeface="Times New Roman" panose="02020603050405020304" pitchFamily="18" charset="0"/>
                <a:cs typeface="Times New Roman" panose="02020603050405020304" pitchFamily="18" charset="0"/>
              </a:rPr>
              <a:t>Có cả cuộc đời hiện ra</a:t>
            </a:r>
          </a:p>
          <a:p>
            <a:pPr algn="l"/>
            <a:r>
              <a:rPr lang="vi-VN" altLang="en-US" sz="2800" b="1" i="1" dirty="0">
                <a:solidFill>
                  <a:srgbClr val="00B050"/>
                </a:solidFill>
                <a:latin typeface="Times New Roman" panose="02020603050405020304" pitchFamily="18" charset="0"/>
                <a:cs typeface="Times New Roman" panose="02020603050405020304" pitchFamily="18" charset="0"/>
              </a:rPr>
              <a:t>Lời ru chắp con đôi cánh</a:t>
            </a:r>
          </a:p>
          <a:p>
            <a:pPr algn="l"/>
            <a:r>
              <a:rPr lang="vi-VN" altLang="en-US" sz="2800" b="1" i="1" dirty="0">
                <a:solidFill>
                  <a:srgbClr val="00B050"/>
                </a:solidFill>
                <a:latin typeface="Times New Roman" panose="02020603050405020304" pitchFamily="18" charset="0"/>
                <a:cs typeface="Times New Roman" panose="02020603050405020304" pitchFamily="18" charset="0"/>
              </a:rPr>
              <a:t>Lớn rồi con sẽ bay xa.</a:t>
            </a:r>
          </a:p>
        </p:txBody>
      </p:sp>
      <p:pic>
        <p:nvPicPr>
          <p:cNvPr id="9" name="图片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22205" y="2729230"/>
            <a:ext cx="2028825" cy="4044315"/>
          </a:xfrm>
          <a:prstGeom prst="rect">
            <a:avLst/>
          </a:prstGeom>
          <a:noFill/>
          <a:ln>
            <a:noFill/>
          </a:ln>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16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000"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diamond(in)">
                                      <p:cBhvr>
                                        <p:cTn id="12" dur="2000"/>
                                        <p:tgtEl>
                                          <p:spTgt spid="19"/>
                                        </p:tgtEl>
                                      </p:cBhvr>
                                    </p:animEffect>
                                  </p:childTnLst>
                                </p:cTn>
                              </p:par>
                              <p:par>
                                <p:cTn id="13" presetID="8" presetClass="entr" presetSubtype="16"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diamond(in)">
                                      <p:cBhvr>
                                        <p:cTn id="15" dur="2000"/>
                                        <p:tgtEl>
                                          <p:spTgt spid="7"/>
                                        </p:tgtEl>
                                      </p:cBhvr>
                                    </p:animEffect>
                                  </p:childTnLst>
                                </p:cTn>
                              </p:par>
                              <p:par>
                                <p:cTn id="16" presetID="8" presetClass="entr" presetSubtype="16"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diamond(in)">
                                      <p:cBhvr>
                                        <p:cTn id="18" dur="2000"/>
                                        <p:tgtEl>
                                          <p:spTgt spid="6"/>
                                        </p:tgtEl>
                                      </p:cBhvr>
                                    </p:animEffect>
                                  </p:childTnLst>
                                </p:cTn>
                              </p:par>
                              <p:par>
                                <p:cTn id="19" presetID="8" presetClass="entr" presetSubtype="16"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diamond(in)">
                                      <p:cBhvr>
                                        <p:cTn id="21" dur="2000"/>
                                        <p:tgtEl>
                                          <p:spTgt spid="4"/>
                                        </p:tgtEl>
                                      </p:cBhvr>
                                    </p:animEffect>
                                  </p:childTnLst>
                                </p:cTn>
                              </p:par>
                              <p:par>
                                <p:cTn id="22" presetID="8" presetClass="entr" presetSubtype="16"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diamond(in)">
                                      <p:cBhvr>
                                        <p:cTn id="24" dur="2000"/>
                                        <p:tgtEl>
                                          <p:spTgt spid="12"/>
                                        </p:tgtEl>
                                      </p:cBhvr>
                                    </p:animEffect>
                                  </p:childTnLst>
                                </p:cTn>
                              </p:par>
                              <p:par>
                                <p:cTn id="25" presetID="8" presetClass="entr" presetSubtype="16" fill="hold"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diamond(in)">
                                      <p:cBhvr>
                                        <p:cTn id="2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9" grpId="0"/>
      <p:bldP spid="2" grpId="0"/>
      <p:bldP spid="4" grpId="0"/>
      <p:bldP spid="6"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9" name="Group 255"/>
          <p:cNvGrpSpPr/>
          <p:nvPr/>
        </p:nvGrpSpPr>
        <p:grpSpPr>
          <a:xfrm>
            <a:off x="8132445" y="6077585"/>
            <a:ext cx="982345" cy="692150"/>
            <a:chOff x="4490668" y="1848552"/>
            <a:chExt cx="1251662" cy="1198340"/>
          </a:xfrm>
          <a:solidFill>
            <a:srgbClr val="C8D85B"/>
          </a:solidFill>
        </p:grpSpPr>
        <p:sp>
          <p:nvSpPr>
            <p:cNvPr id="152" name="Freeform: Shape 108"/>
            <p:cNvSpPr/>
            <p:nvPr/>
          </p:nvSpPr>
          <p:spPr bwMode="auto">
            <a:xfrm>
              <a:off x="4882683" y="2347995"/>
              <a:ext cx="469622" cy="698897"/>
            </a:xfrm>
            <a:custGeom>
              <a:avLst/>
              <a:gdLst>
                <a:gd name="T0" fmla="*/ 130 w 164"/>
                <a:gd name="T1" fmla="*/ 299 h 299"/>
                <a:gd name="T2" fmla="*/ 123 w 164"/>
                <a:gd name="T3" fmla="*/ 132 h 299"/>
                <a:gd name="T4" fmla="*/ 161 w 164"/>
                <a:gd name="T5" fmla="*/ 47 h 299"/>
                <a:gd name="T6" fmla="*/ 143 w 164"/>
                <a:gd name="T7" fmla="*/ 51 h 299"/>
                <a:gd name="T8" fmla="*/ 108 w 164"/>
                <a:gd name="T9" fmla="*/ 75 h 299"/>
                <a:gd name="T10" fmla="*/ 80 w 164"/>
                <a:gd name="T11" fmla="*/ 6 h 299"/>
                <a:gd name="T12" fmla="*/ 77 w 164"/>
                <a:gd name="T13" fmla="*/ 51 h 299"/>
                <a:gd name="T14" fmla="*/ 48 w 164"/>
                <a:gd name="T15" fmla="*/ 33 h 299"/>
                <a:gd name="T16" fmla="*/ 27 w 164"/>
                <a:gd name="T17" fmla="*/ 16 h 299"/>
                <a:gd name="T18" fmla="*/ 52 w 164"/>
                <a:gd name="T19" fmla="*/ 74 h 299"/>
                <a:gd name="T20" fmla="*/ 10 w 164"/>
                <a:gd name="T21" fmla="*/ 35 h 299"/>
                <a:gd name="T22" fmla="*/ 9 w 164"/>
                <a:gd name="T23" fmla="*/ 53 h 299"/>
                <a:gd name="T24" fmla="*/ 43 w 164"/>
                <a:gd name="T25" fmla="*/ 93 h 299"/>
                <a:gd name="T26" fmla="*/ 10 w 164"/>
                <a:gd name="T27" fmla="*/ 75 h 299"/>
                <a:gd name="T28" fmla="*/ 20 w 164"/>
                <a:gd name="T29" fmla="*/ 97 h 299"/>
                <a:gd name="T30" fmla="*/ 71 w 164"/>
                <a:gd name="T31" fmla="*/ 161 h 299"/>
                <a:gd name="T32" fmla="*/ 62 w 164"/>
                <a:gd name="T33" fmla="*/ 299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4" h="299">
                  <a:moveTo>
                    <a:pt x="130" y="299"/>
                  </a:moveTo>
                  <a:cubicBezTo>
                    <a:pt x="130" y="299"/>
                    <a:pt x="107" y="195"/>
                    <a:pt x="123" y="132"/>
                  </a:cubicBezTo>
                  <a:cubicBezTo>
                    <a:pt x="139" y="70"/>
                    <a:pt x="164" y="57"/>
                    <a:pt x="161" y="47"/>
                  </a:cubicBezTo>
                  <a:cubicBezTo>
                    <a:pt x="159" y="38"/>
                    <a:pt x="147" y="42"/>
                    <a:pt x="143" y="51"/>
                  </a:cubicBezTo>
                  <a:cubicBezTo>
                    <a:pt x="139" y="60"/>
                    <a:pt x="123" y="78"/>
                    <a:pt x="108" y="75"/>
                  </a:cubicBezTo>
                  <a:cubicBezTo>
                    <a:pt x="94" y="72"/>
                    <a:pt x="91" y="12"/>
                    <a:pt x="80" y="6"/>
                  </a:cubicBezTo>
                  <a:cubicBezTo>
                    <a:pt x="70" y="0"/>
                    <a:pt x="73" y="27"/>
                    <a:pt x="77" y="51"/>
                  </a:cubicBezTo>
                  <a:cubicBezTo>
                    <a:pt x="81" y="75"/>
                    <a:pt x="60" y="62"/>
                    <a:pt x="48" y="33"/>
                  </a:cubicBezTo>
                  <a:cubicBezTo>
                    <a:pt x="36" y="4"/>
                    <a:pt x="28" y="12"/>
                    <a:pt x="27" y="16"/>
                  </a:cubicBezTo>
                  <a:cubicBezTo>
                    <a:pt x="25" y="20"/>
                    <a:pt x="54" y="72"/>
                    <a:pt x="52" y="74"/>
                  </a:cubicBezTo>
                  <a:cubicBezTo>
                    <a:pt x="49" y="77"/>
                    <a:pt x="13" y="34"/>
                    <a:pt x="10" y="35"/>
                  </a:cubicBezTo>
                  <a:cubicBezTo>
                    <a:pt x="6" y="36"/>
                    <a:pt x="0" y="39"/>
                    <a:pt x="9" y="53"/>
                  </a:cubicBezTo>
                  <a:cubicBezTo>
                    <a:pt x="17" y="66"/>
                    <a:pt x="44" y="89"/>
                    <a:pt x="43" y="93"/>
                  </a:cubicBezTo>
                  <a:cubicBezTo>
                    <a:pt x="41" y="97"/>
                    <a:pt x="18" y="76"/>
                    <a:pt x="10" y="75"/>
                  </a:cubicBezTo>
                  <a:cubicBezTo>
                    <a:pt x="2" y="75"/>
                    <a:pt x="5" y="86"/>
                    <a:pt x="20" y="97"/>
                  </a:cubicBezTo>
                  <a:cubicBezTo>
                    <a:pt x="34" y="108"/>
                    <a:pt x="71" y="121"/>
                    <a:pt x="71" y="161"/>
                  </a:cubicBezTo>
                  <a:cubicBezTo>
                    <a:pt x="72" y="201"/>
                    <a:pt x="62" y="299"/>
                    <a:pt x="62" y="299"/>
                  </a:cubicBezTo>
                </a:path>
              </a:pathLst>
            </a:custGeom>
            <a:grpFill/>
            <a:ln>
              <a:noFill/>
            </a:ln>
          </p:spPr>
          <p:txBody>
            <a:bodyPr anchor="ctr"/>
            <a:lstStyle/>
            <a:p>
              <a:pPr algn="ctr"/>
              <a:endParaRPr/>
            </a:p>
          </p:txBody>
        </p:sp>
        <p:sp>
          <p:nvSpPr>
            <p:cNvPr id="153" name="Freeform: Shape 109"/>
            <p:cNvSpPr/>
            <p:nvPr/>
          </p:nvSpPr>
          <p:spPr bwMode="auto">
            <a:xfrm>
              <a:off x="5000088" y="2130705"/>
              <a:ext cx="208943" cy="202697"/>
            </a:xfrm>
            <a:custGeom>
              <a:avLst/>
              <a:gdLst>
                <a:gd name="T0" fmla="*/ 32 w 73"/>
                <a:gd name="T1" fmla="*/ 87 h 87"/>
                <a:gd name="T2" fmla="*/ 1 w 73"/>
                <a:gd name="T3" fmla="*/ 50 h 87"/>
                <a:gd name="T4" fmla="*/ 14 w 73"/>
                <a:gd name="T5" fmla="*/ 0 h 87"/>
                <a:gd name="T6" fmla="*/ 32 w 73"/>
                <a:gd name="T7" fmla="*/ 87 h 87"/>
              </a:gdLst>
              <a:ahLst/>
              <a:cxnLst>
                <a:cxn ang="0">
                  <a:pos x="T0" y="T1"/>
                </a:cxn>
                <a:cxn ang="0">
                  <a:pos x="T2" y="T3"/>
                </a:cxn>
                <a:cxn ang="0">
                  <a:pos x="T4" y="T5"/>
                </a:cxn>
                <a:cxn ang="0">
                  <a:pos x="T6" y="T7"/>
                </a:cxn>
              </a:cxnLst>
              <a:rect l="0" t="0" r="r" b="b"/>
              <a:pathLst>
                <a:path w="73" h="87">
                  <a:moveTo>
                    <a:pt x="32" y="87"/>
                  </a:moveTo>
                  <a:cubicBezTo>
                    <a:pt x="32" y="87"/>
                    <a:pt x="3" y="78"/>
                    <a:pt x="1" y="50"/>
                  </a:cubicBezTo>
                  <a:cubicBezTo>
                    <a:pt x="0" y="23"/>
                    <a:pt x="14" y="0"/>
                    <a:pt x="14" y="0"/>
                  </a:cubicBezTo>
                  <a:cubicBezTo>
                    <a:pt x="14" y="0"/>
                    <a:pt x="73" y="39"/>
                    <a:pt x="32" y="87"/>
                  </a:cubicBezTo>
                  <a:close/>
                </a:path>
              </a:pathLst>
            </a:custGeom>
            <a:grpFill/>
            <a:ln>
              <a:noFill/>
            </a:ln>
          </p:spPr>
          <p:txBody>
            <a:bodyPr anchor="ctr"/>
            <a:lstStyle/>
            <a:p>
              <a:pPr algn="ctr"/>
              <a:endParaRPr/>
            </a:p>
          </p:txBody>
        </p:sp>
        <p:sp>
          <p:nvSpPr>
            <p:cNvPr id="154" name="Freeform: Shape 110"/>
            <p:cNvSpPr/>
            <p:nvPr/>
          </p:nvSpPr>
          <p:spPr bwMode="auto">
            <a:xfrm>
              <a:off x="4832935" y="2203675"/>
              <a:ext cx="167154" cy="142698"/>
            </a:xfrm>
            <a:custGeom>
              <a:avLst/>
              <a:gdLst>
                <a:gd name="T0" fmla="*/ 38 w 58"/>
                <a:gd name="T1" fmla="*/ 61 h 61"/>
                <a:gd name="T2" fmla="*/ 7 w 58"/>
                <a:gd name="T3" fmla="*/ 41 h 61"/>
                <a:gd name="T4" fmla="*/ 5 w 58"/>
                <a:gd name="T5" fmla="*/ 0 h 61"/>
                <a:gd name="T6" fmla="*/ 38 w 58"/>
                <a:gd name="T7" fmla="*/ 61 h 61"/>
              </a:gdLst>
              <a:ahLst/>
              <a:cxnLst>
                <a:cxn ang="0">
                  <a:pos x="T0" y="T1"/>
                </a:cxn>
                <a:cxn ang="0">
                  <a:pos x="T2" y="T3"/>
                </a:cxn>
                <a:cxn ang="0">
                  <a:pos x="T4" y="T5"/>
                </a:cxn>
                <a:cxn ang="0">
                  <a:pos x="T6" y="T7"/>
                </a:cxn>
              </a:cxnLst>
              <a:rect l="0" t="0" r="r" b="b"/>
              <a:pathLst>
                <a:path w="58" h="61">
                  <a:moveTo>
                    <a:pt x="38" y="61"/>
                  </a:moveTo>
                  <a:cubicBezTo>
                    <a:pt x="38" y="61"/>
                    <a:pt x="14" y="61"/>
                    <a:pt x="7" y="41"/>
                  </a:cubicBezTo>
                  <a:cubicBezTo>
                    <a:pt x="0" y="20"/>
                    <a:pt x="5" y="0"/>
                    <a:pt x="5" y="0"/>
                  </a:cubicBezTo>
                  <a:cubicBezTo>
                    <a:pt x="5" y="0"/>
                    <a:pt x="58" y="17"/>
                    <a:pt x="38" y="61"/>
                  </a:cubicBezTo>
                  <a:close/>
                </a:path>
              </a:pathLst>
            </a:custGeom>
            <a:grpFill/>
            <a:ln>
              <a:noFill/>
            </a:ln>
          </p:spPr>
          <p:txBody>
            <a:bodyPr anchor="ctr"/>
            <a:lstStyle/>
            <a:p>
              <a:pPr algn="ctr"/>
              <a:endParaRPr/>
            </a:p>
          </p:txBody>
        </p:sp>
        <p:sp>
          <p:nvSpPr>
            <p:cNvPr id="155" name="Freeform: Shape 111"/>
            <p:cNvSpPr/>
            <p:nvPr/>
          </p:nvSpPr>
          <p:spPr bwMode="auto">
            <a:xfrm>
              <a:off x="5137394" y="2056113"/>
              <a:ext cx="177104" cy="158914"/>
            </a:xfrm>
            <a:custGeom>
              <a:avLst/>
              <a:gdLst>
                <a:gd name="T0" fmla="*/ 17 w 62"/>
                <a:gd name="T1" fmla="*/ 68 h 68"/>
                <a:gd name="T2" fmla="*/ 9 w 62"/>
                <a:gd name="T3" fmla="*/ 31 h 68"/>
                <a:gd name="T4" fmla="*/ 36 w 62"/>
                <a:gd name="T5" fmla="*/ 0 h 68"/>
                <a:gd name="T6" fmla="*/ 17 w 62"/>
                <a:gd name="T7" fmla="*/ 68 h 68"/>
              </a:gdLst>
              <a:ahLst/>
              <a:cxnLst>
                <a:cxn ang="0">
                  <a:pos x="T0" y="T1"/>
                </a:cxn>
                <a:cxn ang="0">
                  <a:pos x="T2" y="T3"/>
                </a:cxn>
                <a:cxn ang="0">
                  <a:pos x="T4" y="T5"/>
                </a:cxn>
                <a:cxn ang="0">
                  <a:pos x="T6" y="T7"/>
                </a:cxn>
              </a:cxnLst>
              <a:rect l="0" t="0" r="r" b="b"/>
              <a:pathLst>
                <a:path w="62" h="68">
                  <a:moveTo>
                    <a:pt x="17" y="68"/>
                  </a:moveTo>
                  <a:cubicBezTo>
                    <a:pt x="17" y="68"/>
                    <a:pt x="0" y="51"/>
                    <a:pt x="9" y="31"/>
                  </a:cubicBezTo>
                  <a:cubicBezTo>
                    <a:pt x="18" y="11"/>
                    <a:pt x="36" y="0"/>
                    <a:pt x="36" y="0"/>
                  </a:cubicBezTo>
                  <a:cubicBezTo>
                    <a:pt x="36" y="0"/>
                    <a:pt x="62" y="50"/>
                    <a:pt x="17" y="68"/>
                  </a:cubicBezTo>
                  <a:close/>
                </a:path>
              </a:pathLst>
            </a:custGeom>
            <a:grpFill/>
            <a:ln>
              <a:noFill/>
            </a:ln>
          </p:spPr>
          <p:txBody>
            <a:bodyPr anchor="ctr"/>
            <a:lstStyle/>
            <a:p>
              <a:pPr algn="ctr"/>
              <a:endParaRPr/>
            </a:p>
          </p:txBody>
        </p:sp>
        <p:sp>
          <p:nvSpPr>
            <p:cNvPr id="156" name="Freeform: Shape 112"/>
            <p:cNvSpPr/>
            <p:nvPr/>
          </p:nvSpPr>
          <p:spPr bwMode="auto">
            <a:xfrm>
              <a:off x="4765277" y="2325293"/>
              <a:ext cx="131335" cy="108646"/>
            </a:xfrm>
            <a:custGeom>
              <a:avLst/>
              <a:gdLst>
                <a:gd name="T0" fmla="*/ 42 w 46"/>
                <a:gd name="T1" fmla="*/ 41 h 47"/>
                <a:gd name="T2" fmla="*/ 12 w 46"/>
                <a:gd name="T3" fmla="*/ 32 h 47"/>
                <a:gd name="T4" fmla="*/ 0 w 46"/>
                <a:gd name="T5" fmla="*/ 0 h 47"/>
                <a:gd name="T6" fmla="*/ 42 w 46"/>
                <a:gd name="T7" fmla="*/ 41 h 47"/>
              </a:gdLst>
              <a:ahLst/>
              <a:cxnLst>
                <a:cxn ang="0">
                  <a:pos x="T0" y="T1"/>
                </a:cxn>
                <a:cxn ang="0">
                  <a:pos x="T2" y="T3"/>
                </a:cxn>
                <a:cxn ang="0">
                  <a:pos x="T4" y="T5"/>
                </a:cxn>
                <a:cxn ang="0">
                  <a:pos x="T6" y="T7"/>
                </a:cxn>
              </a:cxnLst>
              <a:rect l="0" t="0" r="r" b="b"/>
              <a:pathLst>
                <a:path w="46" h="47">
                  <a:moveTo>
                    <a:pt x="42" y="41"/>
                  </a:moveTo>
                  <a:cubicBezTo>
                    <a:pt x="42" y="41"/>
                    <a:pt x="23" y="47"/>
                    <a:pt x="12" y="32"/>
                  </a:cubicBezTo>
                  <a:cubicBezTo>
                    <a:pt x="1" y="18"/>
                    <a:pt x="0" y="0"/>
                    <a:pt x="0" y="0"/>
                  </a:cubicBezTo>
                  <a:cubicBezTo>
                    <a:pt x="0" y="0"/>
                    <a:pt x="46" y="1"/>
                    <a:pt x="42" y="41"/>
                  </a:cubicBezTo>
                  <a:close/>
                </a:path>
              </a:pathLst>
            </a:custGeom>
            <a:grpFill/>
            <a:ln>
              <a:noFill/>
            </a:ln>
          </p:spPr>
          <p:txBody>
            <a:bodyPr anchor="ctr"/>
            <a:lstStyle/>
            <a:p>
              <a:pPr algn="ctr"/>
              <a:endParaRPr/>
            </a:p>
          </p:txBody>
        </p:sp>
        <p:sp>
          <p:nvSpPr>
            <p:cNvPr id="157" name="Freeform: Shape 113"/>
            <p:cNvSpPr/>
            <p:nvPr/>
          </p:nvSpPr>
          <p:spPr bwMode="auto">
            <a:xfrm>
              <a:off x="4727469" y="2433938"/>
              <a:ext cx="161184" cy="119996"/>
            </a:xfrm>
            <a:custGeom>
              <a:avLst/>
              <a:gdLst>
                <a:gd name="T0" fmla="*/ 56 w 56"/>
                <a:gd name="T1" fmla="*/ 38 h 51"/>
                <a:gd name="T2" fmla="*/ 25 w 56"/>
                <a:gd name="T3" fmla="*/ 44 h 51"/>
                <a:gd name="T4" fmla="*/ 0 w 56"/>
                <a:gd name="T5" fmla="*/ 20 h 51"/>
                <a:gd name="T6" fmla="*/ 56 w 56"/>
                <a:gd name="T7" fmla="*/ 38 h 51"/>
              </a:gdLst>
              <a:ahLst/>
              <a:cxnLst>
                <a:cxn ang="0">
                  <a:pos x="T0" y="T1"/>
                </a:cxn>
                <a:cxn ang="0">
                  <a:pos x="T2" y="T3"/>
                </a:cxn>
                <a:cxn ang="0">
                  <a:pos x="T4" y="T5"/>
                </a:cxn>
                <a:cxn ang="0">
                  <a:pos x="T6" y="T7"/>
                </a:cxn>
              </a:cxnLst>
              <a:rect l="0" t="0" r="r" b="b"/>
              <a:pathLst>
                <a:path w="56" h="51">
                  <a:moveTo>
                    <a:pt x="56" y="38"/>
                  </a:moveTo>
                  <a:cubicBezTo>
                    <a:pt x="56" y="38"/>
                    <a:pt x="42" y="51"/>
                    <a:pt x="25" y="44"/>
                  </a:cubicBezTo>
                  <a:cubicBezTo>
                    <a:pt x="9" y="36"/>
                    <a:pt x="0" y="20"/>
                    <a:pt x="0" y="20"/>
                  </a:cubicBezTo>
                  <a:cubicBezTo>
                    <a:pt x="0" y="20"/>
                    <a:pt x="42" y="0"/>
                    <a:pt x="56" y="38"/>
                  </a:cubicBezTo>
                  <a:close/>
                </a:path>
              </a:pathLst>
            </a:custGeom>
            <a:grpFill/>
            <a:ln>
              <a:noFill/>
            </a:ln>
          </p:spPr>
          <p:txBody>
            <a:bodyPr anchor="ctr"/>
            <a:lstStyle/>
            <a:p>
              <a:pPr algn="ctr"/>
              <a:endParaRPr/>
            </a:p>
          </p:txBody>
        </p:sp>
        <p:sp>
          <p:nvSpPr>
            <p:cNvPr id="158" name="Freeform: Shape 114"/>
            <p:cNvSpPr/>
            <p:nvPr/>
          </p:nvSpPr>
          <p:spPr bwMode="auto">
            <a:xfrm>
              <a:off x="4761297" y="2544205"/>
              <a:ext cx="159194" cy="111889"/>
            </a:xfrm>
            <a:custGeom>
              <a:avLst/>
              <a:gdLst>
                <a:gd name="T0" fmla="*/ 55 w 55"/>
                <a:gd name="T1" fmla="*/ 21 h 48"/>
                <a:gd name="T2" fmla="*/ 34 w 55"/>
                <a:gd name="T3" fmla="*/ 44 h 48"/>
                <a:gd name="T4" fmla="*/ 0 w 55"/>
                <a:gd name="T5" fmla="*/ 41 h 48"/>
                <a:gd name="T6" fmla="*/ 55 w 55"/>
                <a:gd name="T7" fmla="*/ 21 h 48"/>
              </a:gdLst>
              <a:ahLst/>
              <a:cxnLst>
                <a:cxn ang="0">
                  <a:pos x="T0" y="T1"/>
                </a:cxn>
                <a:cxn ang="0">
                  <a:pos x="T2" y="T3"/>
                </a:cxn>
                <a:cxn ang="0">
                  <a:pos x="T4" y="T5"/>
                </a:cxn>
                <a:cxn ang="0">
                  <a:pos x="T6" y="T7"/>
                </a:cxn>
              </a:cxnLst>
              <a:rect l="0" t="0" r="r" b="b"/>
              <a:pathLst>
                <a:path w="55" h="48">
                  <a:moveTo>
                    <a:pt x="55" y="21"/>
                  </a:moveTo>
                  <a:cubicBezTo>
                    <a:pt x="55" y="21"/>
                    <a:pt x="52" y="41"/>
                    <a:pt x="34" y="44"/>
                  </a:cubicBezTo>
                  <a:cubicBezTo>
                    <a:pt x="17" y="48"/>
                    <a:pt x="0" y="41"/>
                    <a:pt x="0" y="41"/>
                  </a:cubicBezTo>
                  <a:cubicBezTo>
                    <a:pt x="0" y="41"/>
                    <a:pt x="20" y="0"/>
                    <a:pt x="55" y="21"/>
                  </a:cubicBezTo>
                  <a:close/>
                </a:path>
              </a:pathLst>
            </a:custGeom>
            <a:grpFill/>
            <a:ln>
              <a:noFill/>
            </a:ln>
          </p:spPr>
          <p:txBody>
            <a:bodyPr anchor="ctr"/>
            <a:lstStyle/>
            <a:p>
              <a:pPr algn="ctr"/>
              <a:endParaRPr/>
            </a:p>
          </p:txBody>
        </p:sp>
        <p:sp>
          <p:nvSpPr>
            <p:cNvPr id="159" name="Freeform: Shape 115"/>
            <p:cNvSpPr/>
            <p:nvPr/>
          </p:nvSpPr>
          <p:spPr bwMode="auto">
            <a:xfrm>
              <a:off x="4622003" y="2505287"/>
              <a:ext cx="161184" cy="113510"/>
            </a:xfrm>
            <a:custGeom>
              <a:avLst/>
              <a:gdLst>
                <a:gd name="T0" fmla="*/ 56 w 56"/>
                <a:gd name="T1" fmla="*/ 24 h 49"/>
                <a:gd name="T2" fmla="*/ 34 w 56"/>
                <a:gd name="T3" fmla="*/ 46 h 49"/>
                <a:gd name="T4" fmla="*/ 0 w 56"/>
                <a:gd name="T5" fmla="*/ 41 h 49"/>
                <a:gd name="T6" fmla="*/ 56 w 56"/>
                <a:gd name="T7" fmla="*/ 24 h 49"/>
              </a:gdLst>
              <a:ahLst/>
              <a:cxnLst>
                <a:cxn ang="0">
                  <a:pos x="T0" y="T1"/>
                </a:cxn>
                <a:cxn ang="0">
                  <a:pos x="T2" y="T3"/>
                </a:cxn>
                <a:cxn ang="0">
                  <a:pos x="T4" y="T5"/>
                </a:cxn>
                <a:cxn ang="0">
                  <a:pos x="T6" y="T7"/>
                </a:cxn>
              </a:cxnLst>
              <a:rect l="0" t="0" r="r" b="b"/>
              <a:pathLst>
                <a:path w="56" h="49">
                  <a:moveTo>
                    <a:pt x="56" y="24"/>
                  </a:moveTo>
                  <a:cubicBezTo>
                    <a:pt x="56" y="24"/>
                    <a:pt x="52" y="43"/>
                    <a:pt x="34" y="46"/>
                  </a:cubicBezTo>
                  <a:cubicBezTo>
                    <a:pt x="16" y="49"/>
                    <a:pt x="0" y="41"/>
                    <a:pt x="0" y="41"/>
                  </a:cubicBezTo>
                  <a:cubicBezTo>
                    <a:pt x="0" y="41"/>
                    <a:pt x="22" y="0"/>
                    <a:pt x="56" y="24"/>
                  </a:cubicBezTo>
                  <a:close/>
                </a:path>
              </a:pathLst>
            </a:custGeom>
            <a:grpFill/>
            <a:ln>
              <a:noFill/>
            </a:ln>
          </p:spPr>
          <p:txBody>
            <a:bodyPr anchor="ctr"/>
            <a:lstStyle/>
            <a:p>
              <a:pPr algn="ctr"/>
              <a:endParaRPr/>
            </a:p>
          </p:txBody>
        </p:sp>
        <p:sp>
          <p:nvSpPr>
            <p:cNvPr id="160" name="Freeform: Shape 116"/>
            <p:cNvSpPr/>
            <p:nvPr/>
          </p:nvSpPr>
          <p:spPr bwMode="auto">
            <a:xfrm>
              <a:off x="4635933" y="2341509"/>
              <a:ext cx="161184" cy="121618"/>
            </a:xfrm>
            <a:custGeom>
              <a:avLst/>
              <a:gdLst>
                <a:gd name="T0" fmla="*/ 56 w 56"/>
                <a:gd name="T1" fmla="*/ 38 h 52"/>
                <a:gd name="T2" fmla="*/ 25 w 56"/>
                <a:gd name="T3" fmla="*/ 44 h 52"/>
                <a:gd name="T4" fmla="*/ 0 w 56"/>
                <a:gd name="T5" fmla="*/ 22 h 52"/>
                <a:gd name="T6" fmla="*/ 56 w 56"/>
                <a:gd name="T7" fmla="*/ 38 h 52"/>
              </a:gdLst>
              <a:ahLst/>
              <a:cxnLst>
                <a:cxn ang="0">
                  <a:pos x="T0" y="T1"/>
                </a:cxn>
                <a:cxn ang="0">
                  <a:pos x="T2" y="T3"/>
                </a:cxn>
                <a:cxn ang="0">
                  <a:pos x="T4" y="T5"/>
                </a:cxn>
                <a:cxn ang="0">
                  <a:pos x="T6" y="T7"/>
                </a:cxn>
              </a:cxnLst>
              <a:rect l="0" t="0" r="r" b="b"/>
              <a:pathLst>
                <a:path w="56" h="52">
                  <a:moveTo>
                    <a:pt x="56" y="38"/>
                  </a:moveTo>
                  <a:cubicBezTo>
                    <a:pt x="56" y="38"/>
                    <a:pt x="42" y="52"/>
                    <a:pt x="25" y="44"/>
                  </a:cubicBezTo>
                  <a:cubicBezTo>
                    <a:pt x="9" y="37"/>
                    <a:pt x="0" y="22"/>
                    <a:pt x="0" y="22"/>
                  </a:cubicBezTo>
                  <a:cubicBezTo>
                    <a:pt x="0" y="22"/>
                    <a:pt x="40" y="0"/>
                    <a:pt x="56" y="38"/>
                  </a:cubicBezTo>
                  <a:close/>
                </a:path>
              </a:pathLst>
            </a:custGeom>
            <a:grpFill/>
            <a:ln>
              <a:noFill/>
            </a:ln>
          </p:spPr>
          <p:txBody>
            <a:bodyPr anchor="ctr"/>
            <a:lstStyle/>
            <a:p>
              <a:pPr algn="ctr"/>
              <a:endParaRPr/>
            </a:p>
          </p:txBody>
        </p:sp>
        <p:sp>
          <p:nvSpPr>
            <p:cNvPr id="161" name="Freeform: Shape 117"/>
            <p:cNvSpPr/>
            <p:nvPr/>
          </p:nvSpPr>
          <p:spPr bwMode="auto">
            <a:xfrm>
              <a:off x="4576235" y="2430695"/>
              <a:ext cx="137305" cy="95673"/>
            </a:xfrm>
            <a:custGeom>
              <a:avLst/>
              <a:gdLst>
                <a:gd name="T0" fmla="*/ 48 w 48"/>
                <a:gd name="T1" fmla="*/ 26 h 41"/>
                <a:gd name="T2" fmla="*/ 26 w 48"/>
                <a:gd name="T3" fmla="*/ 39 h 41"/>
                <a:gd name="T4" fmla="*/ 0 w 48"/>
                <a:gd name="T5" fmla="*/ 28 h 41"/>
                <a:gd name="T6" fmla="*/ 48 w 48"/>
                <a:gd name="T7" fmla="*/ 26 h 41"/>
              </a:gdLst>
              <a:ahLst/>
              <a:cxnLst>
                <a:cxn ang="0">
                  <a:pos x="T0" y="T1"/>
                </a:cxn>
                <a:cxn ang="0">
                  <a:pos x="T2" y="T3"/>
                </a:cxn>
                <a:cxn ang="0">
                  <a:pos x="T4" y="T5"/>
                </a:cxn>
                <a:cxn ang="0">
                  <a:pos x="T6" y="T7"/>
                </a:cxn>
              </a:cxnLst>
              <a:rect l="0" t="0" r="r" b="b"/>
              <a:pathLst>
                <a:path w="48" h="41">
                  <a:moveTo>
                    <a:pt x="48" y="26"/>
                  </a:moveTo>
                  <a:cubicBezTo>
                    <a:pt x="48" y="26"/>
                    <a:pt x="41" y="41"/>
                    <a:pt x="26" y="39"/>
                  </a:cubicBezTo>
                  <a:cubicBezTo>
                    <a:pt x="11" y="37"/>
                    <a:pt x="0" y="28"/>
                    <a:pt x="0" y="28"/>
                  </a:cubicBezTo>
                  <a:cubicBezTo>
                    <a:pt x="0" y="28"/>
                    <a:pt x="27" y="0"/>
                    <a:pt x="48" y="26"/>
                  </a:cubicBezTo>
                  <a:close/>
                </a:path>
              </a:pathLst>
            </a:custGeom>
            <a:grpFill/>
            <a:ln>
              <a:noFill/>
            </a:ln>
          </p:spPr>
          <p:txBody>
            <a:bodyPr anchor="ctr"/>
            <a:lstStyle/>
            <a:p>
              <a:pPr algn="ctr"/>
              <a:endParaRPr/>
            </a:p>
          </p:txBody>
        </p:sp>
        <p:sp>
          <p:nvSpPr>
            <p:cNvPr id="162" name="Freeform: Shape 118"/>
            <p:cNvSpPr/>
            <p:nvPr/>
          </p:nvSpPr>
          <p:spPr bwMode="auto">
            <a:xfrm>
              <a:off x="4685680" y="2195568"/>
              <a:ext cx="111436" cy="97294"/>
            </a:xfrm>
            <a:custGeom>
              <a:avLst/>
              <a:gdLst>
                <a:gd name="T0" fmla="*/ 39 w 39"/>
                <a:gd name="T1" fmla="*/ 34 h 41"/>
                <a:gd name="T2" fmla="*/ 13 w 39"/>
                <a:gd name="T3" fmla="*/ 30 h 41"/>
                <a:gd name="T4" fmla="*/ 0 w 39"/>
                <a:gd name="T5" fmla="*/ 6 h 41"/>
                <a:gd name="T6" fmla="*/ 39 w 39"/>
                <a:gd name="T7" fmla="*/ 34 h 41"/>
              </a:gdLst>
              <a:ahLst/>
              <a:cxnLst>
                <a:cxn ang="0">
                  <a:pos x="T0" y="T1"/>
                </a:cxn>
                <a:cxn ang="0">
                  <a:pos x="T2" y="T3"/>
                </a:cxn>
                <a:cxn ang="0">
                  <a:pos x="T4" y="T5"/>
                </a:cxn>
                <a:cxn ang="0">
                  <a:pos x="T6" y="T7"/>
                </a:cxn>
              </a:cxnLst>
              <a:rect l="0" t="0" r="r" b="b"/>
              <a:pathLst>
                <a:path w="39" h="41">
                  <a:moveTo>
                    <a:pt x="39" y="34"/>
                  </a:moveTo>
                  <a:cubicBezTo>
                    <a:pt x="39" y="34"/>
                    <a:pt x="24" y="41"/>
                    <a:pt x="13" y="30"/>
                  </a:cubicBezTo>
                  <a:cubicBezTo>
                    <a:pt x="3" y="20"/>
                    <a:pt x="0" y="6"/>
                    <a:pt x="0" y="6"/>
                  </a:cubicBezTo>
                  <a:cubicBezTo>
                    <a:pt x="0" y="6"/>
                    <a:pt x="37" y="0"/>
                    <a:pt x="39" y="34"/>
                  </a:cubicBezTo>
                  <a:close/>
                </a:path>
              </a:pathLst>
            </a:custGeom>
            <a:grpFill/>
            <a:ln>
              <a:noFill/>
            </a:ln>
          </p:spPr>
          <p:txBody>
            <a:bodyPr anchor="ctr"/>
            <a:lstStyle/>
            <a:p>
              <a:pPr algn="ctr"/>
              <a:endParaRPr/>
            </a:p>
          </p:txBody>
        </p:sp>
        <p:sp>
          <p:nvSpPr>
            <p:cNvPr id="163" name="Freeform: Shape 119"/>
            <p:cNvSpPr/>
            <p:nvPr/>
          </p:nvSpPr>
          <p:spPr bwMode="auto">
            <a:xfrm>
              <a:off x="4582204" y="2130705"/>
              <a:ext cx="87557" cy="74592"/>
            </a:xfrm>
            <a:custGeom>
              <a:avLst/>
              <a:gdLst>
                <a:gd name="T0" fmla="*/ 31 w 31"/>
                <a:gd name="T1" fmla="*/ 27 h 32"/>
                <a:gd name="T2" fmla="*/ 11 w 31"/>
                <a:gd name="T3" fmla="*/ 24 h 32"/>
                <a:gd name="T4" fmla="*/ 0 w 31"/>
                <a:gd name="T5" fmla="*/ 4 h 32"/>
                <a:gd name="T6" fmla="*/ 31 w 31"/>
                <a:gd name="T7" fmla="*/ 27 h 32"/>
              </a:gdLst>
              <a:ahLst/>
              <a:cxnLst>
                <a:cxn ang="0">
                  <a:pos x="T0" y="T1"/>
                </a:cxn>
                <a:cxn ang="0">
                  <a:pos x="T2" y="T3"/>
                </a:cxn>
                <a:cxn ang="0">
                  <a:pos x="T4" y="T5"/>
                </a:cxn>
                <a:cxn ang="0">
                  <a:pos x="T6" y="T7"/>
                </a:cxn>
              </a:cxnLst>
              <a:rect l="0" t="0" r="r" b="b"/>
              <a:pathLst>
                <a:path w="31" h="32">
                  <a:moveTo>
                    <a:pt x="31" y="27"/>
                  </a:moveTo>
                  <a:cubicBezTo>
                    <a:pt x="31" y="27"/>
                    <a:pt x="19" y="32"/>
                    <a:pt x="11" y="24"/>
                  </a:cubicBezTo>
                  <a:cubicBezTo>
                    <a:pt x="2" y="16"/>
                    <a:pt x="0" y="4"/>
                    <a:pt x="0" y="4"/>
                  </a:cubicBezTo>
                  <a:cubicBezTo>
                    <a:pt x="0" y="4"/>
                    <a:pt x="30" y="0"/>
                    <a:pt x="31" y="27"/>
                  </a:cubicBezTo>
                  <a:close/>
                </a:path>
              </a:pathLst>
            </a:custGeom>
            <a:grpFill/>
            <a:ln>
              <a:noFill/>
            </a:ln>
          </p:spPr>
          <p:txBody>
            <a:bodyPr anchor="ctr"/>
            <a:lstStyle/>
            <a:p>
              <a:pPr algn="ctr"/>
              <a:endParaRPr/>
            </a:p>
          </p:txBody>
        </p:sp>
        <p:sp>
          <p:nvSpPr>
            <p:cNvPr id="164" name="Freeform: Shape 120"/>
            <p:cNvSpPr/>
            <p:nvPr/>
          </p:nvSpPr>
          <p:spPr bwMode="auto">
            <a:xfrm>
              <a:off x="4739409" y="2099895"/>
              <a:ext cx="109446" cy="94051"/>
            </a:xfrm>
            <a:custGeom>
              <a:avLst/>
              <a:gdLst>
                <a:gd name="T0" fmla="*/ 32 w 38"/>
                <a:gd name="T1" fmla="*/ 36 h 40"/>
                <a:gd name="T2" fmla="*/ 8 w 38"/>
                <a:gd name="T3" fmla="*/ 27 h 40"/>
                <a:gd name="T4" fmla="*/ 0 w 38"/>
                <a:gd name="T5" fmla="*/ 0 h 40"/>
                <a:gd name="T6" fmla="*/ 32 w 38"/>
                <a:gd name="T7" fmla="*/ 36 h 40"/>
              </a:gdLst>
              <a:ahLst/>
              <a:cxnLst>
                <a:cxn ang="0">
                  <a:pos x="T0" y="T1"/>
                </a:cxn>
                <a:cxn ang="0">
                  <a:pos x="T2" y="T3"/>
                </a:cxn>
                <a:cxn ang="0">
                  <a:pos x="T4" y="T5"/>
                </a:cxn>
                <a:cxn ang="0">
                  <a:pos x="T6" y="T7"/>
                </a:cxn>
              </a:cxnLst>
              <a:rect l="0" t="0" r="r" b="b"/>
              <a:pathLst>
                <a:path w="38" h="40">
                  <a:moveTo>
                    <a:pt x="32" y="36"/>
                  </a:moveTo>
                  <a:cubicBezTo>
                    <a:pt x="32" y="36"/>
                    <a:pt x="16" y="40"/>
                    <a:pt x="8" y="27"/>
                  </a:cubicBezTo>
                  <a:cubicBezTo>
                    <a:pt x="0" y="15"/>
                    <a:pt x="0" y="0"/>
                    <a:pt x="0" y="0"/>
                  </a:cubicBezTo>
                  <a:cubicBezTo>
                    <a:pt x="0" y="0"/>
                    <a:pt x="38" y="4"/>
                    <a:pt x="32" y="36"/>
                  </a:cubicBezTo>
                  <a:close/>
                </a:path>
              </a:pathLst>
            </a:custGeom>
            <a:grpFill/>
            <a:ln>
              <a:noFill/>
            </a:ln>
          </p:spPr>
          <p:txBody>
            <a:bodyPr anchor="ctr"/>
            <a:lstStyle/>
            <a:p>
              <a:pPr algn="ctr"/>
              <a:endParaRPr/>
            </a:p>
          </p:txBody>
        </p:sp>
        <p:sp>
          <p:nvSpPr>
            <p:cNvPr id="165" name="Freeform: Shape 121"/>
            <p:cNvSpPr/>
            <p:nvPr/>
          </p:nvSpPr>
          <p:spPr bwMode="auto">
            <a:xfrm>
              <a:off x="4753338" y="1981521"/>
              <a:ext cx="109446" cy="94051"/>
            </a:xfrm>
            <a:custGeom>
              <a:avLst/>
              <a:gdLst>
                <a:gd name="T0" fmla="*/ 31 w 38"/>
                <a:gd name="T1" fmla="*/ 36 h 40"/>
                <a:gd name="T2" fmla="*/ 8 w 38"/>
                <a:gd name="T3" fmla="*/ 27 h 40"/>
                <a:gd name="T4" fmla="*/ 0 w 38"/>
                <a:gd name="T5" fmla="*/ 0 h 40"/>
                <a:gd name="T6" fmla="*/ 31 w 38"/>
                <a:gd name="T7" fmla="*/ 36 h 40"/>
              </a:gdLst>
              <a:ahLst/>
              <a:cxnLst>
                <a:cxn ang="0">
                  <a:pos x="T0" y="T1"/>
                </a:cxn>
                <a:cxn ang="0">
                  <a:pos x="T2" y="T3"/>
                </a:cxn>
                <a:cxn ang="0">
                  <a:pos x="T4" y="T5"/>
                </a:cxn>
                <a:cxn ang="0">
                  <a:pos x="T6" y="T7"/>
                </a:cxn>
              </a:cxnLst>
              <a:rect l="0" t="0" r="r" b="b"/>
              <a:pathLst>
                <a:path w="38" h="40">
                  <a:moveTo>
                    <a:pt x="31" y="36"/>
                  </a:moveTo>
                  <a:cubicBezTo>
                    <a:pt x="31" y="36"/>
                    <a:pt x="15" y="40"/>
                    <a:pt x="8" y="27"/>
                  </a:cubicBezTo>
                  <a:cubicBezTo>
                    <a:pt x="0" y="14"/>
                    <a:pt x="0" y="0"/>
                    <a:pt x="0" y="0"/>
                  </a:cubicBezTo>
                  <a:cubicBezTo>
                    <a:pt x="0" y="0"/>
                    <a:pt x="38" y="3"/>
                    <a:pt x="31" y="36"/>
                  </a:cubicBezTo>
                  <a:close/>
                </a:path>
              </a:pathLst>
            </a:custGeom>
            <a:grpFill/>
            <a:ln>
              <a:noFill/>
            </a:ln>
          </p:spPr>
          <p:txBody>
            <a:bodyPr anchor="ctr"/>
            <a:lstStyle/>
            <a:p>
              <a:pPr algn="ctr"/>
              <a:endParaRPr/>
            </a:p>
          </p:txBody>
        </p:sp>
        <p:sp>
          <p:nvSpPr>
            <p:cNvPr id="166" name="Freeform: Shape 122"/>
            <p:cNvSpPr/>
            <p:nvPr/>
          </p:nvSpPr>
          <p:spPr bwMode="auto">
            <a:xfrm>
              <a:off x="5053817" y="1848552"/>
              <a:ext cx="123375" cy="105402"/>
            </a:xfrm>
            <a:custGeom>
              <a:avLst/>
              <a:gdLst>
                <a:gd name="T0" fmla="*/ 11 w 43"/>
                <a:gd name="T1" fmla="*/ 45 h 45"/>
                <a:gd name="T2" fmla="*/ 7 w 43"/>
                <a:gd name="T3" fmla="*/ 20 h 45"/>
                <a:gd name="T4" fmla="*/ 27 w 43"/>
                <a:gd name="T5" fmla="*/ 0 h 45"/>
                <a:gd name="T6" fmla="*/ 11 w 43"/>
                <a:gd name="T7" fmla="*/ 45 h 45"/>
              </a:gdLst>
              <a:ahLst/>
              <a:cxnLst>
                <a:cxn ang="0">
                  <a:pos x="T0" y="T1"/>
                </a:cxn>
                <a:cxn ang="0">
                  <a:pos x="T2" y="T3"/>
                </a:cxn>
                <a:cxn ang="0">
                  <a:pos x="T4" y="T5"/>
                </a:cxn>
                <a:cxn ang="0">
                  <a:pos x="T6" y="T7"/>
                </a:cxn>
              </a:cxnLst>
              <a:rect l="0" t="0" r="r" b="b"/>
              <a:pathLst>
                <a:path w="43" h="45">
                  <a:moveTo>
                    <a:pt x="11" y="45"/>
                  </a:moveTo>
                  <a:cubicBezTo>
                    <a:pt x="11" y="45"/>
                    <a:pt x="0" y="33"/>
                    <a:pt x="7" y="20"/>
                  </a:cubicBezTo>
                  <a:cubicBezTo>
                    <a:pt x="14" y="7"/>
                    <a:pt x="27" y="0"/>
                    <a:pt x="27" y="0"/>
                  </a:cubicBezTo>
                  <a:cubicBezTo>
                    <a:pt x="27" y="0"/>
                    <a:pt x="43" y="34"/>
                    <a:pt x="11" y="45"/>
                  </a:cubicBezTo>
                  <a:close/>
                </a:path>
              </a:pathLst>
            </a:custGeom>
            <a:grpFill/>
            <a:ln>
              <a:noFill/>
            </a:ln>
          </p:spPr>
          <p:txBody>
            <a:bodyPr anchor="ctr"/>
            <a:lstStyle/>
            <a:p>
              <a:pPr algn="ctr"/>
              <a:endParaRPr/>
            </a:p>
          </p:txBody>
        </p:sp>
        <p:sp>
          <p:nvSpPr>
            <p:cNvPr id="167" name="Freeform: Shape 123"/>
            <p:cNvSpPr/>
            <p:nvPr/>
          </p:nvSpPr>
          <p:spPr bwMode="auto">
            <a:xfrm>
              <a:off x="5475680" y="2104760"/>
              <a:ext cx="101487" cy="79457"/>
            </a:xfrm>
            <a:custGeom>
              <a:avLst/>
              <a:gdLst>
                <a:gd name="T0" fmla="*/ 3 w 35"/>
                <a:gd name="T1" fmla="*/ 29 h 34"/>
                <a:gd name="T2" fmla="*/ 11 w 35"/>
                <a:gd name="T3" fmla="*/ 8 h 34"/>
                <a:gd name="T4" fmla="*/ 35 w 35"/>
                <a:gd name="T5" fmla="*/ 0 h 34"/>
                <a:gd name="T6" fmla="*/ 3 w 35"/>
                <a:gd name="T7" fmla="*/ 29 h 34"/>
              </a:gdLst>
              <a:ahLst/>
              <a:cxnLst>
                <a:cxn ang="0">
                  <a:pos x="T0" y="T1"/>
                </a:cxn>
                <a:cxn ang="0">
                  <a:pos x="T2" y="T3"/>
                </a:cxn>
                <a:cxn ang="0">
                  <a:pos x="T4" y="T5"/>
                </a:cxn>
                <a:cxn ang="0">
                  <a:pos x="T6" y="T7"/>
                </a:cxn>
              </a:cxnLst>
              <a:rect l="0" t="0" r="r" b="b"/>
              <a:pathLst>
                <a:path w="35" h="34">
                  <a:moveTo>
                    <a:pt x="3" y="29"/>
                  </a:moveTo>
                  <a:cubicBezTo>
                    <a:pt x="3" y="29"/>
                    <a:pt x="0" y="15"/>
                    <a:pt x="11" y="8"/>
                  </a:cubicBezTo>
                  <a:cubicBezTo>
                    <a:pt x="22" y="0"/>
                    <a:pt x="35" y="0"/>
                    <a:pt x="35" y="0"/>
                  </a:cubicBezTo>
                  <a:cubicBezTo>
                    <a:pt x="35" y="0"/>
                    <a:pt x="33" y="34"/>
                    <a:pt x="3" y="29"/>
                  </a:cubicBezTo>
                  <a:close/>
                </a:path>
              </a:pathLst>
            </a:custGeom>
            <a:grpFill/>
            <a:ln>
              <a:noFill/>
            </a:ln>
          </p:spPr>
          <p:txBody>
            <a:bodyPr anchor="ctr"/>
            <a:lstStyle/>
            <a:p>
              <a:pPr algn="ctr"/>
              <a:endParaRPr/>
            </a:p>
          </p:txBody>
        </p:sp>
        <p:sp>
          <p:nvSpPr>
            <p:cNvPr id="168" name="Freeform: Shape 124"/>
            <p:cNvSpPr/>
            <p:nvPr/>
          </p:nvSpPr>
          <p:spPr bwMode="auto">
            <a:xfrm>
              <a:off x="5642834" y="2299348"/>
              <a:ext cx="99496" cy="79457"/>
            </a:xfrm>
            <a:custGeom>
              <a:avLst/>
              <a:gdLst>
                <a:gd name="T0" fmla="*/ 3 w 35"/>
                <a:gd name="T1" fmla="*/ 28 h 34"/>
                <a:gd name="T2" fmla="*/ 11 w 35"/>
                <a:gd name="T3" fmla="*/ 7 h 34"/>
                <a:gd name="T4" fmla="*/ 35 w 35"/>
                <a:gd name="T5" fmla="*/ 0 h 34"/>
                <a:gd name="T6" fmla="*/ 3 w 35"/>
                <a:gd name="T7" fmla="*/ 28 h 34"/>
              </a:gdLst>
              <a:ahLst/>
              <a:cxnLst>
                <a:cxn ang="0">
                  <a:pos x="T0" y="T1"/>
                </a:cxn>
                <a:cxn ang="0">
                  <a:pos x="T2" y="T3"/>
                </a:cxn>
                <a:cxn ang="0">
                  <a:pos x="T4" y="T5"/>
                </a:cxn>
                <a:cxn ang="0">
                  <a:pos x="T6" y="T7"/>
                </a:cxn>
              </a:cxnLst>
              <a:rect l="0" t="0" r="r" b="b"/>
              <a:pathLst>
                <a:path w="35" h="34">
                  <a:moveTo>
                    <a:pt x="3" y="28"/>
                  </a:moveTo>
                  <a:cubicBezTo>
                    <a:pt x="3" y="28"/>
                    <a:pt x="0" y="14"/>
                    <a:pt x="11" y="7"/>
                  </a:cubicBezTo>
                  <a:cubicBezTo>
                    <a:pt x="22" y="0"/>
                    <a:pt x="35" y="0"/>
                    <a:pt x="35" y="0"/>
                  </a:cubicBezTo>
                  <a:cubicBezTo>
                    <a:pt x="35" y="0"/>
                    <a:pt x="32" y="34"/>
                    <a:pt x="3" y="28"/>
                  </a:cubicBezTo>
                  <a:close/>
                </a:path>
              </a:pathLst>
            </a:custGeom>
            <a:grpFill/>
            <a:ln>
              <a:noFill/>
            </a:ln>
          </p:spPr>
          <p:txBody>
            <a:bodyPr anchor="ctr"/>
            <a:lstStyle/>
            <a:p>
              <a:pPr algn="ctr"/>
              <a:endParaRPr/>
            </a:p>
          </p:txBody>
        </p:sp>
        <p:sp>
          <p:nvSpPr>
            <p:cNvPr id="169" name="Freeform: Shape 125"/>
            <p:cNvSpPr/>
            <p:nvPr/>
          </p:nvSpPr>
          <p:spPr bwMode="auto">
            <a:xfrm>
              <a:off x="4490668" y="2310699"/>
              <a:ext cx="123375" cy="85944"/>
            </a:xfrm>
            <a:custGeom>
              <a:avLst/>
              <a:gdLst>
                <a:gd name="T0" fmla="*/ 43 w 43"/>
                <a:gd name="T1" fmla="*/ 25 h 37"/>
                <a:gd name="T2" fmla="*/ 22 w 43"/>
                <a:gd name="T3" fmla="*/ 34 h 37"/>
                <a:gd name="T4" fmla="*/ 0 w 43"/>
                <a:gd name="T5" fmla="*/ 21 h 37"/>
                <a:gd name="T6" fmla="*/ 43 w 43"/>
                <a:gd name="T7" fmla="*/ 25 h 37"/>
              </a:gdLst>
              <a:ahLst/>
              <a:cxnLst>
                <a:cxn ang="0">
                  <a:pos x="T0" y="T1"/>
                </a:cxn>
                <a:cxn ang="0">
                  <a:pos x="T2" y="T3"/>
                </a:cxn>
                <a:cxn ang="0">
                  <a:pos x="T4" y="T5"/>
                </a:cxn>
                <a:cxn ang="0">
                  <a:pos x="T6" y="T7"/>
                </a:cxn>
              </a:cxnLst>
              <a:rect l="0" t="0" r="r" b="b"/>
              <a:pathLst>
                <a:path w="43" h="37">
                  <a:moveTo>
                    <a:pt x="43" y="25"/>
                  </a:moveTo>
                  <a:cubicBezTo>
                    <a:pt x="43" y="25"/>
                    <a:pt x="35" y="37"/>
                    <a:pt x="22" y="34"/>
                  </a:cubicBezTo>
                  <a:cubicBezTo>
                    <a:pt x="9" y="31"/>
                    <a:pt x="0" y="21"/>
                    <a:pt x="0" y="21"/>
                  </a:cubicBezTo>
                  <a:cubicBezTo>
                    <a:pt x="0" y="21"/>
                    <a:pt x="27" y="0"/>
                    <a:pt x="43" y="25"/>
                  </a:cubicBezTo>
                  <a:close/>
                </a:path>
              </a:pathLst>
            </a:custGeom>
            <a:grpFill/>
            <a:ln>
              <a:noFill/>
            </a:ln>
          </p:spPr>
          <p:txBody>
            <a:bodyPr anchor="ctr"/>
            <a:lstStyle/>
            <a:p>
              <a:pPr algn="ctr"/>
              <a:endParaRPr/>
            </a:p>
          </p:txBody>
        </p:sp>
        <p:sp>
          <p:nvSpPr>
            <p:cNvPr id="170" name="Freeform: Shape 126"/>
            <p:cNvSpPr/>
            <p:nvPr/>
          </p:nvSpPr>
          <p:spPr bwMode="auto">
            <a:xfrm>
              <a:off x="5059786" y="1996114"/>
              <a:ext cx="111436" cy="111889"/>
            </a:xfrm>
            <a:custGeom>
              <a:avLst/>
              <a:gdLst>
                <a:gd name="T0" fmla="*/ 15 w 39"/>
                <a:gd name="T1" fmla="*/ 48 h 48"/>
                <a:gd name="T2" fmla="*/ 1 w 39"/>
                <a:gd name="T3" fmla="*/ 26 h 48"/>
                <a:gd name="T4" fmla="*/ 11 w 39"/>
                <a:gd name="T5" fmla="*/ 0 h 48"/>
                <a:gd name="T6" fmla="*/ 15 w 39"/>
                <a:gd name="T7" fmla="*/ 48 h 48"/>
              </a:gdLst>
              <a:ahLst/>
              <a:cxnLst>
                <a:cxn ang="0">
                  <a:pos x="T0" y="T1"/>
                </a:cxn>
                <a:cxn ang="0">
                  <a:pos x="T2" y="T3"/>
                </a:cxn>
                <a:cxn ang="0">
                  <a:pos x="T4" y="T5"/>
                </a:cxn>
                <a:cxn ang="0">
                  <a:pos x="T6" y="T7"/>
                </a:cxn>
              </a:cxnLst>
              <a:rect l="0" t="0" r="r" b="b"/>
              <a:pathLst>
                <a:path w="39" h="48">
                  <a:moveTo>
                    <a:pt x="15" y="48"/>
                  </a:moveTo>
                  <a:cubicBezTo>
                    <a:pt x="15" y="48"/>
                    <a:pt x="0" y="41"/>
                    <a:pt x="1" y="26"/>
                  </a:cubicBezTo>
                  <a:cubicBezTo>
                    <a:pt x="2" y="11"/>
                    <a:pt x="11" y="0"/>
                    <a:pt x="11" y="0"/>
                  </a:cubicBezTo>
                  <a:cubicBezTo>
                    <a:pt x="11" y="0"/>
                    <a:pt x="39" y="25"/>
                    <a:pt x="15" y="48"/>
                  </a:cubicBezTo>
                  <a:close/>
                </a:path>
              </a:pathLst>
            </a:custGeom>
            <a:grpFill/>
            <a:ln>
              <a:noFill/>
            </a:ln>
          </p:spPr>
          <p:txBody>
            <a:bodyPr anchor="ctr"/>
            <a:lstStyle/>
            <a:p>
              <a:pPr algn="ctr"/>
              <a:endParaRPr/>
            </a:p>
          </p:txBody>
        </p:sp>
        <p:sp>
          <p:nvSpPr>
            <p:cNvPr id="171" name="Freeform: Shape 127"/>
            <p:cNvSpPr/>
            <p:nvPr/>
          </p:nvSpPr>
          <p:spPr bwMode="auto">
            <a:xfrm>
              <a:off x="4602104" y="2262052"/>
              <a:ext cx="111436" cy="92430"/>
            </a:xfrm>
            <a:custGeom>
              <a:avLst/>
              <a:gdLst>
                <a:gd name="T0" fmla="*/ 39 w 39"/>
                <a:gd name="T1" fmla="*/ 33 h 40"/>
                <a:gd name="T2" fmla="*/ 14 w 39"/>
                <a:gd name="T3" fmla="*/ 30 h 40"/>
                <a:gd name="T4" fmla="*/ 0 w 39"/>
                <a:gd name="T5" fmla="*/ 5 h 40"/>
                <a:gd name="T6" fmla="*/ 39 w 39"/>
                <a:gd name="T7" fmla="*/ 33 h 40"/>
              </a:gdLst>
              <a:ahLst/>
              <a:cxnLst>
                <a:cxn ang="0">
                  <a:pos x="T0" y="T1"/>
                </a:cxn>
                <a:cxn ang="0">
                  <a:pos x="T2" y="T3"/>
                </a:cxn>
                <a:cxn ang="0">
                  <a:pos x="T4" y="T5"/>
                </a:cxn>
                <a:cxn ang="0">
                  <a:pos x="T6" y="T7"/>
                </a:cxn>
              </a:cxnLst>
              <a:rect l="0" t="0" r="r" b="b"/>
              <a:pathLst>
                <a:path w="39" h="40">
                  <a:moveTo>
                    <a:pt x="39" y="33"/>
                  </a:moveTo>
                  <a:cubicBezTo>
                    <a:pt x="39" y="33"/>
                    <a:pt x="24" y="40"/>
                    <a:pt x="14" y="30"/>
                  </a:cubicBezTo>
                  <a:cubicBezTo>
                    <a:pt x="3" y="19"/>
                    <a:pt x="0" y="5"/>
                    <a:pt x="0" y="5"/>
                  </a:cubicBezTo>
                  <a:cubicBezTo>
                    <a:pt x="0" y="5"/>
                    <a:pt x="38" y="0"/>
                    <a:pt x="39" y="33"/>
                  </a:cubicBezTo>
                  <a:close/>
                </a:path>
              </a:pathLst>
            </a:custGeom>
            <a:grpFill/>
            <a:ln>
              <a:noFill/>
            </a:ln>
          </p:spPr>
          <p:txBody>
            <a:bodyPr anchor="ctr"/>
            <a:lstStyle/>
            <a:p>
              <a:pPr algn="ctr"/>
              <a:endParaRPr/>
            </a:p>
          </p:txBody>
        </p:sp>
        <p:sp>
          <p:nvSpPr>
            <p:cNvPr id="172" name="Freeform: Shape 128"/>
            <p:cNvSpPr/>
            <p:nvPr/>
          </p:nvSpPr>
          <p:spPr bwMode="auto">
            <a:xfrm>
              <a:off x="4870744" y="2049627"/>
              <a:ext cx="161184" cy="158914"/>
            </a:xfrm>
            <a:custGeom>
              <a:avLst/>
              <a:gdLst>
                <a:gd name="T0" fmla="*/ 25 w 56"/>
                <a:gd name="T1" fmla="*/ 68 h 68"/>
                <a:gd name="T2" fmla="*/ 1 w 56"/>
                <a:gd name="T3" fmla="*/ 40 h 68"/>
                <a:gd name="T4" fmla="*/ 11 w 56"/>
                <a:gd name="T5" fmla="*/ 0 h 68"/>
                <a:gd name="T6" fmla="*/ 25 w 56"/>
                <a:gd name="T7" fmla="*/ 68 h 68"/>
              </a:gdLst>
              <a:ahLst/>
              <a:cxnLst>
                <a:cxn ang="0">
                  <a:pos x="T0" y="T1"/>
                </a:cxn>
                <a:cxn ang="0">
                  <a:pos x="T2" y="T3"/>
                </a:cxn>
                <a:cxn ang="0">
                  <a:pos x="T4" y="T5"/>
                </a:cxn>
                <a:cxn ang="0">
                  <a:pos x="T6" y="T7"/>
                </a:cxn>
              </a:cxnLst>
              <a:rect l="0" t="0" r="r" b="b"/>
              <a:pathLst>
                <a:path w="56" h="68">
                  <a:moveTo>
                    <a:pt x="25" y="68"/>
                  </a:moveTo>
                  <a:cubicBezTo>
                    <a:pt x="25" y="68"/>
                    <a:pt x="3" y="61"/>
                    <a:pt x="1" y="40"/>
                  </a:cubicBezTo>
                  <a:cubicBezTo>
                    <a:pt x="0" y="19"/>
                    <a:pt x="11" y="0"/>
                    <a:pt x="11" y="0"/>
                  </a:cubicBezTo>
                  <a:cubicBezTo>
                    <a:pt x="11" y="0"/>
                    <a:pt x="56" y="31"/>
                    <a:pt x="25" y="68"/>
                  </a:cubicBezTo>
                  <a:close/>
                </a:path>
              </a:pathLst>
            </a:custGeom>
            <a:grpFill/>
            <a:ln>
              <a:noFill/>
            </a:ln>
          </p:spPr>
          <p:txBody>
            <a:bodyPr anchor="ctr"/>
            <a:lstStyle/>
            <a:p>
              <a:pPr algn="ctr"/>
              <a:endParaRPr/>
            </a:p>
          </p:txBody>
        </p:sp>
        <p:sp>
          <p:nvSpPr>
            <p:cNvPr id="173" name="Freeform: Shape 129"/>
            <p:cNvSpPr/>
            <p:nvPr/>
          </p:nvSpPr>
          <p:spPr bwMode="auto">
            <a:xfrm>
              <a:off x="5131423" y="2215027"/>
              <a:ext cx="232822" cy="194588"/>
            </a:xfrm>
            <a:custGeom>
              <a:avLst/>
              <a:gdLst>
                <a:gd name="T0" fmla="*/ 21 w 81"/>
                <a:gd name="T1" fmla="*/ 83 h 83"/>
                <a:gd name="T2" fmla="*/ 14 w 81"/>
                <a:gd name="T3" fmla="*/ 36 h 83"/>
                <a:gd name="T4" fmla="*/ 51 w 81"/>
                <a:gd name="T5" fmla="*/ 0 h 83"/>
                <a:gd name="T6" fmla="*/ 21 w 81"/>
                <a:gd name="T7" fmla="*/ 83 h 83"/>
              </a:gdLst>
              <a:ahLst/>
              <a:cxnLst>
                <a:cxn ang="0">
                  <a:pos x="T0" y="T1"/>
                </a:cxn>
                <a:cxn ang="0">
                  <a:pos x="T2" y="T3"/>
                </a:cxn>
                <a:cxn ang="0">
                  <a:pos x="T4" y="T5"/>
                </a:cxn>
                <a:cxn ang="0">
                  <a:pos x="T6" y="T7"/>
                </a:cxn>
              </a:cxnLst>
              <a:rect l="0" t="0" r="r" b="b"/>
              <a:pathLst>
                <a:path w="81" h="83">
                  <a:moveTo>
                    <a:pt x="21" y="83"/>
                  </a:moveTo>
                  <a:cubicBezTo>
                    <a:pt x="21" y="83"/>
                    <a:pt x="0" y="60"/>
                    <a:pt x="14" y="36"/>
                  </a:cubicBezTo>
                  <a:cubicBezTo>
                    <a:pt x="27" y="12"/>
                    <a:pt x="51" y="0"/>
                    <a:pt x="51" y="0"/>
                  </a:cubicBezTo>
                  <a:cubicBezTo>
                    <a:pt x="51" y="0"/>
                    <a:pt x="81" y="65"/>
                    <a:pt x="21" y="83"/>
                  </a:cubicBezTo>
                  <a:close/>
                </a:path>
              </a:pathLst>
            </a:custGeom>
            <a:grpFill/>
            <a:ln>
              <a:noFill/>
            </a:ln>
          </p:spPr>
          <p:txBody>
            <a:bodyPr anchor="ctr"/>
            <a:lstStyle/>
            <a:p>
              <a:pPr algn="ctr"/>
              <a:endParaRPr/>
            </a:p>
          </p:txBody>
        </p:sp>
        <p:sp>
          <p:nvSpPr>
            <p:cNvPr id="174" name="Freeform: Shape 130"/>
            <p:cNvSpPr/>
            <p:nvPr/>
          </p:nvSpPr>
          <p:spPr bwMode="auto">
            <a:xfrm>
              <a:off x="5306536" y="2305834"/>
              <a:ext cx="149245" cy="119996"/>
            </a:xfrm>
            <a:custGeom>
              <a:avLst/>
              <a:gdLst>
                <a:gd name="T0" fmla="*/ 10 w 52"/>
                <a:gd name="T1" fmla="*/ 51 h 51"/>
                <a:gd name="T2" fmla="*/ 12 w 52"/>
                <a:gd name="T3" fmla="*/ 19 h 51"/>
                <a:gd name="T4" fmla="*/ 42 w 52"/>
                <a:gd name="T5" fmla="*/ 0 h 51"/>
                <a:gd name="T6" fmla="*/ 10 w 52"/>
                <a:gd name="T7" fmla="*/ 51 h 51"/>
              </a:gdLst>
              <a:ahLst/>
              <a:cxnLst>
                <a:cxn ang="0">
                  <a:pos x="T0" y="T1"/>
                </a:cxn>
                <a:cxn ang="0">
                  <a:pos x="T2" y="T3"/>
                </a:cxn>
                <a:cxn ang="0">
                  <a:pos x="T4" y="T5"/>
                </a:cxn>
                <a:cxn ang="0">
                  <a:pos x="T6" y="T7"/>
                </a:cxn>
              </a:cxnLst>
              <a:rect l="0" t="0" r="r" b="b"/>
              <a:pathLst>
                <a:path w="52" h="51">
                  <a:moveTo>
                    <a:pt x="10" y="51"/>
                  </a:moveTo>
                  <a:cubicBezTo>
                    <a:pt x="10" y="51"/>
                    <a:pt x="0" y="33"/>
                    <a:pt x="12" y="19"/>
                  </a:cubicBezTo>
                  <a:cubicBezTo>
                    <a:pt x="24" y="5"/>
                    <a:pt x="42" y="0"/>
                    <a:pt x="42" y="0"/>
                  </a:cubicBezTo>
                  <a:cubicBezTo>
                    <a:pt x="42" y="0"/>
                    <a:pt x="52" y="47"/>
                    <a:pt x="10" y="51"/>
                  </a:cubicBezTo>
                  <a:close/>
                </a:path>
              </a:pathLst>
            </a:custGeom>
            <a:grpFill/>
            <a:ln>
              <a:noFill/>
            </a:ln>
          </p:spPr>
          <p:txBody>
            <a:bodyPr anchor="ctr"/>
            <a:lstStyle/>
            <a:p>
              <a:pPr algn="ctr"/>
              <a:endParaRPr/>
            </a:p>
          </p:txBody>
        </p:sp>
        <p:sp>
          <p:nvSpPr>
            <p:cNvPr id="175" name="Freeform: Shape 131"/>
            <p:cNvSpPr/>
            <p:nvPr/>
          </p:nvSpPr>
          <p:spPr bwMode="auto">
            <a:xfrm>
              <a:off x="5461750" y="2310699"/>
              <a:ext cx="149245" cy="119996"/>
            </a:xfrm>
            <a:custGeom>
              <a:avLst/>
              <a:gdLst>
                <a:gd name="T0" fmla="*/ 0 w 52"/>
                <a:gd name="T1" fmla="*/ 33 h 51"/>
                <a:gd name="T2" fmla="*/ 17 w 52"/>
                <a:gd name="T3" fmla="*/ 7 h 51"/>
                <a:gd name="T4" fmla="*/ 52 w 52"/>
                <a:gd name="T5" fmla="*/ 5 h 51"/>
                <a:gd name="T6" fmla="*/ 0 w 52"/>
                <a:gd name="T7" fmla="*/ 33 h 51"/>
              </a:gdLst>
              <a:ahLst/>
              <a:cxnLst>
                <a:cxn ang="0">
                  <a:pos x="T0" y="T1"/>
                </a:cxn>
                <a:cxn ang="0">
                  <a:pos x="T2" y="T3"/>
                </a:cxn>
                <a:cxn ang="0">
                  <a:pos x="T4" y="T5"/>
                </a:cxn>
                <a:cxn ang="0">
                  <a:pos x="T6" y="T7"/>
                </a:cxn>
              </a:cxnLst>
              <a:rect l="0" t="0" r="r" b="b"/>
              <a:pathLst>
                <a:path w="52" h="51">
                  <a:moveTo>
                    <a:pt x="0" y="33"/>
                  </a:moveTo>
                  <a:cubicBezTo>
                    <a:pt x="0" y="33"/>
                    <a:pt x="0" y="13"/>
                    <a:pt x="17" y="7"/>
                  </a:cubicBezTo>
                  <a:cubicBezTo>
                    <a:pt x="35" y="0"/>
                    <a:pt x="52" y="5"/>
                    <a:pt x="52" y="5"/>
                  </a:cubicBezTo>
                  <a:cubicBezTo>
                    <a:pt x="52" y="5"/>
                    <a:pt x="38" y="51"/>
                    <a:pt x="0" y="33"/>
                  </a:cubicBezTo>
                  <a:close/>
                </a:path>
              </a:pathLst>
            </a:custGeom>
            <a:grpFill/>
            <a:ln>
              <a:noFill/>
            </a:ln>
          </p:spPr>
          <p:txBody>
            <a:bodyPr anchor="ctr"/>
            <a:lstStyle/>
            <a:p>
              <a:pPr algn="ctr"/>
              <a:endParaRPr/>
            </a:p>
          </p:txBody>
        </p:sp>
        <p:sp>
          <p:nvSpPr>
            <p:cNvPr id="176" name="Freeform: Shape 132"/>
            <p:cNvSpPr/>
            <p:nvPr/>
          </p:nvSpPr>
          <p:spPr bwMode="auto">
            <a:xfrm>
              <a:off x="5443842" y="2215027"/>
              <a:ext cx="153225" cy="118375"/>
            </a:xfrm>
            <a:custGeom>
              <a:avLst/>
              <a:gdLst>
                <a:gd name="T0" fmla="*/ 0 w 53"/>
                <a:gd name="T1" fmla="*/ 33 h 51"/>
                <a:gd name="T2" fmla="*/ 18 w 53"/>
                <a:gd name="T3" fmla="*/ 6 h 51"/>
                <a:gd name="T4" fmla="*/ 53 w 53"/>
                <a:gd name="T5" fmla="*/ 5 h 51"/>
                <a:gd name="T6" fmla="*/ 0 w 53"/>
                <a:gd name="T7" fmla="*/ 33 h 51"/>
              </a:gdLst>
              <a:ahLst/>
              <a:cxnLst>
                <a:cxn ang="0">
                  <a:pos x="T0" y="T1"/>
                </a:cxn>
                <a:cxn ang="0">
                  <a:pos x="T2" y="T3"/>
                </a:cxn>
                <a:cxn ang="0">
                  <a:pos x="T4" y="T5"/>
                </a:cxn>
                <a:cxn ang="0">
                  <a:pos x="T6" y="T7"/>
                </a:cxn>
              </a:cxnLst>
              <a:rect l="0" t="0" r="r" b="b"/>
              <a:pathLst>
                <a:path w="53" h="51">
                  <a:moveTo>
                    <a:pt x="0" y="33"/>
                  </a:moveTo>
                  <a:cubicBezTo>
                    <a:pt x="0" y="33"/>
                    <a:pt x="0" y="12"/>
                    <a:pt x="18" y="6"/>
                  </a:cubicBezTo>
                  <a:cubicBezTo>
                    <a:pt x="35" y="0"/>
                    <a:pt x="53" y="5"/>
                    <a:pt x="53" y="5"/>
                  </a:cubicBezTo>
                  <a:cubicBezTo>
                    <a:pt x="53" y="5"/>
                    <a:pt x="38" y="51"/>
                    <a:pt x="0" y="33"/>
                  </a:cubicBezTo>
                  <a:close/>
                </a:path>
              </a:pathLst>
            </a:custGeom>
            <a:grpFill/>
            <a:ln>
              <a:noFill/>
            </a:ln>
          </p:spPr>
          <p:txBody>
            <a:bodyPr anchor="ctr"/>
            <a:lstStyle/>
            <a:p>
              <a:pPr algn="ctr"/>
              <a:endParaRPr/>
            </a:p>
          </p:txBody>
        </p:sp>
        <p:sp>
          <p:nvSpPr>
            <p:cNvPr id="177" name="Freeform: Shape 133"/>
            <p:cNvSpPr/>
            <p:nvPr/>
          </p:nvSpPr>
          <p:spPr bwMode="auto">
            <a:xfrm>
              <a:off x="5320466" y="2140434"/>
              <a:ext cx="149245" cy="116753"/>
            </a:xfrm>
            <a:custGeom>
              <a:avLst/>
              <a:gdLst>
                <a:gd name="T0" fmla="*/ 11 w 52"/>
                <a:gd name="T1" fmla="*/ 50 h 50"/>
                <a:gd name="T2" fmla="*/ 12 w 52"/>
                <a:gd name="T3" fmla="*/ 19 h 50"/>
                <a:gd name="T4" fmla="*/ 42 w 52"/>
                <a:gd name="T5" fmla="*/ 0 h 50"/>
                <a:gd name="T6" fmla="*/ 11 w 52"/>
                <a:gd name="T7" fmla="*/ 50 h 50"/>
              </a:gdLst>
              <a:ahLst/>
              <a:cxnLst>
                <a:cxn ang="0">
                  <a:pos x="T0" y="T1"/>
                </a:cxn>
                <a:cxn ang="0">
                  <a:pos x="T2" y="T3"/>
                </a:cxn>
                <a:cxn ang="0">
                  <a:pos x="T4" y="T5"/>
                </a:cxn>
                <a:cxn ang="0">
                  <a:pos x="T6" y="T7"/>
                </a:cxn>
              </a:cxnLst>
              <a:rect l="0" t="0" r="r" b="b"/>
              <a:pathLst>
                <a:path w="52" h="50">
                  <a:moveTo>
                    <a:pt x="11" y="50"/>
                  </a:moveTo>
                  <a:cubicBezTo>
                    <a:pt x="11" y="50"/>
                    <a:pt x="0" y="33"/>
                    <a:pt x="12" y="19"/>
                  </a:cubicBezTo>
                  <a:cubicBezTo>
                    <a:pt x="24" y="5"/>
                    <a:pt x="42" y="0"/>
                    <a:pt x="42" y="0"/>
                  </a:cubicBezTo>
                  <a:cubicBezTo>
                    <a:pt x="42" y="0"/>
                    <a:pt x="52" y="46"/>
                    <a:pt x="11" y="50"/>
                  </a:cubicBezTo>
                  <a:close/>
                </a:path>
              </a:pathLst>
            </a:custGeom>
            <a:grpFill/>
            <a:ln>
              <a:noFill/>
            </a:ln>
          </p:spPr>
          <p:txBody>
            <a:bodyPr anchor="ctr"/>
            <a:lstStyle/>
            <a:p>
              <a:pPr algn="ctr"/>
              <a:endParaRPr/>
            </a:p>
          </p:txBody>
        </p:sp>
        <p:sp>
          <p:nvSpPr>
            <p:cNvPr id="178" name="Freeform: Shape 134"/>
            <p:cNvSpPr/>
            <p:nvPr/>
          </p:nvSpPr>
          <p:spPr bwMode="auto">
            <a:xfrm>
              <a:off x="5288628" y="2017195"/>
              <a:ext cx="149245" cy="118375"/>
            </a:xfrm>
            <a:custGeom>
              <a:avLst/>
              <a:gdLst>
                <a:gd name="T0" fmla="*/ 11 w 52"/>
                <a:gd name="T1" fmla="*/ 51 h 51"/>
                <a:gd name="T2" fmla="*/ 12 w 52"/>
                <a:gd name="T3" fmla="*/ 19 h 51"/>
                <a:gd name="T4" fmla="*/ 42 w 52"/>
                <a:gd name="T5" fmla="*/ 0 h 51"/>
                <a:gd name="T6" fmla="*/ 11 w 52"/>
                <a:gd name="T7" fmla="*/ 51 h 51"/>
              </a:gdLst>
              <a:ahLst/>
              <a:cxnLst>
                <a:cxn ang="0">
                  <a:pos x="T0" y="T1"/>
                </a:cxn>
                <a:cxn ang="0">
                  <a:pos x="T2" y="T3"/>
                </a:cxn>
                <a:cxn ang="0">
                  <a:pos x="T4" y="T5"/>
                </a:cxn>
                <a:cxn ang="0">
                  <a:pos x="T6" y="T7"/>
                </a:cxn>
              </a:cxnLst>
              <a:rect l="0" t="0" r="r" b="b"/>
              <a:pathLst>
                <a:path w="52" h="51">
                  <a:moveTo>
                    <a:pt x="11" y="51"/>
                  </a:moveTo>
                  <a:cubicBezTo>
                    <a:pt x="11" y="51"/>
                    <a:pt x="0" y="33"/>
                    <a:pt x="12" y="19"/>
                  </a:cubicBezTo>
                  <a:cubicBezTo>
                    <a:pt x="24" y="5"/>
                    <a:pt x="42" y="0"/>
                    <a:pt x="42" y="0"/>
                  </a:cubicBezTo>
                  <a:cubicBezTo>
                    <a:pt x="42" y="0"/>
                    <a:pt x="52" y="47"/>
                    <a:pt x="11" y="51"/>
                  </a:cubicBezTo>
                  <a:close/>
                </a:path>
              </a:pathLst>
            </a:custGeom>
            <a:grpFill/>
            <a:ln>
              <a:noFill/>
            </a:ln>
          </p:spPr>
          <p:txBody>
            <a:bodyPr anchor="ctr"/>
            <a:lstStyle/>
            <a:p>
              <a:pPr algn="ctr"/>
              <a:endParaRPr/>
            </a:p>
          </p:txBody>
        </p:sp>
        <p:sp>
          <p:nvSpPr>
            <p:cNvPr id="179" name="Freeform: Shape 135"/>
            <p:cNvSpPr/>
            <p:nvPr/>
          </p:nvSpPr>
          <p:spPr bwMode="auto">
            <a:xfrm>
              <a:off x="5149333" y="1916658"/>
              <a:ext cx="145265" cy="118375"/>
            </a:xfrm>
            <a:custGeom>
              <a:avLst/>
              <a:gdLst>
                <a:gd name="T0" fmla="*/ 10 w 51"/>
                <a:gd name="T1" fmla="*/ 51 h 51"/>
                <a:gd name="T2" fmla="*/ 11 w 51"/>
                <a:gd name="T3" fmla="*/ 19 h 51"/>
                <a:gd name="T4" fmla="*/ 41 w 51"/>
                <a:gd name="T5" fmla="*/ 0 h 51"/>
                <a:gd name="T6" fmla="*/ 10 w 51"/>
                <a:gd name="T7" fmla="*/ 51 h 51"/>
              </a:gdLst>
              <a:ahLst/>
              <a:cxnLst>
                <a:cxn ang="0">
                  <a:pos x="T0" y="T1"/>
                </a:cxn>
                <a:cxn ang="0">
                  <a:pos x="T2" y="T3"/>
                </a:cxn>
                <a:cxn ang="0">
                  <a:pos x="T4" y="T5"/>
                </a:cxn>
                <a:cxn ang="0">
                  <a:pos x="T6" y="T7"/>
                </a:cxn>
              </a:cxnLst>
              <a:rect l="0" t="0" r="r" b="b"/>
              <a:pathLst>
                <a:path w="51" h="51">
                  <a:moveTo>
                    <a:pt x="10" y="51"/>
                  </a:moveTo>
                  <a:cubicBezTo>
                    <a:pt x="10" y="51"/>
                    <a:pt x="0" y="33"/>
                    <a:pt x="11" y="19"/>
                  </a:cubicBezTo>
                  <a:cubicBezTo>
                    <a:pt x="23" y="5"/>
                    <a:pt x="41" y="0"/>
                    <a:pt x="41" y="0"/>
                  </a:cubicBezTo>
                  <a:cubicBezTo>
                    <a:pt x="41" y="0"/>
                    <a:pt x="51" y="47"/>
                    <a:pt x="10" y="51"/>
                  </a:cubicBezTo>
                  <a:close/>
                </a:path>
              </a:pathLst>
            </a:custGeom>
            <a:grpFill/>
            <a:ln>
              <a:noFill/>
            </a:ln>
          </p:spPr>
          <p:txBody>
            <a:bodyPr anchor="ctr"/>
            <a:lstStyle/>
            <a:p>
              <a:pPr algn="ctr"/>
              <a:endParaRPr/>
            </a:p>
          </p:txBody>
        </p:sp>
        <p:sp>
          <p:nvSpPr>
            <p:cNvPr id="180" name="Freeform: Shape 136"/>
            <p:cNvSpPr/>
            <p:nvPr/>
          </p:nvSpPr>
          <p:spPr bwMode="auto">
            <a:xfrm>
              <a:off x="4920491" y="1890713"/>
              <a:ext cx="143274" cy="134591"/>
            </a:xfrm>
            <a:custGeom>
              <a:avLst/>
              <a:gdLst>
                <a:gd name="T0" fmla="*/ 25 w 50"/>
                <a:gd name="T1" fmla="*/ 58 h 58"/>
                <a:gd name="T2" fmla="*/ 3 w 50"/>
                <a:gd name="T3" fmla="*/ 35 h 58"/>
                <a:gd name="T4" fmla="*/ 9 w 50"/>
                <a:gd name="T5" fmla="*/ 0 h 58"/>
                <a:gd name="T6" fmla="*/ 25 w 50"/>
                <a:gd name="T7" fmla="*/ 58 h 58"/>
              </a:gdLst>
              <a:ahLst/>
              <a:cxnLst>
                <a:cxn ang="0">
                  <a:pos x="T0" y="T1"/>
                </a:cxn>
                <a:cxn ang="0">
                  <a:pos x="T2" y="T3"/>
                </a:cxn>
                <a:cxn ang="0">
                  <a:pos x="T4" y="T5"/>
                </a:cxn>
                <a:cxn ang="0">
                  <a:pos x="T6" y="T7"/>
                </a:cxn>
              </a:cxnLst>
              <a:rect l="0" t="0" r="r" b="b"/>
              <a:pathLst>
                <a:path w="50" h="58">
                  <a:moveTo>
                    <a:pt x="25" y="58"/>
                  </a:moveTo>
                  <a:cubicBezTo>
                    <a:pt x="25" y="58"/>
                    <a:pt x="5" y="53"/>
                    <a:pt x="3" y="35"/>
                  </a:cubicBezTo>
                  <a:cubicBezTo>
                    <a:pt x="0" y="17"/>
                    <a:pt x="9" y="0"/>
                    <a:pt x="9" y="0"/>
                  </a:cubicBezTo>
                  <a:cubicBezTo>
                    <a:pt x="9" y="0"/>
                    <a:pt x="50" y="24"/>
                    <a:pt x="25" y="58"/>
                  </a:cubicBezTo>
                  <a:close/>
                </a:path>
              </a:pathLst>
            </a:custGeom>
            <a:grpFill/>
            <a:ln>
              <a:noFill/>
            </a:ln>
          </p:spPr>
          <p:txBody>
            <a:bodyPr anchor="ctr"/>
            <a:lstStyle/>
            <a:p>
              <a:pPr algn="ctr"/>
              <a:endParaRPr/>
            </a:p>
          </p:txBody>
        </p:sp>
        <p:sp>
          <p:nvSpPr>
            <p:cNvPr id="181" name="Freeform: Shape 137"/>
            <p:cNvSpPr/>
            <p:nvPr/>
          </p:nvSpPr>
          <p:spPr bwMode="auto">
            <a:xfrm>
              <a:off x="5344345" y="2521503"/>
              <a:ext cx="165164" cy="113510"/>
            </a:xfrm>
            <a:custGeom>
              <a:avLst/>
              <a:gdLst>
                <a:gd name="T0" fmla="*/ 0 w 58"/>
                <a:gd name="T1" fmla="*/ 19 h 49"/>
                <a:gd name="T2" fmla="*/ 25 w 58"/>
                <a:gd name="T3" fmla="*/ 0 h 49"/>
                <a:gd name="T4" fmla="*/ 58 w 58"/>
                <a:gd name="T5" fmla="*/ 10 h 49"/>
                <a:gd name="T6" fmla="*/ 0 w 58"/>
                <a:gd name="T7" fmla="*/ 19 h 49"/>
              </a:gdLst>
              <a:ahLst/>
              <a:cxnLst>
                <a:cxn ang="0">
                  <a:pos x="T0" y="T1"/>
                </a:cxn>
                <a:cxn ang="0">
                  <a:pos x="T2" y="T3"/>
                </a:cxn>
                <a:cxn ang="0">
                  <a:pos x="T4" y="T5"/>
                </a:cxn>
                <a:cxn ang="0">
                  <a:pos x="T6" y="T7"/>
                </a:cxn>
              </a:cxnLst>
              <a:rect l="0" t="0" r="r" b="b"/>
              <a:pathLst>
                <a:path w="58" h="49">
                  <a:moveTo>
                    <a:pt x="0" y="19"/>
                  </a:moveTo>
                  <a:cubicBezTo>
                    <a:pt x="0" y="19"/>
                    <a:pt x="7" y="0"/>
                    <a:pt x="25" y="0"/>
                  </a:cubicBezTo>
                  <a:cubicBezTo>
                    <a:pt x="43" y="0"/>
                    <a:pt x="58" y="10"/>
                    <a:pt x="58" y="10"/>
                  </a:cubicBezTo>
                  <a:cubicBezTo>
                    <a:pt x="58" y="10"/>
                    <a:pt x="29" y="49"/>
                    <a:pt x="0" y="19"/>
                  </a:cubicBezTo>
                  <a:close/>
                </a:path>
              </a:pathLst>
            </a:custGeom>
            <a:grpFill/>
            <a:ln>
              <a:noFill/>
            </a:ln>
          </p:spPr>
          <p:txBody>
            <a:bodyPr anchor="ctr"/>
            <a:lstStyle/>
            <a:p>
              <a:pPr algn="ctr"/>
              <a:endParaRPr/>
            </a:p>
          </p:txBody>
        </p:sp>
        <p:sp>
          <p:nvSpPr>
            <p:cNvPr id="182" name="Freeform: Shape 138"/>
            <p:cNvSpPr/>
            <p:nvPr/>
          </p:nvSpPr>
          <p:spPr bwMode="auto">
            <a:xfrm>
              <a:off x="5370214" y="2427452"/>
              <a:ext cx="151234" cy="115132"/>
            </a:xfrm>
            <a:custGeom>
              <a:avLst/>
              <a:gdLst>
                <a:gd name="T0" fmla="*/ 0 w 53"/>
                <a:gd name="T1" fmla="*/ 20 h 49"/>
                <a:gd name="T2" fmla="*/ 23 w 53"/>
                <a:gd name="T3" fmla="*/ 0 h 49"/>
                <a:gd name="T4" fmla="*/ 53 w 53"/>
                <a:gd name="T5" fmla="*/ 11 h 49"/>
                <a:gd name="T6" fmla="*/ 0 w 53"/>
                <a:gd name="T7" fmla="*/ 20 h 49"/>
              </a:gdLst>
              <a:ahLst/>
              <a:cxnLst>
                <a:cxn ang="0">
                  <a:pos x="T0" y="T1"/>
                </a:cxn>
                <a:cxn ang="0">
                  <a:pos x="T2" y="T3"/>
                </a:cxn>
                <a:cxn ang="0">
                  <a:pos x="T4" y="T5"/>
                </a:cxn>
                <a:cxn ang="0">
                  <a:pos x="T6" y="T7"/>
                </a:cxn>
              </a:cxnLst>
              <a:rect l="0" t="0" r="r" b="b"/>
              <a:pathLst>
                <a:path w="53" h="49">
                  <a:moveTo>
                    <a:pt x="0" y="20"/>
                  </a:moveTo>
                  <a:cubicBezTo>
                    <a:pt x="0" y="20"/>
                    <a:pt x="7" y="1"/>
                    <a:pt x="23" y="0"/>
                  </a:cubicBezTo>
                  <a:cubicBezTo>
                    <a:pt x="39" y="0"/>
                    <a:pt x="53" y="11"/>
                    <a:pt x="53" y="11"/>
                  </a:cubicBezTo>
                  <a:cubicBezTo>
                    <a:pt x="53" y="11"/>
                    <a:pt x="26" y="49"/>
                    <a:pt x="0" y="20"/>
                  </a:cubicBezTo>
                  <a:close/>
                </a:path>
              </a:pathLst>
            </a:custGeom>
            <a:grpFill/>
            <a:ln>
              <a:noFill/>
            </a:ln>
          </p:spPr>
          <p:txBody>
            <a:bodyPr anchor="ctr"/>
            <a:lstStyle/>
            <a:p>
              <a:pPr algn="ctr"/>
              <a:endParaRPr/>
            </a:p>
          </p:txBody>
        </p:sp>
        <p:sp>
          <p:nvSpPr>
            <p:cNvPr id="183" name="Freeform: Shape 139"/>
            <p:cNvSpPr/>
            <p:nvPr/>
          </p:nvSpPr>
          <p:spPr bwMode="auto">
            <a:xfrm>
              <a:off x="5565226" y="2391777"/>
              <a:ext cx="129346" cy="103780"/>
            </a:xfrm>
            <a:custGeom>
              <a:avLst/>
              <a:gdLst>
                <a:gd name="T0" fmla="*/ 0 w 45"/>
                <a:gd name="T1" fmla="*/ 15 h 44"/>
                <a:gd name="T2" fmla="*/ 23 w 45"/>
                <a:gd name="T3" fmla="*/ 4 h 44"/>
                <a:gd name="T4" fmla="*/ 45 w 45"/>
                <a:gd name="T5" fmla="*/ 19 h 44"/>
                <a:gd name="T6" fmla="*/ 0 w 45"/>
                <a:gd name="T7" fmla="*/ 15 h 44"/>
              </a:gdLst>
              <a:ahLst/>
              <a:cxnLst>
                <a:cxn ang="0">
                  <a:pos x="T0" y="T1"/>
                </a:cxn>
                <a:cxn ang="0">
                  <a:pos x="T2" y="T3"/>
                </a:cxn>
                <a:cxn ang="0">
                  <a:pos x="T4" y="T5"/>
                </a:cxn>
                <a:cxn ang="0">
                  <a:pos x="T6" y="T7"/>
                </a:cxn>
              </a:cxnLst>
              <a:rect l="0" t="0" r="r" b="b"/>
              <a:pathLst>
                <a:path w="45" h="44">
                  <a:moveTo>
                    <a:pt x="0" y="15"/>
                  </a:moveTo>
                  <a:cubicBezTo>
                    <a:pt x="0" y="15"/>
                    <a:pt x="10" y="0"/>
                    <a:pt x="23" y="4"/>
                  </a:cubicBezTo>
                  <a:cubicBezTo>
                    <a:pt x="37" y="8"/>
                    <a:pt x="45" y="19"/>
                    <a:pt x="45" y="19"/>
                  </a:cubicBezTo>
                  <a:cubicBezTo>
                    <a:pt x="45" y="19"/>
                    <a:pt x="15" y="44"/>
                    <a:pt x="0" y="15"/>
                  </a:cubicBezTo>
                  <a:close/>
                </a:path>
              </a:pathLst>
            </a:custGeom>
            <a:grpFill/>
            <a:ln>
              <a:noFill/>
            </a:ln>
          </p:spPr>
          <p:txBody>
            <a:bodyPr anchor="ctr"/>
            <a:lstStyle/>
            <a:p>
              <a:pPr algn="ctr"/>
              <a:endParaRPr/>
            </a:p>
          </p:txBody>
        </p:sp>
        <p:sp>
          <p:nvSpPr>
            <p:cNvPr id="184" name="Freeform: Shape 140"/>
            <p:cNvSpPr/>
            <p:nvPr/>
          </p:nvSpPr>
          <p:spPr bwMode="auto">
            <a:xfrm>
              <a:off x="5547318" y="2476099"/>
              <a:ext cx="129346" cy="103780"/>
            </a:xfrm>
            <a:custGeom>
              <a:avLst/>
              <a:gdLst>
                <a:gd name="T0" fmla="*/ 0 w 45"/>
                <a:gd name="T1" fmla="*/ 14 h 44"/>
                <a:gd name="T2" fmla="*/ 23 w 45"/>
                <a:gd name="T3" fmla="*/ 4 h 44"/>
                <a:gd name="T4" fmla="*/ 45 w 45"/>
                <a:gd name="T5" fmla="*/ 19 h 44"/>
                <a:gd name="T6" fmla="*/ 0 w 45"/>
                <a:gd name="T7" fmla="*/ 14 h 44"/>
              </a:gdLst>
              <a:ahLst/>
              <a:cxnLst>
                <a:cxn ang="0">
                  <a:pos x="T0" y="T1"/>
                </a:cxn>
                <a:cxn ang="0">
                  <a:pos x="T2" y="T3"/>
                </a:cxn>
                <a:cxn ang="0">
                  <a:pos x="T4" y="T5"/>
                </a:cxn>
                <a:cxn ang="0">
                  <a:pos x="T6" y="T7"/>
                </a:cxn>
              </a:cxnLst>
              <a:rect l="0" t="0" r="r" b="b"/>
              <a:pathLst>
                <a:path w="45" h="44">
                  <a:moveTo>
                    <a:pt x="0" y="14"/>
                  </a:moveTo>
                  <a:cubicBezTo>
                    <a:pt x="0" y="14"/>
                    <a:pt x="10" y="0"/>
                    <a:pt x="23" y="4"/>
                  </a:cubicBezTo>
                  <a:cubicBezTo>
                    <a:pt x="37" y="7"/>
                    <a:pt x="45" y="19"/>
                    <a:pt x="45" y="19"/>
                  </a:cubicBezTo>
                  <a:cubicBezTo>
                    <a:pt x="45" y="19"/>
                    <a:pt x="15" y="44"/>
                    <a:pt x="0" y="14"/>
                  </a:cubicBezTo>
                  <a:close/>
                </a:path>
              </a:pathLst>
            </a:custGeom>
            <a:grpFill/>
            <a:ln>
              <a:noFill/>
            </a:ln>
          </p:spPr>
          <p:txBody>
            <a:bodyPr anchor="ctr"/>
            <a:lstStyle/>
            <a:p>
              <a:pPr algn="ctr"/>
              <a:endParaRPr/>
            </a:p>
          </p:txBody>
        </p:sp>
      </p:grpSp>
      <p:grpSp>
        <p:nvGrpSpPr>
          <p:cNvPr id="113" name="Group 250"/>
          <p:cNvGrpSpPr/>
          <p:nvPr/>
        </p:nvGrpSpPr>
        <p:grpSpPr>
          <a:xfrm>
            <a:off x="5099050" y="6288405"/>
            <a:ext cx="875030" cy="528955"/>
            <a:chOff x="6283315" y="1852012"/>
            <a:chExt cx="779153" cy="745960"/>
          </a:xfrm>
          <a:solidFill>
            <a:srgbClr val="865B3E"/>
          </a:solidFill>
        </p:grpSpPr>
        <p:sp>
          <p:nvSpPr>
            <p:cNvPr id="116" name="Freeform: Shape 210"/>
            <p:cNvSpPr/>
            <p:nvPr/>
          </p:nvSpPr>
          <p:spPr bwMode="auto">
            <a:xfrm>
              <a:off x="6527343" y="2162913"/>
              <a:ext cx="292337" cy="435059"/>
            </a:xfrm>
            <a:custGeom>
              <a:avLst/>
              <a:gdLst>
                <a:gd name="T0" fmla="*/ 130 w 164"/>
                <a:gd name="T1" fmla="*/ 299 h 299"/>
                <a:gd name="T2" fmla="*/ 123 w 164"/>
                <a:gd name="T3" fmla="*/ 132 h 299"/>
                <a:gd name="T4" fmla="*/ 161 w 164"/>
                <a:gd name="T5" fmla="*/ 47 h 299"/>
                <a:gd name="T6" fmla="*/ 143 w 164"/>
                <a:gd name="T7" fmla="*/ 51 h 299"/>
                <a:gd name="T8" fmla="*/ 108 w 164"/>
                <a:gd name="T9" fmla="*/ 75 h 299"/>
                <a:gd name="T10" fmla="*/ 80 w 164"/>
                <a:gd name="T11" fmla="*/ 6 h 299"/>
                <a:gd name="T12" fmla="*/ 77 w 164"/>
                <a:gd name="T13" fmla="*/ 51 h 299"/>
                <a:gd name="T14" fmla="*/ 48 w 164"/>
                <a:gd name="T15" fmla="*/ 33 h 299"/>
                <a:gd name="T16" fmla="*/ 27 w 164"/>
                <a:gd name="T17" fmla="*/ 16 h 299"/>
                <a:gd name="T18" fmla="*/ 52 w 164"/>
                <a:gd name="T19" fmla="*/ 74 h 299"/>
                <a:gd name="T20" fmla="*/ 10 w 164"/>
                <a:gd name="T21" fmla="*/ 35 h 299"/>
                <a:gd name="T22" fmla="*/ 9 w 164"/>
                <a:gd name="T23" fmla="*/ 53 h 299"/>
                <a:gd name="T24" fmla="*/ 43 w 164"/>
                <a:gd name="T25" fmla="*/ 93 h 299"/>
                <a:gd name="T26" fmla="*/ 10 w 164"/>
                <a:gd name="T27" fmla="*/ 75 h 299"/>
                <a:gd name="T28" fmla="*/ 20 w 164"/>
                <a:gd name="T29" fmla="*/ 97 h 299"/>
                <a:gd name="T30" fmla="*/ 71 w 164"/>
                <a:gd name="T31" fmla="*/ 161 h 299"/>
                <a:gd name="T32" fmla="*/ 62 w 164"/>
                <a:gd name="T33" fmla="*/ 299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4" h="299">
                  <a:moveTo>
                    <a:pt x="130" y="299"/>
                  </a:moveTo>
                  <a:cubicBezTo>
                    <a:pt x="130" y="299"/>
                    <a:pt x="107" y="195"/>
                    <a:pt x="123" y="132"/>
                  </a:cubicBezTo>
                  <a:cubicBezTo>
                    <a:pt x="139" y="70"/>
                    <a:pt x="164" y="57"/>
                    <a:pt x="161" y="47"/>
                  </a:cubicBezTo>
                  <a:cubicBezTo>
                    <a:pt x="159" y="38"/>
                    <a:pt x="147" y="42"/>
                    <a:pt x="143" y="51"/>
                  </a:cubicBezTo>
                  <a:cubicBezTo>
                    <a:pt x="139" y="60"/>
                    <a:pt x="123" y="78"/>
                    <a:pt x="108" y="75"/>
                  </a:cubicBezTo>
                  <a:cubicBezTo>
                    <a:pt x="94" y="72"/>
                    <a:pt x="91" y="12"/>
                    <a:pt x="80" y="6"/>
                  </a:cubicBezTo>
                  <a:cubicBezTo>
                    <a:pt x="70" y="0"/>
                    <a:pt x="73" y="27"/>
                    <a:pt x="77" y="51"/>
                  </a:cubicBezTo>
                  <a:cubicBezTo>
                    <a:pt x="81" y="75"/>
                    <a:pt x="60" y="62"/>
                    <a:pt x="48" y="33"/>
                  </a:cubicBezTo>
                  <a:cubicBezTo>
                    <a:pt x="36" y="4"/>
                    <a:pt x="28" y="12"/>
                    <a:pt x="27" y="16"/>
                  </a:cubicBezTo>
                  <a:cubicBezTo>
                    <a:pt x="25" y="20"/>
                    <a:pt x="54" y="72"/>
                    <a:pt x="52" y="74"/>
                  </a:cubicBezTo>
                  <a:cubicBezTo>
                    <a:pt x="49" y="77"/>
                    <a:pt x="13" y="34"/>
                    <a:pt x="10" y="35"/>
                  </a:cubicBezTo>
                  <a:cubicBezTo>
                    <a:pt x="6" y="36"/>
                    <a:pt x="0" y="39"/>
                    <a:pt x="9" y="53"/>
                  </a:cubicBezTo>
                  <a:cubicBezTo>
                    <a:pt x="17" y="66"/>
                    <a:pt x="44" y="89"/>
                    <a:pt x="43" y="93"/>
                  </a:cubicBezTo>
                  <a:cubicBezTo>
                    <a:pt x="41" y="97"/>
                    <a:pt x="18" y="76"/>
                    <a:pt x="10" y="75"/>
                  </a:cubicBezTo>
                  <a:cubicBezTo>
                    <a:pt x="2" y="75"/>
                    <a:pt x="5" y="86"/>
                    <a:pt x="20" y="97"/>
                  </a:cubicBezTo>
                  <a:cubicBezTo>
                    <a:pt x="34" y="108"/>
                    <a:pt x="71" y="121"/>
                    <a:pt x="71" y="161"/>
                  </a:cubicBezTo>
                  <a:cubicBezTo>
                    <a:pt x="72" y="201"/>
                    <a:pt x="62" y="299"/>
                    <a:pt x="62" y="299"/>
                  </a:cubicBezTo>
                </a:path>
              </a:pathLst>
            </a:custGeom>
            <a:grpFill/>
            <a:ln>
              <a:noFill/>
            </a:ln>
          </p:spPr>
          <p:txBody>
            <a:bodyPr anchor="ctr"/>
            <a:lstStyle/>
            <a:p>
              <a:pPr algn="ctr"/>
              <a:endParaRPr/>
            </a:p>
          </p:txBody>
        </p:sp>
        <p:sp>
          <p:nvSpPr>
            <p:cNvPr id="117" name="Freeform: Shape 211"/>
            <p:cNvSpPr/>
            <p:nvPr/>
          </p:nvSpPr>
          <p:spPr bwMode="auto">
            <a:xfrm>
              <a:off x="6600426" y="2027651"/>
              <a:ext cx="130066" cy="126178"/>
            </a:xfrm>
            <a:custGeom>
              <a:avLst/>
              <a:gdLst>
                <a:gd name="T0" fmla="*/ 32 w 73"/>
                <a:gd name="T1" fmla="*/ 87 h 87"/>
                <a:gd name="T2" fmla="*/ 1 w 73"/>
                <a:gd name="T3" fmla="*/ 50 h 87"/>
                <a:gd name="T4" fmla="*/ 14 w 73"/>
                <a:gd name="T5" fmla="*/ 0 h 87"/>
                <a:gd name="T6" fmla="*/ 32 w 73"/>
                <a:gd name="T7" fmla="*/ 87 h 87"/>
              </a:gdLst>
              <a:ahLst/>
              <a:cxnLst>
                <a:cxn ang="0">
                  <a:pos x="T0" y="T1"/>
                </a:cxn>
                <a:cxn ang="0">
                  <a:pos x="T2" y="T3"/>
                </a:cxn>
                <a:cxn ang="0">
                  <a:pos x="T4" y="T5"/>
                </a:cxn>
                <a:cxn ang="0">
                  <a:pos x="T6" y="T7"/>
                </a:cxn>
              </a:cxnLst>
              <a:rect l="0" t="0" r="r" b="b"/>
              <a:pathLst>
                <a:path w="73" h="87">
                  <a:moveTo>
                    <a:pt x="32" y="87"/>
                  </a:moveTo>
                  <a:cubicBezTo>
                    <a:pt x="32" y="87"/>
                    <a:pt x="3" y="78"/>
                    <a:pt x="1" y="50"/>
                  </a:cubicBezTo>
                  <a:cubicBezTo>
                    <a:pt x="0" y="23"/>
                    <a:pt x="14" y="0"/>
                    <a:pt x="14" y="0"/>
                  </a:cubicBezTo>
                  <a:cubicBezTo>
                    <a:pt x="14" y="0"/>
                    <a:pt x="73" y="39"/>
                    <a:pt x="32" y="87"/>
                  </a:cubicBezTo>
                  <a:close/>
                </a:path>
              </a:pathLst>
            </a:custGeom>
            <a:grpFill/>
            <a:ln>
              <a:noFill/>
            </a:ln>
          </p:spPr>
          <p:txBody>
            <a:bodyPr anchor="ctr"/>
            <a:lstStyle/>
            <a:p>
              <a:pPr algn="ctr"/>
              <a:endParaRPr/>
            </a:p>
          </p:txBody>
        </p:sp>
        <p:sp>
          <p:nvSpPr>
            <p:cNvPr id="118" name="Freeform: Shape 212"/>
            <p:cNvSpPr/>
            <p:nvPr/>
          </p:nvSpPr>
          <p:spPr bwMode="auto">
            <a:xfrm>
              <a:off x="6496374" y="2073074"/>
              <a:ext cx="104052" cy="88829"/>
            </a:xfrm>
            <a:custGeom>
              <a:avLst/>
              <a:gdLst>
                <a:gd name="T0" fmla="*/ 38 w 58"/>
                <a:gd name="T1" fmla="*/ 61 h 61"/>
                <a:gd name="T2" fmla="*/ 7 w 58"/>
                <a:gd name="T3" fmla="*/ 41 h 61"/>
                <a:gd name="T4" fmla="*/ 5 w 58"/>
                <a:gd name="T5" fmla="*/ 0 h 61"/>
                <a:gd name="T6" fmla="*/ 38 w 58"/>
                <a:gd name="T7" fmla="*/ 61 h 61"/>
              </a:gdLst>
              <a:ahLst/>
              <a:cxnLst>
                <a:cxn ang="0">
                  <a:pos x="T0" y="T1"/>
                </a:cxn>
                <a:cxn ang="0">
                  <a:pos x="T2" y="T3"/>
                </a:cxn>
                <a:cxn ang="0">
                  <a:pos x="T4" y="T5"/>
                </a:cxn>
                <a:cxn ang="0">
                  <a:pos x="T6" y="T7"/>
                </a:cxn>
              </a:cxnLst>
              <a:rect l="0" t="0" r="r" b="b"/>
              <a:pathLst>
                <a:path w="58" h="61">
                  <a:moveTo>
                    <a:pt x="38" y="61"/>
                  </a:moveTo>
                  <a:cubicBezTo>
                    <a:pt x="38" y="61"/>
                    <a:pt x="14" y="61"/>
                    <a:pt x="7" y="41"/>
                  </a:cubicBezTo>
                  <a:cubicBezTo>
                    <a:pt x="0" y="20"/>
                    <a:pt x="5" y="0"/>
                    <a:pt x="5" y="0"/>
                  </a:cubicBezTo>
                  <a:cubicBezTo>
                    <a:pt x="5" y="0"/>
                    <a:pt x="58" y="17"/>
                    <a:pt x="38" y="61"/>
                  </a:cubicBezTo>
                  <a:close/>
                </a:path>
              </a:pathLst>
            </a:custGeom>
            <a:grpFill/>
            <a:ln>
              <a:noFill/>
            </a:ln>
          </p:spPr>
          <p:txBody>
            <a:bodyPr anchor="ctr"/>
            <a:lstStyle/>
            <a:p>
              <a:pPr algn="ctr"/>
              <a:endParaRPr/>
            </a:p>
          </p:txBody>
        </p:sp>
        <p:sp>
          <p:nvSpPr>
            <p:cNvPr id="119" name="Freeform: Shape 213"/>
            <p:cNvSpPr/>
            <p:nvPr/>
          </p:nvSpPr>
          <p:spPr bwMode="auto">
            <a:xfrm>
              <a:off x="6685898" y="1981217"/>
              <a:ext cx="110246" cy="98923"/>
            </a:xfrm>
            <a:custGeom>
              <a:avLst/>
              <a:gdLst>
                <a:gd name="T0" fmla="*/ 17 w 62"/>
                <a:gd name="T1" fmla="*/ 68 h 68"/>
                <a:gd name="T2" fmla="*/ 9 w 62"/>
                <a:gd name="T3" fmla="*/ 31 h 68"/>
                <a:gd name="T4" fmla="*/ 36 w 62"/>
                <a:gd name="T5" fmla="*/ 0 h 68"/>
                <a:gd name="T6" fmla="*/ 17 w 62"/>
                <a:gd name="T7" fmla="*/ 68 h 68"/>
              </a:gdLst>
              <a:ahLst/>
              <a:cxnLst>
                <a:cxn ang="0">
                  <a:pos x="T0" y="T1"/>
                </a:cxn>
                <a:cxn ang="0">
                  <a:pos x="T2" y="T3"/>
                </a:cxn>
                <a:cxn ang="0">
                  <a:pos x="T4" y="T5"/>
                </a:cxn>
                <a:cxn ang="0">
                  <a:pos x="T6" y="T7"/>
                </a:cxn>
              </a:cxnLst>
              <a:rect l="0" t="0" r="r" b="b"/>
              <a:pathLst>
                <a:path w="62" h="68">
                  <a:moveTo>
                    <a:pt x="17" y="68"/>
                  </a:moveTo>
                  <a:cubicBezTo>
                    <a:pt x="17" y="68"/>
                    <a:pt x="0" y="51"/>
                    <a:pt x="9" y="31"/>
                  </a:cubicBezTo>
                  <a:cubicBezTo>
                    <a:pt x="18" y="11"/>
                    <a:pt x="36" y="0"/>
                    <a:pt x="36" y="0"/>
                  </a:cubicBezTo>
                  <a:cubicBezTo>
                    <a:pt x="36" y="0"/>
                    <a:pt x="62" y="50"/>
                    <a:pt x="17" y="68"/>
                  </a:cubicBezTo>
                  <a:close/>
                </a:path>
              </a:pathLst>
            </a:custGeom>
            <a:grpFill/>
            <a:ln>
              <a:noFill/>
            </a:ln>
          </p:spPr>
          <p:txBody>
            <a:bodyPr anchor="ctr"/>
            <a:lstStyle/>
            <a:p>
              <a:pPr algn="ctr"/>
              <a:endParaRPr/>
            </a:p>
          </p:txBody>
        </p:sp>
        <p:sp>
          <p:nvSpPr>
            <p:cNvPr id="120" name="Freeform: Shape 214"/>
            <p:cNvSpPr/>
            <p:nvPr/>
          </p:nvSpPr>
          <p:spPr bwMode="auto">
            <a:xfrm>
              <a:off x="6454258" y="2148781"/>
              <a:ext cx="81755" cy="67631"/>
            </a:xfrm>
            <a:custGeom>
              <a:avLst/>
              <a:gdLst>
                <a:gd name="T0" fmla="*/ 42 w 46"/>
                <a:gd name="T1" fmla="*/ 41 h 47"/>
                <a:gd name="T2" fmla="*/ 12 w 46"/>
                <a:gd name="T3" fmla="*/ 32 h 47"/>
                <a:gd name="T4" fmla="*/ 0 w 46"/>
                <a:gd name="T5" fmla="*/ 0 h 47"/>
                <a:gd name="T6" fmla="*/ 42 w 46"/>
                <a:gd name="T7" fmla="*/ 41 h 47"/>
              </a:gdLst>
              <a:ahLst/>
              <a:cxnLst>
                <a:cxn ang="0">
                  <a:pos x="T0" y="T1"/>
                </a:cxn>
                <a:cxn ang="0">
                  <a:pos x="T2" y="T3"/>
                </a:cxn>
                <a:cxn ang="0">
                  <a:pos x="T4" y="T5"/>
                </a:cxn>
                <a:cxn ang="0">
                  <a:pos x="T6" y="T7"/>
                </a:cxn>
              </a:cxnLst>
              <a:rect l="0" t="0" r="r" b="b"/>
              <a:pathLst>
                <a:path w="46" h="47">
                  <a:moveTo>
                    <a:pt x="42" y="41"/>
                  </a:moveTo>
                  <a:cubicBezTo>
                    <a:pt x="42" y="41"/>
                    <a:pt x="23" y="47"/>
                    <a:pt x="12" y="32"/>
                  </a:cubicBezTo>
                  <a:cubicBezTo>
                    <a:pt x="1" y="18"/>
                    <a:pt x="0" y="0"/>
                    <a:pt x="0" y="0"/>
                  </a:cubicBezTo>
                  <a:cubicBezTo>
                    <a:pt x="0" y="0"/>
                    <a:pt x="46" y="1"/>
                    <a:pt x="42" y="41"/>
                  </a:cubicBezTo>
                  <a:close/>
                </a:path>
              </a:pathLst>
            </a:custGeom>
            <a:grpFill/>
            <a:ln>
              <a:noFill/>
            </a:ln>
          </p:spPr>
          <p:txBody>
            <a:bodyPr anchor="ctr"/>
            <a:lstStyle/>
            <a:p>
              <a:pPr algn="ctr"/>
              <a:endParaRPr/>
            </a:p>
          </p:txBody>
        </p:sp>
        <p:sp>
          <p:nvSpPr>
            <p:cNvPr id="121" name="Freeform: Shape 215"/>
            <p:cNvSpPr/>
            <p:nvPr/>
          </p:nvSpPr>
          <p:spPr bwMode="auto">
            <a:xfrm>
              <a:off x="6430723" y="2216411"/>
              <a:ext cx="100336" cy="74697"/>
            </a:xfrm>
            <a:custGeom>
              <a:avLst/>
              <a:gdLst>
                <a:gd name="T0" fmla="*/ 56 w 56"/>
                <a:gd name="T1" fmla="*/ 38 h 51"/>
                <a:gd name="T2" fmla="*/ 25 w 56"/>
                <a:gd name="T3" fmla="*/ 44 h 51"/>
                <a:gd name="T4" fmla="*/ 0 w 56"/>
                <a:gd name="T5" fmla="*/ 20 h 51"/>
                <a:gd name="T6" fmla="*/ 56 w 56"/>
                <a:gd name="T7" fmla="*/ 38 h 51"/>
              </a:gdLst>
              <a:ahLst/>
              <a:cxnLst>
                <a:cxn ang="0">
                  <a:pos x="T0" y="T1"/>
                </a:cxn>
                <a:cxn ang="0">
                  <a:pos x="T2" y="T3"/>
                </a:cxn>
                <a:cxn ang="0">
                  <a:pos x="T4" y="T5"/>
                </a:cxn>
                <a:cxn ang="0">
                  <a:pos x="T6" y="T7"/>
                </a:cxn>
              </a:cxnLst>
              <a:rect l="0" t="0" r="r" b="b"/>
              <a:pathLst>
                <a:path w="56" h="51">
                  <a:moveTo>
                    <a:pt x="56" y="38"/>
                  </a:moveTo>
                  <a:cubicBezTo>
                    <a:pt x="56" y="38"/>
                    <a:pt x="42" y="51"/>
                    <a:pt x="25" y="44"/>
                  </a:cubicBezTo>
                  <a:cubicBezTo>
                    <a:pt x="9" y="36"/>
                    <a:pt x="0" y="20"/>
                    <a:pt x="0" y="20"/>
                  </a:cubicBezTo>
                  <a:cubicBezTo>
                    <a:pt x="0" y="20"/>
                    <a:pt x="42" y="0"/>
                    <a:pt x="56" y="38"/>
                  </a:cubicBezTo>
                  <a:close/>
                </a:path>
              </a:pathLst>
            </a:custGeom>
            <a:grpFill/>
            <a:ln>
              <a:noFill/>
            </a:ln>
          </p:spPr>
          <p:txBody>
            <a:bodyPr anchor="ctr"/>
            <a:lstStyle/>
            <a:p>
              <a:pPr algn="ctr"/>
              <a:endParaRPr/>
            </a:p>
          </p:txBody>
        </p:sp>
        <p:sp>
          <p:nvSpPr>
            <p:cNvPr id="122" name="Freeform: Shape 216"/>
            <p:cNvSpPr/>
            <p:nvPr/>
          </p:nvSpPr>
          <p:spPr bwMode="auto">
            <a:xfrm>
              <a:off x="6451780" y="2285052"/>
              <a:ext cx="99097" cy="69650"/>
            </a:xfrm>
            <a:custGeom>
              <a:avLst/>
              <a:gdLst>
                <a:gd name="T0" fmla="*/ 55 w 55"/>
                <a:gd name="T1" fmla="*/ 21 h 48"/>
                <a:gd name="T2" fmla="*/ 34 w 55"/>
                <a:gd name="T3" fmla="*/ 44 h 48"/>
                <a:gd name="T4" fmla="*/ 0 w 55"/>
                <a:gd name="T5" fmla="*/ 41 h 48"/>
                <a:gd name="T6" fmla="*/ 55 w 55"/>
                <a:gd name="T7" fmla="*/ 21 h 48"/>
              </a:gdLst>
              <a:ahLst/>
              <a:cxnLst>
                <a:cxn ang="0">
                  <a:pos x="T0" y="T1"/>
                </a:cxn>
                <a:cxn ang="0">
                  <a:pos x="T2" y="T3"/>
                </a:cxn>
                <a:cxn ang="0">
                  <a:pos x="T4" y="T5"/>
                </a:cxn>
                <a:cxn ang="0">
                  <a:pos x="T6" y="T7"/>
                </a:cxn>
              </a:cxnLst>
              <a:rect l="0" t="0" r="r" b="b"/>
              <a:pathLst>
                <a:path w="55" h="48">
                  <a:moveTo>
                    <a:pt x="55" y="21"/>
                  </a:moveTo>
                  <a:cubicBezTo>
                    <a:pt x="55" y="21"/>
                    <a:pt x="52" y="41"/>
                    <a:pt x="34" y="44"/>
                  </a:cubicBezTo>
                  <a:cubicBezTo>
                    <a:pt x="17" y="48"/>
                    <a:pt x="0" y="41"/>
                    <a:pt x="0" y="41"/>
                  </a:cubicBezTo>
                  <a:cubicBezTo>
                    <a:pt x="0" y="41"/>
                    <a:pt x="20" y="0"/>
                    <a:pt x="55" y="21"/>
                  </a:cubicBezTo>
                  <a:close/>
                </a:path>
              </a:pathLst>
            </a:custGeom>
            <a:grpFill/>
            <a:ln>
              <a:noFill/>
            </a:ln>
          </p:spPr>
          <p:txBody>
            <a:bodyPr anchor="ctr"/>
            <a:lstStyle/>
            <a:p>
              <a:pPr algn="ctr"/>
              <a:endParaRPr/>
            </a:p>
          </p:txBody>
        </p:sp>
        <p:sp>
          <p:nvSpPr>
            <p:cNvPr id="123" name="Freeform: Shape 217"/>
            <p:cNvSpPr/>
            <p:nvPr/>
          </p:nvSpPr>
          <p:spPr bwMode="auto">
            <a:xfrm>
              <a:off x="6365070" y="2260826"/>
              <a:ext cx="100336" cy="70659"/>
            </a:xfrm>
            <a:custGeom>
              <a:avLst/>
              <a:gdLst>
                <a:gd name="T0" fmla="*/ 56 w 56"/>
                <a:gd name="T1" fmla="*/ 24 h 49"/>
                <a:gd name="T2" fmla="*/ 34 w 56"/>
                <a:gd name="T3" fmla="*/ 46 h 49"/>
                <a:gd name="T4" fmla="*/ 0 w 56"/>
                <a:gd name="T5" fmla="*/ 41 h 49"/>
                <a:gd name="T6" fmla="*/ 56 w 56"/>
                <a:gd name="T7" fmla="*/ 24 h 49"/>
              </a:gdLst>
              <a:ahLst/>
              <a:cxnLst>
                <a:cxn ang="0">
                  <a:pos x="T0" y="T1"/>
                </a:cxn>
                <a:cxn ang="0">
                  <a:pos x="T2" y="T3"/>
                </a:cxn>
                <a:cxn ang="0">
                  <a:pos x="T4" y="T5"/>
                </a:cxn>
                <a:cxn ang="0">
                  <a:pos x="T6" y="T7"/>
                </a:cxn>
              </a:cxnLst>
              <a:rect l="0" t="0" r="r" b="b"/>
              <a:pathLst>
                <a:path w="56" h="49">
                  <a:moveTo>
                    <a:pt x="56" y="24"/>
                  </a:moveTo>
                  <a:cubicBezTo>
                    <a:pt x="56" y="24"/>
                    <a:pt x="52" y="43"/>
                    <a:pt x="34" y="46"/>
                  </a:cubicBezTo>
                  <a:cubicBezTo>
                    <a:pt x="16" y="49"/>
                    <a:pt x="0" y="41"/>
                    <a:pt x="0" y="41"/>
                  </a:cubicBezTo>
                  <a:cubicBezTo>
                    <a:pt x="0" y="41"/>
                    <a:pt x="22" y="0"/>
                    <a:pt x="56" y="24"/>
                  </a:cubicBezTo>
                  <a:close/>
                </a:path>
              </a:pathLst>
            </a:custGeom>
            <a:grpFill/>
            <a:ln>
              <a:noFill/>
            </a:ln>
          </p:spPr>
          <p:txBody>
            <a:bodyPr anchor="ctr"/>
            <a:lstStyle/>
            <a:p>
              <a:pPr algn="ctr"/>
              <a:endParaRPr/>
            </a:p>
          </p:txBody>
        </p:sp>
        <p:sp>
          <p:nvSpPr>
            <p:cNvPr id="124" name="Freeform: Shape 218"/>
            <p:cNvSpPr/>
            <p:nvPr/>
          </p:nvSpPr>
          <p:spPr bwMode="auto">
            <a:xfrm>
              <a:off x="6373742" y="2158875"/>
              <a:ext cx="100336" cy="75707"/>
            </a:xfrm>
            <a:custGeom>
              <a:avLst/>
              <a:gdLst>
                <a:gd name="T0" fmla="*/ 56 w 56"/>
                <a:gd name="T1" fmla="*/ 38 h 52"/>
                <a:gd name="T2" fmla="*/ 25 w 56"/>
                <a:gd name="T3" fmla="*/ 44 h 52"/>
                <a:gd name="T4" fmla="*/ 0 w 56"/>
                <a:gd name="T5" fmla="*/ 22 h 52"/>
                <a:gd name="T6" fmla="*/ 56 w 56"/>
                <a:gd name="T7" fmla="*/ 38 h 52"/>
              </a:gdLst>
              <a:ahLst/>
              <a:cxnLst>
                <a:cxn ang="0">
                  <a:pos x="T0" y="T1"/>
                </a:cxn>
                <a:cxn ang="0">
                  <a:pos x="T2" y="T3"/>
                </a:cxn>
                <a:cxn ang="0">
                  <a:pos x="T4" y="T5"/>
                </a:cxn>
                <a:cxn ang="0">
                  <a:pos x="T6" y="T7"/>
                </a:cxn>
              </a:cxnLst>
              <a:rect l="0" t="0" r="r" b="b"/>
              <a:pathLst>
                <a:path w="56" h="52">
                  <a:moveTo>
                    <a:pt x="56" y="38"/>
                  </a:moveTo>
                  <a:cubicBezTo>
                    <a:pt x="56" y="38"/>
                    <a:pt x="42" y="52"/>
                    <a:pt x="25" y="44"/>
                  </a:cubicBezTo>
                  <a:cubicBezTo>
                    <a:pt x="9" y="37"/>
                    <a:pt x="0" y="22"/>
                    <a:pt x="0" y="22"/>
                  </a:cubicBezTo>
                  <a:cubicBezTo>
                    <a:pt x="0" y="22"/>
                    <a:pt x="40" y="0"/>
                    <a:pt x="56" y="38"/>
                  </a:cubicBezTo>
                  <a:close/>
                </a:path>
              </a:pathLst>
            </a:custGeom>
            <a:grpFill/>
            <a:ln>
              <a:noFill/>
            </a:ln>
          </p:spPr>
          <p:txBody>
            <a:bodyPr anchor="ctr"/>
            <a:lstStyle/>
            <a:p>
              <a:pPr algn="ctr"/>
              <a:endParaRPr/>
            </a:p>
          </p:txBody>
        </p:sp>
        <p:sp>
          <p:nvSpPr>
            <p:cNvPr id="125" name="Freeform: Shape 219"/>
            <p:cNvSpPr/>
            <p:nvPr/>
          </p:nvSpPr>
          <p:spPr bwMode="auto">
            <a:xfrm>
              <a:off x="6336580" y="2214393"/>
              <a:ext cx="85472" cy="59556"/>
            </a:xfrm>
            <a:custGeom>
              <a:avLst/>
              <a:gdLst>
                <a:gd name="T0" fmla="*/ 48 w 48"/>
                <a:gd name="T1" fmla="*/ 26 h 41"/>
                <a:gd name="T2" fmla="*/ 26 w 48"/>
                <a:gd name="T3" fmla="*/ 39 h 41"/>
                <a:gd name="T4" fmla="*/ 0 w 48"/>
                <a:gd name="T5" fmla="*/ 28 h 41"/>
                <a:gd name="T6" fmla="*/ 48 w 48"/>
                <a:gd name="T7" fmla="*/ 26 h 41"/>
              </a:gdLst>
              <a:ahLst/>
              <a:cxnLst>
                <a:cxn ang="0">
                  <a:pos x="T0" y="T1"/>
                </a:cxn>
                <a:cxn ang="0">
                  <a:pos x="T2" y="T3"/>
                </a:cxn>
                <a:cxn ang="0">
                  <a:pos x="T4" y="T5"/>
                </a:cxn>
                <a:cxn ang="0">
                  <a:pos x="T6" y="T7"/>
                </a:cxn>
              </a:cxnLst>
              <a:rect l="0" t="0" r="r" b="b"/>
              <a:pathLst>
                <a:path w="48" h="41">
                  <a:moveTo>
                    <a:pt x="48" y="26"/>
                  </a:moveTo>
                  <a:cubicBezTo>
                    <a:pt x="48" y="26"/>
                    <a:pt x="41" y="41"/>
                    <a:pt x="26" y="39"/>
                  </a:cubicBezTo>
                  <a:cubicBezTo>
                    <a:pt x="11" y="37"/>
                    <a:pt x="0" y="28"/>
                    <a:pt x="0" y="28"/>
                  </a:cubicBezTo>
                  <a:cubicBezTo>
                    <a:pt x="0" y="28"/>
                    <a:pt x="27" y="0"/>
                    <a:pt x="48" y="26"/>
                  </a:cubicBezTo>
                  <a:close/>
                </a:path>
              </a:pathLst>
            </a:custGeom>
            <a:grpFill/>
            <a:ln>
              <a:noFill/>
            </a:ln>
          </p:spPr>
          <p:txBody>
            <a:bodyPr anchor="ctr"/>
            <a:lstStyle/>
            <a:p>
              <a:pPr algn="ctr"/>
              <a:endParaRPr/>
            </a:p>
          </p:txBody>
        </p:sp>
        <p:sp>
          <p:nvSpPr>
            <p:cNvPr id="126" name="Freeform: Shape 220"/>
            <p:cNvSpPr/>
            <p:nvPr/>
          </p:nvSpPr>
          <p:spPr bwMode="auto">
            <a:xfrm>
              <a:off x="6404709" y="2068027"/>
              <a:ext cx="69368" cy="60565"/>
            </a:xfrm>
            <a:custGeom>
              <a:avLst/>
              <a:gdLst>
                <a:gd name="T0" fmla="*/ 39 w 39"/>
                <a:gd name="T1" fmla="*/ 34 h 41"/>
                <a:gd name="T2" fmla="*/ 13 w 39"/>
                <a:gd name="T3" fmla="*/ 30 h 41"/>
                <a:gd name="T4" fmla="*/ 0 w 39"/>
                <a:gd name="T5" fmla="*/ 6 h 41"/>
                <a:gd name="T6" fmla="*/ 39 w 39"/>
                <a:gd name="T7" fmla="*/ 34 h 41"/>
              </a:gdLst>
              <a:ahLst/>
              <a:cxnLst>
                <a:cxn ang="0">
                  <a:pos x="T0" y="T1"/>
                </a:cxn>
                <a:cxn ang="0">
                  <a:pos x="T2" y="T3"/>
                </a:cxn>
                <a:cxn ang="0">
                  <a:pos x="T4" y="T5"/>
                </a:cxn>
                <a:cxn ang="0">
                  <a:pos x="T6" y="T7"/>
                </a:cxn>
              </a:cxnLst>
              <a:rect l="0" t="0" r="r" b="b"/>
              <a:pathLst>
                <a:path w="39" h="41">
                  <a:moveTo>
                    <a:pt x="39" y="34"/>
                  </a:moveTo>
                  <a:cubicBezTo>
                    <a:pt x="39" y="34"/>
                    <a:pt x="24" y="41"/>
                    <a:pt x="13" y="30"/>
                  </a:cubicBezTo>
                  <a:cubicBezTo>
                    <a:pt x="3" y="20"/>
                    <a:pt x="0" y="6"/>
                    <a:pt x="0" y="6"/>
                  </a:cubicBezTo>
                  <a:cubicBezTo>
                    <a:pt x="0" y="6"/>
                    <a:pt x="37" y="0"/>
                    <a:pt x="39" y="34"/>
                  </a:cubicBezTo>
                  <a:close/>
                </a:path>
              </a:pathLst>
            </a:custGeom>
            <a:grpFill/>
            <a:ln>
              <a:noFill/>
            </a:ln>
          </p:spPr>
          <p:txBody>
            <a:bodyPr anchor="ctr"/>
            <a:lstStyle/>
            <a:p>
              <a:pPr algn="ctr"/>
              <a:endParaRPr/>
            </a:p>
          </p:txBody>
        </p:sp>
        <p:sp>
          <p:nvSpPr>
            <p:cNvPr id="127" name="Freeform: Shape 221"/>
            <p:cNvSpPr/>
            <p:nvPr/>
          </p:nvSpPr>
          <p:spPr bwMode="auto">
            <a:xfrm>
              <a:off x="6340296" y="2027651"/>
              <a:ext cx="54504" cy="46433"/>
            </a:xfrm>
            <a:custGeom>
              <a:avLst/>
              <a:gdLst>
                <a:gd name="T0" fmla="*/ 31 w 31"/>
                <a:gd name="T1" fmla="*/ 27 h 32"/>
                <a:gd name="T2" fmla="*/ 11 w 31"/>
                <a:gd name="T3" fmla="*/ 24 h 32"/>
                <a:gd name="T4" fmla="*/ 0 w 31"/>
                <a:gd name="T5" fmla="*/ 4 h 32"/>
                <a:gd name="T6" fmla="*/ 31 w 31"/>
                <a:gd name="T7" fmla="*/ 27 h 32"/>
              </a:gdLst>
              <a:ahLst/>
              <a:cxnLst>
                <a:cxn ang="0">
                  <a:pos x="T0" y="T1"/>
                </a:cxn>
                <a:cxn ang="0">
                  <a:pos x="T2" y="T3"/>
                </a:cxn>
                <a:cxn ang="0">
                  <a:pos x="T4" y="T5"/>
                </a:cxn>
                <a:cxn ang="0">
                  <a:pos x="T6" y="T7"/>
                </a:cxn>
              </a:cxnLst>
              <a:rect l="0" t="0" r="r" b="b"/>
              <a:pathLst>
                <a:path w="31" h="32">
                  <a:moveTo>
                    <a:pt x="31" y="27"/>
                  </a:moveTo>
                  <a:cubicBezTo>
                    <a:pt x="31" y="27"/>
                    <a:pt x="19" y="32"/>
                    <a:pt x="11" y="24"/>
                  </a:cubicBezTo>
                  <a:cubicBezTo>
                    <a:pt x="2" y="16"/>
                    <a:pt x="0" y="4"/>
                    <a:pt x="0" y="4"/>
                  </a:cubicBezTo>
                  <a:cubicBezTo>
                    <a:pt x="0" y="4"/>
                    <a:pt x="30" y="0"/>
                    <a:pt x="31" y="27"/>
                  </a:cubicBezTo>
                  <a:close/>
                </a:path>
              </a:pathLst>
            </a:custGeom>
            <a:grpFill/>
            <a:ln>
              <a:noFill/>
            </a:ln>
          </p:spPr>
          <p:txBody>
            <a:bodyPr anchor="ctr"/>
            <a:lstStyle/>
            <a:p>
              <a:pPr algn="ctr"/>
              <a:endParaRPr/>
            </a:p>
          </p:txBody>
        </p:sp>
        <p:sp>
          <p:nvSpPr>
            <p:cNvPr id="128" name="Freeform: Shape 222"/>
            <p:cNvSpPr/>
            <p:nvPr/>
          </p:nvSpPr>
          <p:spPr bwMode="auto">
            <a:xfrm>
              <a:off x="6438155" y="2008471"/>
              <a:ext cx="68130" cy="58546"/>
            </a:xfrm>
            <a:custGeom>
              <a:avLst/>
              <a:gdLst>
                <a:gd name="T0" fmla="*/ 32 w 38"/>
                <a:gd name="T1" fmla="*/ 36 h 40"/>
                <a:gd name="T2" fmla="*/ 8 w 38"/>
                <a:gd name="T3" fmla="*/ 27 h 40"/>
                <a:gd name="T4" fmla="*/ 0 w 38"/>
                <a:gd name="T5" fmla="*/ 0 h 40"/>
                <a:gd name="T6" fmla="*/ 32 w 38"/>
                <a:gd name="T7" fmla="*/ 36 h 40"/>
              </a:gdLst>
              <a:ahLst/>
              <a:cxnLst>
                <a:cxn ang="0">
                  <a:pos x="T0" y="T1"/>
                </a:cxn>
                <a:cxn ang="0">
                  <a:pos x="T2" y="T3"/>
                </a:cxn>
                <a:cxn ang="0">
                  <a:pos x="T4" y="T5"/>
                </a:cxn>
                <a:cxn ang="0">
                  <a:pos x="T6" y="T7"/>
                </a:cxn>
              </a:cxnLst>
              <a:rect l="0" t="0" r="r" b="b"/>
              <a:pathLst>
                <a:path w="38" h="40">
                  <a:moveTo>
                    <a:pt x="32" y="36"/>
                  </a:moveTo>
                  <a:cubicBezTo>
                    <a:pt x="32" y="36"/>
                    <a:pt x="16" y="40"/>
                    <a:pt x="8" y="27"/>
                  </a:cubicBezTo>
                  <a:cubicBezTo>
                    <a:pt x="0" y="15"/>
                    <a:pt x="0" y="0"/>
                    <a:pt x="0" y="0"/>
                  </a:cubicBezTo>
                  <a:cubicBezTo>
                    <a:pt x="0" y="0"/>
                    <a:pt x="38" y="4"/>
                    <a:pt x="32" y="36"/>
                  </a:cubicBezTo>
                  <a:close/>
                </a:path>
              </a:pathLst>
            </a:custGeom>
            <a:grpFill/>
            <a:ln>
              <a:noFill/>
            </a:ln>
          </p:spPr>
          <p:txBody>
            <a:bodyPr anchor="ctr"/>
            <a:lstStyle/>
            <a:p>
              <a:pPr algn="ctr"/>
              <a:endParaRPr/>
            </a:p>
          </p:txBody>
        </p:sp>
        <p:sp>
          <p:nvSpPr>
            <p:cNvPr id="129" name="Freeform: Shape 223"/>
            <p:cNvSpPr/>
            <p:nvPr/>
          </p:nvSpPr>
          <p:spPr bwMode="auto">
            <a:xfrm>
              <a:off x="6446826" y="1934784"/>
              <a:ext cx="68130" cy="58546"/>
            </a:xfrm>
            <a:custGeom>
              <a:avLst/>
              <a:gdLst>
                <a:gd name="T0" fmla="*/ 31 w 38"/>
                <a:gd name="T1" fmla="*/ 36 h 40"/>
                <a:gd name="T2" fmla="*/ 8 w 38"/>
                <a:gd name="T3" fmla="*/ 27 h 40"/>
                <a:gd name="T4" fmla="*/ 0 w 38"/>
                <a:gd name="T5" fmla="*/ 0 h 40"/>
                <a:gd name="T6" fmla="*/ 31 w 38"/>
                <a:gd name="T7" fmla="*/ 36 h 40"/>
              </a:gdLst>
              <a:ahLst/>
              <a:cxnLst>
                <a:cxn ang="0">
                  <a:pos x="T0" y="T1"/>
                </a:cxn>
                <a:cxn ang="0">
                  <a:pos x="T2" y="T3"/>
                </a:cxn>
                <a:cxn ang="0">
                  <a:pos x="T4" y="T5"/>
                </a:cxn>
                <a:cxn ang="0">
                  <a:pos x="T6" y="T7"/>
                </a:cxn>
              </a:cxnLst>
              <a:rect l="0" t="0" r="r" b="b"/>
              <a:pathLst>
                <a:path w="38" h="40">
                  <a:moveTo>
                    <a:pt x="31" y="36"/>
                  </a:moveTo>
                  <a:cubicBezTo>
                    <a:pt x="31" y="36"/>
                    <a:pt x="15" y="40"/>
                    <a:pt x="8" y="27"/>
                  </a:cubicBezTo>
                  <a:cubicBezTo>
                    <a:pt x="0" y="14"/>
                    <a:pt x="0" y="0"/>
                    <a:pt x="0" y="0"/>
                  </a:cubicBezTo>
                  <a:cubicBezTo>
                    <a:pt x="0" y="0"/>
                    <a:pt x="38" y="3"/>
                    <a:pt x="31" y="36"/>
                  </a:cubicBezTo>
                  <a:close/>
                </a:path>
              </a:pathLst>
            </a:custGeom>
            <a:grpFill/>
            <a:ln>
              <a:noFill/>
            </a:ln>
          </p:spPr>
          <p:txBody>
            <a:bodyPr anchor="ctr"/>
            <a:lstStyle/>
            <a:p>
              <a:pPr algn="ctr"/>
              <a:endParaRPr/>
            </a:p>
          </p:txBody>
        </p:sp>
        <p:sp>
          <p:nvSpPr>
            <p:cNvPr id="130" name="Freeform: Shape 224"/>
            <p:cNvSpPr/>
            <p:nvPr/>
          </p:nvSpPr>
          <p:spPr bwMode="auto">
            <a:xfrm>
              <a:off x="6633872" y="1852012"/>
              <a:ext cx="76800" cy="65612"/>
            </a:xfrm>
            <a:custGeom>
              <a:avLst/>
              <a:gdLst>
                <a:gd name="T0" fmla="*/ 11 w 43"/>
                <a:gd name="T1" fmla="*/ 45 h 45"/>
                <a:gd name="T2" fmla="*/ 7 w 43"/>
                <a:gd name="T3" fmla="*/ 20 h 45"/>
                <a:gd name="T4" fmla="*/ 27 w 43"/>
                <a:gd name="T5" fmla="*/ 0 h 45"/>
                <a:gd name="T6" fmla="*/ 11 w 43"/>
                <a:gd name="T7" fmla="*/ 45 h 45"/>
              </a:gdLst>
              <a:ahLst/>
              <a:cxnLst>
                <a:cxn ang="0">
                  <a:pos x="T0" y="T1"/>
                </a:cxn>
                <a:cxn ang="0">
                  <a:pos x="T2" y="T3"/>
                </a:cxn>
                <a:cxn ang="0">
                  <a:pos x="T4" y="T5"/>
                </a:cxn>
                <a:cxn ang="0">
                  <a:pos x="T6" y="T7"/>
                </a:cxn>
              </a:cxnLst>
              <a:rect l="0" t="0" r="r" b="b"/>
              <a:pathLst>
                <a:path w="43" h="45">
                  <a:moveTo>
                    <a:pt x="11" y="45"/>
                  </a:moveTo>
                  <a:cubicBezTo>
                    <a:pt x="11" y="45"/>
                    <a:pt x="0" y="33"/>
                    <a:pt x="7" y="20"/>
                  </a:cubicBezTo>
                  <a:cubicBezTo>
                    <a:pt x="14" y="7"/>
                    <a:pt x="27" y="0"/>
                    <a:pt x="27" y="0"/>
                  </a:cubicBezTo>
                  <a:cubicBezTo>
                    <a:pt x="27" y="0"/>
                    <a:pt x="43" y="34"/>
                    <a:pt x="11" y="45"/>
                  </a:cubicBezTo>
                  <a:close/>
                </a:path>
              </a:pathLst>
            </a:custGeom>
            <a:grpFill/>
            <a:ln>
              <a:noFill/>
            </a:ln>
          </p:spPr>
          <p:txBody>
            <a:bodyPr anchor="ctr"/>
            <a:lstStyle/>
            <a:p>
              <a:pPr algn="ctr"/>
              <a:endParaRPr/>
            </a:p>
          </p:txBody>
        </p:sp>
        <p:sp>
          <p:nvSpPr>
            <p:cNvPr id="131" name="Freeform: Shape 225"/>
            <p:cNvSpPr/>
            <p:nvPr/>
          </p:nvSpPr>
          <p:spPr bwMode="auto">
            <a:xfrm>
              <a:off x="6896480" y="2011500"/>
              <a:ext cx="63175" cy="49462"/>
            </a:xfrm>
            <a:custGeom>
              <a:avLst/>
              <a:gdLst>
                <a:gd name="T0" fmla="*/ 3 w 35"/>
                <a:gd name="T1" fmla="*/ 29 h 34"/>
                <a:gd name="T2" fmla="*/ 11 w 35"/>
                <a:gd name="T3" fmla="*/ 8 h 34"/>
                <a:gd name="T4" fmla="*/ 35 w 35"/>
                <a:gd name="T5" fmla="*/ 0 h 34"/>
                <a:gd name="T6" fmla="*/ 3 w 35"/>
                <a:gd name="T7" fmla="*/ 29 h 34"/>
              </a:gdLst>
              <a:ahLst/>
              <a:cxnLst>
                <a:cxn ang="0">
                  <a:pos x="T0" y="T1"/>
                </a:cxn>
                <a:cxn ang="0">
                  <a:pos x="T2" y="T3"/>
                </a:cxn>
                <a:cxn ang="0">
                  <a:pos x="T4" y="T5"/>
                </a:cxn>
                <a:cxn ang="0">
                  <a:pos x="T6" y="T7"/>
                </a:cxn>
              </a:cxnLst>
              <a:rect l="0" t="0" r="r" b="b"/>
              <a:pathLst>
                <a:path w="35" h="34">
                  <a:moveTo>
                    <a:pt x="3" y="29"/>
                  </a:moveTo>
                  <a:cubicBezTo>
                    <a:pt x="3" y="29"/>
                    <a:pt x="0" y="15"/>
                    <a:pt x="11" y="8"/>
                  </a:cubicBezTo>
                  <a:cubicBezTo>
                    <a:pt x="22" y="0"/>
                    <a:pt x="35" y="0"/>
                    <a:pt x="35" y="0"/>
                  </a:cubicBezTo>
                  <a:cubicBezTo>
                    <a:pt x="35" y="0"/>
                    <a:pt x="33" y="34"/>
                    <a:pt x="3" y="29"/>
                  </a:cubicBezTo>
                  <a:close/>
                </a:path>
              </a:pathLst>
            </a:custGeom>
            <a:grpFill/>
            <a:ln>
              <a:noFill/>
            </a:ln>
          </p:spPr>
          <p:txBody>
            <a:bodyPr anchor="ctr"/>
            <a:lstStyle/>
            <a:p>
              <a:pPr algn="ctr"/>
              <a:endParaRPr/>
            </a:p>
          </p:txBody>
        </p:sp>
        <p:sp>
          <p:nvSpPr>
            <p:cNvPr id="132" name="Freeform: Shape 226"/>
            <p:cNvSpPr/>
            <p:nvPr/>
          </p:nvSpPr>
          <p:spPr bwMode="auto">
            <a:xfrm>
              <a:off x="7000532" y="2132630"/>
              <a:ext cx="61936" cy="49462"/>
            </a:xfrm>
            <a:custGeom>
              <a:avLst/>
              <a:gdLst>
                <a:gd name="T0" fmla="*/ 3 w 35"/>
                <a:gd name="T1" fmla="*/ 28 h 34"/>
                <a:gd name="T2" fmla="*/ 11 w 35"/>
                <a:gd name="T3" fmla="*/ 7 h 34"/>
                <a:gd name="T4" fmla="*/ 35 w 35"/>
                <a:gd name="T5" fmla="*/ 0 h 34"/>
                <a:gd name="T6" fmla="*/ 3 w 35"/>
                <a:gd name="T7" fmla="*/ 28 h 34"/>
              </a:gdLst>
              <a:ahLst/>
              <a:cxnLst>
                <a:cxn ang="0">
                  <a:pos x="T0" y="T1"/>
                </a:cxn>
                <a:cxn ang="0">
                  <a:pos x="T2" y="T3"/>
                </a:cxn>
                <a:cxn ang="0">
                  <a:pos x="T4" y="T5"/>
                </a:cxn>
                <a:cxn ang="0">
                  <a:pos x="T6" y="T7"/>
                </a:cxn>
              </a:cxnLst>
              <a:rect l="0" t="0" r="r" b="b"/>
              <a:pathLst>
                <a:path w="35" h="34">
                  <a:moveTo>
                    <a:pt x="3" y="28"/>
                  </a:moveTo>
                  <a:cubicBezTo>
                    <a:pt x="3" y="28"/>
                    <a:pt x="0" y="14"/>
                    <a:pt x="11" y="7"/>
                  </a:cubicBezTo>
                  <a:cubicBezTo>
                    <a:pt x="22" y="0"/>
                    <a:pt x="35" y="0"/>
                    <a:pt x="35" y="0"/>
                  </a:cubicBezTo>
                  <a:cubicBezTo>
                    <a:pt x="35" y="0"/>
                    <a:pt x="32" y="34"/>
                    <a:pt x="3" y="28"/>
                  </a:cubicBezTo>
                  <a:close/>
                </a:path>
              </a:pathLst>
            </a:custGeom>
            <a:grpFill/>
            <a:ln>
              <a:noFill/>
            </a:ln>
          </p:spPr>
          <p:txBody>
            <a:bodyPr anchor="ctr"/>
            <a:lstStyle/>
            <a:p>
              <a:pPr algn="ctr"/>
              <a:endParaRPr/>
            </a:p>
          </p:txBody>
        </p:sp>
        <p:sp>
          <p:nvSpPr>
            <p:cNvPr id="133" name="Freeform: Shape 227"/>
            <p:cNvSpPr/>
            <p:nvPr/>
          </p:nvSpPr>
          <p:spPr bwMode="auto">
            <a:xfrm>
              <a:off x="6283315" y="2139696"/>
              <a:ext cx="76800" cy="53499"/>
            </a:xfrm>
            <a:custGeom>
              <a:avLst/>
              <a:gdLst>
                <a:gd name="T0" fmla="*/ 43 w 43"/>
                <a:gd name="T1" fmla="*/ 25 h 37"/>
                <a:gd name="T2" fmla="*/ 22 w 43"/>
                <a:gd name="T3" fmla="*/ 34 h 37"/>
                <a:gd name="T4" fmla="*/ 0 w 43"/>
                <a:gd name="T5" fmla="*/ 21 h 37"/>
                <a:gd name="T6" fmla="*/ 43 w 43"/>
                <a:gd name="T7" fmla="*/ 25 h 37"/>
              </a:gdLst>
              <a:ahLst/>
              <a:cxnLst>
                <a:cxn ang="0">
                  <a:pos x="T0" y="T1"/>
                </a:cxn>
                <a:cxn ang="0">
                  <a:pos x="T2" y="T3"/>
                </a:cxn>
                <a:cxn ang="0">
                  <a:pos x="T4" y="T5"/>
                </a:cxn>
                <a:cxn ang="0">
                  <a:pos x="T6" y="T7"/>
                </a:cxn>
              </a:cxnLst>
              <a:rect l="0" t="0" r="r" b="b"/>
              <a:pathLst>
                <a:path w="43" h="37">
                  <a:moveTo>
                    <a:pt x="43" y="25"/>
                  </a:moveTo>
                  <a:cubicBezTo>
                    <a:pt x="43" y="25"/>
                    <a:pt x="35" y="37"/>
                    <a:pt x="22" y="34"/>
                  </a:cubicBezTo>
                  <a:cubicBezTo>
                    <a:pt x="9" y="31"/>
                    <a:pt x="0" y="21"/>
                    <a:pt x="0" y="21"/>
                  </a:cubicBezTo>
                  <a:cubicBezTo>
                    <a:pt x="0" y="21"/>
                    <a:pt x="27" y="0"/>
                    <a:pt x="43" y="25"/>
                  </a:cubicBezTo>
                  <a:close/>
                </a:path>
              </a:pathLst>
            </a:custGeom>
            <a:grpFill/>
            <a:ln>
              <a:noFill/>
            </a:ln>
          </p:spPr>
          <p:txBody>
            <a:bodyPr anchor="ctr"/>
            <a:lstStyle/>
            <a:p>
              <a:pPr algn="ctr"/>
              <a:endParaRPr/>
            </a:p>
          </p:txBody>
        </p:sp>
        <p:sp>
          <p:nvSpPr>
            <p:cNvPr id="134" name="Freeform: Shape 228"/>
            <p:cNvSpPr/>
            <p:nvPr/>
          </p:nvSpPr>
          <p:spPr bwMode="auto">
            <a:xfrm>
              <a:off x="6637588" y="1943869"/>
              <a:ext cx="69368" cy="69650"/>
            </a:xfrm>
            <a:custGeom>
              <a:avLst/>
              <a:gdLst>
                <a:gd name="T0" fmla="*/ 15 w 39"/>
                <a:gd name="T1" fmla="*/ 48 h 48"/>
                <a:gd name="T2" fmla="*/ 1 w 39"/>
                <a:gd name="T3" fmla="*/ 26 h 48"/>
                <a:gd name="T4" fmla="*/ 11 w 39"/>
                <a:gd name="T5" fmla="*/ 0 h 48"/>
                <a:gd name="T6" fmla="*/ 15 w 39"/>
                <a:gd name="T7" fmla="*/ 48 h 48"/>
              </a:gdLst>
              <a:ahLst/>
              <a:cxnLst>
                <a:cxn ang="0">
                  <a:pos x="T0" y="T1"/>
                </a:cxn>
                <a:cxn ang="0">
                  <a:pos x="T2" y="T3"/>
                </a:cxn>
                <a:cxn ang="0">
                  <a:pos x="T4" y="T5"/>
                </a:cxn>
                <a:cxn ang="0">
                  <a:pos x="T6" y="T7"/>
                </a:cxn>
              </a:cxnLst>
              <a:rect l="0" t="0" r="r" b="b"/>
              <a:pathLst>
                <a:path w="39" h="48">
                  <a:moveTo>
                    <a:pt x="15" y="48"/>
                  </a:moveTo>
                  <a:cubicBezTo>
                    <a:pt x="15" y="48"/>
                    <a:pt x="0" y="41"/>
                    <a:pt x="1" y="26"/>
                  </a:cubicBezTo>
                  <a:cubicBezTo>
                    <a:pt x="2" y="11"/>
                    <a:pt x="11" y="0"/>
                    <a:pt x="11" y="0"/>
                  </a:cubicBezTo>
                  <a:cubicBezTo>
                    <a:pt x="11" y="0"/>
                    <a:pt x="39" y="25"/>
                    <a:pt x="15" y="48"/>
                  </a:cubicBezTo>
                  <a:close/>
                </a:path>
              </a:pathLst>
            </a:custGeom>
            <a:grpFill/>
            <a:ln>
              <a:noFill/>
            </a:ln>
          </p:spPr>
          <p:txBody>
            <a:bodyPr anchor="ctr"/>
            <a:lstStyle/>
            <a:p>
              <a:pPr algn="ctr"/>
              <a:endParaRPr/>
            </a:p>
          </p:txBody>
        </p:sp>
        <p:sp>
          <p:nvSpPr>
            <p:cNvPr id="135" name="Freeform: Shape 229"/>
            <p:cNvSpPr/>
            <p:nvPr/>
          </p:nvSpPr>
          <p:spPr bwMode="auto">
            <a:xfrm>
              <a:off x="6352683" y="2109413"/>
              <a:ext cx="69368" cy="57537"/>
            </a:xfrm>
            <a:custGeom>
              <a:avLst/>
              <a:gdLst>
                <a:gd name="T0" fmla="*/ 39 w 39"/>
                <a:gd name="T1" fmla="*/ 33 h 40"/>
                <a:gd name="T2" fmla="*/ 14 w 39"/>
                <a:gd name="T3" fmla="*/ 30 h 40"/>
                <a:gd name="T4" fmla="*/ 0 w 39"/>
                <a:gd name="T5" fmla="*/ 5 h 40"/>
                <a:gd name="T6" fmla="*/ 39 w 39"/>
                <a:gd name="T7" fmla="*/ 33 h 40"/>
              </a:gdLst>
              <a:ahLst/>
              <a:cxnLst>
                <a:cxn ang="0">
                  <a:pos x="T0" y="T1"/>
                </a:cxn>
                <a:cxn ang="0">
                  <a:pos x="T2" y="T3"/>
                </a:cxn>
                <a:cxn ang="0">
                  <a:pos x="T4" y="T5"/>
                </a:cxn>
                <a:cxn ang="0">
                  <a:pos x="T6" y="T7"/>
                </a:cxn>
              </a:cxnLst>
              <a:rect l="0" t="0" r="r" b="b"/>
              <a:pathLst>
                <a:path w="39" h="40">
                  <a:moveTo>
                    <a:pt x="39" y="33"/>
                  </a:moveTo>
                  <a:cubicBezTo>
                    <a:pt x="39" y="33"/>
                    <a:pt x="24" y="40"/>
                    <a:pt x="14" y="30"/>
                  </a:cubicBezTo>
                  <a:cubicBezTo>
                    <a:pt x="3" y="19"/>
                    <a:pt x="0" y="5"/>
                    <a:pt x="0" y="5"/>
                  </a:cubicBezTo>
                  <a:cubicBezTo>
                    <a:pt x="0" y="5"/>
                    <a:pt x="38" y="0"/>
                    <a:pt x="39" y="33"/>
                  </a:cubicBezTo>
                  <a:close/>
                </a:path>
              </a:pathLst>
            </a:custGeom>
            <a:grpFill/>
            <a:ln>
              <a:noFill/>
            </a:ln>
          </p:spPr>
          <p:txBody>
            <a:bodyPr anchor="ctr"/>
            <a:lstStyle/>
            <a:p>
              <a:pPr algn="ctr"/>
              <a:endParaRPr/>
            </a:p>
          </p:txBody>
        </p:sp>
        <p:sp>
          <p:nvSpPr>
            <p:cNvPr id="136" name="Freeform: Shape 230"/>
            <p:cNvSpPr/>
            <p:nvPr/>
          </p:nvSpPr>
          <p:spPr bwMode="auto">
            <a:xfrm>
              <a:off x="6519910" y="1977180"/>
              <a:ext cx="100336" cy="98923"/>
            </a:xfrm>
            <a:custGeom>
              <a:avLst/>
              <a:gdLst>
                <a:gd name="T0" fmla="*/ 25 w 56"/>
                <a:gd name="T1" fmla="*/ 68 h 68"/>
                <a:gd name="T2" fmla="*/ 1 w 56"/>
                <a:gd name="T3" fmla="*/ 40 h 68"/>
                <a:gd name="T4" fmla="*/ 11 w 56"/>
                <a:gd name="T5" fmla="*/ 0 h 68"/>
                <a:gd name="T6" fmla="*/ 25 w 56"/>
                <a:gd name="T7" fmla="*/ 68 h 68"/>
              </a:gdLst>
              <a:ahLst/>
              <a:cxnLst>
                <a:cxn ang="0">
                  <a:pos x="T0" y="T1"/>
                </a:cxn>
                <a:cxn ang="0">
                  <a:pos x="T2" y="T3"/>
                </a:cxn>
                <a:cxn ang="0">
                  <a:pos x="T4" y="T5"/>
                </a:cxn>
                <a:cxn ang="0">
                  <a:pos x="T6" y="T7"/>
                </a:cxn>
              </a:cxnLst>
              <a:rect l="0" t="0" r="r" b="b"/>
              <a:pathLst>
                <a:path w="56" h="68">
                  <a:moveTo>
                    <a:pt x="25" y="68"/>
                  </a:moveTo>
                  <a:cubicBezTo>
                    <a:pt x="25" y="68"/>
                    <a:pt x="3" y="61"/>
                    <a:pt x="1" y="40"/>
                  </a:cubicBezTo>
                  <a:cubicBezTo>
                    <a:pt x="0" y="19"/>
                    <a:pt x="11" y="0"/>
                    <a:pt x="11" y="0"/>
                  </a:cubicBezTo>
                  <a:cubicBezTo>
                    <a:pt x="11" y="0"/>
                    <a:pt x="56" y="31"/>
                    <a:pt x="25" y="68"/>
                  </a:cubicBezTo>
                  <a:close/>
                </a:path>
              </a:pathLst>
            </a:custGeom>
            <a:grpFill/>
            <a:ln>
              <a:noFill/>
            </a:ln>
          </p:spPr>
          <p:txBody>
            <a:bodyPr anchor="ctr"/>
            <a:lstStyle/>
            <a:p>
              <a:pPr algn="ctr"/>
              <a:endParaRPr/>
            </a:p>
          </p:txBody>
        </p:sp>
        <p:sp>
          <p:nvSpPr>
            <p:cNvPr id="137" name="Freeform: Shape 231"/>
            <p:cNvSpPr/>
            <p:nvPr/>
          </p:nvSpPr>
          <p:spPr bwMode="auto">
            <a:xfrm>
              <a:off x="6682182" y="2080140"/>
              <a:ext cx="144930" cy="121130"/>
            </a:xfrm>
            <a:custGeom>
              <a:avLst/>
              <a:gdLst>
                <a:gd name="T0" fmla="*/ 21 w 81"/>
                <a:gd name="T1" fmla="*/ 83 h 83"/>
                <a:gd name="T2" fmla="*/ 14 w 81"/>
                <a:gd name="T3" fmla="*/ 36 h 83"/>
                <a:gd name="T4" fmla="*/ 51 w 81"/>
                <a:gd name="T5" fmla="*/ 0 h 83"/>
                <a:gd name="T6" fmla="*/ 21 w 81"/>
                <a:gd name="T7" fmla="*/ 83 h 83"/>
              </a:gdLst>
              <a:ahLst/>
              <a:cxnLst>
                <a:cxn ang="0">
                  <a:pos x="T0" y="T1"/>
                </a:cxn>
                <a:cxn ang="0">
                  <a:pos x="T2" y="T3"/>
                </a:cxn>
                <a:cxn ang="0">
                  <a:pos x="T4" y="T5"/>
                </a:cxn>
                <a:cxn ang="0">
                  <a:pos x="T6" y="T7"/>
                </a:cxn>
              </a:cxnLst>
              <a:rect l="0" t="0" r="r" b="b"/>
              <a:pathLst>
                <a:path w="81" h="83">
                  <a:moveTo>
                    <a:pt x="21" y="83"/>
                  </a:moveTo>
                  <a:cubicBezTo>
                    <a:pt x="21" y="83"/>
                    <a:pt x="0" y="60"/>
                    <a:pt x="14" y="36"/>
                  </a:cubicBezTo>
                  <a:cubicBezTo>
                    <a:pt x="27" y="12"/>
                    <a:pt x="51" y="0"/>
                    <a:pt x="51" y="0"/>
                  </a:cubicBezTo>
                  <a:cubicBezTo>
                    <a:pt x="51" y="0"/>
                    <a:pt x="81" y="65"/>
                    <a:pt x="21" y="83"/>
                  </a:cubicBezTo>
                  <a:close/>
                </a:path>
              </a:pathLst>
            </a:custGeom>
            <a:grpFill/>
            <a:ln>
              <a:noFill/>
            </a:ln>
          </p:spPr>
          <p:txBody>
            <a:bodyPr anchor="ctr"/>
            <a:lstStyle/>
            <a:p>
              <a:pPr algn="ctr"/>
              <a:endParaRPr/>
            </a:p>
          </p:txBody>
        </p:sp>
        <p:sp>
          <p:nvSpPr>
            <p:cNvPr id="138" name="Freeform: Shape 232"/>
            <p:cNvSpPr/>
            <p:nvPr/>
          </p:nvSpPr>
          <p:spPr bwMode="auto">
            <a:xfrm>
              <a:off x="6791189" y="2136668"/>
              <a:ext cx="92904" cy="74697"/>
            </a:xfrm>
            <a:custGeom>
              <a:avLst/>
              <a:gdLst>
                <a:gd name="T0" fmla="*/ 10 w 52"/>
                <a:gd name="T1" fmla="*/ 51 h 51"/>
                <a:gd name="T2" fmla="*/ 12 w 52"/>
                <a:gd name="T3" fmla="*/ 19 h 51"/>
                <a:gd name="T4" fmla="*/ 42 w 52"/>
                <a:gd name="T5" fmla="*/ 0 h 51"/>
                <a:gd name="T6" fmla="*/ 10 w 52"/>
                <a:gd name="T7" fmla="*/ 51 h 51"/>
              </a:gdLst>
              <a:ahLst/>
              <a:cxnLst>
                <a:cxn ang="0">
                  <a:pos x="T0" y="T1"/>
                </a:cxn>
                <a:cxn ang="0">
                  <a:pos x="T2" y="T3"/>
                </a:cxn>
                <a:cxn ang="0">
                  <a:pos x="T4" y="T5"/>
                </a:cxn>
                <a:cxn ang="0">
                  <a:pos x="T6" y="T7"/>
                </a:cxn>
              </a:cxnLst>
              <a:rect l="0" t="0" r="r" b="b"/>
              <a:pathLst>
                <a:path w="52" h="51">
                  <a:moveTo>
                    <a:pt x="10" y="51"/>
                  </a:moveTo>
                  <a:cubicBezTo>
                    <a:pt x="10" y="51"/>
                    <a:pt x="0" y="33"/>
                    <a:pt x="12" y="19"/>
                  </a:cubicBezTo>
                  <a:cubicBezTo>
                    <a:pt x="24" y="5"/>
                    <a:pt x="42" y="0"/>
                    <a:pt x="42" y="0"/>
                  </a:cubicBezTo>
                  <a:cubicBezTo>
                    <a:pt x="42" y="0"/>
                    <a:pt x="52" y="47"/>
                    <a:pt x="10" y="51"/>
                  </a:cubicBezTo>
                  <a:close/>
                </a:path>
              </a:pathLst>
            </a:custGeom>
            <a:grpFill/>
            <a:ln>
              <a:noFill/>
            </a:ln>
          </p:spPr>
          <p:txBody>
            <a:bodyPr anchor="ctr"/>
            <a:lstStyle/>
            <a:p>
              <a:pPr algn="ctr"/>
              <a:endParaRPr/>
            </a:p>
          </p:txBody>
        </p:sp>
        <p:sp>
          <p:nvSpPr>
            <p:cNvPr id="139" name="Freeform: Shape 233"/>
            <p:cNvSpPr/>
            <p:nvPr/>
          </p:nvSpPr>
          <p:spPr bwMode="auto">
            <a:xfrm>
              <a:off x="6887809" y="2139696"/>
              <a:ext cx="92904" cy="74697"/>
            </a:xfrm>
            <a:custGeom>
              <a:avLst/>
              <a:gdLst>
                <a:gd name="T0" fmla="*/ 0 w 52"/>
                <a:gd name="T1" fmla="*/ 33 h 51"/>
                <a:gd name="T2" fmla="*/ 17 w 52"/>
                <a:gd name="T3" fmla="*/ 7 h 51"/>
                <a:gd name="T4" fmla="*/ 52 w 52"/>
                <a:gd name="T5" fmla="*/ 5 h 51"/>
                <a:gd name="T6" fmla="*/ 0 w 52"/>
                <a:gd name="T7" fmla="*/ 33 h 51"/>
              </a:gdLst>
              <a:ahLst/>
              <a:cxnLst>
                <a:cxn ang="0">
                  <a:pos x="T0" y="T1"/>
                </a:cxn>
                <a:cxn ang="0">
                  <a:pos x="T2" y="T3"/>
                </a:cxn>
                <a:cxn ang="0">
                  <a:pos x="T4" y="T5"/>
                </a:cxn>
                <a:cxn ang="0">
                  <a:pos x="T6" y="T7"/>
                </a:cxn>
              </a:cxnLst>
              <a:rect l="0" t="0" r="r" b="b"/>
              <a:pathLst>
                <a:path w="52" h="51">
                  <a:moveTo>
                    <a:pt x="0" y="33"/>
                  </a:moveTo>
                  <a:cubicBezTo>
                    <a:pt x="0" y="33"/>
                    <a:pt x="0" y="13"/>
                    <a:pt x="17" y="7"/>
                  </a:cubicBezTo>
                  <a:cubicBezTo>
                    <a:pt x="35" y="0"/>
                    <a:pt x="52" y="5"/>
                    <a:pt x="52" y="5"/>
                  </a:cubicBezTo>
                  <a:cubicBezTo>
                    <a:pt x="52" y="5"/>
                    <a:pt x="38" y="51"/>
                    <a:pt x="0" y="33"/>
                  </a:cubicBezTo>
                  <a:close/>
                </a:path>
              </a:pathLst>
            </a:custGeom>
            <a:grpFill/>
            <a:ln>
              <a:noFill/>
            </a:ln>
          </p:spPr>
          <p:txBody>
            <a:bodyPr anchor="ctr"/>
            <a:lstStyle/>
            <a:p>
              <a:pPr algn="ctr"/>
              <a:endParaRPr/>
            </a:p>
          </p:txBody>
        </p:sp>
        <p:sp>
          <p:nvSpPr>
            <p:cNvPr id="140" name="Freeform: Shape 234"/>
            <p:cNvSpPr/>
            <p:nvPr/>
          </p:nvSpPr>
          <p:spPr bwMode="auto">
            <a:xfrm>
              <a:off x="6876661" y="2080140"/>
              <a:ext cx="95382" cy="73688"/>
            </a:xfrm>
            <a:custGeom>
              <a:avLst/>
              <a:gdLst>
                <a:gd name="T0" fmla="*/ 0 w 53"/>
                <a:gd name="T1" fmla="*/ 33 h 51"/>
                <a:gd name="T2" fmla="*/ 18 w 53"/>
                <a:gd name="T3" fmla="*/ 6 h 51"/>
                <a:gd name="T4" fmla="*/ 53 w 53"/>
                <a:gd name="T5" fmla="*/ 5 h 51"/>
                <a:gd name="T6" fmla="*/ 0 w 53"/>
                <a:gd name="T7" fmla="*/ 33 h 51"/>
              </a:gdLst>
              <a:ahLst/>
              <a:cxnLst>
                <a:cxn ang="0">
                  <a:pos x="T0" y="T1"/>
                </a:cxn>
                <a:cxn ang="0">
                  <a:pos x="T2" y="T3"/>
                </a:cxn>
                <a:cxn ang="0">
                  <a:pos x="T4" y="T5"/>
                </a:cxn>
                <a:cxn ang="0">
                  <a:pos x="T6" y="T7"/>
                </a:cxn>
              </a:cxnLst>
              <a:rect l="0" t="0" r="r" b="b"/>
              <a:pathLst>
                <a:path w="53" h="51">
                  <a:moveTo>
                    <a:pt x="0" y="33"/>
                  </a:moveTo>
                  <a:cubicBezTo>
                    <a:pt x="0" y="33"/>
                    <a:pt x="0" y="12"/>
                    <a:pt x="18" y="6"/>
                  </a:cubicBezTo>
                  <a:cubicBezTo>
                    <a:pt x="35" y="0"/>
                    <a:pt x="53" y="5"/>
                    <a:pt x="53" y="5"/>
                  </a:cubicBezTo>
                  <a:cubicBezTo>
                    <a:pt x="53" y="5"/>
                    <a:pt x="38" y="51"/>
                    <a:pt x="0" y="33"/>
                  </a:cubicBezTo>
                  <a:close/>
                </a:path>
              </a:pathLst>
            </a:custGeom>
            <a:grpFill/>
            <a:ln>
              <a:noFill/>
            </a:ln>
          </p:spPr>
          <p:txBody>
            <a:bodyPr anchor="ctr"/>
            <a:lstStyle/>
            <a:p>
              <a:pPr algn="ctr"/>
              <a:endParaRPr/>
            </a:p>
          </p:txBody>
        </p:sp>
        <p:sp>
          <p:nvSpPr>
            <p:cNvPr id="141" name="Freeform: Shape 235"/>
            <p:cNvSpPr/>
            <p:nvPr/>
          </p:nvSpPr>
          <p:spPr bwMode="auto">
            <a:xfrm>
              <a:off x="6799860" y="2033707"/>
              <a:ext cx="92904" cy="72678"/>
            </a:xfrm>
            <a:custGeom>
              <a:avLst/>
              <a:gdLst>
                <a:gd name="T0" fmla="*/ 11 w 52"/>
                <a:gd name="T1" fmla="*/ 50 h 50"/>
                <a:gd name="T2" fmla="*/ 12 w 52"/>
                <a:gd name="T3" fmla="*/ 19 h 50"/>
                <a:gd name="T4" fmla="*/ 42 w 52"/>
                <a:gd name="T5" fmla="*/ 0 h 50"/>
                <a:gd name="T6" fmla="*/ 11 w 52"/>
                <a:gd name="T7" fmla="*/ 50 h 50"/>
              </a:gdLst>
              <a:ahLst/>
              <a:cxnLst>
                <a:cxn ang="0">
                  <a:pos x="T0" y="T1"/>
                </a:cxn>
                <a:cxn ang="0">
                  <a:pos x="T2" y="T3"/>
                </a:cxn>
                <a:cxn ang="0">
                  <a:pos x="T4" y="T5"/>
                </a:cxn>
                <a:cxn ang="0">
                  <a:pos x="T6" y="T7"/>
                </a:cxn>
              </a:cxnLst>
              <a:rect l="0" t="0" r="r" b="b"/>
              <a:pathLst>
                <a:path w="52" h="50">
                  <a:moveTo>
                    <a:pt x="11" y="50"/>
                  </a:moveTo>
                  <a:cubicBezTo>
                    <a:pt x="11" y="50"/>
                    <a:pt x="0" y="33"/>
                    <a:pt x="12" y="19"/>
                  </a:cubicBezTo>
                  <a:cubicBezTo>
                    <a:pt x="24" y="5"/>
                    <a:pt x="42" y="0"/>
                    <a:pt x="42" y="0"/>
                  </a:cubicBezTo>
                  <a:cubicBezTo>
                    <a:pt x="42" y="0"/>
                    <a:pt x="52" y="46"/>
                    <a:pt x="11" y="50"/>
                  </a:cubicBezTo>
                  <a:close/>
                </a:path>
              </a:pathLst>
            </a:custGeom>
            <a:grpFill/>
            <a:ln>
              <a:noFill/>
            </a:ln>
          </p:spPr>
          <p:txBody>
            <a:bodyPr anchor="ctr"/>
            <a:lstStyle/>
            <a:p>
              <a:pPr algn="ctr"/>
              <a:endParaRPr/>
            </a:p>
          </p:txBody>
        </p:sp>
        <p:sp>
          <p:nvSpPr>
            <p:cNvPr id="142" name="Freeform: Shape 236"/>
            <p:cNvSpPr/>
            <p:nvPr/>
          </p:nvSpPr>
          <p:spPr bwMode="auto">
            <a:xfrm>
              <a:off x="6780041" y="1956991"/>
              <a:ext cx="92904" cy="73688"/>
            </a:xfrm>
            <a:custGeom>
              <a:avLst/>
              <a:gdLst>
                <a:gd name="T0" fmla="*/ 11 w 52"/>
                <a:gd name="T1" fmla="*/ 51 h 51"/>
                <a:gd name="T2" fmla="*/ 12 w 52"/>
                <a:gd name="T3" fmla="*/ 19 h 51"/>
                <a:gd name="T4" fmla="*/ 42 w 52"/>
                <a:gd name="T5" fmla="*/ 0 h 51"/>
                <a:gd name="T6" fmla="*/ 11 w 52"/>
                <a:gd name="T7" fmla="*/ 51 h 51"/>
              </a:gdLst>
              <a:ahLst/>
              <a:cxnLst>
                <a:cxn ang="0">
                  <a:pos x="T0" y="T1"/>
                </a:cxn>
                <a:cxn ang="0">
                  <a:pos x="T2" y="T3"/>
                </a:cxn>
                <a:cxn ang="0">
                  <a:pos x="T4" y="T5"/>
                </a:cxn>
                <a:cxn ang="0">
                  <a:pos x="T6" y="T7"/>
                </a:cxn>
              </a:cxnLst>
              <a:rect l="0" t="0" r="r" b="b"/>
              <a:pathLst>
                <a:path w="52" h="51">
                  <a:moveTo>
                    <a:pt x="11" y="51"/>
                  </a:moveTo>
                  <a:cubicBezTo>
                    <a:pt x="11" y="51"/>
                    <a:pt x="0" y="33"/>
                    <a:pt x="12" y="19"/>
                  </a:cubicBezTo>
                  <a:cubicBezTo>
                    <a:pt x="24" y="5"/>
                    <a:pt x="42" y="0"/>
                    <a:pt x="42" y="0"/>
                  </a:cubicBezTo>
                  <a:cubicBezTo>
                    <a:pt x="42" y="0"/>
                    <a:pt x="52" y="47"/>
                    <a:pt x="11" y="51"/>
                  </a:cubicBezTo>
                  <a:close/>
                </a:path>
              </a:pathLst>
            </a:custGeom>
            <a:grpFill/>
            <a:ln>
              <a:noFill/>
            </a:ln>
          </p:spPr>
          <p:txBody>
            <a:bodyPr anchor="ctr"/>
            <a:lstStyle/>
            <a:p>
              <a:pPr algn="ctr"/>
              <a:endParaRPr/>
            </a:p>
          </p:txBody>
        </p:sp>
        <p:sp>
          <p:nvSpPr>
            <p:cNvPr id="143" name="Freeform: Shape 237"/>
            <p:cNvSpPr/>
            <p:nvPr/>
          </p:nvSpPr>
          <p:spPr bwMode="auto">
            <a:xfrm>
              <a:off x="6693331" y="1894408"/>
              <a:ext cx="90427" cy="73688"/>
            </a:xfrm>
            <a:custGeom>
              <a:avLst/>
              <a:gdLst>
                <a:gd name="T0" fmla="*/ 10 w 51"/>
                <a:gd name="T1" fmla="*/ 51 h 51"/>
                <a:gd name="T2" fmla="*/ 11 w 51"/>
                <a:gd name="T3" fmla="*/ 19 h 51"/>
                <a:gd name="T4" fmla="*/ 41 w 51"/>
                <a:gd name="T5" fmla="*/ 0 h 51"/>
                <a:gd name="T6" fmla="*/ 10 w 51"/>
                <a:gd name="T7" fmla="*/ 51 h 51"/>
              </a:gdLst>
              <a:ahLst/>
              <a:cxnLst>
                <a:cxn ang="0">
                  <a:pos x="T0" y="T1"/>
                </a:cxn>
                <a:cxn ang="0">
                  <a:pos x="T2" y="T3"/>
                </a:cxn>
                <a:cxn ang="0">
                  <a:pos x="T4" y="T5"/>
                </a:cxn>
                <a:cxn ang="0">
                  <a:pos x="T6" y="T7"/>
                </a:cxn>
              </a:cxnLst>
              <a:rect l="0" t="0" r="r" b="b"/>
              <a:pathLst>
                <a:path w="51" h="51">
                  <a:moveTo>
                    <a:pt x="10" y="51"/>
                  </a:moveTo>
                  <a:cubicBezTo>
                    <a:pt x="10" y="51"/>
                    <a:pt x="0" y="33"/>
                    <a:pt x="11" y="19"/>
                  </a:cubicBezTo>
                  <a:cubicBezTo>
                    <a:pt x="23" y="5"/>
                    <a:pt x="41" y="0"/>
                    <a:pt x="41" y="0"/>
                  </a:cubicBezTo>
                  <a:cubicBezTo>
                    <a:pt x="41" y="0"/>
                    <a:pt x="51" y="47"/>
                    <a:pt x="10" y="51"/>
                  </a:cubicBezTo>
                  <a:close/>
                </a:path>
              </a:pathLst>
            </a:custGeom>
            <a:grpFill/>
            <a:ln>
              <a:noFill/>
            </a:ln>
          </p:spPr>
          <p:txBody>
            <a:bodyPr anchor="ctr"/>
            <a:lstStyle/>
            <a:p>
              <a:pPr algn="ctr"/>
              <a:endParaRPr/>
            </a:p>
          </p:txBody>
        </p:sp>
        <p:sp>
          <p:nvSpPr>
            <p:cNvPr id="144" name="Freeform: Shape 238"/>
            <p:cNvSpPr/>
            <p:nvPr/>
          </p:nvSpPr>
          <p:spPr bwMode="auto">
            <a:xfrm>
              <a:off x="6550878" y="1878257"/>
              <a:ext cx="89188" cy="83782"/>
            </a:xfrm>
            <a:custGeom>
              <a:avLst/>
              <a:gdLst>
                <a:gd name="T0" fmla="*/ 25 w 50"/>
                <a:gd name="T1" fmla="*/ 58 h 58"/>
                <a:gd name="T2" fmla="*/ 3 w 50"/>
                <a:gd name="T3" fmla="*/ 35 h 58"/>
                <a:gd name="T4" fmla="*/ 9 w 50"/>
                <a:gd name="T5" fmla="*/ 0 h 58"/>
                <a:gd name="T6" fmla="*/ 25 w 50"/>
                <a:gd name="T7" fmla="*/ 58 h 58"/>
              </a:gdLst>
              <a:ahLst/>
              <a:cxnLst>
                <a:cxn ang="0">
                  <a:pos x="T0" y="T1"/>
                </a:cxn>
                <a:cxn ang="0">
                  <a:pos x="T2" y="T3"/>
                </a:cxn>
                <a:cxn ang="0">
                  <a:pos x="T4" y="T5"/>
                </a:cxn>
                <a:cxn ang="0">
                  <a:pos x="T6" y="T7"/>
                </a:cxn>
              </a:cxnLst>
              <a:rect l="0" t="0" r="r" b="b"/>
              <a:pathLst>
                <a:path w="50" h="58">
                  <a:moveTo>
                    <a:pt x="25" y="58"/>
                  </a:moveTo>
                  <a:cubicBezTo>
                    <a:pt x="25" y="58"/>
                    <a:pt x="5" y="53"/>
                    <a:pt x="3" y="35"/>
                  </a:cubicBezTo>
                  <a:cubicBezTo>
                    <a:pt x="0" y="17"/>
                    <a:pt x="9" y="0"/>
                    <a:pt x="9" y="0"/>
                  </a:cubicBezTo>
                  <a:cubicBezTo>
                    <a:pt x="9" y="0"/>
                    <a:pt x="50" y="24"/>
                    <a:pt x="25" y="58"/>
                  </a:cubicBezTo>
                  <a:close/>
                </a:path>
              </a:pathLst>
            </a:custGeom>
            <a:grpFill/>
            <a:ln>
              <a:noFill/>
            </a:ln>
          </p:spPr>
          <p:txBody>
            <a:bodyPr anchor="ctr"/>
            <a:lstStyle/>
            <a:p>
              <a:pPr algn="ctr"/>
              <a:endParaRPr/>
            </a:p>
          </p:txBody>
        </p:sp>
        <p:sp>
          <p:nvSpPr>
            <p:cNvPr id="145" name="Freeform: Shape 239"/>
            <p:cNvSpPr/>
            <p:nvPr/>
          </p:nvSpPr>
          <p:spPr bwMode="auto">
            <a:xfrm>
              <a:off x="6814725" y="2270920"/>
              <a:ext cx="102814" cy="70659"/>
            </a:xfrm>
            <a:custGeom>
              <a:avLst/>
              <a:gdLst>
                <a:gd name="T0" fmla="*/ 0 w 58"/>
                <a:gd name="T1" fmla="*/ 19 h 49"/>
                <a:gd name="T2" fmla="*/ 25 w 58"/>
                <a:gd name="T3" fmla="*/ 0 h 49"/>
                <a:gd name="T4" fmla="*/ 58 w 58"/>
                <a:gd name="T5" fmla="*/ 10 h 49"/>
                <a:gd name="T6" fmla="*/ 0 w 58"/>
                <a:gd name="T7" fmla="*/ 19 h 49"/>
              </a:gdLst>
              <a:ahLst/>
              <a:cxnLst>
                <a:cxn ang="0">
                  <a:pos x="T0" y="T1"/>
                </a:cxn>
                <a:cxn ang="0">
                  <a:pos x="T2" y="T3"/>
                </a:cxn>
                <a:cxn ang="0">
                  <a:pos x="T4" y="T5"/>
                </a:cxn>
                <a:cxn ang="0">
                  <a:pos x="T6" y="T7"/>
                </a:cxn>
              </a:cxnLst>
              <a:rect l="0" t="0" r="r" b="b"/>
              <a:pathLst>
                <a:path w="58" h="49">
                  <a:moveTo>
                    <a:pt x="0" y="19"/>
                  </a:moveTo>
                  <a:cubicBezTo>
                    <a:pt x="0" y="19"/>
                    <a:pt x="7" y="0"/>
                    <a:pt x="25" y="0"/>
                  </a:cubicBezTo>
                  <a:cubicBezTo>
                    <a:pt x="43" y="0"/>
                    <a:pt x="58" y="10"/>
                    <a:pt x="58" y="10"/>
                  </a:cubicBezTo>
                  <a:cubicBezTo>
                    <a:pt x="58" y="10"/>
                    <a:pt x="29" y="49"/>
                    <a:pt x="0" y="19"/>
                  </a:cubicBezTo>
                  <a:close/>
                </a:path>
              </a:pathLst>
            </a:custGeom>
            <a:grpFill/>
            <a:ln>
              <a:noFill/>
            </a:ln>
          </p:spPr>
          <p:txBody>
            <a:bodyPr anchor="ctr"/>
            <a:lstStyle/>
            <a:p>
              <a:pPr algn="ctr"/>
              <a:endParaRPr/>
            </a:p>
          </p:txBody>
        </p:sp>
        <p:sp>
          <p:nvSpPr>
            <p:cNvPr id="146" name="Freeform: Shape 240"/>
            <p:cNvSpPr/>
            <p:nvPr/>
          </p:nvSpPr>
          <p:spPr bwMode="auto">
            <a:xfrm>
              <a:off x="6830828" y="2212374"/>
              <a:ext cx="94142" cy="71669"/>
            </a:xfrm>
            <a:custGeom>
              <a:avLst/>
              <a:gdLst>
                <a:gd name="T0" fmla="*/ 0 w 53"/>
                <a:gd name="T1" fmla="*/ 20 h 49"/>
                <a:gd name="T2" fmla="*/ 23 w 53"/>
                <a:gd name="T3" fmla="*/ 0 h 49"/>
                <a:gd name="T4" fmla="*/ 53 w 53"/>
                <a:gd name="T5" fmla="*/ 11 h 49"/>
                <a:gd name="T6" fmla="*/ 0 w 53"/>
                <a:gd name="T7" fmla="*/ 20 h 49"/>
              </a:gdLst>
              <a:ahLst/>
              <a:cxnLst>
                <a:cxn ang="0">
                  <a:pos x="T0" y="T1"/>
                </a:cxn>
                <a:cxn ang="0">
                  <a:pos x="T2" y="T3"/>
                </a:cxn>
                <a:cxn ang="0">
                  <a:pos x="T4" y="T5"/>
                </a:cxn>
                <a:cxn ang="0">
                  <a:pos x="T6" y="T7"/>
                </a:cxn>
              </a:cxnLst>
              <a:rect l="0" t="0" r="r" b="b"/>
              <a:pathLst>
                <a:path w="53" h="49">
                  <a:moveTo>
                    <a:pt x="0" y="20"/>
                  </a:moveTo>
                  <a:cubicBezTo>
                    <a:pt x="0" y="20"/>
                    <a:pt x="7" y="1"/>
                    <a:pt x="23" y="0"/>
                  </a:cubicBezTo>
                  <a:cubicBezTo>
                    <a:pt x="39" y="0"/>
                    <a:pt x="53" y="11"/>
                    <a:pt x="53" y="11"/>
                  </a:cubicBezTo>
                  <a:cubicBezTo>
                    <a:pt x="53" y="11"/>
                    <a:pt x="26" y="49"/>
                    <a:pt x="0" y="20"/>
                  </a:cubicBezTo>
                  <a:close/>
                </a:path>
              </a:pathLst>
            </a:custGeom>
            <a:grpFill/>
            <a:ln>
              <a:noFill/>
            </a:ln>
          </p:spPr>
          <p:txBody>
            <a:bodyPr anchor="ctr"/>
            <a:lstStyle/>
            <a:p>
              <a:pPr algn="ctr"/>
              <a:endParaRPr/>
            </a:p>
          </p:txBody>
        </p:sp>
        <p:sp>
          <p:nvSpPr>
            <p:cNvPr id="147" name="Freeform: Shape 241"/>
            <p:cNvSpPr/>
            <p:nvPr/>
          </p:nvSpPr>
          <p:spPr bwMode="auto">
            <a:xfrm>
              <a:off x="6952222" y="2190167"/>
              <a:ext cx="80517" cy="64603"/>
            </a:xfrm>
            <a:custGeom>
              <a:avLst/>
              <a:gdLst>
                <a:gd name="T0" fmla="*/ 0 w 45"/>
                <a:gd name="T1" fmla="*/ 15 h 44"/>
                <a:gd name="T2" fmla="*/ 23 w 45"/>
                <a:gd name="T3" fmla="*/ 4 h 44"/>
                <a:gd name="T4" fmla="*/ 45 w 45"/>
                <a:gd name="T5" fmla="*/ 19 h 44"/>
                <a:gd name="T6" fmla="*/ 0 w 45"/>
                <a:gd name="T7" fmla="*/ 15 h 44"/>
              </a:gdLst>
              <a:ahLst/>
              <a:cxnLst>
                <a:cxn ang="0">
                  <a:pos x="T0" y="T1"/>
                </a:cxn>
                <a:cxn ang="0">
                  <a:pos x="T2" y="T3"/>
                </a:cxn>
                <a:cxn ang="0">
                  <a:pos x="T4" y="T5"/>
                </a:cxn>
                <a:cxn ang="0">
                  <a:pos x="T6" y="T7"/>
                </a:cxn>
              </a:cxnLst>
              <a:rect l="0" t="0" r="r" b="b"/>
              <a:pathLst>
                <a:path w="45" h="44">
                  <a:moveTo>
                    <a:pt x="0" y="15"/>
                  </a:moveTo>
                  <a:cubicBezTo>
                    <a:pt x="0" y="15"/>
                    <a:pt x="10" y="0"/>
                    <a:pt x="23" y="4"/>
                  </a:cubicBezTo>
                  <a:cubicBezTo>
                    <a:pt x="37" y="8"/>
                    <a:pt x="45" y="19"/>
                    <a:pt x="45" y="19"/>
                  </a:cubicBezTo>
                  <a:cubicBezTo>
                    <a:pt x="45" y="19"/>
                    <a:pt x="15" y="44"/>
                    <a:pt x="0" y="15"/>
                  </a:cubicBezTo>
                  <a:close/>
                </a:path>
              </a:pathLst>
            </a:custGeom>
            <a:grpFill/>
            <a:ln>
              <a:noFill/>
            </a:ln>
          </p:spPr>
          <p:txBody>
            <a:bodyPr anchor="ctr"/>
            <a:lstStyle/>
            <a:p>
              <a:pPr algn="ctr"/>
              <a:endParaRPr/>
            </a:p>
          </p:txBody>
        </p:sp>
        <p:sp>
          <p:nvSpPr>
            <p:cNvPr id="148" name="Freeform: Shape 242"/>
            <p:cNvSpPr/>
            <p:nvPr/>
          </p:nvSpPr>
          <p:spPr bwMode="auto">
            <a:xfrm>
              <a:off x="6941074" y="2242656"/>
              <a:ext cx="80517" cy="64603"/>
            </a:xfrm>
            <a:custGeom>
              <a:avLst/>
              <a:gdLst>
                <a:gd name="T0" fmla="*/ 0 w 45"/>
                <a:gd name="T1" fmla="*/ 14 h 44"/>
                <a:gd name="T2" fmla="*/ 23 w 45"/>
                <a:gd name="T3" fmla="*/ 4 h 44"/>
                <a:gd name="T4" fmla="*/ 45 w 45"/>
                <a:gd name="T5" fmla="*/ 19 h 44"/>
                <a:gd name="T6" fmla="*/ 0 w 45"/>
                <a:gd name="T7" fmla="*/ 14 h 44"/>
              </a:gdLst>
              <a:ahLst/>
              <a:cxnLst>
                <a:cxn ang="0">
                  <a:pos x="T0" y="T1"/>
                </a:cxn>
                <a:cxn ang="0">
                  <a:pos x="T2" y="T3"/>
                </a:cxn>
                <a:cxn ang="0">
                  <a:pos x="T4" y="T5"/>
                </a:cxn>
                <a:cxn ang="0">
                  <a:pos x="T6" y="T7"/>
                </a:cxn>
              </a:cxnLst>
              <a:rect l="0" t="0" r="r" b="b"/>
              <a:pathLst>
                <a:path w="45" h="44">
                  <a:moveTo>
                    <a:pt x="0" y="14"/>
                  </a:moveTo>
                  <a:cubicBezTo>
                    <a:pt x="0" y="14"/>
                    <a:pt x="10" y="0"/>
                    <a:pt x="23" y="4"/>
                  </a:cubicBezTo>
                  <a:cubicBezTo>
                    <a:pt x="37" y="7"/>
                    <a:pt x="45" y="19"/>
                    <a:pt x="45" y="19"/>
                  </a:cubicBezTo>
                  <a:cubicBezTo>
                    <a:pt x="45" y="19"/>
                    <a:pt x="15" y="44"/>
                    <a:pt x="0" y="14"/>
                  </a:cubicBezTo>
                  <a:close/>
                </a:path>
              </a:pathLst>
            </a:custGeom>
            <a:grpFill/>
            <a:ln>
              <a:noFill/>
            </a:ln>
          </p:spPr>
          <p:txBody>
            <a:bodyPr anchor="ctr"/>
            <a:lstStyle/>
            <a:p>
              <a:pPr algn="ctr"/>
              <a:endParaRPr/>
            </a:p>
          </p:txBody>
        </p:sp>
      </p:grpSp>
      <p:pic>
        <p:nvPicPr>
          <p:cNvPr id="290" name="图片 289"/>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4274" b="93910" l="9370" r="89984">
                        <a14:foregroundMark x1="40065" y1="4487" x2="49758" y2="6090"/>
                        <a14:foregroundMark x1="23425" y1="11218" x2="22940" y2="14423"/>
                        <a14:foregroundMark x1="24071" y1="12073" x2="26010" y2="11645"/>
                        <a14:foregroundMark x1="15186" y1="75962" x2="25687" y2="79594"/>
                        <a14:foregroundMark x1="25687" y1="79594" x2="25687" y2="79594"/>
                        <a14:foregroundMark x1="46527" y1="93162" x2="46527" y2="94017"/>
                        <a14:foregroundMark x1="9370" y1="76603" x2="9370" y2="81944"/>
                        <a14:backgroundMark x1="16142" y1="47917" x2="20866" y2="47917"/>
                        <a14:backgroundMark x1="10236" y1="49219" x2="25197" y2="50260"/>
                        <a14:backgroundMark x1="23622" y1="50521" x2="3937" y2="51042"/>
                      </a14:backgroundRemoval>
                    </a14:imgEffect>
                  </a14:imgLayer>
                </a14:imgProps>
              </a:ext>
              <a:ext uri="{28A0092B-C50C-407E-A947-70E740481C1C}">
                <a14:useLocalDpi xmlns:a14="http://schemas.microsoft.com/office/drawing/2010/main" val="0"/>
              </a:ext>
            </a:extLst>
          </a:blip>
          <a:srcRect b="49406"/>
          <a:stretch>
            <a:fillRect/>
          </a:stretch>
        </p:blipFill>
        <p:spPr>
          <a:xfrm>
            <a:off x="0" y="-9477"/>
            <a:ext cx="780528" cy="597134"/>
          </a:xfrm>
          <a:prstGeom prst="rect">
            <a:avLst/>
          </a:prstGeom>
        </p:spPr>
      </p:pic>
      <p:grpSp>
        <p:nvGrpSpPr>
          <p:cNvPr id="8" name="Group 260"/>
          <p:cNvGrpSpPr/>
          <p:nvPr/>
        </p:nvGrpSpPr>
        <p:grpSpPr>
          <a:xfrm>
            <a:off x="3295650" y="5975350"/>
            <a:ext cx="1696720" cy="936625"/>
            <a:chOff x="2977744" y="1751833"/>
            <a:chExt cx="1322776" cy="846138"/>
          </a:xfrm>
          <a:solidFill>
            <a:schemeClr val="accent2"/>
          </a:solidFill>
        </p:grpSpPr>
        <p:sp>
          <p:nvSpPr>
            <p:cNvPr id="9" name="Freeform: Shape 40"/>
            <p:cNvSpPr/>
            <p:nvPr/>
          </p:nvSpPr>
          <p:spPr bwMode="auto">
            <a:xfrm>
              <a:off x="3218988" y="2059187"/>
              <a:ext cx="289003" cy="430097"/>
            </a:xfrm>
            <a:custGeom>
              <a:avLst/>
              <a:gdLst>
                <a:gd name="T0" fmla="*/ 130 w 164"/>
                <a:gd name="T1" fmla="*/ 299 h 299"/>
                <a:gd name="T2" fmla="*/ 123 w 164"/>
                <a:gd name="T3" fmla="*/ 132 h 299"/>
                <a:gd name="T4" fmla="*/ 161 w 164"/>
                <a:gd name="T5" fmla="*/ 47 h 299"/>
                <a:gd name="T6" fmla="*/ 143 w 164"/>
                <a:gd name="T7" fmla="*/ 51 h 299"/>
                <a:gd name="T8" fmla="*/ 108 w 164"/>
                <a:gd name="T9" fmla="*/ 75 h 299"/>
                <a:gd name="T10" fmla="*/ 80 w 164"/>
                <a:gd name="T11" fmla="*/ 6 h 299"/>
                <a:gd name="T12" fmla="*/ 77 w 164"/>
                <a:gd name="T13" fmla="*/ 51 h 299"/>
                <a:gd name="T14" fmla="*/ 48 w 164"/>
                <a:gd name="T15" fmla="*/ 33 h 299"/>
                <a:gd name="T16" fmla="*/ 27 w 164"/>
                <a:gd name="T17" fmla="*/ 16 h 299"/>
                <a:gd name="T18" fmla="*/ 52 w 164"/>
                <a:gd name="T19" fmla="*/ 74 h 299"/>
                <a:gd name="T20" fmla="*/ 10 w 164"/>
                <a:gd name="T21" fmla="*/ 35 h 299"/>
                <a:gd name="T22" fmla="*/ 9 w 164"/>
                <a:gd name="T23" fmla="*/ 53 h 299"/>
                <a:gd name="T24" fmla="*/ 43 w 164"/>
                <a:gd name="T25" fmla="*/ 93 h 299"/>
                <a:gd name="T26" fmla="*/ 10 w 164"/>
                <a:gd name="T27" fmla="*/ 75 h 299"/>
                <a:gd name="T28" fmla="*/ 20 w 164"/>
                <a:gd name="T29" fmla="*/ 97 h 299"/>
                <a:gd name="T30" fmla="*/ 71 w 164"/>
                <a:gd name="T31" fmla="*/ 161 h 299"/>
                <a:gd name="T32" fmla="*/ 62 w 164"/>
                <a:gd name="T33" fmla="*/ 299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4" h="299">
                  <a:moveTo>
                    <a:pt x="130" y="299"/>
                  </a:moveTo>
                  <a:cubicBezTo>
                    <a:pt x="130" y="299"/>
                    <a:pt x="107" y="195"/>
                    <a:pt x="123" y="132"/>
                  </a:cubicBezTo>
                  <a:cubicBezTo>
                    <a:pt x="139" y="70"/>
                    <a:pt x="164" y="57"/>
                    <a:pt x="161" y="47"/>
                  </a:cubicBezTo>
                  <a:cubicBezTo>
                    <a:pt x="159" y="38"/>
                    <a:pt x="147" y="42"/>
                    <a:pt x="143" y="51"/>
                  </a:cubicBezTo>
                  <a:cubicBezTo>
                    <a:pt x="139" y="60"/>
                    <a:pt x="123" y="78"/>
                    <a:pt x="108" y="75"/>
                  </a:cubicBezTo>
                  <a:cubicBezTo>
                    <a:pt x="94" y="72"/>
                    <a:pt x="91" y="12"/>
                    <a:pt x="80" y="6"/>
                  </a:cubicBezTo>
                  <a:cubicBezTo>
                    <a:pt x="70" y="0"/>
                    <a:pt x="73" y="27"/>
                    <a:pt x="77" y="51"/>
                  </a:cubicBezTo>
                  <a:cubicBezTo>
                    <a:pt x="81" y="75"/>
                    <a:pt x="60" y="62"/>
                    <a:pt x="48" y="33"/>
                  </a:cubicBezTo>
                  <a:cubicBezTo>
                    <a:pt x="36" y="4"/>
                    <a:pt x="28" y="12"/>
                    <a:pt x="27" y="16"/>
                  </a:cubicBezTo>
                  <a:cubicBezTo>
                    <a:pt x="25" y="20"/>
                    <a:pt x="54" y="72"/>
                    <a:pt x="52" y="74"/>
                  </a:cubicBezTo>
                  <a:cubicBezTo>
                    <a:pt x="49" y="77"/>
                    <a:pt x="13" y="34"/>
                    <a:pt x="10" y="35"/>
                  </a:cubicBezTo>
                  <a:cubicBezTo>
                    <a:pt x="6" y="36"/>
                    <a:pt x="0" y="39"/>
                    <a:pt x="9" y="53"/>
                  </a:cubicBezTo>
                  <a:cubicBezTo>
                    <a:pt x="17" y="66"/>
                    <a:pt x="44" y="89"/>
                    <a:pt x="43" y="93"/>
                  </a:cubicBezTo>
                  <a:cubicBezTo>
                    <a:pt x="41" y="97"/>
                    <a:pt x="18" y="76"/>
                    <a:pt x="10" y="75"/>
                  </a:cubicBezTo>
                  <a:cubicBezTo>
                    <a:pt x="2" y="75"/>
                    <a:pt x="5" y="86"/>
                    <a:pt x="20" y="97"/>
                  </a:cubicBezTo>
                  <a:cubicBezTo>
                    <a:pt x="34" y="108"/>
                    <a:pt x="71" y="121"/>
                    <a:pt x="71" y="161"/>
                  </a:cubicBezTo>
                  <a:cubicBezTo>
                    <a:pt x="72" y="201"/>
                    <a:pt x="62" y="299"/>
                    <a:pt x="62" y="299"/>
                  </a:cubicBezTo>
                </a:path>
              </a:pathLst>
            </a:custGeom>
            <a:grpFill/>
            <a:ln>
              <a:noFill/>
            </a:ln>
          </p:spPr>
          <p:txBody>
            <a:bodyPr anchor="ctr"/>
            <a:lstStyle/>
            <a:p>
              <a:pPr algn="ctr"/>
              <a:endParaRPr/>
            </a:p>
          </p:txBody>
        </p:sp>
        <p:sp>
          <p:nvSpPr>
            <p:cNvPr id="10" name="Freeform: Shape 41"/>
            <p:cNvSpPr/>
            <p:nvPr/>
          </p:nvSpPr>
          <p:spPr bwMode="auto">
            <a:xfrm>
              <a:off x="3291238" y="1925468"/>
              <a:ext cx="128582" cy="124738"/>
            </a:xfrm>
            <a:custGeom>
              <a:avLst/>
              <a:gdLst>
                <a:gd name="T0" fmla="*/ 32 w 73"/>
                <a:gd name="T1" fmla="*/ 87 h 87"/>
                <a:gd name="T2" fmla="*/ 1 w 73"/>
                <a:gd name="T3" fmla="*/ 50 h 87"/>
                <a:gd name="T4" fmla="*/ 14 w 73"/>
                <a:gd name="T5" fmla="*/ 0 h 87"/>
                <a:gd name="T6" fmla="*/ 32 w 73"/>
                <a:gd name="T7" fmla="*/ 87 h 87"/>
              </a:gdLst>
              <a:ahLst/>
              <a:cxnLst>
                <a:cxn ang="0">
                  <a:pos x="T0" y="T1"/>
                </a:cxn>
                <a:cxn ang="0">
                  <a:pos x="T2" y="T3"/>
                </a:cxn>
                <a:cxn ang="0">
                  <a:pos x="T4" y="T5"/>
                </a:cxn>
                <a:cxn ang="0">
                  <a:pos x="T6" y="T7"/>
                </a:cxn>
              </a:cxnLst>
              <a:rect l="0" t="0" r="r" b="b"/>
              <a:pathLst>
                <a:path w="73" h="87">
                  <a:moveTo>
                    <a:pt x="32" y="87"/>
                  </a:moveTo>
                  <a:cubicBezTo>
                    <a:pt x="32" y="87"/>
                    <a:pt x="3" y="78"/>
                    <a:pt x="1" y="50"/>
                  </a:cubicBezTo>
                  <a:cubicBezTo>
                    <a:pt x="0" y="23"/>
                    <a:pt x="14" y="0"/>
                    <a:pt x="14" y="0"/>
                  </a:cubicBezTo>
                  <a:cubicBezTo>
                    <a:pt x="14" y="0"/>
                    <a:pt x="73" y="39"/>
                    <a:pt x="32" y="87"/>
                  </a:cubicBezTo>
                  <a:close/>
                </a:path>
              </a:pathLst>
            </a:custGeom>
            <a:grpFill/>
            <a:ln>
              <a:noFill/>
            </a:ln>
          </p:spPr>
          <p:txBody>
            <a:bodyPr anchor="ctr"/>
            <a:lstStyle/>
            <a:p>
              <a:pPr algn="ctr"/>
              <a:endParaRPr/>
            </a:p>
          </p:txBody>
        </p:sp>
        <p:sp>
          <p:nvSpPr>
            <p:cNvPr id="11" name="Freeform: Shape 42"/>
            <p:cNvSpPr/>
            <p:nvPr/>
          </p:nvSpPr>
          <p:spPr bwMode="auto">
            <a:xfrm>
              <a:off x="3188373" y="1970374"/>
              <a:ext cx="102865" cy="87816"/>
            </a:xfrm>
            <a:custGeom>
              <a:avLst/>
              <a:gdLst>
                <a:gd name="T0" fmla="*/ 38 w 58"/>
                <a:gd name="T1" fmla="*/ 61 h 61"/>
                <a:gd name="T2" fmla="*/ 7 w 58"/>
                <a:gd name="T3" fmla="*/ 41 h 61"/>
                <a:gd name="T4" fmla="*/ 5 w 58"/>
                <a:gd name="T5" fmla="*/ 0 h 61"/>
                <a:gd name="T6" fmla="*/ 38 w 58"/>
                <a:gd name="T7" fmla="*/ 61 h 61"/>
              </a:gdLst>
              <a:ahLst/>
              <a:cxnLst>
                <a:cxn ang="0">
                  <a:pos x="T0" y="T1"/>
                </a:cxn>
                <a:cxn ang="0">
                  <a:pos x="T2" y="T3"/>
                </a:cxn>
                <a:cxn ang="0">
                  <a:pos x="T4" y="T5"/>
                </a:cxn>
                <a:cxn ang="0">
                  <a:pos x="T6" y="T7"/>
                </a:cxn>
              </a:cxnLst>
              <a:rect l="0" t="0" r="r" b="b"/>
              <a:pathLst>
                <a:path w="58" h="61">
                  <a:moveTo>
                    <a:pt x="38" y="61"/>
                  </a:moveTo>
                  <a:cubicBezTo>
                    <a:pt x="38" y="61"/>
                    <a:pt x="14" y="61"/>
                    <a:pt x="7" y="41"/>
                  </a:cubicBezTo>
                  <a:cubicBezTo>
                    <a:pt x="0" y="20"/>
                    <a:pt x="5" y="0"/>
                    <a:pt x="5" y="0"/>
                  </a:cubicBezTo>
                  <a:cubicBezTo>
                    <a:pt x="5" y="0"/>
                    <a:pt x="58" y="17"/>
                    <a:pt x="38" y="61"/>
                  </a:cubicBezTo>
                  <a:close/>
                </a:path>
              </a:pathLst>
            </a:custGeom>
            <a:grpFill/>
            <a:ln>
              <a:noFill/>
            </a:ln>
          </p:spPr>
          <p:txBody>
            <a:bodyPr anchor="ctr"/>
            <a:lstStyle/>
            <a:p>
              <a:pPr algn="ctr"/>
              <a:endParaRPr/>
            </a:p>
          </p:txBody>
        </p:sp>
        <p:sp>
          <p:nvSpPr>
            <p:cNvPr id="12" name="Freeform: Shape 43"/>
            <p:cNvSpPr/>
            <p:nvPr/>
          </p:nvSpPr>
          <p:spPr bwMode="auto">
            <a:xfrm>
              <a:off x="3375735" y="1879565"/>
              <a:ext cx="108989" cy="97795"/>
            </a:xfrm>
            <a:custGeom>
              <a:avLst/>
              <a:gdLst>
                <a:gd name="T0" fmla="*/ 17 w 62"/>
                <a:gd name="T1" fmla="*/ 68 h 68"/>
                <a:gd name="T2" fmla="*/ 9 w 62"/>
                <a:gd name="T3" fmla="*/ 31 h 68"/>
                <a:gd name="T4" fmla="*/ 36 w 62"/>
                <a:gd name="T5" fmla="*/ 0 h 68"/>
                <a:gd name="T6" fmla="*/ 17 w 62"/>
                <a:gd name="T7" fmla="*/ 68 h 68"/>
              </a:gdLst>
              <a:ahLst/>
              <a:cxnLst>
                <a:cxn ang="0">
                  <a:pos x="T0" y="T1"/>
                </a:cxn>
                <a:cxn ang="0">
                  <a:pos x="T2" y="T3"/>
                </a:cxn>
                <a:cxn ang="0">
                  <a:pos x="T4" y="T5"/>
                </a:cxn>
                <a:cxn ang="0">
                  <a:pos x="T6" y="T7"/>
                </a:cxn>
              </a:cxnLst>
              <a:rect l="0" t="0" r="r" b="b"/>
              <a:pathLst>
                <a:path w="62" h="68">
                  <a:moveTo>
                    <a:pt x="17" y="68"/>
                  </a:moveTo>
                  <a:cubicBezTo>
                    <a:pt x="17" y="68"/>
                    <a:pt x="0" y="51"/>
                    <a:pt x="9" y="31"/>
                  </a:cubicBezTo>
                  <a:cubicBezTo>
                    <a:pt x="18" y="11"/>
                    <a:pt x="36" y="0"/>
                    <a:pt x="36" y="0"/>
                  </a:cubicBezTo>
                  <a:cubicBezTo>
                    <a:pt x="36" y="0"/>
                    <a:pt x="62" y="50"/>
                    <a:pt x="17" y="68"/>
                  </a:cubicBezTo>
                  <a:close/>
                </a:path>
              </a:pathLst>
            </a:custGeom>
            <a:grpFill/>
            <a:ln>
              <a:noFill/>
            </a:ln>
          </p:spPr>
          <p:txBody>
            <a:bodyPr anchor="ctr"/>
            <a:lstStyle/>
            <a:p>
              <a:pPr algn="ctr"/>
              <a:endParaRPr/>
            </a:p>
          </p:txBody>
        </p:sp>
        <p:sp>
          <p:nvSpPr>
            <p:cNvPr id="13" name="Freeform: Shape 44"/>
            <p:cNvSpPr/>
            <p:nvPr/>
          </p:nvSpPr>
          <p:spPr bwMode="auto">
            <a:xfrm>
              <a:off x="3146737" y="2045217"/>
              <a:ext cx="80823" cy="66860"/>
            </a:xfrm>
            <a:custGeom>
              <a:avLst/>
              <a:gdLst>
                <a:gd name="T0" fmla="*/ 42 w 46"/>
                <a:gd name="T1" fmla="*/ 41 h 47"/>
                <a:gd name="T2" fmla="*/ 12 w 46"/>
                <a:gd name="T3" fmla="*/ 32 h 47"/>
                <a:gd name="T4" fmla="*/ 0 w 46"/>
                <a:gd name="T5" fmla="*/ 0 h 47"/>
                <a:gd name="T6" fmla="*/ 42 w 46"/>
                <a:gd name="T7" fmla="*/ 41 h 47"/>
              </a:gdLst>
              <a:ahLst/>
              <a:cxnLst>
                <a:cxn ang="0">
                  <a:pos x="T0" y="T1"/>
                </a:cxn>
                <a:cxn ang="0">
                  <a:pos x="T2" y="T3"/>
                </a:cxn>
                <a:cxn ang="0">
                  <a:pos x="T4" y="T5"/>
                </a:cxn>
                <a:cxn ang="0">
                  <a:pos x="T6" y="T7"/>
                </a:cxn>
              </a:cxnLst>
              <a:rect l="0" t="0" r="r" b="b"/>
              <a:pathLst>
                <a:path w="46" h="47">
                  <a:moveTo>
                    <a:pt x="42" y="41"/>
                  </a:moveTo>
                  <a:cubicBezTo>
                    <a:pt x="42" y="41"/>
                    <a:pt x="23" y="47"/>
                    <a:pt x="12" y="32"/>
                  </a:cubicBezTo>
                  <a:cubicBezTo>
                    <a:pt x="1" y="18"/>
                    <a:pt x="0" y="0"/>
                    <a:pt x="0" y="0"/>
                  </a:cubicBezTo>
                  <a:cubicBezTo>
                    <a:pt x="0" y="0"/>
                    <a:pt x="46" y="1"/>
                    <a:pt x="42" y="41"/>
                  </a:cubicBezTo>
                  <a:close/>
                </a:path>
              </a:pathLst>
            </a:custGeom>
            <a:grpFill/>
            <a:ln>
              <a:noFill/>
            </a:ln>
          </p:spPr>
          <p:txBody>
            <a:bodyPr anchor="ctr"/>
            <a:lstStyle/>
            <a:p>
              <a:pPr algn="ctr"/>
              <a:endParaRPr/>
            </a:p>
          </p:txBody>
        </p:sp>
        <p:sp>
          <p:nvSpPr>
            <p:cNvPr id="14" name="Freeform: Shape 45"/>
            <p:cNvSpPr/>
            <p:nvPr/>
          </p:nvSpPr>
          <p:spPr bwMode="auto">
            <a:xfrm>
              <a:off x="3123470" y="2112076"/>
              <a:ext cx="99192" cy="73845"/>
            </a:xfrm>
            <a:custGeom>
              <a:avLst/>
              <a:gdLst>
                <a:gd name="T0" fmla="*/ 56 w 56"/>
                <a:gd name="T1" fmla="*/ 38 h 51"/>
                <a:gd name="T2" fmla="*/ 25 w 56"/>
                <a:gd name="T3" fmla="*/ 44 h 51"/>
                <a:gd name="T4" fmla="*/ 0 w 56"/>
                <a:gd name="T5" fmla="*/ 20 h 51"/>
                <a:gd name="T6" fmla="*/ 56 w 56"/>
                <a:gd name="T7" fmla="*/ 38 h 51"/>
              </a:gdLst>
              <a:ahLst/>
              <a:cxnLst>
                <a:cxn ang="0">
                  <a:pos x="T0" y="T1"/>
                </a:cxn>
                <a:cxn ang="0">
                  <a:pos x="T2" y="T3"/>
                </a:cxn>
                <a:cxn ang="0">
                  <a:pos x="T4" y="T5"/>
                </a:cxn>
                <a:cxn ang="0">
                  <a:pos x="T6" y="T7"/>
                </a:cxn>
              </a:cxnLst>
              <a:rect l="0" t="0" r="r" b="b"/>
              <a:pathLst>
                <a:path w="56" h="51">
                  <a:moveTo>
                    <a:pt x="56" y="38"/>
                  </a:moveTo>
                  <a:cubicBezTo>
                    <a:pt x="56" y="38"/>
                    <a:pt x="42" y="51"/>
                    <a:pt x="25" y="44"/>
                  </a:cubicBezTo>
                  <a:cubicBezTo>
                    <a:pt x="9" y="36"/>
                    <a:pt x="0" y="20"/>
                    <a:pt x="0" y="20"/>
                  </a:cubicBezTo>
                  <a:cubicBezTo>
                    <a:pt x="0" y="20"/>
                    <a:pt x="42" y="0"/>
                    <a:pt x="56" y="38"/>
                  </a:cubicBezTo>
                  <a:close/>
                </a:path>
              </a:pathLst>
            </a:custGeom>
            <a:grpFill/>
            <a:ln>
              <a:noFill/>
            </a:ln>
          </p:spPr>
          <p:txBody>
            <a:bodyPr anchor="ctr"/>
            <a:lstStyle/>
            <a:p>
              <a:pPr algn="ctr"/>
              <a:endParaRPr/>
            </a:p>
          </p:txBody>
        </p:sp>
        <p:sp>
          <p:nvSpPr>
            <p:cNvPr id="15" name="Freeform: Shape 46"/>
            <p:cNvSpPr/>
            <p:nvPr/>
          </p:nvSpPr>
          <p:spPr bwMode="auto">
            <a:xfrm>
              <a:off x="3144288" y="2179933"/>
              <a:ext cx="97967" cy="68856"/>
            </a:xfrm>
            <a:custGeom>
              <a:avLst/>
              <a:gdLst>
                <a:gd name="T0" fmla="*/ 55 w 55"/>
                <a:gd name="T1" fmla="*/ 21 h 48"/>
                <a:gd name="T2" fmla="*/ 34 w 55"/>
                <a:gd name="T3" fmla="*/ 44 h 48"/>
                <a:gd name="T4" fmla="*/ 0 w 55"/>
                <a:gd name="T5" fmla="*/ 41 h 48"/>
                <a:gd name="T6" fmla="*/ 55 w 55"/>
                <a:gd name="T7" fmla="*/ 21 h 48"/>
              </a:gdLst>
              <a:ahLst/>
              <a:cxnLst>
                <a:cxn ang="0">
                  <a:pos x="T0" y="T1"/>
                </a:cxn>
                <a:cxn ang="0">
                  <a:pos x="T2" y="T3"/>
                </a:cxn>
                <a:cxn ang="0">
                  <a:pos x="T4" y="T5"/>
                </a:cxn>
                <a:cxn ang="0">
                  <a:pos x="T6" y="T7"/>
                </a:cxn>
              </a:cxnLst>
              <a:rect l="0" t="0" r="r" b="b"/>
              <a:pathLst>
                <a:path w="55" h="48">
                  <a:moveTo>
                    <a:pt x="55" y="21"/>
                  </a:moveTo>
                  <a:cubicBezTo>
                    <a:pt x="55" y="21"/>
                    <a:pt x="52" y="41"/>
                    <a:pt x="34" y="44"/>
                  </a:cubicBezTo>
                  <a:cubicBezTo>
                    <a:pt x="17" y="48"/>
                    <a:pt x="0" y="41"/>
                    <a:pt x="0" y="41"/>
                  </a:cubicBezTo>
                  <a:cubicBezTo>
                    <a:pt x="0" y="41"/>
                    <a:pt x="20" y="0"/>
                    <a:pt x="55" y="21"/>
                  </a:cubicBezTo>
                  <a:close/>
                </a:path>
              </a:pathLst>
            </a:custGeom>
            <a:grpFill/>
            <a:ln>
              <a:noFill/>
            </a:ln>
          </p:spPr>
          <p:txBody>
            <a:bodyPr anchor="ctr"/>
            <a:lstStyle/>
            <a:p>
              <a:pPr algn="ctr"/>
              <a:endParaRPr/>
            </a:p>
          </p:txBody>
        </p:sp>
        <p:sp>
          <p:nvSpPr>
            <p:cNvPr id="16" name="Freeform: Shape 47"/>
            <p:cNvSpPr/>
            <p:nvPr/>
          </p:nvSpPr>
          <p:spPr bwMode="auto">
            <a:xfrm>
              <a:off x="3058567" y="2155984"/>
              <a:ext cx="99192" cy="69853"/>
            </a:xfrm>
            <a:custGeom>
              <a:avLst/>
              <a:gdLst>
                <a:gd name="T0" fmla="*/ 56 w 56"/>
                <a:gd name="T1" fmla="*/ 24 h 49"/>
                <a:gd name="T2" fmla="*/ 34 w 56"/>
                <a:gd name="T3" fmla="*/ 46 h 49"/>
                <a:gd name="T4" fmla="*/ 0 w 56"/>
                <a:gd name="T5" fmla="*/ 41 h 49"/>
                <a:gd name="T6" fmla="*/ 56 w 56"/>
                <a:gd name="T7" fmla="*/ 24 h 49"/>
              </a:gdLst>
              <a:ahLst/>
              <a:cxnLst>
                <a:cxn ang="0">
                  <a:pos x="T0" y="T1"/>
                </a:cxn>
                <a:cxn ang="0">
                  <a:pos x="T2" y="T3"/>
                </a:cxn>
                <a:cxn ang="0">
                  <a:pos x="T4" y="T5"/>
                </a:cxn>
                <a:cxn ang="0">
                  <a:pos x="T6" y="T7"/>
                </a:cxn>
              </a:cxnLst>
              <a:rect l="0" t="0" r="r" b="b"/>
              <a:pathLst>
                <a:path w="56" h="49">
                  <a:moveTo>
                    <a:pt x="56" y="24"/>
                  </a:moveTo>
                  <a:cubicBezTo>
                    <a:pt x="56" y="24"/>
                    <a:pt x="52" y="43"/>
                    <a:pt x="34" y="46"/>
                  </a:cubicBezTo>
                  <a:cubicBezTo>
                    <a:pt x="16" y="49"/>
                    <a:pt x="0" y="41"/>
                    <a:pt x="0" y="41"/>
                  </a:cubicBezTo>
                  <a:cubicBezTo>
                    <a:pt x="0" y="41"/>
                    <a:pt x="22" y="0"/>
                    <a:pt x="56" y="24"/>
                  </a:cubicBezTo>
                  <a:close/>
                </a:path>
              </a:pathLst>
            </a:custGeom>
            <a:grpFill/>
            <a:ln>
              <a:noFill/>
            </a:ln>
          </p:spPr>
          <p:txBody>
            <a:bodyPr anchor="ctr"/>
            <a:lstStyle/>
            <a:p>
              <a:pPr algn="ctr"/>
              <a:endParaRPr/>
            </a:p>
          </p:txBody>
        </p:sp>
        <p:sp>
          <p:nvSpPr>
            <p:cNvPr id="20" name="Freeform: Shape 48"/>
            <p:cNvSpPr/>
            <p:nvPr/>
          </p:nvSpPr>
          <p:spPr bwMode="auto">
            <a:xfrm>
              <a:off x="3067139" y="2055196"/>
              <a:ext cx="99192" cy="74843"/>
            </a:xfrm>
            <a:custGeom>
              <a:avLst/>
              <a:gdLst>
                <a:gd name="T0" fmla="*/ 56 w 56"/>
                <a:gd name="T1" fmla="*/ 38 h 52"/>
                <a:gd name="T2" fmla="*/ 25 w 56"/>
                <a:gd name="T3" fmla="*/ 44 h 52"/>
                <a:gd name="T4" fmla="*/ 0 w 56"/>
                <a:gd name="T5" fmla="*/ 22 h 52"/>
                <a:gd name="T6" fmla="*/ 56 w 56"/>
                <a:gd name="T7" fmla="*/ 38 h 52"/>
              </a:gdLst>
              <a:ahLst/>
              <a:cxnLst>
                <a:cxn ang="0">
                  <a:pos x="T0" y="T1"/>
                </a:cxn>
                <a:cxn ang="0">
                  <a:pos x="T2" y="T3"/>
                </a:cxn>
                <a:cxn ang="0">
                  <a:pos x="T4" y="T5"/>
                </a:cxn>
                <a:cxn ang="0">
                  <a:pos x="T6" y="T7"/>
                </a:cxn>
              </a:cxnLst>
              <a:rect l="0" t="0" r="r" b="b"/>
              <a:pathLst>
                <a:path w="56" h="52">
                  <a:moveTo>
                    <a:pt x="56" y="38"/>
                  </a:moveTo>
                  <a:cubicBezTo>
                    <a:pt x="56" y="38"/>
                    <a:pt x="42" y="52"/>
                    <a:pt x="25" y="44"/>
                  </a:cubicBezTo>
                  <a:cubicBezTo>
                    <a:pt x="9" y="37"/>
                    <a:pt x="0" y="22"/>
                    <a:pt x="0" y="22"/>
                  </a:cubicBezTo>
                  <a:cubicBezTo>
                    <a:pt x="0" y="22"/>
                    <a:pt x="40" y="0"/>
                    <a:pt x="56" y="38"/>
                  </a:cubicBezTo>
                  <a:close/>
                </a:path>
              </a:pathLst>
            </a:custGeom>
            <a:grpFill/>
            <a:ln>
              <a:noFill/>
            </a:ln>
          </p:spPr>
          <p:txBody>
            <a:bodyPr anchor="ctr"/>
            <a:lstStyle/>
            <a:p>
              <a:pPr algn="ctr"/>
              <a:endParaRPr/>
            </a:p>
          </p:txBody>
        </p:sp>
        <p:sp>
          <p:nvSpPr>
            <p:cNvPr id="21" name="Freeform: Shape 49"/>
            <p:cNvSpPr/>
            <p:nvPr/>
          </p:nvSpPr>
          <p:spPr bwMode="auto">
            <a:xfrm>
              <a:off x="3030402" y="2110080"/>
              <a:ext cx="84497" cy="58877"/>
            </a:xfrm>
            <a:custGeom>
              <a:avLst/>
              <a:gdLst>
                <a:gd name="T0" fmla="*/ 48 w 48"/>
                <a:gd name="T1" fmla="*/ 26 h 41"/>
                <a:gd name="T2" fmla="*/ 26 w 48"/>
                <a:gd name="T3" fmla="*/ 39 h 41"/>
                <a:gd name="T4" fmla="*/ 0 w 48"/>
                <a:gd name="T5" fmla="*/ 28 h 41"/>
                <a:gd name="T6" fmla="*/ 48 w 48"/>
                <a:gd name="T7" fmla="*/ 26 h 41"/>
              </a:gdLst>
              <a:ahLst/>
              <a:cxnLst>
                <a:cxn ang="0">
                  <a:pos x="T0" y="T1"/>
                </a:cxn>
                <a:cxn ang="0">
                  <a:pos x="T2" y="T3"/>
                </a:cxn>
                <a:cxn ang="0">
                  <a:pos x="T4" y="T5"/>
                </a:cxn>
                <a:cxn ang="0">
                  <a:pos x="T6" y="T7"/>
                </a:cxn>
              </a:cxnLst>
              <a:rect l="0" t="0" r="r" b="b"/>
              <a:pathLst>
                <a:path w="48" h="41">
                  <a:moveTo>
                    <a:pt x="48" y="26"/>
                  </a:moveTo>
                  <a:cubicBezTo>
                    <a:pt x="48" y="26"/>
                    <a:pt x="41" y="41"/>
                    <a:pt x="26" y="39"/>
                  </a:cubicBezTo>
                  <a:cubicBezTo>
                    <a:pt x="11" y="37"/>
                    <a:pt x="0" y="28"/>
                    <a:pt x="0" y="28"/>
                  </a:cubicBezTo>
                  <a:cubicBezTo>
                    <a:pt x="0" y="28"/>
                    <a:pt x="27" y="0"/>
                    <a:pt x="48" y="26"/>
                  </a:cubicBezTo>
                  <a:close/>
                </a:path>
              </a:pathLst>
            </a:custGeom>
            <a:grpFill/>
            <a:ln>
              <a:noFill/>
            </a:ln>
          </p:spPr>
          <p:txBody>
            <a:bodyPr anchor="ctr"/>
            <a:lstStyle/>
            <a:p>
              <a:pPr algn="ctr"/>
              <a:endParaRPr/>
            </a:p>
          </p:txBody>
        </p:sp>
        <p:sp>
          <p:nvSpPr>
            <p:cNvPr id="23" name="Freeform: Shape 50"/>
            <p:cNvSpPr/>
            <p:nvPr/>
          </p:nvSpPr>
          <p:spPr bwMode="auto">
            <a:xfrm>
              <a:off x="3097754" y="1965384"/>
              <a:ext cx="68577" cy="59874"/>
            </a:xfrm>
            <a:custGeom>
              <a:avLst/>
              <a:gdLst>
                <a:gd name="T0" fmla="*/ 39 w 39"/>
                <a:gd name="T1" fmla="*/ 34 h 41"/>
                <a:gd name="T2" fmla="*/ 13 w 39"/>
                <a:gd name="T3" fmla="*/ 30 h 41"/>
                <a:gd name="T4" fmla="*/ 0 w 39"/>
                <a:gd name="T5" fmla="*/ 6 h 41"/>
                <a:gd name="T6" fmla="*/ 39 w 39"/>
                <a:gd name="T7" fmla="*/ 34 h 41"/>
              </a:gdLst>
              <a:ahLst/>
              <a:cxnLst>
                <a:cxn ang="0">
                  <a:pos x="T0" y="T1"/>
                </a:cxn>
                <a:cxn ang="0">
                  <a:pos x="T2" y="T3"/>
                </a:cxn>
                <a:cxn ang="0">
                  <a:pos x="T4" y="T5"/>
                </a:cxn>
                <a:cxn ang="0">
                  <a:pos x="T6" y="T7"/>
                </a:cxn>
              </a:cxnLst>
              <a:rect l="0" t="0" r="r" b="b"/>
              <a:pathLst>
                <a:path w="39" h="41">
                  <a:moveTo>
                    <a:pt x="39" y="34"/>
                  </a:moveTo>
                  <a:cubicBezTo>
                    <a:pt x="39" y="34"/>
                    <a:pt x="24" y="41"/>
                    <a:pt x="13" y="30"/>
                  </a:cubicBezTo>
                  <a:cubicBezTo>
                    <a:pt x="3" y="20"/>
                    <a:pt x="0" y="6"/>
                    <a:pt x="0" y="6"/>
                  </a:cubicBezTo>
                  <a:cubicBezTo>
                    <a:pt x="0" y="6"/>
                    <a:pt x="37" y="0"/>
                    <a:pt x="39" y="34"/>
                  </a:cubicBezTo>
                  <a:close/>
                </a:path>
              </a:pathLst>
            </a:custGeom>
            <a:grpFill/>
            <a:ln>
              <a:noFill/>
            </a:ln>
          </p:spPr>
          <p:txBody>
            <a:bodyPr anchor="ctr"/>
            <a:lstStyle/>
            <a:p>
              <a:pPr algn="ctr"/>
              <a:endParaRPr/>
            </a:p>
          </p:txBody>
        </p:sp>
        <p:sp>
          <p:nvSpPr>
            <p:cNvPr id="24" name="Freeform: Shape 51"/>
            <p:cNvSpPr/>
            <p:nvPr/>
          </p:nvSpPr>
          <p:spPr bwMode="auto">
            <a:xfrm>
              <a:off x="3034075" y="1925468"/>
              <a:ext cx="53882" cy="45904"/>
            </a:xfrm>
            <a:custGeom>
              <a:avLst/>
              <a:gdLst>
                <a:gd name="T0" fmla="*/ 31 w 31"/>
                <a:gd name="T1" fmla="*/ 27 h 32"/>
                <a:gd name="T2" fmla="*/ 11 w 31"/>
                <a:gd name="T3" fmla="*/ 24 h 32"/>
                <a:gd name="T4" fmla="*/ 0 w 31"/>
                <a:gd name="T5" fmla="*/ 4 h 32"/>
                <a:gd name="T6" fmla="*/ 31 w 31"/>
                <a:gd name="T7" fmla="*/ 27 h 32"/>
              </a:gdLst>
              <a:ahLst/>
              <a:cxnLst>
                <a:cxn ang="0">
                  <a:pos x="T0" y="T1"/>
                </a:cxn>
                <a:cxn ang="0">
                  <a:pos x="T2" y="T3"/>
                </a:cxn>
                <a:cxn ang="0">
                  <a:pos x="T4" y="T5"/>
                </a:cxn>
                <a:cxn ang="0">
                  <a:pos x="T6" y="T7"/>
                </a:cxn>
              </a:cxnLst>
              <a:rect l="0" t="0" r="r" b="b"/>
              <a:pathLst>
                <a:path w="31" h="32">
                  <a:moveTo>
                    <a:pt x="31" y="27"/>
                  </a:moveTo>
                  <a:cubicBezTo>
                    <a:pt x="31" y="27"/>
                    <a:pt x="19" y="32"/>
                    <a:pt x="11" y="24"/>
                  </a:cubicBezTo>
                  <a:cubicBezTo>
                    <a:pt x="2" y="16"/>
                    <a:pt x="0" y="4"/>
                    <a:pt x="0" y="4"/>
                  </a:cubicBezTo>
                  <a:cubicBezTo>
                    <a:pt x="0" y="4"/>
                    <a:pt x="30" y="0"/>
                    <a:pt x="31" y="27"/>
                  </a:cubicBezTo>
                  <a:close/>
                </a:path>
              </a:pathLst>
            </a:custGeom>
            <a:grpFill/>
            <a:ln>
              <a:noFill/>
            </a:ln>
          </p:spPr>
          <p:txBody>
            <a:bodyPr anchor="ctr"/>
            <a:lstStyle/>
            <a:p>
              <a:pPr algn="ctr"/>
              <a:endParaRPr/>
            </a:p>
          </p:txBody>
        </p:sp>
        <p:sp>
          <p:nvSpPr>
            <p:cNvPr id="25" name="Freeform: Shape 52"/>
            <p:cNvSpPr/>
            <p:nvPr/>
          </p:nvSpPr>
          <p:spPr bwMode="auto">
            <a:xfrm>
              <a:off x="3130818" y="1906508"/>
              <a:ext cx="67353" cy="57878"/>
            </a:xfrm>
            <a:custGeom>
              <a:avLst/>
              <a:gdLst>
                <a:gd name="T0" fmla="*/ 32 w 38"/>
                <a:gd name="T1" fmla="*/ 36 h 40"/>
                <a:gd name="T2" fmla="*/ 8 w 38"/>
                <a:gd name="T3" fmla="*/ 27 h 40"/>
                <a:gd name="T4" fmla="*/ 0 w 38"/>
                <a:gd name="T5" fmla="*/ 0 h 40"/>
                <a:gd name="T6" fmla="*/ 32 w 38"/>
                <a:gd name="T7" fmla="*/ 36 h 40"/>
              </a:gdLst>
              <a:ahLst/>
              <a:cxnLst>
                <a:cxn ang="0">
                  <a:pos x="T0" y="T1"/>
                </a:cxn>
                <a:cxn ang="0">
                  <a:pos x="T2" y="T3"/>
                </a:cxn>
                <a:cxn ang="0">
                  <a:pos x="T4" y="T5"/>
                </a:cxn>
                <a:cxn ang="0">
                  <a:pos x="T6" y="T7"/>
                </a:cxn>
              </a:cxnLst>
              <a:rect l="0" t="0" r="r" b="b"/>
              <a:pathLst>
                <a:path w="38" h="40">
                  <a:moveTo>
                    <a:pt x="32" y="36"/>
                  </a:moveTo>
                  <a:cubicBezTo>
                    <a:pt x="32" y="36"/>
                    <a:pt x="16" y="40"/>
                    <a:pt x="8" y="27"/>
                  </a:cubicBezTo>
                  <a:cubicBezTo>
                    <a:pt x="0" y="15"/>
                    <a:pt x="0" y="0"/>
                    <a:pt x="0" y="0"/>
                  </a:cubicBezTo>
                  <a:cubicBezTo>
                    <a:pt x="0" y="0"/>
                    <a:pt x="38" y="4"/>
                    <a:pt x="32" y="36"/>
                  </a:cubicBezTo>
                  <a:close/>
                </a:path>
              </a:pathLst>
            </a:custGeom>
            <a:grpFill/>
            <a:ln>
              <a:noFill/>
            </a:ln>
          </p:spPr>
          <p:txBody>
            <a:bodyPr anchor="ctr"/>
            <a:lstStyle/>
            <a:p>
              <a:pPr algn="ctr"/>
              <a:endParaRPr/>
            </a:p>
          </p:txBody>
        </p:sp>
        <p:sp>
          <p:nvSpPr>
            <p:cNvPr id="26" name="Freeform: Shape 53"/>
            <p:cNvSpPr/>
            <p:nvPr/>
          </p:nvSpPr>
          <p:spPr bwMode="auto">
            <a:xfrm>
              <a:off x="3139390" y="1833661"/>
              <a:ext cx="67353" cy="57878"/>
            </a:xfrm>
            <a:custGeom>
              <a:avLst/>
              <a:gdLst>
                <a:gd name="T0" fmla="*/ 31 w 38"/>
                <a:gd name="T1" fmla="*/ 36 h 40"/>
                <a:gd name="T2" fmla="*/ 8 w 38"/>
                <a:gd name="T3" fmla="*/ 27 h 40"/>
                <a:gd name="T4" fmla="*/ 0 w 38"/>
                <a:gd name="T5" fmla="*/ 0 h 40"/>
                <a:gd name="T6" fmla="*/ 31 w 38"/>
                <a:gd name="T7" fmla="*/ 36 h 40"/>
              </a:gdLst>
              <a:ahLst/>
              <a:cxnLst>
                <a:cxn ang="0">
                  <a:pos x="T0" y="T1"/>
                </a:cxn>
                <a:cxn ang="0">
                  <a:pos x="T2" y="T3"/>
                </a:cxn>
                <a:cxn ang="0">
                  <a:pos x="T4" y="T5"/>
                </a:cxn>
                <a:cxn ang="0">
                  <a:pos x="T6" y="T7"/>
                </a:cxn>
              </a:cxnLst>
              <a:rect l="0" t="0" r="r" b="b"/>
              <a:pathLst>
                <a:path w="38" h="40">
                  <a:moveTo>
                    <a:pt x="31" y="36"/>
                  </a:moveTo>
                  <a:cubicBezTo>
                    <a:pt x="31" y="36"/>
                    <a:pt x="15" y="40"/>
                    <a:pt x="8" y="27"/>
                  </a:cubicBezTo>
                  <a:cubicBezTo>
                    <a:pt x="0" y="14"/>
                    <a:pt x="0" y="0"/>
                    <a:pt x="0" y="0"/>
                  </a:cubicBezTo>
                  <a:cubicBezTo>
                    <a:pt x="0" y="0"/>
                    <a:pt x="38" y="3"/>
                    <a:pt x="31" y="36"/>
                  </a:cubicBezTo>
                  <a:close/>
                </a:path>
              </a:pathLst>
            </a:custGeom>
            <a:grpFill/>
            <a:ln>
              <a:noFill/>
            </a:ln>
          </p:spPr>
          <p:txBody>
            <a:bodyPr anchor="ctr"/>
            <a:lstStyle/>
            <a:p>
              <a:pPr algn="ctr"/>
              <a:endParaRPr/>
            </a:p>
          </p:txBody>
        </p:sp>
        <p:sp>
          <p:nvSpPr>
            <p:cNvPr id="27" name="Freeform: Shape 54"/>
            <p:cNvSpPr/>
            <p:nvPr/>
          </p:nvSpPr>
          <p:spPr bwMode="auto">
            <a:xfrm>
              <a:off x="3324303" y="1751833"/>
              <a:ext cx="75924" cy="64864"/>
            </a:xfrm>
            <a:custGeom>
              <a:avLst/>
              <a:gdLst>
                <a:gd name="T0" fmla="*/ 11 w 43"/>
                <a:gd name="T1" fmla="*/ 45 h 45"/>
                <a:gd name="T2" fmla="*/ 7 w 43"/>
                <a:gd name="T3" fmla="*/ 20 h 45"/>
                <a:gd name="T4" fmla="*/ 27 w 43"/>
                <a:gd name="T5" fmla="*/ 0 h 45"/>
                <a:gd name="T6" fmla="*/ 11 w 43"/>
                <a:gd name="T7" fmla="*/ 45 h 45"/>
              </a:gdLst>
              <a:ahLst/>
              <a:cxnLst>
                <a:cxn ang="0">
                  <a:pos x="T0" y="T1"/>
                </a:cxn>
                <a:cxn ang="0">
                  <a:pos x="T2" y="T3"/>
                </a:cxn>
                <a:cxn ang="0">
                  <a:pos x="T4" y="T5"/>
                </a:cxn>
                <a:cxn ang="0">
                  <a:pos x="T6" y="T7"/>
                </a:cxn>
              </a:cxnLst>
              <a:rect l="0" t="0" r="r" b="b"/>
              <a:pathLst>
                <a:path w="43" h="45">
                  <a:moveTo>
                    <a:pt x="11" y="45"/>
                  </a:moveTo>
                  <a:cubicBezTo>
                    <a:pt x="11" y="45"/>
                    <a:pt x="0" y="33"/>
                    <a:pt x="7" y="20"/>
                  </a:cubicBezTo>
                  <a:cubicBezTo>
                    <a:pt x="14" y="7"/>
                    <a:pt x="27" y="0"/>
                    <a:pt x="27" y="0"/>
                  </a:cubicBezTo>
                  <a:cubicBezTo>
                    <a:pt x="27" y="0"/>
                    <a:pt x="43" y="34"/>
                    <a:pt x="11" y="45"/>
                  </a:cubicBezTo>
                  <a:close/>
                </a:path>
              </a:pathLst>
            </a:custGeom>
            <a:grpFill/>
            <a:ln>
              <a:noFill/>
            </a:ln>
          </p:spPr>
          <p:txBody>
            <a:bodyPr anchor="ctr"/>
            <a:lstStyle/>
            <a:p>
              <a:pPr algn="ctr"/>
              <a:endParaRPr/>
            </a:p>
          </p:txBody>
        </p:sp>
        <p:sp>
          <p:nvSpPr>
            <p:cNvPr id="28" name="Freeform: Shape 55"/>
            <p:cNvSpPr/>
            <p:nvPr/>
          </p:nvSpPr>
          <p:spPr bwMode="auto">
            <a:xfrm>
              <a:off x="3583915" y="1909502"/>
              <a:ext cx="62454" cy="48898"/>
            </a:xfrm>
            <a:custGeom>
              <a:avLst/>
              <a:gdLst>
                <a:gd name="T0" fmla="*/ 3 w 35"/>
                <a:gd name="T1" fmla="*/ 29 h 34"/>
                <a:gd name="T2" fmla="*/ 11 w 35"/>
                <a:gd name="T3" fmla="*/ 8 h 34"/>
                <a:gd name="T4" fmla="*/ 35 w 35"/>
                <a:gd name="T5" fmla="*/ 0 h 34"/>
                <a:gd name="T6" fmla="*/ 3 w 35"/>
                <a:gd name="T7" fmla="*/ 29 h 34"/>
              </a:gdLst>
              <a:ahLst/>
              <a:cxnLst>
                <a:cxn ang="0">
                  <a:pos x="T0" y="T1"/>
                </a:cxn>
                <a:cxn ang="0">
                  <a:pos x="T2" y="T3"/>
                </a:cxn>
                <a:cxn ang="0">
                  <a:pos x="T4" y="T5"/>
                </a:cxn>
                <a:cxn ang="0">
                  <a:pos x="T6" y="T7"/>
                </a:cxn>
              </a:cxnLst>
              <a:rect l="0" t="0" r="r" b="b"/>
              <a:pathLst>
                <a:path w="35" h="34">
                  <a:moveTo>
                    <a:pt x="3" y="29"/>
                  </a:moveTo>
                  <a:cubicBezTo>
                    <a:pt x="3" y="29"/>
                    <a:pt x="0" y="15"/>
                    <a:pt x="11" y="8"/>
                  </a:cubicBezTo>
                  <a:cubicBezTo>
                    <a:pt x="22" y="0"/>
                    <a:pt x="35" y="0"/>
                    <a:pt x="35" y="0"/>
                  </a:cubicBezTo>
                  <a:cubicBezTo>
                    <a:pt x="35" y="0"/>
                    <a:pt x="33" y="34"/>
                    <a:pt x="3" y="29"/>
                  </a:cubicBezTo>
                  <a:close/>
                </a:path>
              </a:pathLst>
            </a:custGeom>
            <a:grpFill/>
            <a:ln>
              <a:noFill/>
            </a:ln>
          </p:spPr>
          <p:txBody>
            <a:bodyPr anchor="ctr"/>
            <a:lstStyle/>
            <a:p>
              <a:pPr algn="ctr"/>
              <a:endParaRPr/>
            </a:p>
          </p:txBody>
        </p:sp>
        <p:sp>
          <p:nvSpPr>
            <p:cNvPr id="29" name="Freeform: Shape 56"/>
            <p:cNvSpPr/>
            <p:nvPr/>
          </p:nvSpPr>
          <p:spPr bwMode="auto">
            <a:xfrm>
              <a:off x="3686781" y="2029250"/>
              <a:ext cx="61229" cy="48898"/>
            </a:xfrm>
            <a:custGeom>
              <a:avLst/>
              <a:gdLst>
                <a:gd name="T0" fmla="*/ 3 w 35"/>
                <a:gd name="T1" fmla="*/ 28 h 34"/>
                <a:gd name="T2" fmla="*/ 11 w 35"/>
                <a:gd name="T3" fmla="*/ 7 h 34"/>
                <a:gd name="T4" fmla="*/ 35 w 35"/>
                <a:gd name="T5" fmla="*/ 0 h 34"/>
                <a:gd name="T6" fmla="*/ 3 w 35"/>
                <a:gd name="T7" fmla="*/ 28 h 34"/>
              </a:gdLst>
              <a:ahLst/>
              <a:cxnLst>
                <a:cxn ang="0">
                  <a:pos x="T0" y="T1"/>
                </a:cxn>
                <a:cxn ang="0">
                  <a:pos x="T2" y="T3"/>
                </a:cxn>
                <a:cxn ang="0">
                  <a:pos x="T4" y="T5"/>
                </a:cxn>
                <a:cxn ang="0">
                  <a:pos x="T6" y="T7"/>
                </a:cxn>
              </a:cxnLst>
              <a:rect l="0" t="0" r="r" b="b"/>
              <a:pathLst>
                <a:path w="35" h="34">
                  <a:moveTo>
                    <a:pt x="3" y="28"/>
                  </a:moveTo>
                  <a:cubicBezTo>
                    <a:pt x="3" y="28"/>
                    <a:pt x="0" y="14"/>
                    <a:pt x="11" y="7"/>
                  </a:cubicBezTo>
                  <a:cubicBezTo>
                    <a:pt x="22" y="0"/>
                    <a:pt x="35" y="0"/>
                    <a:pt x="35" y="0"/>
                  </a:cubicBezTo>
                  <a:cubicBezTo>
                    <a:pt x="35" y="0"/>
                    <a:pt x="32" y="34"/>
                    <a:pt x="3" y="28"/>
                  </a:cubicBezTo>
                  <a:close/>
                </a:path>
              </a:pathLst>
            </a:custGeom>
            <a:grpFill/>
            <a:ln>
              <a:noFill/>
            </a:ln>
          </p:spPr>
          <p:txBody>
            <a:bodyPr anchor="ctr"/>
            <a:lstStyle/>
            <a:p>
              <a:pPr algn="ctr"/>
              <a:endParaRPr/>
            </a:p>
          </p:txBody>
        </p:sp>
        <p:sp>
          <p:nvSpPr>
            <p:cNvPr id="30" name="Freeform: Shape 57"/>
            <p:cNvSpPr/>
            <p:nvPr/>
          </p:nvSpPr>
          <p:spPr bwMode="auto">
            <a:xfrm>
              <a:off x="2977744" y="2036235"/>
              <a:ext cx="75924" cy="52889"/>
            </a:xfrm>
            <a:custGeom>
              <a:avLst/>
              <a:gdLst>
                <a:gd name="T0" fmla="*/ 43 w 43"/>
                <a:gd name="T1" fmla="*/ 25 h 37"/>
                <a:gd name="T2" fmla="*/ 22 w 43"/>
                <a:gd name="T3" fmla="*/ 34 h 37"/>
                <a:gd name="T4" fmla="*/ 0 w 43"/>
                <a:gd name="T5" fmla="*/ 21 h 37"/>
                <a:gd name="T6" fmla="*/ 43 w 43"/>
                <a:gd name="T7" fmla="*/ 25 h 37"/>
              </a:gdLst>
              <a:ahLst/>
              <a:cxnLst>
                <a:cxn ang="0">
                  <a:pos x="T0" y="T1"/>
                </a:cxn>
                <a:cxn ang="0">
                  <a:pos x="T2" y="T3"/>
                </a:cxn>
                <a:cxn ang="0">
                  <a:pos x="T4" y="T5"/>
                </a:cxn>
                <a:cxn ang="0">
                  <a:pos x="T6" y="T7"/>
                </a:cxn>
              </a:cxnLst>
              <a:rect l="0" t="0" r="r" b="b"/>
              <a:pathLst>
                <a:path w="43" h="37">
                  <a:moveTo>
                    <a:pt x="43" y="25"/>
                  </a:moveTo>
                  <a:cubicBezTo>
                    <a:pt x="43" y="25"/>
                    <a:pt x="35" y="37"/>
                    <a:pt x="22" y="34"/>
                  </a:cubicBezTo>
                  <a:cubicBezTo>
                    <a:pt x="9" y="31"/>
                    <a:pt x="0" y="21"/>
                    <a:pt x="0" y="21"/>
                  </a:cubicBezTo>
                  <a:cubicBezTo>
                    <a:pt x="0" y="21"/>
                    <a:pt x="27" y="0"/>
                    <a:pt x="43" y="25"/>
                  </a:cubicBezTo>
                  <a:close/>
                </a:path>
              </a:pathLst>
            </a:custGeom>
            <a:grpFill/>
            <a:ln>
              <a:noFill/>
            </a:ln>
          </p:spPr>
          <p:txBody>
            <a:bodyPr anchor="ctr"/>
            <a:lstStyle/>
            <a:p>
              <a:pPr algn="ctr"/>
              <a:endParaRPr/>
            </a:p>
          </p:txBody>
        </p:sp>
        <p:sp>
          <p:nvSpPr>
            <p:cNvPr id="31" name="Freeform: Shape 58"/>
            <p:cNvSpPr/>
            <p:nvPr/>
          </p:nvSpPr>
          <p:spPr bwMode="auto">
            <a:xfrm>
              <a:off x="3327976" y="1842642"/>
              <a:ext cx="68577" cy="68856"/>
            </a:xfrm>
            <a:custGeom>
              <a:avLst/>
              <a:gdLst>
                <a:gd name="T0" fmla="*/ 15 w 39"/>
                <a:gd name="T1" fmla="*/ 48 h 48"/>
                <a:gd name="T2" fmla="*/ 1 w 39"/>
                <a:gd name="T3" fmla="*/ 26 h 48"/>
                <a:gd name="T4" fmla="*/ 11 w 39"/>
                <a:gd name="T5" fmla="*/ 0 h 48"/>
                <a:gd name="T6" fmla="*/ 15 w 39"/>
                <a:gd name="T7" fmla="*/ 48 h 48"/>
              </a:gdLst>
              <a:ahLst/>
              <a:cxnLst>
                <a:cxn ang="0">
                  <a:pos x="T0" y="T1"/>
                </a:cxn>
                <a:cxn ang="0">
                  <a:pos x="T2" y="T3"/>
                </a:cxn>
                <a:cxn ang="0">
                  <a:pos x="T4" y="T5"/>
                </a:cxn>
                <a:cxn ang="0">
                  <a:pos x="T6" y="T7"/>
                </a:cxn>
              </a:cxnLst>
              <a:rect l="0" t="0" r="r" b="b"/>
              <a:pathLst>
                <a:path w="39" h="48">
                  <a:moveTo>
                    <a:pt x="15" y="48"/>
                  </a:moveTo>
                  <a:cubicBezTo>
                    <a:pt x="15" y="48"/>
                    <a:pt x="0" y="41"/>
                    <a:pt x="1" y="26"/>
                  </a:cubicBezTo>
                  <a:cubicBezTo>
                    <a:pt x="2" y="11"/>
                    <a:pt x="11" y="0"/>
                    <a:pt x="11" y="0"/>
                  </a:cubicBezTo>
                  <a:cubicBezTo>
                    <a:pt x="11" y="0"/>
                    <a:pt x="39" y="25"/>
                    <a:pt x="15" y="48"/>
                  </a:cubicBezTo>
                  <a:close/>
                </a:path>
              </a:pathLst>
            </a:custGeom>
            <a:grpFill/>
            <a:ln>
              <a:noFill/>
            </a:ln>
          </p:spPr>
          <p:txBody>
            <a:bodyPr anchor="ctr"/>
            <a:lstStyle/>
            <a:p>
              <a:pPr algn="ctr"/>
              <a:endParaRPr/>
            </a:p>
          </p:txBody>
        </p:sp>
        <p:sp>
          <p:nvSpPr>
            <p:cNvPr id="32" name="Freeform: Shape 59"/>
            <p:cNvSpPr/>
            <p:nvPr/>
          </p:nvSpPr>
          <p:spPr bwMode="auto">
            <a:xfrm>
              <a:off x="3046321" y="2006298"/>
              <a:ext cx="68577" cy="56881"/>
            </a:xfrm>
            <a:custGeom>
              <a:avLst/>
              <a:gdLst>
                <a:gd name="T0" fmla="*/ 39 w 39"/>
                <a:gd name="T1" fmla="*/ 33 h 40"/>
                <a:gd name="T2" fmla="*/ 14 w 39"/>
                <a:gd name="T3" fmla="*/ 30 h 40"/>
                <a:gd name="T4" fmla="*/ 0 w 39"/>
                <a:gd name="T5" fmla="*/ 5 h 40"/>
                <a:gd name="T6" fmla="*/ 39 w 39"/>
                <a:gd name="T7" fmla="*/ 33 h 40"/>
              </a:gdLst>
              <a:ahLst/>
              <a:cxnLst>
                <a:cxn ang="0">
                  <a:pos x="T0" y="T1"/>
                </a:cxn>
                <a:cxn ang="0">
                  <a:pos x="T2" y="T3"/>
                </a:cxn>
                <a:cxn ang="0">
                  <a:pos x="T4" y="T5"/>
                </a:cxn>
                <a:cxn ang="0">
                  <a:pos x="T6" y="T7"/>
                </a:cxn>
              </a:cxnLst>
              <a:rect l="0" t="0" r="r" b="b"/>
              <a:pathLst>
                <a:path w="39" h="40">
                  <a:moveTo>
                    <a:pt x="39" y="33"/>
                  </a:moveTo>
                  <a:cubicBezTo>
                    <a:pt x="39" y="33"/>
                    <a:pt x="24" y="40"/>
                    <a:pt x="14" y="30"/>
                  </a:cubicBezTo>
                  <a:cubicBezTo>
                    <a:pt x="3" y="19"/>
                    <a:pt x="0" y="5"/>
                    <a:pt x="0" y="5"/>
                  </a:cubicBezTo>
                  <a:cubicBezTo>
                    <a:pt x="0" y="5"/>
                    <a:pt x="38" y="0"/>
                    <a:pt x="39" y="33"/>
                  </a:cubicBezTo>
                  <a:close/>
                </a:path>
              </a:pathLst>
            </a:custGeom>
            <a:grpFill/>
            <a:ln>
              <a:noFill/>
            </a:ln>
          </p:spPr>
          <p:txBody>
            <a:bodyPr anchor="ctr"/>
            <a:lstStyle/>
            <a:p>
              <a:pPr algn="ctr"/>
              <a:endParaRPr/>
            </a:p>
          </p:txBody>
        </p:sp>
        <p:sp>
          <p:nvSpPr>
            <p:cNvPr id="33" name="Freeform: Shape 60"/>
            <p:cNvSpPr/>
            <p:nvPr/>
          </p:nvSpPr>
          <p:spPr bwMode="auto">
            <a:xfrm>
              <a:off x="3211641" y="1875573"/>
              <a:ext cx="99192" cy="97795"/>
            </a:xfrm>
            <a:custGeom>
              <a:avLst/>
              <a:gdLst>
                <a:gd name="T0" fmla="*/ 25 w 56"/>
                <a:gd name="T1" fmla="*/ 68 h 68"/>
                <a:gd name="T2" fmla="*/ 1 w 56"/>
                <a:gd name="T3" fmla="*/ 40 h 68"/>
                <a:gd name="T4" fmla="*/ 11 w 56"/>
                <a:gd name="T5" fmla="*/ 0 h 68"/>
                <a:gd name="T6" fmla="*/ 25 w 56"/>
                <a:gd name="T7" fmla="*/ 68 h 68"/>
              </a:gdLst>
              <a:ahLst/>
              <a:cxnLst>
                <a:cxn ang="0">
                  <a:pos x="T0" y="T1"/>
                </a:cxn>
                <a:cxn ang="0">
                  <a:pos x="T2" y="T3"/>
                </a:cxn>
                <a:cxn ang="0">
                  <a:pos x="T4" y="T5"/>
                </a:cxn>
                <a:cxn ang="0">
                  <a:pos x="T6" y="T7"/>
                </a:cxn>
              </a:cxnLst>
              <a:rect l="0" t="0" r="r" b="b"/>
              <a:pathLst>
                <a:path w="56" h="68">
                  <a:moveTo>
                    <a:pt x="25" y="68"/>
                  </a:moveTo>
                  <a:cubicBezTo>
                    <a:pt x="25" y="68"/>
                    <a:pt x="3" y="61"/>
                    <a:pt x="1" y="40"/>
                  </a:cubicBezTo>
                  <a:cubicBezTo>
                    <a:pt x="0" y="19"/>
                    <a:pt x="11" y="0"/>
                    <a:pt x="11" y="0"/>
                  </a:cubicBezTo>
                  <a:cubicBezTo>
                    <a:pt x="11" y="0"/>
                    <a:pt x="56" y="31"/>
                    <a:pt x="25" y="68"/>
                  </a:cubicBezTo>
                  <a:close/>
                </a:path>
              </a:pathLst>
            </a:custGeom>
            <a:grpFill/>
            <a:ln>
              <a:noFill/>
            </a:ln>
          </p:spPr>
          <p:txBody>
            <a:bodyPr anchor="ctr"/>
            <a:lstStyle/>
            <a:p>
              <a:pPr algn="ctr"/>
              <a:endParaRPr/>
            </a:p>
          </p:txBody>
        </p:sp>
        <p:sp>
          <p:nvSpPr>
            <p:cNvPr id="34" name="Freeform: Shape 61"/>
            <p:cNvSpPr/>
            <p:nvPr/>
          </p:nvSpPr>
          <p:spPr bwMode="auto">
            <a:xfrm>
              <a:off x="3372061" y="1977359"/>
              <a:ext cx="143277" cy="119748"/>
            </a:xfrm>
            <a:custGeom>
              <a:avLst/>
              <a:gdLst>
                <a:gd name="T0" fmla="*/ 21 w 81"/>
                <a:gd name="T1" fmla="*/ 83 h 83"/>
                <a:gd name="T2" fmla="*/ 14 w 81"/>
                <a:gd name="T3" fmla="*/ 36 h 83"/>
                <a:gd name="T4" fmla="*/ 51 w 81"/>
                <a:gd name="T5" fmla="*/ 0 h 83"/>
                <a:gd name="T6" fmla="*/ 21 w 81"/>
                <a:gd name="T7" fmla="*/ 83 h 83"/>
              </a:gdLst>
              <a:ahLst/>
              <a:cxnLst>
                <a:cxn ang="0">
                  <a:pos x="T0" y="T1"/>
                </a:cxn>
                <a:cxn ang="0">
                  <a:pos x="T2" y="T3"/>
                </a:cxn>
                <a:cxn ang="0">
                  <a:pos x="T4" y="T5"/>
                </a:cxn>
                <a:cxn ang="0">
                  <a:pos x="T6" y="T7"/>
                </a:cxn>
              </a:cxnLst>
              <a:rect l="0" t="0" r="r" b="b"/>
              <a:pathLst>
                <a:path w="81" h="83">
                  <a:moveTo>
                    <a:pt x="21" y="83"/>
                  </a:moveTo>
                  <a:cubicBezTo>
                    <a:pt x="21" y="83"/>
                    <a:pt x="0" y="60"/>
                    <a:pt x="14" y="36"/>
                  </a:cubicBezTo>
                  <a:cubicBezTo>
                    <a:pt x="27" y="12"/>
                    <a:pt x="51" y="0"/>
                    <a:pt x="51" y="0"/>
                  </a:cubicBezTo>
                  <a:cubicBezTo>
                    <a:pt x="51" y="0"/>
                    <a:pt x="81" y="65"/>
                    <a:pt x="21" y="83"/>
                  </a:cubicBezTo>
                  <a:close/>
                </a:path>
              </a:pathLst>
            </a:custGeom>
            <a:grpFill/>
            <a:ln>
              <a:noFill/>
            </a:ln>
          </p:spPr>
          <p:txBody>
            <a:bodyPr anchor="ctr"/>
            <a:lstStyle/>
            <a:p>
              <a:pPr algn="ctr"/>
              <a:endParaRPr/>
            </a:p>
          </p:txBody>
        </p:sp>
        <p:sp>
          <p:nvSpPr>
            <p:cNvPr id="35" name="Freeform: Shape 62"/>
            <p:cNvSpPr/>
            <p:nvPr/>
          </p:nvSpPr>
          <p:spPr bwMode="auto">
            <a:xfrm>
              <a:off x="3479825" y="2033242"/>
              <a:ext cx="91844" cy="73845"/>
            </a:xfrm>
            <a:custGeom>
              <a:avLst/>
              <a:gdLst>
                <a:gd name="T0" fmla="*/ 10 w 52"/>
                <a:gd name="T1" fmla="*/ 51 h 51"/>
                <a:gd name="T2" fmla="*/ 12 w 52"/>
                <a:gd name="T3" fmla="*/ 19 h 51"/>
                <a:gd name="T4" fmla="*/ 42 w 52"/>
                <a:gd name="T5" fmla="*/ 0 h 51"/>
                <a:gd name="T6" fmla="*/ 10 w 52"/>
                <a:gd name="T7" fmla="*/ 51 h 51"/>
              </a:gdLst>
              <a:ahLst/>
              <a:cxnLst>
                <a:cxn ang="0">
                  <a:pos x="T0" y="T1"/>
                </a:cxn>
                <a:cxn ang="0">
                  <a:pos x="T2" y="T3"/>
                </a:cxn>
                <a:cxn ang="0">
                  <a:pos x="T4" y="T5"/>
                </a:cxn>
                <a:cxn ang="0">
                  <a:pos x="T6" y="T7"/>
                </a:cxn>
              </a:cxnLst>
              <a:rect l="0" t="0" r="r" b="b"/>
              <a:pathLst>
                <a:path w="52" h="51">
                  <a:moveTo>
                    <a:pt x="10" y="51"/>
                  </a:moveTo>
                  <a:cubicBezTo>
                    <a:pt x="10" y="51"/>
                    <a:pt x="0" y="33"/>
                    <a:pt x="12" y="19"/>
                  </a:cubicBezTo>
                  <a:cubicBezTo>
                    <a:pt x="24" y="5"/>
                    <a:pt x="42" y="0"/>
                    <a:pt x="42" y="0"/>
                  </a:cubicBezTo>
                  <a:cubicBezTo>
                    <a:pt x="42" y="0"/>
                    <a:pt x="52" y="47"/>
                    <a:pt x="10" y="51"/>
                  </a:cubicBezTo>
                  <a:close/>
                </a:path>
              </a:pathLst>
            </a:custGeom>
            <a:grpFill/>
            <a:ln>
              <a:noFill/>
            </a:ln>
          </p:spPr>
          <p:txBody>
            <a:bodyPr anchor="ctr"/>
            <a:lstStyle/>
            <a:p>
              <a:pPr algn="ctr"/>
              <a:endParaRPr/>
            </a:p>
          </p:txBody>
        </p:sp>
        <p:sp>
          <p:nvSpPr>
            <p:cNvPr id="36" name="Freeform: Shape 63"/>
            <p:cNvSpPr/>
            <p:nvPr/>
          </p:nvSpPr>
          <p:spPr bwMode="auto">
            <a:xfrm>
              <a:off x="3575343" y="2036235"/>
              <a:ext cx="91844" cy="73845"/>
            </a:xfrm>
            <a:custGeom>
              <a:avLst/>
              <a:gdLst>
                <a:gd name="T0" fmla="*/ 0 w 52"/>
                <a:gd name="T1" fmla="*/ 33 h 51"/>
                <a:gd name="T2" fmla="*/ 17 w 52"/>
                <a:gd name="T3" fmla="*/ 7 h 51"/>
                <a:gd name="T4" fmla="*/ 52 w 52"/>
                <a:gd name="T5" fmla="*/ 5 h 51"/>
                <a:gd name="T6" fmla="*/ 0 w 52"/>
                <a:gd name="T7" fmla="*/ 33 h 51"/>
              </a:gdLst>
              <a:ahLst/>
              <a:cxnLst>
                <a:cxn ang="0">
                  <a:pos x="T0" y="T1"/>
                </a:cxn>
                <a:cxn ang="0">
                  <a:pos x="T2" y="T3"/>
                </a:cxn>
                <a:cxn ang="0">
                  <a:pos x="T4" y="T5"/>
                </a:cxn>
                <a:cxn ang="0">
                  <a:pos x="T6" y="T7"/>
                </a:cxn>
              </a:cxnLst>
              <a:rect l="0" t="0" r="r" b="b"/>
              <a:pathLst>
                <a:path w="52" h="51">
                  <a:moveTo>
                    <a:pt x="0" y="33"/>
                  </a:moveTo>
                  <a:cubicBezTo>
                    <a:pt x="0" y="33"/>
                    <a:pt x="0" y="13"/>
                    <a:pt x="17" y="7"/>
                  </a:cubicBezTo>
                  <a:cubicBezTo>
                    <a:pt x="35" y="0"/>
                    <a:pt x="52" y="5"/>
                    <a:pt x="52" y="5"/>
                  </a:cubicBezTo>
                  <a:cubicBezTo>
                    <a:pt x="52" y="5"/>
                    <a:pt x="38" y="51"/>
                    <a:pt x="0" y="33"/>
                  </a:cubicBezTo>
                  <a:close/>
                </a:path>
              </a:pathLst>
            </a:custGeom>
            <a:grpFill/>
            <a:ln>
              <a:noFill/>
            </a:ln>
          </p:spPr>
          <p:txBody>
            <a:bodyPr anchor="ctr"/>
            <a:lstStyle/>
            <a:p>
              <a:pPr algn="ctr"/>
              <a:endParaRPr/>
            </a:p>
          </p:txBody>
        </p:sp>
        <p:sp>
          <p:nvSpPr>
            <p:cNvPr id="37" name="Freeform: Shape 64"/>
            <p:cNvSpPr/>
            <p:nvPr/>
          </p:nvSpPr>
          <p:spPr bwMode="auto">
            <a:xfrm>
              <a:off x="3564322" y="1977359"/>
              <a:ext cx="94294" cy="72847"/>
            </a:xfrm>
            <a:custGeom>
              <a:avLst/>
              <a:gdLst>
                <a:gd name="T0" fmla="*/ 0 w 53"/>
                <a:gd name="T1" fmla="*/ 33 h 51"/>
                <a:gd name="T2" fmla="*/ 18 w 53"/>
                <a:gd name="T3" fmla="*/ 6 h 51"/>
                <a:gd name="T4" fmla="*/ 53 w 53"/>
                <a:gd name="T5" fmla="*/ 5 h 51"/>
                <a:gd name="T6" fmla="*/ 0 w 53"/>
                <a:gd name="T7" fmla="*/ 33 h 51"/>
              </a:gdLst>
              <a:ahLst/>
              <a:cxnLst>
                <a:cxn ang="0">
                  <a:pos x="T0" y="T1"/>
                </a:cxn>
                <a:cxn ang="0">
                  <a:pos x="T2" y="T3"/>
                </a:cxn>
                <a:cxn ang="0">
                  <a:pos x="T4" y="T5"/>
                </a:cxn>
                <a:cxn ang="0">
                  <a:pos x="T6" y="T7"/>
                </a:cxn>
              </a:cxnLst>
              <a:rect l="0" t="0" r="r" b="b"/>
              <a:pathLst>
                <a:path w="53" h="51">
                  <a:moveTo>
                    <a:pt x="0" y="33"/>
                  </a:moveTo>
                  <a:cubicBezTo>
                    <a:pt x="0" y="33"/>
                    <a:pt x="0" y="12"/>
                    <a:pt x="18" y="6"/>
                  </a:cubicBezTo>
                  <a:cubicBezTo>
                    <a:pt x="35" y="0"/>
                    <a:pt x="53" y="5"/>
                    <a:pt x="53" y="5"/>
                  </a:cubicBezTo>
                  <a:cubicBezTo>
                    <a:pt x="53" y="5"/>
                    <a:pt x="38" y="51"/>
                    <a:pt x="0" y="33"/>
                  </a:cubicBezTo>
                  <a:close/>
                </a:path>
              </a:pathLst>
            </a:custGeom>
            <a:grpFill/>
            <a:ln>
              <a:noFill/>
            </a:ln>
          </p:spPr>
          <p:txBody>
            <a:bodyPr anchor="ctr"/>
            <a:lstStyle/>
            <a:p>
              <a:pPr algn="ctr"/>
              <a:endParaRPr/>
            </a:p>
          </p:txBody>
        </p:sp>
        <p:sp>
          <p:nvSpPr>
            <p:cNvPr id="38" name="Freeform: Shape 65"/>
            <p:cNvSpPr/>
            <p:nvPr/>
          </p:nvSpPr>
          <p:spPr bwMode="auto">
            <a:xfrm>
              <a:off x="3488397" y="1931456"/>
              <a:ext cx="91844" cy="71849"/>
            </a:xfrm>
            <a:custGeom>
              <a:avLst/>
              <a:gdLst>
                <a:gd name="T0" fmla="*/ 11 w 52"/>
                <a:gd name="T1" fmla="*/ 50 h 50"/>
                <a:gd name="T2" fmla="*/ 12 w 52"/>
                <a:gd name="T3" fmla="*/ 19 h 50"/>
                <a:gd name="T4" fmla="*/ 42 w 52"/>
                <a:gd name="T5" fmla="*/ 0 h 50"/>
                <a:gd name="T6" fmla="*/ 11 w 52"/>
                <a:gd name="T7" fmla="*/ 50 h 50"/>
              </a:gdLst>
              <a:ahLst/>
              <a:cxnLst>
                <a:cxn ang="0">
                  <a:pos x="T0" y="T1"/>
                </a:cxn>
                <a:cxn ang="0">
                  <a:pos x="T2" y="T3"/>
                </a:cxn>
                <a:cxn ang="0">
                  <a:pos x="T4" y="T5"/>
                </a:cxn>
                <a:cxn ang="0">
                  <a:pos x="T6" y="T7"/>
                </a:cxn>
              </a:cxnLst>
              <a:rect l="0" t="0" r="r" b="b"/>
              <a:pathLst>
                <a:path w="52" h="50">
                  <a:moveTo>
                    <a:pt x="11" y="50"/>
                  </a:moveTo>
                  <a:cubicBezTo>
                    <a:pt x="11" y="50"/>
                    <a:pt x="0" y="33"/>
                    <a:pt x="12" y="19"/>
                  </a:cubicBezTo>
                  <a:cubicBezTo>
                    <a:pt x="24" y="5"/>
                    <a:pt x="42" y="0"/>
                    <a:pt x="42" y="0"/>
                  </a:cubicBezTo>
                  <a:cubicBezTo>
                    <a:pt x="42" y="0"/>
                    <a:pt x="52" y="46"/>
                    <a:pt x="11" y="50"/>
                  </a:cubicBezTo>
                  <a:close/>
                </a:path>
              </a:pathLst>
            </a:custGeom>
            <a:grpFill/>
            <a:ln>
              <a:noFill/>
            </a:ln>
          </p:spPr>
          <p:txBody>
            <a:bodyPr anchor="ctr"/>
            <a:lstStyle/>
            <a:p>
              <a:pPr algn="ctr"/>
              <a:endParaRPr/>
            </a:p>
          </p:txBody>
        </p:sp>
        <p:sp>
          <p:nvSpPr>
            <p:cNvPr id="39" name="Freeform: Shape 66"/>
            <p:cNvSpPr/>
            <p:nvPr/>
          </p:nvSpPr>
          <p:spPr bwMode="auto">
            <a:xfrm>
              <a:off x="3468804" y="1855615"/>
              <a:ext cx="91844" cy="72847"/>
            </a:xfrm>
            <a:custGeom>
              <a:avLst/>
              <a:gdLst>
                <a:gd name="T0" fmla="*/ 11 w 52"/>
                <a:gd name="T1" fmla="*/ 51 h 51"/>
                <a:gd name="T2" fmla="*/ 12 w 52"/>
                <a:gd name="T3" fmla="*/ 19 h 51"/>
                <a:gd name="T4" fmla="*/ 42 w 52"/>
                <a:gd name="T5" fmla="*/ 0 h 51"/>
                <a:gd name="T6" fmla="*/ 11 w 52"/>
                <a:gd name="T7" fmla="*/ 51 h 51"/>
              </a:gdLst>
              <a:ahLst/>
              <a:cxnLst>
                <a:cxn ang="0">
                  <a:pos x="T0" y="T1"/>
                </a:cxn>
                <a:cxn ang="0">
                  <a:pos x="T2" y="T3"/>
                </a:cxn>
                <a:cxn ang="0">
                  <a:pos x="T4" y="T5"/>
                </a:cxn>
                <a:cxn ang="0">
                  <a:pos x="T6" y="T7"/>
                </a:cxn>
              </a:cxnLst>
              <a:rect l="0" t="0" r="r" b="b"/>
              <a:pathLst>
                <a:path w="52" h="51">
                  <a:moveTo>
                    <a:pt x="11" y="51"/>
                  </a:moveTo>
                  <a:cubicBezTo>
                    <a:pt x="11" y="51"/>
                    <a:pt x="0" y="33"/>
                    <a:pt x="12" y="19"/>
                  </a:cubicBezTo>
                  <a:cubicBezTo>
                    <a:pt x="24" y="5"/>
                    <a:pt x="42" y="0"/>
                    <a:pt x="42" y="0"/>
                  </a:cubicBezTo>
                  <a:cubicBezTo>
                    <a:pt x="42" y="0"/>
                    <a:pt x="52" y="47"/>
                    <a:pt x="11" y="51"/>
                  </a:cubicBezTo>
                  <a:close/>
                </a:path>
              </a:pathLst>
            </a:custGeom>
            <a:grpFill/>
            <a:ln>
              <a:noFill/>
            </a:ln>
          </p:spPr>
          <p:txBody>
            <a:bodyPr anchor="ctr"/>
            <a:lstStyle/>
            <a:p>
              <a:pPr algn="ctr"/>
              <a:endParaRPr/>
            </a:p>
          </p:txBody>
        </p:sp>
        <p:sp>
          <p:nvSpPr>
            <p:cNvPr id="40" name="Freeform: Shape 67"/>
            <p:cNvSpPr/>
            <p:nvPr/>
          </p:nvSpPr>
          <p:spPr bwMode="auto">
            <a:xfrm>
              <a:off x="3383083" y="1793745"/>
              <a:ext cx="89395" cy="72847"/>
            </a:xfrm>
            <a:custGeom>
              <a:avLst/>
              <a:gdLst>
                <a:gd name="T0" fmla="*/ 10 w 51"/>
                <a:gd name="T1" fmla="*/ 51 h 51"/>
                <a:gd name="T2" fmla="*/ 11 w 51"/>
                <a:gd name="T3" fmla="*/ 19 h 51"/>
                <a:gd name="T4" fmla="*/ 41 w 51"/>
                <a:gd name="T5" fmla="*/ 0 h 51"/>
                <a:gd name="T6" fmla="*/ 10 w 51"/>
                <a:gd name="T7" fmla="*/ 51 h 51"/>
              </a:gdLst>
              <a:ahLst/>
              <a:cxnLst>
                <a:cxn ang="0">
                  <a:pos x="T0" y="T1"/>
                </a:cxn>
                <a:cxn ang="0">
                  <a:pos x="T2" y="T3"/>
                </a:cxn>
                <a:cxn ang="0">
                  <a:pos x="T4" y="T5"/>
                </a:cxn>
                <a:cxn ang="0">
                  <a:pos x="T6" y="T7"/>
                </a:cxn>
              </a:cxnLst>
              <a:rect l="0" t="0" r="r" b="b"/>
              <a:pathLst>
                <a:path w="51" h="51">
                  <a:moveTo>
                    <a:pt x="10" y="51"/>
                  </a:moveTo>
                  <a:cubicBezTo>
                    <a:pt x="10" y="51"/>
                    <a:pt x="0" y="33"/>
                    <a:pt x="11" y="19"/>
                  </a:cubicBezTo>
                  <a:cubicBezTo>
                    <a:pt x="23" y="5"/>
                    <a:pt x="41" y="0"/>
                    <a:pt x="41" y="0"/>
                  </a:cubicBezTo>
                  <a:cubicBezTo>
                    <a:pt x="41" y="0"/>
                    <a:pt x="51" y="47"/>
                    <a:pt x="10" y="51"/>
                  </a:cubicBezTo>
                  <a:close/>
                </a:path>
              </a:pathLst>
            </a:custGeom>
            <a:grpFill/>
            <a:ln>
              <a:noFill/>
            </a:ln>
          </p:spPr>
          <p:txBody>
            <a:bodyPr anchor="ctr"/>
            <a:lstStyle/>
            <a:p>
              <a:pPr algn="ctr"/>
              <a:endParaRPr/>
            </a:p>
          </p:txBody>
        </p:sp>
        <p:sp>
          <p:nvSpPr>
            <p:cNvPr id="41" name="Freeform: Shape 68"/>
            <p:cNvSpPr/>
            <p:nvPr/>
          </p:nvSpPr>
          <p:spPr bwMode="auto">
            <a:xfrm>
              <a:off x="3242255" y="1777778"/>
              <a:ext cx="88170" cy="82826"/>
            </a:xfrm>
            <a:custGeom>
              <a:avLst/>
              <a:gdLst>
                <a:gd name="T0" fmla="*/ 25 w 50"/>
                <a:gd name="T1" fmla="*/ 58 h 58"/>
                <a:gd name="T2" fmla="*/ 3 w 50"/>
                <a:gd name="T3" fmla="*/ 35 h 58"/>
                <a:gd name="T4" fmla="*/ 9 w 50"/>
                <a:gd name="T5" fmla="*/ 0 h 58"/>
                <a:gd name="T6" fmla="*/ 25 w 50"/>
                <a:gd name="T7" fmla="*/ 58 h 58"/>
              </a:gdLst>
              <a:ahLst/>
              <a:cxnLst>
                <a:cxn ang="0">
                  <a:pos x="T0" y="T1"/>
                </a:cxn>
                <a:cxn ang="0">
                  <a:pos x="T2" y="T3"/>
                </a:cxn>
                <a:cxn ang="0">
                  <a:pos x="T4" y="T5"/>
                </a:cxn>
                <a:cxn ang="0">
                  <a:pos x="T6" y="T7"/>
                </a:cxn>
              </a:cxnLst>
              <a:rect l="0" t="0" r="r" b="b"/>
              <a:pathLst>
                <a:path w="50" h="58">
                  <a:moveTo>
                    <a:pt x="25" y="58"/>
                  </a:moveTo>
                  <a:cubicBezTo>
                    <a:pt x="25" y="58"/>
                    <a:pt x="5" y="53"/>
                    <a:pt x="3" y="35"/>
                  </a:cubicBezTo>
                  <a:cubicBezTo>
                    <a:pt x="0" y="17"/>
                    <a:pt x="9" y="0"/>
                    <a:pt x="9" y="0"/>
                  </a:cubicBezTo>
                  <a:cubicBezTo>
                    <a:pt x="9" y="0"/>
                    <a:pt x="50" y="24"/>
                    <a:pt x="25" y="58"/>
                  </a:cubicBezTo>
                  <a:close/>
                </a:path>
              </a:pathLst>
            </a:custGeom>
            <a:grpFill/>
            <a:ln>
              <a:noFill/>
            </a:ln>
          </p:spPr>
          <p:txBody>
            <a:bodyPr anchor="ctr"/>
            <a:lstStyle/>
            <a:p>
              <a:pPr algn="ctr"/>
              <a:endParaRPr/>
            </a:p>
          </p:txBody>
        </p:sp>
        <p:sp>
          <p:nvSpPr>
            <p:cNvPr id="42" name="Freeform: Shape 69"/>
            <p:cNvSpPr/>
            <p:nvPr/>
          </p:nvSpPr>
          <p:spPr bwMode="auto">
            <a:xfrm>
              <a:off x="3503092" y="2165963"/>
              <a:ext cx="101641" cy="69853"/>
            </a:xfrm>
            <a:custGeom>
              <a:avLst/>
              <a:gdLst>
                <a:gd name="T0" fmla="*/ 0 w 58"/>
                <a:gd name="T1" fmla="*/ 19 h 49"/>
                <a:gd name="T2" fmla="*/ 25 w 58"/>
                <a:gd name="T3" fmla="*/ 0 h 49"/>
                <a:gd name="T4" fmla="*/ 58 w 58"/>
                <a:gd name="T5" fmla="*/ 10 h 49"/>
                <a:gd name="T6" fmla="*/ 0 w 58"/>
                <a:gd name="T7" fmla="*/ 19 h 49"/>
              </a:gdLst>
              <a:ahLst/>
              <a:cxnLst>
                <a:cxn ang="0">
                  <a:pos x="T0" y="T1"/>
                </a:cxn>
                <a:cxn ang="0">
                  <a:pos x="T2" y="T3"/>
                </a:cxn>
                <a:cxn ang="0">
                  <a:pos x="T4" y="T5"/>
                </a:cxn>
                <a:cxn ang="0">
                  <a:pos x="T6" y="T7"/>
                </a:cxn>
              </a:cxnLst>
              <a:rect l="0" t="0" r="r" b="b"/>
              <a:pathLst>
                <a:path w="58" h="49">
                  <a:moveTo>
                    <a:pt x="0" y="19"/>
                  </a:moveTo>
                  <a:cubicBezTo>
                    <a:pt x="0" y="19"/>
                    <a:pt x="7" y="0"/>
                    <a:pt x="25" y="0"/>
                  </a:cubicBezTo>
                  <a:cubicBezTo>
                    <a:pt x="43" y="0"/>
                    <a:pt x="58" y="10"/>
                    <a:pt x="58" y="10"/>
                  </a:cubicBezTo>
                  <a:cubicBezTo>
                    <a:pt x="58" y="10"/>
                    <a:pt x="29" y="49"/>
                    <a:pt x="0" y="19"/>
                  </a:cubicBezTo>
                  <a:close/>
                </a:path>
              </a:pathLst>
            </a:custGeom>
            <a:grpFill/>
            <a:ln>
              <a:noFill/>
            </a:ln>
          </p:spPr>
          <p:txBody>
            <a:bodyPr anchor="ctr"/>
            <a:lstStyle/>
            <a:p>
              <a:pPr algn="ctr"/>
              <a:endParaRPr/>
            </a:p>
          </p:txBody>
        </p:sp>
        <p:sp>
          <p:nvSpPr>
            <p:cNvPr id="43" name="Freeform: Shape 70"/>
            <p:cNvSpPr/>
            <p:nvPr/>
          </p:nvSpPr>
          <p:spPr bwMode="auto">
            <a:xfrm>
              <a:off x="3519012" y="2108084"/>
              <a:ext cx="93069" cy="70851"/>
            </a:xfrm>
            <a:custGeom>
              <a:avLst/>
              <a:gdLst>
                <a:gd name="T0" fmla="*/ 0 w 53"/>
                <a:gd name="T1" fmla="*/ 20 h 49"/>
                <a:gd name="T2" fmla="*/ 23 w 53"/>
                <a:gd name="T3" fmla="*/ 0 h 49"/>
                <a:gd name="T4" fmla="*/ 53 w 53"/>
                <a:gd name="T5" fmla="*/ 11 h 49"/>
                <a:gd name="T6" fmla="*/ 0 w 53"/>
                <a:gd name="T7" fmla="*/ 20 h 49"/>
              </a:gdLst>
              <a:ahLst/>
              <a:cxnLst>
                <a:cxn ang="0">
                  <a:pos x="T0" y="T1"/>
                </a:cxn>
                <a:cxn ang="0">
                  <a:pos x="T2" y="T3"/>
                </a:cxn>
                <a:cxn ang="0">
                  <a:pos x="T4" y="T5"/>
                </a:cxn>
                <a:cxn ang="0">
                  <a:pos x="T6" y="T7"/>
                </a:cxn>
              </a:cxnLst>
              <a:rect l="0" t="0" r="r" b="b"/>
              <a:pathLst>
                <a:path w="53" h="49">
                  <a:moveTo>
                    <a:pt x="0" y="20"/>
                  </a:moveTo>
                  <a:cubicBezTo>
                    <a:pt x="0" y="20"/>
                    <a:pt x="7" y="1"/>
                    <a:pt x="23" y="0"/>
                  </a:cubicBezTo>
                  <a:cubicBezTo>
                    <a:pt x="39" y="0"/>
                    <a:pt x="53" y="11"/>
                    <a:pt x="53" y="11"/>
                  </a:cubicBezTo>
                  <a:cubicBezTo>
                    <a:pt x="53" y="11"/>
                    <a:pt x="26" y="49"/>
                    <a:pt x="0" y="20"/>
                  </a:cubicBezTo>
                  <a:close/>
                </a:path>
              </a:pathLst>
            </a:custGeom>
            <a:grpFill/>
            <a:ln>
              <a:noFill/>
            </a:ln>
          </p:spPr>
          <p:txBody>
            <a:bodyPr anchor="ctr"/>
            <a:lstStyle/>
            <a:p>
              <a:pPr algn="ctr"/>
              <a:endParaRPr/>
            </a:p>
          </p:txBody>
        </p:sp>
        <p:sp>
          <p:nvSpPr>
            <p:cNvPr id="44" name="Freeform: Shape 71"/>
            <p:cNvSpPr/>
            <p:nvPr/>
          </p:nvSpPr>
          <p:spPr bwMode="auto">
            <a:xfrm>
              <a:off x="3639021" y="2086130"/>
              <a:ext cx="79599" cy="63866"/>
            </a:xfrm>
            <a:custGeom>
              <a:avLst/>
              <a:gdLst>
                <a:gd name="T0" fmla="*/ 0 w 45"/>
                <a:gd name="T1" fmla="*/ 15 h 44"/>
                <a:gd name="T2" fmla="*/ 23 w 45"/>
                <a:gd name="T3" fmla="*/ 4 h 44"/>
                <a:gd name="T4" fmla="*/ 45 w 45"/>
                <a:gd name="T5" fmla="*/ 19 h 44"/>
                <a:gd name="T6" fmla="*/ 0 w 45"/>
                <a:gd name="T7" fmla="*/ 15 h 44"/>
              </a:gdLst>
              <a:ahLst/>
              <a:cxnLst>
                <a:cxn ang="0">
                  <a:pos x="T0" y="T1"/>
                </a:cxn>
                <a:cxn ang="0">
                  <a:pos x="T2" y="T3"/>
                </a:cxn>
                <a:cxn ang="0">
                  <a:pos x="T4" y="T5"/>
                </a:cxn>
                <a:cxn ang="0">
                  <a:pos x="T6" y="T7"/>
                </a:cxn>
              </a:cxnLst>
              <a:rect l="0" t="0" r="r" b="b"/>
              <a:pathLst>
                <a:path w="45" h="44">
                  <a:moveTo>
                    <a:pt x="0" y="15"/>
                  </a:moveTo>
                  <a:cubicBezTo>
                    <a:pt x="0" y="15"/>
                    <a:pt x="10" y="0"/>
                    <a:pt x="23" y="4"/>
                  </a:cubicBezTo>
                  <a:cubicBezTo>
                    <a:pt x="37" y="8"/>
                    <a:pt x="45" y="19"/>
                    <a:pt x="45" y="19"/>
                  </a:cubicBezTo>
                  <a:cubicBezTo>
                    <a:pt x="45" y="19"/>
                    <a:pt x="15" y="44"/>
                    <a:pt x="0" y="15"/>
                  </a:cubicBezTo>
                  <a:close/>
                </a:path>
              </a:pathLst>
            </a:custGeom>
            <a:grpFill/>
            <a:ln>
              <a:noFill/>
            </a:ln>
          </p:spPr>
          <p:txBody>
            <a:bodyPr anchor="ctr"/>
            <a:lstStyle/>
            <a:p>
              <a:pPr algn="ctr"/>
              <a:endParaRPr/>
            </a:p>
          </p:txBody>
        </p:sp>
        <p:sp>
          <p:nvSpPr>
            <p:cNvPr id="45" name="Freeform: Shape 72"/>
            <p:cNvSpPr/>
            <p:nvPr/>
          </p:nvSpPr>
          <p:spPr bwMode="auto">
            <a:xfrm>
              <a:off x="3628000" y="2138021"/>
              <a:ext cx="79599" cy="63866"/>
            </a:xfrm>
            <a:custGeom>
              <a:avLst/>
              <a:gdLst>
                <a:gd name="T0" fmla="*/ 0 w 45"/>
                <a:gd name="T1" fmla="*/ 14 h 44"/>
                <a:gd name="T2" fmla="*/ 23 w 45"/>
                <a:gd name="T3" fmla="*/ 4 h 44"/>
                <a:gd name="T4" fmla="*/ 45 w 45"/>
                <a:gd name="T5" fmla="*/ 19 h 44"/>
                <a:gd name="T6" fmla="*/ 0 w 45"/>
                <a:gd name="T7" fmla="*/ 14 h 44"/>
              </a:gdLst>
              <a:ahLst/>
              <a:cxnLst>
                <a:cxn ang="0">
                  <a:pos x="T0" y="T1"/>
                </a:cxn>
                <a:cxn ang="0">
                  <a:pos x="T2" y="T3"/>
                </a:cxn>
                <a:cxn ang="0">
                  <a:pos x="T4" y="T5"/>
                </a:cxn>
                <a:cxn ang="0">
                  <a:pos x="T6" y="T7"/>
                </a:cxn>
              </a:cxnLst>
              <a:rect l="0" t="0" r="r" b="b"/>
              <a:pathLst>
                <a:path w="45" h="44">
                  <a:moveTo>
                    <a:pt x="0" y="14"/>
                  </a:moveTo>
                  <a:cubicBezTo>
                    <a:pt x="0" y="14"/>
                    <a:pt x="10" y="0"/>
                    <a:pt x="23" y="4"/>
                  </a:cubicBezTo>
                  <a:cubicBezTo>
                    <a:pt x="37" y="7"/>
                    <a:pt x="45" y="19"/>
                    <a:pt x="45" y="19"/>
                  </a:cubicBezTo>
                  <a:cubicBezTo>
                    <a:pt x="45" y="19"/>
                    <a:pt x="15" y="44"/>
                    <a:pt x="0" y="14"/>
                  </a:cubicBezTo>
                  <a:close/>
                </a:path>
              </a:pathLst>
            </a:custGeom>
            <a:grpFill/>
            <a:ln>
              <a:noFill/>
            </a:ln>
          </p:spPr>
          <p:txBody>
            <a:bodyPr anchor="ctr"/>
            <a:lstStyle/>
            <a:p>
              <a:pPr algn="ctr"/>
              <a:endParaRPr/>
            </a:p>
          </p:txBody>
        </p:sp>
        <p:sp>
          <p:nvSpPr>
            <p:cNvPr id="46" name="Freeform: Shape 74"/>
            <p:cNvSpPr/>
            <p:nvPr/>
          </p:nvSpPr>
          <p:spPr bwMode="auto">
            <a:xfrm>
              <a:off x="3893357" y="2266946"/>
              <a:ext cx="222432" cy="331025"/>
            </a:xfrm>
            <a:custGeom>
              <a:avLst/>
              <a:gdLst>
                <a:gd name="T0" fmla="*/ 130 w 164"/>
                <a:gd name="T1" fmla="*/ 299 h 299"/>
                <a:gd name="T2" fmla="*/ 123 w 164"/>
                <a:gd name="T3" fmla="*/ 132 h 299"/>
                <a:gd name="T4" fmla="*/ 161 w 164"/>
                <a:gd name="T5" fmla="*/ 47 h 299"/>
                <a:gd name="T6" fmla="*/ 143 w 164"/>
                <a:gd name="T7" fmla="*/ 51 h 299"/>
                <a:gd name="T8" fmla="*/ 108 w 164"/>
                <a:gd name="T9" fmla="*/ 75 h 299"/>
                <a:gd name="T10" fmla="*/ 80 w 164"/>
                <a:gd name="T11" fmla="*/ 6 h 299"/>
                <a:gd name="T12" fmla="*/ 77 w 164"/>
                <a:gd name="T13" fmla="*/ 51 h 299"/>
                <a:gd name="T14" fmla="*/ 48 w 164"/>
                <a:gd name="T15" fmla="*/ 33 h 299"/>
                <a:gd name="T16" fmla="*/ 27 w 164"/>
                <a:gd name="T17" fmla="*/ 16 h 299"/>
                <a:gd name="T18" fmla="*/ 52 w 164"/>
                <a:gd name="T19" fmla="*/ 74 h 299"/>
                <a:gd name="T20" fmla="*/ 10 w 164"/>
                <a:gd name="T21" fmla="*/ 35 h 299"/>
                <a:gd name="T22" fmla="*/ 9 w 164"/>
                <a:gd name="T23" fmla="*/ 53 h 299"/>
                <a:gd name="T24" fmla="*/ 43 w 164"/>
                <a:gd name="T25" fmla="*/ 93 h 299"/>
                <a:gd name="T26" fmla="*/ 10 w 164"/>
                <a:gd name="T27" fmla="*/ 75 h 299"/>
                <a:gd name="T28" fmla="*/ 20 w 164"/>
                <a:gd name="T29" fmla="*/ 97 h 299"/>
                <a:gd name="T30" fmla="*/ 71 w 164"/>
                <a:gd name="T31" fmla="*/ 161 h 299"/>
                <a:gd name="T32" fmla="*/ 62 w 164"/>
                <a:gd name="T33" fmla="*/ 299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4" h="299">
                  <a:moveTo>
                    <a:pt x="130" y="299"/>
                  </a:moveTo>
                  <a:cubicBezTo>
                    <a:pt x="130" y="299"/>
                    <a:pt x="107" y="195"/>
                    <a:pt x="123" y="132"/>
                  </a:cubicBezTo>
                  <a:cubicBezTo>
                    <a:pt x="139" y="70"/>
                    <a:pt x="164" y="57"/>
                    <a:pt x="161" y="47"/>
                  </a:cubicBezTo>
                  <a:cubicBezTo>
                    <a:pt x="159" y="38"/>
                    <a:pt x="147" y="42"/>
                    <a:pt x="143" y="51"/>
                  </a:cubicBezTo>
                  <a:cubicBezTo>
                    <a:pt x="139" y="60"/>
                    <a:pt x="123" y="78"/>
                    <a:pt x="108" y="75"/>
                  </a:cubicBezTo>
                  <a:cubicBezTo>
                    <a:pt x="94" y="72"/>
                    <a:pt x="91" y="12"/>
                    <a:pt x="80" y="6"/>
                  </a:cubicBezTo>
                  <a:cubicBezTo>
                    <a:pt x="70" y="0"/>
                    <a:pt x="73" y="27"/>
                    <a:pt x="77" y="51"/>
                  </a:cubicBezTo>
                  <a:cubicBezTo>
                    <a:pt x="81" y="75"/>
                    <a:pt x="60" y="62"/>
                    <a:pt x="48" y="33"/>
                  </a:cubicBezTo>
                  <a:cubicBezTo>
                    <a:pt x="36" y="4"/>
                    <a:pt x="28" y="12"/>
                    <a:pt x="27" y="16"/>
                  </a:cubicBezTo>
                  <a:cubicBezTo>
                    <a:pt x="25" y="20"/>
                    <a:pt x="54" y="72"/>
                    <a:pt x="52" y="74"/>
                  </a:cubicBezTo>
                  <a:cubicBezTo>
                    <a:pt x="49" y="77"/>
                    <a:pt x="13" y="34"/>
                    <a:pt x="10" y="35"/>
                  </a:cubicBezTo>
                  <a:cubicBezTo>
                    <a:pt x="6" y="36"/>
                    <a:pt x="0" y="39"/>
                    <a:pt x="9" y="53"/>
                  </a:cubicBezTo>
                  <a:cubicBezTo>
                    <a:pt x="17" y="66"/>
                    <a:pt x="44" y="89"/>
                    <a:pt x="43" y="93"/>
                  </a:cubicBezTo>
                  <a:cubicBezTo>
                    <a:pt x="41" y="97"/>
                    <a:pt x="18" y="76"/>
                    <a:pt x="10" y="75"/>
                  </a:cubicBezTo>
                  <a:cubicBezTo>
                    <a:pt x="2" y="75"/>
                    <a:pt x="5" y="86"/>
                    <a:pt x="20" y="97"/>
                  </a:cubicBezTo>
                  <a:cubicBezTo>
                    <a:pt x="34" y="108"/>
                    <a:pt x="71" y="121"/>
                    <a:pt x="71" y="161"/>
                  </a:cubicBezTo>
                  <a:cubicBezTo>
                    <a:pt x="72" y="201"/>
                    <a:pt x="62" y="299"/>
                    <a:pt x="62" y="299"/>
                  </a:cubicBezTo>
                </a:path>
              </a:pathLst>
            </a:custGeom>
            <a:grpFill/>
            <a:ln>
              <a:noFill/>
            </a:ln>
          </p:spPr>
          <p:txBody>
            <a:bodyPr anchor="ctr"/>
            <a:lstStyle/>
            <a:p>
              <a:pPr algn="ctr"/>
              <a:endParaRPr/>
            </a:p>
          </p:txBody>
        </p:sp>
        <p:sp>
          <p:nvSpPr>
            <p:cNvPr id="47" name="Freeform: Shape 75"/>
            <p:cNvSpPr/>
            <p:nvPr/>
          </p:nvSpPr>
          <p:spPr bwMode="auto">
            <a:xfrm>
              <a:off x="3948965" y="2164029"/>
              <a:ext cx="98963" cy="96005"/>
            </a:xfrm>
            <a:custGeom>
              <a:avLst/>
              <a:gdLst>
                <a:gd name="T0" fmla="*/ 32 w 73"/>
                <a:gd name="T1" fmla="*/ 87 h 87"/>
                <a:gd name="T2" fmla="*/ 1 w 73"/>
                <a:gd name="T3" fmla="*/ 50 h 87"/>
                <a:gd name="T4" fmla="*/ 14 w 73"/>
                <a:gd name="T5" fmla="*/ 0 h 87"/>
                <a:gd name="T6" fmla="*/ 32 w 73"/>
                <a:gd name="T7" fmla="*/ 87 h 87"/>
              </a:gdLst>
              <a:ahLst/>
              <a:cxnLst>
                <a:cxn ang="0">
                  <a:pos x="T0" y="T1"/>
                </a:cxn>
                <a:cxn ang="0">
                  <a:pos x="T2" y="T3"/>
                </a:cxn>
                <a:cxn ang="0">
                  <a:pos x="T4" y="T5"/>
                </a:cxn>
                <a:cxn ang="0">
                  <a:pos x="T6" y="T7"/>
                </a:cxn>
              </a:cxnLst>
              <a:rect l="0" t="0" r="r" b="b"/>
              <a:pathLst>
                <a:path w="73" h="87">
                  <a:moveTo>
                    <a:pt x="32" y="87"/>
                  </a:moveTo>
                  <a:cubicBezTo>
                    <a:pt x="32" y="87"/>
                    <a:pt x="3" y="78"/>
                    <a:pt x="1" y="50"/>
                  </a:cubicBezTo>
                  <a:cubicBezTo>
                    <a:pt x="0" y="23"/>
                    <a:pt x="14" y="0"/>
                    <a:pt x="14" y="0"/>
                  </a:cubicBezTo>
                  <a:cubicBezTo>
                    <a:pt x="14" y="0"/>
                    <a:pt x="73" y="39"/>
                    <a:pt x="32" y="87"/>
                  </a:cubicBezTo>
                  <a:close/>
                </a:path>
              </a:pathLst>
            </a:custGeom>
            <a:grpFill/>
            <a:ln>
              <a:noFill/>
            </a:ln>
          </p:spPr>
          <p:txBody>
            <a:bodyPr anchor="ctr"/>
            <a:lstStyle/>
            <a:p>
              <a:pPr algn="ctr"/>
              <a:endParaRPr/>
            </a:p>
          </p:txBody>
        </p:sp>
        <p:sp>
          <p:nvSpPr>
            <p:cNvPr id="48" name="Freeform: Shape 76"/>
            <p:cNvSpPr/>
            <p:nvPr/>
          </p:nvSpPr>
          <p:spPr bwMode="auto">
            <a:xfrm>
              <a:off x="3869794" y="2198590"/>
              <a:ext cx="79171" cy="67587"/>
            </a:xfrm>
            <a:custGeom>
              <a:avLst/>
              <a:gdLst>
                <a:gd name="T0" fmla="*/ 38 w 58"/>
                <a:gd name="T1" fmla="*/ 61 h 61"/>
                <a:gd name="T2" fmla="*/ 7 w 58"/>
                <a:gd name="T3" fmla="*/ 41 h 61"/>
                <a:gd name="T4" fmla="*/ 5 w 58"/>
                <a:gd name="T5" fmla="*/ 0 h 61"/>
                <a:gd name="T6" fmla="*/ 38 w 58"/>
                <a:gd name="T7" fmla="*/ 61 h 61"/>
              </a:gdLst>
              <a:ahLst/>
              <a:cxnLst>
                <a:cxn ang="0">
                  <a:pos x="T0" y="T1"/>
                </a:cxn>
                <a:cxn ang="0">
                  <a:pos x="T2" y="T3"/>
                </a:cxn>
                <a:cxn ang="0">
                  <a:pos x="T4" y="T5"/>
                </a:cxn>
                <a:cxn ang="0">
                  <a:pos x="T6" y="T7"/>
                </a:cxn>
              </a:cxnLst>
              <a:rect l="0" t="0" r="r" b="b"/>
              <a:pathLst>
                <a:path w="58" h="61">
                  <a:moveTo>
                    <a:pt x="38" y="61"/>
                  </a:moveTo>
                  <a:cubicBezTo>
                    <a:pt x="38" y="61"/>
                    <a:pt x="14" y="61"/>
                    <a:pt x="7" y="41"/>
                  </a:cubicBezTo>
                  <a:cubicBezTo>
                    <a:pt x="0" y="20"/>
                    <a:pt x="5" y="0"/>
                    <a:pt x="5" y="0"/>
                  </a:cubicBezTo>
                  <a:cubicBezTo>
                    <a:pt x="5" y="0"/>
                    <a:pt x="58" y="17"/>
                    <a:pt x="38" y="61"/>
                  </a:cubicBezTo>
                  <a:close/>
                </a:path>
              </a:pathLst>
            </a:custGeom>
            <a:grpFill/>
            <a:ln>
              <a:noFill/>
            </a:ln>
          </p:spPr>
          <p:txBody>
            <a:bodyPr anchor="ctr"/>
            <a:lstStyle/>
            <a:p>
              <a:pPr algn="ctr"/>
              <a:endParaRPr/>
            </a:p>
          </p:txBody>
        </p:sp>
        <p:sp>
          <p:nvSpPr>
            <p:cNvPr id="49" name="Freeform: Shape 77"/>
            <p:cNvSpPr/>
            <p:nvPr/>
          </p:nvSpPr>
          <p:spPr bwMode="auto">
            <a:xfrm>
              <a:off x="4013998" y="2128699"/>
              <a:ext cx="83883" cy="75268"/>
            </a:xfrm>
            <a:custGeom>
              <a:avLst/>
              <a:gdLst>
                <a:gd name="T0" fmla="*/ 17 w 62"/>
                <a:gd name="T1" fmla="*/ 68 h 68"/>
                <a:gd name="T2" fmla="*/ 9 w 62"/>
                <a:gd name="T3" fmla="*/ 31 h 68"/>
                <a:gd name="T4" fmla="*/ 36 w 62"/>
                <a:gd name="T5" fmla="*/ 0 h 68"/>
                <a:gd name="T6" fmla="*/ 17 w 62"/>
                <a:gd name="T7" fmla="*/ 68 h 68"/>
              </a:gdLst>
              <a:ahLst/>
              <a:cxnLst>
                <a:cxn ang="0">
                  <a:pos x="T0" y="T1"/>
                </a:cxn>
                <a:cxn ang="0">
                  <a:pos x="T2" y="T3"/>
                </a:cxn>
                <a:cxn ang="0">
                  <a:pos x="T4" y="T5"/>
                </a:cxn>
                <a:cxn ang="0">
                  <a:pos x="T6" y="T7"/>
                </a:cxn>
              </a:cxnLst>
              <a:rect l="0" t="0" r="r" b="b"/>
              <a:pathLst>
                <a:path w="62" h="68">
                  <a:moveTo>
                    <a:pt x="17" y="68"/>
                  </a:moveTo>
                  <a:cubicBezTo>
                    <a:pt x="17" y="68"/>
                    <a:pt x="0" y="51"/>
                    <a:pt x="9" y="31"/>
                  </a:cubicBezTo>
                  <a:cubicBezTo>
                    <a:pt x="18" y="11"/>
                    <a:pt x="36" y="0"/>
                    <a:pt x="36" y="0"/>
                  </a:cubicBezTo>
                  <a:cubicBezTo>
                    <a:pt x="36" y="0"/>
                    <a:pt x="62" y="50"/>
                    <a:pt x="17" y="68"/>
                  </a:cubicBezTo>
                  <a:close/>
                </a:path>
              </a:pathLst>
            </a:custGeom>
            <a:grpFill/>
            <a:ln>
              <a:noFill/>
            </a:ln>
          </p:spPr>
          <p:txBody>
            <a:bodyPr anchor="ctr"/>
            <a:lstStyle/>
            <a:p>
              <a:pPr algn="ctr"/>
              <a:endParaRPr/>
            </a:p>
          </p:txBody>
        </p:sp>
        <p:sp>
          <p:nvSpPr>
            <p:cNvPr id="50" name="Freeform: Shape 78"/>
            <p:cNvSpPr/>
            <p:nvPr/>
          </p:nvSpPr>
          <p:spPr bwMode="auto">
            <a:xfrm>
              <a:off x="3837749" y="2256193"/>
              <a:ext cx="62205" cy="51459"/>
            </a:xfrm>
            <a:custGeom>
              <a:avLst/>
              <a:gdLst>
                <a:gd name="T0" fmla="*/ 42 w 46"/>
                <a:gd name="T1" fmla="*/ 41 h 47"/>
                <a:gd name="T2" fmla="*/ 12 w 46"/>
                <a:gd name="T3" fmla="*/ 32 h 47"/>
                <a:gd name="T4" fmla="*/ 0 w 46"/>
                <a:gd name="T5" fmla="*/ 0 h 47"/>
                <a:gd name="T6" fmla="*/ 42 w 46"/>
                <a:gd name="T7" fmla="*/ 41 h 47"/>
              </a:gdLst>
              <a:ahLst/>
              <a:cxnLst>
                <a:cxn ang="0">
                  <a:pos x="T0" y="T1"/>
                </a:cxn>
                <a:cxn ang="0">
                  <a:pos x="T2" y="T3"/>
                </a:cxn>
                <a:cxn ang="0">
                  <a:pos x="T4" y="T5"/>
                </a:cxn>
                <a:cxn ang="0">
                  <a:pos x="T6" y="T7"/>
                </a:cxn>
              </a:cxnLst>
              <a:rect l="0" t="0" r="r" b="b"/>
              <a:pathLst>
                <a:path w="46" h="47">
                  <a:moveTo>
                    <a:pt x="42" y="41"/>
                  </a:moveTo>
                  <a:cubicBezTo>
                    <a:pt x="42" y="41"/>
                    <a:pt x="23" y="47"/>
                    <a:pt x="12" y="32"/>
                  </a:cubicBezTo>
                  <a:cubicBezTo>
                    <a:pt x="1" y="18"/>
                    <a:pt x="0" y="0"/>
                    <a:pt x="0" y="0"/>
                  </a:cubicBezTo>
                  <a:cubicBezTo>
                    <a:pt x="0" y="0"/>
                    <a:pt x="46" y="1"/>
                    <a:pt x="42" y="41"/>
                  </a:cubicBezTo>
                  <a:close/>
                </a:path>
              </a:pathLst>
            </a:custGeom>
            <a:grpFill/>
            <a:ln>
              <a:noFill/>
            </a:ln>
          </p:spPr>
          <p:txBody>
            <a:bodyPr anchor="ctr"/>
            <a:lstStyle/>
            <a:p>
              <a:pPr algn="ctr"/>
              <a:endParaRPr/>
            </a:p>
          </p:txBody>
        </p:sp>
        <p:sp>
          <p:nvSpPr>
            <p:cNvPr id="51" name="Freeform: Shape 79"/>
            <p:cNvSpPr/>
            <p:nvPr/>
          </p:nvSpPr>
          <p:spPr bwMode="auto">
            <a:xfrm>
              <a:off x="3819842" y="2307652"/>
              <a:ext cx="76343" cy="56835"/>
            </a:xfrm>
            <a:custGeom>
              <a:avLst/>
              <a:gdLst>
                <a:gd name="T0" fmla="*/ 56 w 56"/>
                <a:gd name="T1" fmla="*/ 38 h 51"/>
                <a:gd name="T2" fmla="*/ 25 w 56"/>
                <a:gd name="T3" fmla="*/ 44 h 51"/>
                <a:gd name="T4" fmla="*/ 0 w 56"/>
                <a:gd name="T5" fmla="*/ 20 h 51"/>
                <a:gd name="T6" fmla="*/ 56 w 56"/>
                <a:gd name="T7" fmla="*/ 38 h 51"/>
              </a:gdLst>
              <a:ahLst/>
              <a:cxnLst>
                <a:cxn ang="0">
                  <a:pos x="T0" y="T1"/>
                </a:cxn>
                <a:cxn ang="0">
                  <a:pos x="T2" y="T3"/>
                </a:cxn>
                <a:cxn ang="0">
                  <a:pos x="T4" y="T5"/>
                </a:cxn>
                <a:cxn ang="0">
                  <a:pos x="T6" y="T7"/>
                </a:cxn>
              </a:cxnLst>
              <a:rect l="0" t="0" r="r" b="b"/>
              <a:pathLst>
                <a:path w="56" h="51">
                  <a:moveTo>
                    <a:pt x="56" y="38"/>
                  </a:moveTo>
                  <a:cubicBezTo>
                    <a:pt x="56" y="38"/>
                    <a:pt x="42" y="51"/>
                    <a:pt x="25" y="44"/>
                  </a:cubicBezTo>
                  <a:cubicBezTo>
                    <a:pt x="9" y="36"/>
                    <a:pt x="0" y="20"/>
                    <a:pt x="0" y="20"/>
                  </a:cubicBezTo>
                  <a:cubicBezTo>
                    <a:pt x="0" y="20"/>
                    <a:pt x="42" y="0"/>
                    <a:pt x="56" y="38"/>
                  </a:cubicBezTo>
                  <a:close/>
                </a:path>
              </a:pathLst>
            </a:custGeom>
            <a:grpFill/>
            <a:ln>
              <a:noFill/>
            </a:ln>
          </p:spPr>
          <p:txBody>
            <a:bodyPr anchor="ctr"/>
            <a:lstStyle/>
            <a:p>
              <a:pPr algn="ctr"/>
              <a:endParaRPr/>
            </a:p>
          </p:txBody>
        </p:sp>
        <p:sp>
          <p:nvSpPr>
            <p:cNvPr id="52" name="Freeform: Shape 80"/>
            <p:cNvSpPr/>
            <p:nvPr/>
          </p:nvSpPr>
          <p:spPr bwMode="auto">
            <a:xfrm>
              <a:off x="3835864" y="2359878"/>
              <a:ext cx="75401" cy="52995"/>
            </a:xfrm>
            <a:custGeom>
              <a:avLst/>
              <a:gdLst>
                <a:gd name="T0" fmla="*/ 55 w 55"/>
                <a:gd name="T1" fmla="*/ 21 h 48"/>
                <a:gd name="T2" fmla="*/ 34 w 55"/>
                <a:gd name="T3" fmla="*/ 44 h 48"/>
                <a:gd name="T4" fmla="*/ 0 w 55"/>
                <a:gd name="T5" fmla="*/ 41 h 48"/>
                <a:gd name="T6" fmla="*/ 55 w 55"/>
                <a:gd name="T7" fmla="*/ 21 h 48"/>
              </a:gdLst>
              <a:ahLst/>
              <a:cxnLst>
                <a:cxn ang="0">
                  <a:pos x="T0" y="T1"/>
                </a:cxn>
                <a:cxn ang="0">
                  <a:pos x="T2" y="T3"/>
                </a:cxn>
                <a:cxn ang="0">
                  <a:pos x="T4" y="T5"/>
                </a:cxn>
                <a:cxn ang="0">
                  <a:pos x="T6" y="T7"/>
                </a:cxn>
              </a:cxnLst>
              <a:rect l="0" t="0" r="r" b="b"/>
              <a:pathLst>
                <a:path w="55" h="48">
                  <a:moveTo>
                    <a:pt x="55" y="21"/>
                  </a:moveTo>
                  <a:cubicBezTo>
                    <a:pt x="55" y="21"/>
                    <a:pt x="52" y="41"/>
                    <a:pt x="34" y="44"/>
                  </a:cubicBezTo>
                  <a:cubicBezTo>
                    <a:pt x="17" y="48"/>
                    <a:pt x="0" y="41"/>
                    <a:pt x="0" y="41"/>
                  </a:cubicBezTo>
                  <a:cubicBezTo>
                    <a:pt x="0" y="41"/>
                    <a:pt x="20" y="0"/>
                    <a:pt x="55" y="21"/>
                  </a:cubicBezTo>
                  <a:close/>
                </a:path>
              </a:pathLst>
            </a:custGeom>
            <a:grpFill/>
            <a:ln>
              <a:noFill/>
            </a:ln>
          </p:spPr>
          <p:txBody>
            <a:bodyPr anchor="ctr"/>
            <a:lstStyle/>
            <a:p>
              <a:pPr algn="ctr"/>
              <a:endParaRPr/>
            </a:p>
          </p:txBody>
        </p:sp>
        <p:sp>
          <p:nvSpPr>
            <p:cNvPr id="53" name="Freeform: Shape 81"/>
            <p:cNvSpPr/>
            <p:nvPr/>
          </p:nvSpPr>
          <p:spPr bwMode="auto">
            <a:xfrm>
              <a:off x="3769888" y="2341446"/>
              <a:ext cx="76343" cy="53763"/>
            </a:xfrm>
            <a:custGeom>
              <a:avLst/>
              <a:gdLst>
                <a:gd name="T0" fmla="*/ 56 w 56"/>
                <a:gd name="T1" fmla="*/ 24 h 49"/>
                <a:gd name="T2" fmla="*/ 34 w 56"/>
                <a:gd name="T3" fmla="*/ 46 h 49"/>
                <a:gd name="T4" fmla="*/ 0 w 56"/>
                <a:gd name="T5" fmla="*/ 41 h 49"/>
                <a:gd name="T6" fmla="*/ 56 w 56"/>
                <a:gd name="T7" fmla="*/ 24 h 49"/>
              </a:gdLst>
              <a:ahLst/>
              <a:cxnLst>
                <a:cxn ang="0">
                  <a:pos x="T0" y="T1"/>
                </a:cxn>
                <a:cxn ang="0">
                  <a:pos x="T2" y="T3"/>
                </a:cxn>
                <a:cxn ang="0">
                  <a:pos x="T4" y="T5"/>
                </a:cxn>
                <a:cxn ang="0">
                  <a:pos x="T6" y="T7"/>
                </a:cxn>
              </a:cxnLst>
              <a:rect l="0" t="0" r="r" b="b"/>
              <a:pathLst>
                <a:path w="56" h="49">
                  <a:moveTo>
                    <a:pt x="56" y="24"/>
                  </a:moveTo>
                  <a:cubicBezTo>
                    <a:pt x="56" y="24"/>
                    <a:pt x="52" y="43"/>
                    <a:pt x="34" y="46"/>
                  </a:cubicBezTo>
                  <a:cubicBezTo>
                    <a:pt x="16" y="49"/>
                    <a:pt x="0" y="41"/>
                    <a:pt x="0" y="41"/>
                  </a:cubicBezTo>
                  <a:cubicBezTo>
                    <a:pt x="0" y="41"/>
                    <a:pt x="22" y="0"/>
                    <a:pt x="56" y="24"/>
                  </a:cubicBezTo>
                  <a:close/>
                </a:path>
              </a:pathLst>
            </a:custGeom>
            <a:grpFill/>
            <a:ln>
              <a:noFill/>
            </a:ln>
          </p:spPr>
          <p:txBody>
            <a:bodyPr anchor="ctr"/>
            <a:lstStyle/>
            <a:p>
              <a:pPr algn="ctr"/>
              <a:endParaRPr/>
            </a:p>
          </p:txBody>
        </p:sp>
        <p:sp>
          <p:nvSpPr>
            <p:cNvPr id="54" name="Freeform: Shape 82"/>
            <p:cNvSpPr/>
            <p:nvPr/>
          </p:nvSpPr>
          <p:spPr bwMode="auto">
            <a:xfrm>
              <a:off x="3776486" y="2263874"/>
              <a:ext cx="76343" cy="57603"/>
            </a:xfrm>
            <a:custGeom>
              <a:avLst/>
              <a:gdLst>
                <a:gd name="T0" fmla="*/ 56 w 56"/>
                <a:gd name="T1" fmla="*/ 38 h 52"/>
                <a:gd name="T2" fmla="*/ 25 w 56"/>
                <a:gd name="T3" fmla="*/ 44 h 52"/>
                <a:gd name="T4" fmla="*/ 0 w 56"/>
                <a:gd name="T5" fmla="*/ 22 h 52"/>
                <a:gd name="T6" fmla="*/ 56 w 56"/>
                <a:gd name="T7" fmla="*/ 38 h 52"/>
              </a:gdLst>
              <a:ahLst/>
              <a:cxnLst>
                <a:cxn ang="0">
                  <a:pos x="T0" y="T1"/>
                </a:cxn>
                <a:cxn ang="0">
                  <a:pos x="T2" y="T3"/>
                </a:cxn>
                <a:cxn ang="0">
                  <a:pos x="T4" y="T5"/>
                </a:cxn>
                <a:cxn ang="0">
                  <a:pos x="T6" y="T7"/>
                </a:cxn>
              </a:cxnLst>
              <a:rect l="0" t="0" r="r" b="b"/>
              <a:pathLst>
                <a:path w="56" h="52">
                  <a:moveTo>
                    <a:pt x="56" y="38"/>
                  </a:moveTo>
                  <a:cubicBezTo>
                    <a:pt x="56" y="38"/>
                    <a:pt x="42" y="52"/>
                    <a:pt x="25" y="44"/>
                  </a:cubicBezTo>
                  <a:cubicBezTo>
                    <a:pt x="9" y="37"/>
                    <a:pt x="0" y="22"/>
                    <a:pt x="0" y="22"/>
                  </a:cubicBezTo>
                  <a:cubicBezTo>
                    <a:pt x="0" y="22"/>
                    <a:pt x="40" y="0"/>
                    <a:pt x="56" y="38"/>
                  </a:cubicBezTo>
                  <a:close/>
                </a:path>
              </a:pathLst>
            </a:custGeom>
            <a:grpFill/>
            <a:ln>
              <a:noFill/>
            </a:ln>
          </p:spPr>
          <p:txBody>
            <a:bodyPr anchor="ctr"/>
            <a:lstStyle/>
            <a:p>
              <a:pPr algn="ctr"/>
              <a:endParaRPr/>
            </a:p>
          </p:txBody>
        </p:sp>
        <p:sp>
          <p:nvSpPr>
            <p:cNvPr id="55" name="Freeform: Shape 83"/>
            <p:cNvSpPr/>
            <p:nvPr/>
          </p:nvSpPr>
          <p:spPr bwMode="auto">
            <a:xfrm>
              <a:off x="3748211" y="2306116"/>
              <a:ext cx="65033" cy="45315"/>
            </a:xfrm>
            <a:custGeom>
              <a:avLst/>
              <a:gdLst>
                <a:gd name="T0" fmla="*/ 48 w 48"/>
                <a:gd name="T1" fmla="*/ 26 h 41"/>
                <a:gd name="T2" fmla="*/ 26 w 48"/>
                <a:gd name="T3" fmla="*/ 39 h 41"/>
                <a:gd name="T4" fmla="*/ 0 w 48"/>
                <a:gd name="T5" fmla="*/ 28 h 41"/>
                <a:gd name="T6" fmla="*/ 48 w 48"/>
                <a:gd name="T7" fmla="*/ 26 h 41"/>
              </a:gdLst>
              <a:ahLst/>
              <a:cxnLst>
                <a:cxn ang="0">
                  <a:pos x="T0" y="T1"/>
                </a:cxn>
                <a:cxn ang="0">
                  <a:pos x="T2" y="T3"/>
                </a:cxn>
                <a:cxn ang="0">
                  <a:pos x="T4" y="T5"/>
                </a:cxn>
                <a:cxn ang="0">
                  <a:pos x="T6" y="T7"/>
                </a:cxn>
              </a:cxnLst>
              <a:rect l="0" t="0" r="r" b="b"/>
              <a:pathLst>
                <a:path w="48" h="41">
                  <a:moveTo>
                    <a:pt x="48" y="26"/>
                  </a:moveTo>
                  <a:cubicBezTo>
                    <a:pt x="48" y="26"/>
                    <a:pt x="41" y="41"/>
                    <a:pt x="26" y="39"/>
                  </a:cubicBezTo>
                  <a:cubicBezTo>
                    <a:pt x="11" y="37"/>
                    <a:pt x="0" y="28"/>
                    <a:pt x="0" y="28"/>
                  </a:cubicBezTo>
                  <a:cubicBezTo>
                    <a:pt x="0" y="28"/>
                    <a:pt x="27" y="0"/>
                    <a:pt x="48" y="26"/>
                  </a:cubicBezTo>
                  <a:close/>
                </a:path>
              </a:pathLst>
            </a:custGeom>
            <a:grpFill/>
            <a:ln>
              <a:noFill/>
            </a:ln>
          </p:spPr>
          <p:txBody>
            <a:bodyPr anchor="ctr"/>
            <a:lstStyle/>
            <a:p>
              <a:pPr algn="ctr"/>
              <a:endParaRPr/>
            </a:p>
          </p:txBody>
        </p:sp>
        <p:sp>
          <p:nvSpPr>
            <p:cNvPr id="56" name="Freeform: Shape 84"/>
            <p:cNvSpPr/>
            <p:nvPr/>
          </p:nvSpPr>
          <p:spPr bwMode="auto">
            <a:xfrm>
              <a:off x="3800049" y="2194750"/>
              <a:ext cx="52780" cy="46082"/>
            </a:xfrm>
            <a:custGeom>
              <a:avLst/>
              <a:gdLst>
                <a:gd name="T0" fmla="*/ 39 w 39"/>
                <a:gd name="T1" fmla="*/ 34 h 41"/>
                <a:gd name="T2" fmla="*/ 13 w 39"/>
                <a:gd name="T3" fmla="*/ 30 h 41"/>
                <a:gd name="T4" fmla="*/ 0 w 39"/>
                <a:gd name="T5" fmla="*/ 6 h 41"/>
                <a:gd name="T6" fmla="*/ 39 w 39"/>
                <a:gd name="T7" fmla="*/ 34 h 41"/>
              </a:gdLst>
              <a:ahLst/>
              <a:cxnLst>
                <a:cxn ang="0">
                  <a:pos x="T0" y="T1"/>
                </a:cxn>
                <a:cxn ang="0">
                  <a:pos x="T2" y="T3"/>
                </a:cxn>
                <a:cxn ang="0">
                  <a:pos x="T4" y="T5"/>
                </a:cxn>
                <a:cxn ang="0">
                  <a:pos x="T6" y="T7"/>
                </a:cxn>
              </a:cxnLst>
              <a:rect l="0" t="0" r="r" b="b"/>
              <a:pathLst>
                <a:path w="39" h="41">
                  <a:moveTo>
                    <a:pt x="39" y="34"/>
                  </a:moveTo>
                  <a:cubicBezTo>
                    <a:pt x="39" y="34"/>
                    <a:pt x="24" y="41"/>
                    <a:pt x="13" y="30"/>
                  </a:cubicBezTo>
                  <a:cubicBezTo>
                    <a:pt x="3" y="20"/>
                    <a:pt x="0" y="6"/>
                    <a:pt x="0" y="6"/>
                  </a:cubicBezTo>
                  <a:cubicBezTo>
                    <a:pt x="0" y="6"/>
                    <a:pt x="37" y="0"/>
                    <a:pt x="39" y="34"/>
                  </a:cubicBezTo>
                  <a:close/>
                </a:path>
              </a:pathLst>
            </a:custGeom>
            <a:grpFill/>
            <a:ln>
              <a:noFill/>
            </a:ln>
          </p:spPr>
          <p:txBody>
            <a:bodyPr anchor="ctr"/>
            <a:lstStyle/>
            <a:p>
              <a:pPr algn="ctr"/>
              <a:endParaRPr/>
            </a:p>
          </p:txBody>
        </p:sp>
        <p:sp>
          <p:nvSpPr>
            <p:cNvPr id="57" name="Freeform: Shape 85"/>
            <p:cNvSpPr/>
            <p:nvPr/>
          </p:nvSpPr>
          <p:spPr bwMode="auto">
            <a:xfrm>
              <a:off x="3751038" y="2164029"/>
              <a:ext cx="41470" cy="35330"/>
            </a:xfrm>
            <a:custGeom>
              <a:avLst/>
              <a:gdLst>
                <a:gd name="T0" fmla="*/ 31 w 31"/>
                <a:gd name="T1" fmla="*/ 27 h 32"/>
                <a:gd name="T2" fmla="*/ 11 w 31"/>
                <a:gd name="T3" fmla="*/ 24 h 32"/>
                <a:gd name="T4" fmla="*/ 0 w 31"/>
                <a:gd name="T5" fmla="*/ 4 h 32"/>
                <a:gd name="T6" fmla="*/ 31 w 31"/>
                <a:gd name="T7" fmla="*/ 27 h 32"/>
              </a:gdLst>
              <a:ahLst/>
              <a:cxnLst>
                <a:cxn ang="0">
                  <a:pos x="T0" y="T1"/>
                </a:cxn>
                <a:cxn ang="0">
                  <a:pos x="T2" y="T3"/>
                </a:cxn>
                <a:cxn ang="0">
                  <a:pos x="T4" y="T5"/>
                </a:cxn>
                <a:cxn ang="0">
                  <a:pos x="T6" y="T7"/>
                </a:cxn>
              </a:cxnLst>
              <a:rect l="0" t="0" r="r" b="b"/>
              <a:pathLst>
                <a:path w="31" h="32">
                  <a:moveTo>
                    <a:pt x="31" y="27"/>
                  </a:moveTo>
                  <a:cubicBezTo>
                    <a:pt x="31" y="27"/>
                    <a:pt x="19" y="32"/>
                    <a:pt x="11" y="24"/>
                  </a:cubicBezTo>
                  <a:cubicBezTo>
                    <a:pt x="2" y="16"/>
                    <a:pt x="0" y="4"/>
                    <a:pt x="0" y="4"/>
                  </a:cubicBezTo>
                  <a:cubicBezTo>
                    <a:pt x="0" y="4"/>
                    <a:pt x="30" y="0"/>
                    <a:pt x="31" y="27"/>
                  </a:cubicBezTo>
                  <a:close/>
                </a:path>
              </a:pathLst>
            </a:custGeom>
            <a:grpFill/>
            <a:ln>
              <a:noFill/>
            </a:ln>
          </p:spPr>
          <p:txBody>
            <a:bodyPr anchor="ctr"/>
            <a:lstStyle/>
            <a:p>
              <a:pPr algn="ctr"/>
              <a:endParaRPr/>
            </a:p>
          </p:txBody>
        </p:sp>
        <p:sp>
          <p:nvSpPr>
            <p:cNvPr id="58" name="Freeform: Shape 86"/>
            <p:cNvSpPr/>
            <p:nvPr/>
          </p:nvSpPr>
          <p:spPr bwMode="auto">
            <a:xfrm>
              <a:off x="3825497" y="2149436"/>
              <a:ext cx="51838" cy="44546"/>
            </a:xfrm>
            <a:custGeom>
              <a:avLst/>
              <a:gdLst>
                <a:gd name="T0" fmla="*/ 32 w 38"/>
                <a:gd name="T1" fmla="*/ 36 h 40"/>
                <a:gd name="T2" fmla="*/ 8 w 38"/>
                <a:gd name="T3" fmla="*/ 27 h 40"/>
                <a:gd name="T4" fmla="*/ 0 w 38"/>
                <a:gd name="T5" fmla="*/ 0 h 40"/>
                <a:gd name="T6" fmla="*/ 32 w 38"/>
                <a:gd name="T7" fmla="*/ 36 h 40"/>
              </a:gdLst>
              <a:ahLst/>
              <a:cxnLst>
                <a:cxn ang="0">
                  <a:pos x="T0" y="T1"/>
                </a:cxn>
                <a:cxn ang="0">
                  <a:pos x="T2" y="T3"/>
                </a:cxn>
                <a:cxn ang="0">
                  <a:pos x="T4" y="T5"/>
                </a:cxn>
                <a:cxn ang="0">
                  <a:pos x="T6" y="T7"/>
                </a:cxn>
              </a:cxnLst>
              <a:rect l="0" t="0" r="r" b="b"/>
              <a:pathLst>
                <a:path w="38" h="40">
                  <a:moveTo>
                    <a:pt x="32" y="36"/>
                  </a:moveTo>
                  <a:cubicBezTo>
                    <a:pt x="32" y="36"/>
                    <a:pt x="16" y="40"/>
                    <a:pt x="8" y="27"/>
                  </a:cubicBezTo>
                  <a:cubicBezTo>
                    <a:pt x="0" y="15"/>
                    <a:pt x="0" y="0"/>
                    <a:pt x="0" y="0"/>
                  </a:cubicBezTo>
                  <a:cubicBezTo>
                    <a:pt x="0" y="0"/>
                    <a:pt x="38" y="4"/>
                    <a:pt x="32" y="36"/>
                  </a:cubicBezTo>
                  <a:close/>
                </a:path>
              </a:pathLst>
            </a:custGeom>
            <a:grpFill/>
            <a:ln>
              <a:noFill/>
            </a:ln>
          </p:spPr>
          <p:txBody>
            <a:bodyPr anchor="ctr"/>
            <a:lstStyle/>
            <a:p>
              <a:pPr algn="ctr"/>
              <a:endParaRPr/>
            </a:p>
          </p:txBody>
        </p:sp>
        <p:sp>
          <p:nvSpPr>
            <p:cNvPr id="59" name="Freeform: Shape 87"/>
            <p:cNvSpPr/>
            <p:nvPr/>
          </p:nvSpPr>
          <p:spPr bwMode="auto">
            <a:xfrm>
              <a:off x="3832094" y="2093369"/>
              <a:ext cx="51838" cy="44546"/>
            </a:xfrm>
            <a:custGeom>
              <a:avLst/>
              <a:gdLst>
                <a:gd name="T0" fmla="*/ 31 w 38"/>
                <a:gd name="T1" fmla="*/ 36 h 40"/>
                <a:gd name="T2" fmla="*/ 8 w 38"/>
                <a:gd name="T3" fmla="*/ 27 h 40"/>
                <a:gd name="T4" fmla="*/ 0 w 38"/>
                <a:gd name="T5" fmla="*/ 0 h 40"/>
                <a:gd name="T6" fmla="*/ 31 w 38"/>
                <a:gd name="T7" fmla="*/ 36 h 40"/>
              </a:gdLst>
              <a:ahLst/>
              <a:cxnLst>
                <a:cxn ang="0">
                  <a:pos x="T0" y="T1"/>
                </a:cxn>
                <a:cxn ang="0">
                  <a:pos x="T2" y="T3"/>
                </a:cxn>
                <a:cxn ang="0">
                  <a:pos x="T4" y="T5"/>
                </a:cxn>
                <a:cxn ang="0">
                  <a:pos x="T6" y="T7"/>
                </a:cxn>
              </a:cxnLst>
              <a:rect l="0" t="0" r="r" b="b"/>
              <a:pathLst>
                <a:path w="38" h="40">
                  <a:moveTo>
                    <a:pt x="31" y="36"/>
                  </a:moveTo>
                  <a:cubicBezTo>
                    <a:pt x="31" y="36"/>
                    <a:pt x="15" y="40"/>
                    <a:pt x="8" y="27"/>
                  </a:cubicBezTo>
                  <a:cubicBezTo>
                    <a:pt x="0" y="14"/>
                    <a:pt x="0" y="0"/>
                    <a:pt x="0" y="0"/>
                  </a:cubicBezTo>
                  <a:cubicBezTo>
                    <a:pt x="0" y="0"/>
                    <a:pt x="38" y="3"/>
                    <a:pt x="31" y="36"/>
                  </a:cubicBezTo>
                  <a:close/>
                </a:path>
              </a:pathLst>
            </a:custGeom>
            <a:grpFill/>
            <a:ln>
              <a:noFill/>
            </a:ln>
          </p:spPr>
          <p:txBody>
            <a:bodyPr anchor="ctr"/>
            <a:lstStyle/>
            <a:p>
              <a:pPr algn="ctr"/>
              <a:endParaRPr/>
            </a:p>
          </p:txBody>
        </p:sp>
        <p:sp>
          <p:nvSpPr>
            <p:cNvPr id="60" name="Freeform: Shape 88"/>
            <p:cNvSpPr/>
            <p:nvPr/>
          </p:nvSpPr>
          <p:spPr bwMode="auto">
            <a:xfrm>
              <a:off x="3974413" y="2030390"/>
              <a:ext cx="58435" cy="49923"/>
            </a:xfrm>
            <a:custGeom>
              <a:avLst/>
              <a:gdLst>
                <a:gd name="T0" fmla="*/ 11 w 43"/>
                <a:gd name="T1" fmla="*/ 45 h 45"/>
                <a:gd name="T2" fmla="*/ 7 w 43"/>
                <a:gd name="T3" fmla="*/ 20 h 45"/>
                <a:gd name="T4" fmla="*/ 27 w 43"/>
                <a:gd name="T5" fmla="*/ 0 h 45"/>
                <a:gd name="T6" fmla="*/ 11 w 43"/>
                <a:gd name="T7" fmla="*/ 45 h 45"/>
              </a:gdLst>
              <a:ahLst/>
              <a:cxnLst>
                <a:cxn ang="0">
                  <a:pos x="T0" y="T1"/>
                </a:cxn>
                <a:cxn ang="0">
                  <a:pos x="T2" y="T3"/>
                </a:cxn>
                <a:cxn ang="0">
                  <a:pos x="T4" y="T5"/>
                </a:cxn>
                <a:cxn ang="0">
                  <a:pos x="T6" y="T7"/>
                </a:cxn>
              </a:cxnLst>
              <a:rect l="0" t="0" r="r" b="b"/>
              <a:pathLst>
                <a:path w="43" h="45">
                  <a:moveTo>
                    <a:pt x="11" y="45"/>
                  </a:moveTo>
                  <a:cubicBezTo>
                    <a:pt x="11" y="45"/>
                    <a:pt x="0" y="33"/>
                    <a:pt x="7" y="20"/>
                  </a:cubicBezTo>
                  <a:cubicBezTo>
                    <a:pt x="14" y="7"/>
                    <a:pt x="27" y="0"/>
                    <a:pt x="27" y="0"/>
                  </a:cubicBezTo>
                  <a:cubicBezTo>
                    <a:pt x="27" y="0"/>
                    <a:pt x="43" y="34"/>
                    <a:pt x="11" y="45"/>
                  </a:cubicBezTo>
                  <a:close/>
                </a:path>
              </a:pathLst>
            </a:custGeom>
            <a:grpFill/>
            <a:ln>
              <a:noFill/>
            </a:ln>
          </p:spPr>
          <p:txBody>
            <a:bodyPr anchor="ctr"/>
            <a:lstStyle/>
            <a:p>
              <a:pPr algn="ctr"/>
              <a:endParaRPr/>
            </a:p>
          </p:txBody>
        </p:sp>
        <p:sp>
          <p:nvSpPr>
            <p:cNvPr id="61" name="Freeform: Shape 89"/>
            <p:cNvSpPr/>
            <p:nvPr/>
          </p:nvSpPr>
          <p:spPr bwMode="auto">
            <a:xfrm>
              <a:off x="4174224" y="2151740"/>
              <a:ext cx="48068" cy="37634"/>
            </a:xfrm>
            <a:custGeom>
              <a:avLst/>
              <a:gdLst>
                <a:gd name="T0" fmla="*/ 3 w 35"/>
                <a:gd name="T1" fmla="*/ 29 h 34"/>
                <a:gd name="T2" fmla="*/ 11 w 35"/>
                <a:gd name="T3" fmla="*/ 8 h 34"/>
                <a:gd name="T4" fmla="*/ 35 w 35"/>
                <a:gd name="T5" fmla="*/ 0 h 34"/>
                <a:gd name="T6" fmla="*/ 3 w 35"/>
                <a:gd name="T7" fmla="*/ 29 h 34"/>
              </a:gdLst>
              <a:ahLst/>
              <a:cxnLst>
                <a:cxn ang="0">
                  <a:pos x="T0" y="T1"/>
                </a:cxn>
                <a:cxn ang="0">
                  <a:pos x="T2" y="T3"/>
                </a:cxn>
                <a:cxn ang="0">
                  <a:pos x="T4" y="T5"/>
                </a:cxn>
                <a:cxn ang="0">
                  <a:pos x="T6" y="T7"/>
                </a:cxn>
              </a:cxnLst>
              <a:rect l="0" t="0" r="r" b="b"/>
              <a:pathLst>
                <a:path w="35" h="34">
                  <a:moveTo>
                    <a:pt x="3" y="29"/>
                  </a:moveTo>
                  <a:cubicBezTo>
                    <a:pt x="3" y="29"/>
                    <a:pt x="0" y="15"/>
                    <a:pt x="11" y="8"/>
                  </a:cubicBezTo>
                  <a:cubicBezTo>
                    <a:pt x="22" y="0"/>
                    <a:pt x="35" y="0"/>
                    <a:pt x="35" y="0"/>
                  </a:cubicBezTo>
                  <a:cubicBezTo>
                    <a:pt x="35" y="0"/>
                    <a:pt x="33" y="34"/>
                    <a:pt x="3" y="29"/>
                  </a:cubicBezTo>
                  <a:close/>
                </a:path>
              </a:pathLst>
            </a:custGeom>
            <a:grpFill/>
            <a:ln>
              <a:noFill/>
            </a:ln>
          </p:spPr>
          <p:txBody>
            <a:bodyPr anchor="ctr"/>
            <a:lstStyle/>
            <a:p>
              <a:pPr algn="ctr"/>
              <a:endParaRPr/>
            </a:p>
          </p:txBody>
        </p:sp>
        <p:sp>
          <p:nvSpPr>
            <p:cNvPr id="62" name="Freeform: Shape 90"/>
            <p:cNvSpPr/>
            <p:nvPr/>
          </p:nvSpPr>
          <p:spPr bwMode="auto">
            <a:xfrm>
              <a:off x="4253395" y="2243905"/>
              <a:ext cx="47125" cy="37634"/>
            </a:xfrm>
            <a:custGeom>
              <a:avLst/>
              <a:gdLst>
                <a:gd name="T0" fmla="*/ 3 w 35"/>
                <a:gd name="T1" fmla="*/ 28 h 34"/>
                <a:gd name="T2" fmla="*/ 11 w 35"/>
                <a:gd name="T3" fmla="*/ 7 h 34"/>
                <a:gd name="T4" fmla="*/ 35 w 35"/>
                <a:gd name="T5" fmla="*/ 0 h 34"/>
                <a:gd name="T6" fmla="*/ 3 w 35"/>
                <a:gd name="T7" fmla="*/ 28 h 34"/>
              </a:gdLst>
              <a:ahLst/>
              <a:cxnLst>
                <a:cxn ang="0">
                  <a:pos x="T0" y="T1"/>
                </a:cxn>
                <a:cxn ang="0">
                  <a:pos x="T2" y="T3"/>
                </a:cxn>
                <a:cxn ang="0">
                  <a:pos x="T4" y="T5"/>
                </a:cxn>
                <a:cxn ang="0">
                  <a:pos x="T6" y="T7"/>
                </a:cxn>
              </a:cxnLst>
              <a:rect l="0" t="0" r="r" b="b"/>
              <a:pathLst>
                <a:path w="35" h="34">
                  <a:moveTo>
                    <a:pt x="3" y="28"/>
                  </a:moveTo>
                  <a:cubicBezTo>
                    <a:pt x="3" y="28"/>
                    <a:pt x="0" y="14"/>
                    <a:pt x="11" y="7"/>
                  </a:cubicBezTo>
                  <a:cubicBezTo>
                    <a:pt x="22" y="0"/>
                    <a:pt x="35" y="0"/>
                    <a:pt x="35" y="0"/>
                  </a:cubicBezTo>
                  <a:cubicBezTo>
                    <a:pt x="35" y="0"/>
                    <a:pt x="32" y="34"/>
                    <a:pt x="3" y="28"/>
                  </a:cubicBezTo>
                  <a:close/>
                </a:path>
              </a:pathLst>
            </a:custGeom>
            <a:grpFill/>
            <a:ln>
              <a:noFill/>
            </a:ln>
          </p:spPr>
          <p:txBody>
            <a:bodyPr anchor="ctr"/>
            <a:lstStyle/>
            <a:p>
              <a:pPr algn="ctr"/>
              <a:endParaRPr/>
            </a:p>
          </p:txBody>
        </p:sp>
        <p:sp>
          <p:nvSpPr>
            <p:cNvPr id="63" name="Freeform: Shape 91"/>
            <p:cNvSpPr/>
            <p:nvPr/>
          </p:nvSpPr>
          <p:spPr bwMode="auto">
            <a:xfrm>
              <a:off x="3707683" y="2249281"/>
              <a:ext cx="58435" cy="40706"/>
            </a:xfrm>
            <a:custGeom>
              <a:avLst/>
              <a:gdLst>
                <a:gd name="T0" fmla="*/ 43 w 43"/>
                <a:gd name="T1" fmla="*/ 25 h 37"/>
                <a:gd name="T2" fmla="*/ 22 w 43"/>
                <a:gd name="T3" fmla="*/ 34 h 37"/>
                <a:gd name="T4" fmla="*/ 0 w 43"/>
                <a:gd name="T5" fmla="*/ 21 h 37"/>
                <a:gd name="T6" fmla="*/ 43 w 43"/>
                <a:gd name="T7" fmla="*/ 25 h 37"/>
              </a:gdLst>
              <a:ahLst/>
              <a:cxnLst>
                <a:cxn ang="0">
                  <a:pos x="T0" y="T1"/>
                </a:cxn>
                <a:cxn ang="0">
                  <a:pos x="T2" y="T3"/>
                </a:cxn>
                <a:cxn ang="0">
                  <a:pos x="T4" y="T5"/>
                </a:cxn>
                <a:cxn ang="0">
                  <a:pos x="T6" y="T7"/>
                </a:cxn>
              </a:cxnLst>
              <a:rect l="0" t="0" r="r" b="b"/>
              <a:pathLst>
                <a:path w="43" h="37">
                  <a:moveTo>
                    <a:pt x="43" y="25"/>
                  </a:moveTo>
                  <a:cubicBezTo>
                    <a:pt x="43" y="25"/>
                    <a:pt x="35" y="37"/>
                    <a:pt x="22" y="34"/>
                  </a:cubicBezTo>
                  <a:cubicBezTo>
                    <a:pt x="9" y="31"/>
                    <a:pt x="0" y="21"/>
                    <a:pt x="0" y="21"/>
                  </a:cubicBezTo>
                  <a:cubicBezTo>
                    <a:pt x="0" y="21"/>
                    <a:pt x="27" y="0"/>
                    <a:pt x="43" y="25"/>
                  </a:cubicBezTo>
                  <a:close/>
                </a:path>
              </a:pathLst>
            </a:custGeom>
            <a:grpFill/>
            <a:ln>
              <a:noFill/>
            </a:ln>
          </p:spPr>
          <p:txBody>
            <a:bodyPr anchor="ctr"/>
            <a:lstStyle/>
            <a:p>
              <a:pPr algn="ctr"/>
              <a:endParaRPr/>
            </a:p>
          </p:txBody>
        </p:sp>
        <p:sp>
          <p:nvSpPr>
            <p:cNvPr id="64" name="Freeform: Shape 92"/>
            <p:cNvSpPr/>
            <p:nvPr/>
          </p:nvSpPr>
          <p:spPr bwMode="auto">
            <a:xfrm>
              <a:off x="3977240" y="2100281"/>
              <a:ext cx="52780" cy="52995"/>
            </a:xfrm>
            <a:custGeom>
              <a:avLst/>
              <a:gdLst>
                <a:gd name="T0" fmla="*/ 15 w 39"/>
                <a:gd name="T1" fmla="*/ 48 h 48"/>
                <a:gd name="T2" fmla="*/ 1 w 39"/>
                <a:gd name="T3" fmla="*/ 26 h 48"/>
                <a:gd name="T4" fmla="*/ 11 w 39"/>
                <a:gd name="T5" fmla="*/ 0 h 48"/>
                <a:gd name="T6" fmla="*/ 15 w 39"/>
                <a:gd name="T7" fmla="*/ 48 h 48"/>
              </a:gdLst>
              <a:ahLst/>
              <a:cxnLst>
                <a:cxn ang="0">
                  <a:pos x="T0" y="T1"/>
                </a:cxn>
                <a:cxn ang="0">
                  <a:pos x="T2" y="T3"/>
                </a:cxn>
                <a:cxn ang="0">
                  <a:pos x="T4" y="T5"/>
                </a:cxn>
                <a:cxn ang="0">
                  <a:pos x="T6" y="T7"/>
                </a:cxn>
              </a:cxnLst>
              <a:rect l="0" t="0" r="r" b="b"/>
              <a:pathLst>
                <a:path w="39" h="48">
                  <a:moveTo>
                    <a:pt x="15" y="48"/>
                  </a:moveTo>
                  <a:cubicBezTo>
                    <a:pt x="15" y="48"/>
                    <a:pt x="0" y="41"/>
                    <a:pt x="1" y="26"/>
                  </a:cubicBezTo>
                  <a:cubicBezTo>
                    <a:pt x="2" y="11"/>
                    <a:pt x="11" y="0"/>
                    <a:pt x="11" y="0"/>
                  </a:cubicBezTo>
                  <a:cubicBezTo>
                    <a:pt x="11" y="0"/>
                    <a:pt x="39" y="25"/>
                    <a:pt x="15" y="48"/>
                  </a:cubicBezTo>
                  <a:close/>
                </a:path>
              </a:pathLst>
            </a:custGeom>
            <a:grpFill/>
            <a:ln>
              <a:noFill/>
            </a:ln>
          </p:spPr>
          <p:txBody>
            <a:bodyPr anchor="ctr"/>
            <a:lstStyle/>
            <a:p>
              <a:pPr algn="ctr"/>
              <a:endParaRPr/>
            </a:p>
          </p:txBody>
        </p:sp>
        <p:sp>
          <p:nvSpPr>
            <p:cNvPr id="65" name="Freeform: Shape 93"/>
            <p:cNvSpPr/>
            <p:nvPr/>
          </p:nvSpPr>
          <p:spPr bwMode="auto">
            <a:xfrm>
              <a:off x="3760463" y="2226240"/>
              <a:ext cx="52780" cy="43778"/>
            </a:xfrm>
            <a:custGeom>
              <a:avLst/>
              <a:gdLst>
                <a:gd name="T0" fmla="*/ 39 w 39"/>
                <a:gd name="T1" fmla="*/ 33 h 40"/>
                <a:gd name="T2" fmla="*/ 14 w 39"/>
                <a:gd name="T3" fmla="*/ 30 h 40"/>
                <a:gd name="T4" fmla="*/ 0 w 39"/>
                <a:gd name="T5" fmla="*/ 5 h 40"/>
                <a:gd name="T6" fmla="*/ 39 w 39"/>
                <a:gd name="T7" fmla="*/ 33 h 40"/>
              </a:gdLst>
              <a:ahLst/>
              <a:cxnLst>
                <a:cxn ang="0">
                  <a:pos x="T0" y="T1"/>
                </a:cxn>
                <a:cxn ang="0">
                  <a:pos x="T2" y="T3"/>
                </a:cxn>
                <a:cxn ang="0">
                  <a:pos x="T4" y="T5"/>
                </a:cxn>
                <a:cxn ang="0">
                  <a:pos x="T6" y="T7"/>
                </a:cxn>
              </a:cxnLst>
              <a:rect l="0" t="0" r="r" b="b"/>
              <a:pathLst>
                <a:path w="39" h="40">
                  <a:moveTo>
                    <a:pt x="39" y="33"/>
                  </a:moveTo>
                  <a:cubicBezTo>
                    <a:pt x="39" y="33"/>
                    <a:pt x="24" y="40"/>
                    <a:pt x="14" y="30"/>
                  </a:cubicBezTo>
                  <a:cubicBezTo>
                    <a:pt x="3" y="19"/>
                    <a:pt x="0" y="5"/>
                    <a:pt x="0" y="5"/>
                  </a:cubicBezTo>
                  <a:cubicBezTo>
                    <a:pt x="0" y="5"/>
                    <a:pt x="38" y="0"/>
                    <a:pt x="39" y="33"/>
                  </a:cubicBezTo>
                  <a:close/>
                </a:path>
              </a:pathLst>
            </a:custGeom>
            <a:grpFill/>
            <a:ln>
              <a:noFill/>
            </a:ln>
          </p:spPr>
          <p:txBody>
            <a:bodyPr anchor="ctr"/>
            <a:lstStyle/>
            <a:p>
              <a:pPr algn="ctr"/>
              <a:endParaRPr/>
            </a:p>
          </p:txBody>
        </p:sp>
        <p:sp>
          <p:nvSpPr>
            <p:cNvPr id="66" name="Freeform: Shape 94"/>
            <p:cNvSpPr/>
            <p:nvPr/>
          </p:nvSpPr>
          <p:spPr bwMode="auto">
            <a:xfrm>
              <a:off x="3887702" y="2125627"/>
              <a:ext cx="76343" cy="75268"/>
            </a:xfrm>
            <a:custGeom>
              <a:avLst/>
              <a:gdLst>
                <a:gd name="T0" fmla="*/ 25 w 56"/>
                <a:gd name="T1" fmla="*/ 68 h 68"/>
                <a:gd name="T2" fmla="*/ 1 w 56"/>
                <a:gd name="T3" fmla="*/ 40 h 68"/>
                <a:gd name="T4" fmla="*/ 11 w 56"/>
                <a:gd name="T5" fmla="*/ 0 h 68"/>
                <a:gd name="T6" fmla="*/ 25 w 56"/>
                <a:gd name="T7" fmla="*/ 68 h 68"/>
              </a:gdLst>
              <a:ahLst/>
              <a:cxnLst>
                <a:cxn ang="0">
                  <a:pos x="T0" y="T1"/>
                </a:cxn>
                <a:cxn ang="0">
                  <a:pos x="T2" y="T3"/>
                </a:cxn>
                <a:cxn ang="0">
                  <a:pos x="T4" y="T5"/>
                </a:cxn>
                <a:cxn ang="0">
                  <a:pos x="T6" y="T7"/>
                </a:cxn>
              </a:cxnLst>
              <a:rect l="0" t="0" r="r" b="b"/>
              <a:pathLst>
                <a:path w="56" h="68">
                  <a:moveTo>
                    <a:pt x="25" y="68"/>
                  </a:moveTo>
                  <a:cubicBezTo>
                    <a:pt x="25" y="68"/>
                    <a:pt x="3" y="61"/>
                    <a:pt x="1" y="40"/>
                  </a:cubicBezTo>
                  <a:cubicBezTo>
                    <a:pt x="0" y="19"/>
                    <a:pt x="11" y="0"/>
                    <a:pt x="11" y="0"/>
                  </a:cubicBezTo>
                  <a:cubicBezTo>
                    <a:pt x="11" y="0"/>
                    <a:pt x="56" y="31"/>
                    <a:pt x="25" y="68"/>
                  </a:cubicBezTo>
                  <a:close/>
                </a:path>
              </a:pathLst>
            </a:custGeom>
            <a:grpFill/>
            <a:ln>
              <a:noFill/>
            </a:ln>
          </p:spPr>
          <p:txBody>
            <a:bodyPr anchor="ctr"/>
            <a:lstStyle/>
            <a:p>
              <a:pPr algn="ctr"/>
              <a:endParaRPr/>
            </a:p>
          </p:txBody>
        </p:sp>
        <p:sp>
          <p:nvSpPr>
            <p:cNvPr id="67" name="Freeform: Shape 95"/>
            <p:cNvSpPr/>
            <p:nvPr/>
          </p:nvSpPr>
          <p:spPr bwMode="auto">
            <a:xfrm>
              <a:off x="4011170" y="2203967"/>
              <a:ext cx="110274" cy="92165"/>
            </a:xfrm>
            <a:custGeom>
              <a:avLst/>
              <a:gdLst>
                <a:gd name="T0" fmla="*/ 21 w 81"/>
                <a:gd name="T1" fmla="*/ 83 h 83"/>
                <a:gd name="T2" fmla="*/ 14 w 81"/>
                <a:gd name="T3" fmla="*/ 36 h 83"/>
                <a:gd name="T4" fmla="*/ 51 w 81"/>
                <a:gd name="T5" fmla="*/ 0 h 83"/>
                <a:gd name="T6" fmla="*/ 21 w 81"/>
                <a:gd name="T7" fmla="*/ 83 h 83"/>
              </a:gdLst>
              <a:ahLst/>
              <a:cxnLst>
                <a:cxn ang="0">
                  <a:pos x="T0" y="T1"/>
                </a:cxn>
                <a:cxn ang="0">
                  <a:pos x="T2" y="T3"/>
                </a:cxn>
                <a:cxn ang="0">
                  <a:pos x="T4" y="T5"/>
                </a:cxn>
                <a:cxn ang="0">
                  <a:pos x="T6" y="T7"/>
                </a:cxn>
              </a:cxnLst>
              <a:rect l="0" t="0" r="r" b="b"/>
              <a:pathLst>
                <a:path w="81" h="83">
                  <a:moveTo>
                    <a:pt x="21" y="83"/>
                  </a:moveTo>
                  <a:cubicBezTo>
                    <a:pt x="21" y="83"/>
                    <a:pt x="0" y="60"/>
                    <a:pt x="14" y="36"/>
                  </a:cubicBezTo>
                  <a:cubicBezTo>
                    <a:pt x="27" y="12"/>
                    <a:pt x="51" y="0"/>
                    <a:pt x="51" y="0"/>
                  </a:cubicBezTo>
                  <a:cubicBezTo>
                    <a:pt x="51" y="0"/>
                    <a:pt x="81" y="65"/>
                    <a:pt x="21" y="83"/>
                  </a:cubicBezTo>
                  <a:close/>
                </a:path>
              </a:pathLst>
            </a:custGeom>
            <a:grpFill/>
            <a:ln>
              <a:noFill/>
            </a:ln>
          </p:spPr>
          <p:txBody>
            <a:bodyPr anchor="ctr"/>
            <a:lstStyle/>
            <a:p>
              <a:pPr algn="ctr"/>
              <a:endParaRPr/>
            </a:p>
          </p:txBody>
        </p:sp>
        <p:sp>
          <p:nvSpPr>
            <p:cNvPr id="68" name="Freeform: Shape 96"/>
            <p:cNvSpPr/>
            <p:nvPr/>
          </p:nvSpPr>
          <p:spPr bwMode="auto">
            <a:xfrm>
              <a:off x="4094111" y="2246977"/>
              <a:ext cx="70688" cy="56835"/>
            </a:xfrm>
            <a:custGeom>
              <a:avLst/>
              <a:gdLst>
                <a:gd name="T0" fmla="*/ 10 w 52"/>
                <a:gd name="T1" fmla="*/ 51 h 51"/>
                <a:gd name="T2" fmla="*/ 12 w 52"/>
                <a:gd name="T3" fmla="*/ 19 h 51"/>
                <a:gd name="T4" fmla="*/ 42 w 52"/>
                <a:gd name="T5" fmla="*/ 0 h 51"/>
                <a:gd name="T6" fmla="*/ 10 w 52"/>
                <a:gd name="T7" fmla="*/ 51 h 51"/>
              </a:gdLst>
              <a:ahLst/>
              <a:cxnLst>
                <a:cxn ang="0">
                  <a:pos x="T0" y="T1"/>
                </a:cxn>
                <a:cxn ang="0">
                  <a:pos x="T2" y="T3"/>
                </a:cxn>
                <a:cxn ang="0">
                  <a:pos x="T4" y="T5"/>
                </a:cxn>
                <a:cxn ang="0">
                  <a:pos x="T6" y="T7"/>
                </a:cxn>
              </a:cxnLst>
              <a:rect l="0" t="0" r="r" b="b"/>
              <a:pathLst>
                <a:path w="52" h="51">
                  <a:moveTo>
                    <a:pt x="10" y="51"/>
                  </a:moveTo>
                  <a:cubicBezTo>
                    <a:pt x="10" y="51"/>
                    <a:pt x="0" y="33"/>
                    <a:pt x="12" y="19"/>
                  </a:cubicBezTo>
                  <a:cubicBezTo>
                    <a:pt x="24" y="5"/>
                    <a:pt x="42" y="0"/>
                    <a:pt x="42" y="0"/>
                  </a:cubicBezTo>
                  <a:cubicBezTo>
                    <a:pt x="42" y="0"/>
                    <a:pt x="52" y="47"/>
                    <a:pt x="10" y="51"/>
                  </a:cubicBezTo>
                  <a:close/>
                </a:path>
              </a:pathLst>
            </a:custGeom>
            <a:grpFill/>
            <a:ln>
              <a:noFill/>
            </a:ln>
          </p:spPr>
          <p:txBody>
            <a:bodyPr anchor="ctr"/>
            <a:lstStyle/>
            <a:p>
              <a:pPr algn="ctr"/>
              <a:endParaRPr/>
            </a:p>
          </p:txBody>
        </p:sp>
        <p:sp>
          <p:nvSpPr>
            <p:cNvPr id="69" name="Freeform: Shape 97"/>
            <p:cNvSpPr/>
            <p:nvPr/>
          </p:nvSpPr>
          <p:spPr bwMode="auto">
            <a:xfrm>
              <a:off x="4167626" y="2249281"/>
              <a:ext cx="70688" cy="56835"/>
            </a:xfrm>
            <a:custGeom>
              <a:avLst/>
              <a:gdLst>
                <a:gd name="T0" fmla="*/ 0 w 52"/>
                <a:gd name="T1" fmla="*/ 33 h 51"/>
                <a:gd name="T2" fmla="*/ 17 w 52"/>
                <a:gd name="T3" fmla="*/ 7 h 51"/>
                <a:gd name="T4" fmla="*/ 52 w 52"/>
                <a:gd name="T5" fmla="*/ 5 h 51"/>
                <a:gd name="T6" fmla="*/ 0 w 52"/>
                <a:gd name="T7" fmla="*/ 33 h 51"/>
              </a:gdLst>
              <a:ahLst/>
              <a:cxnLst>
                <a:cxn ang="0">
                  <a:pos x="T0" y="T1"/>
                </a:cxn>
                <a:cxn ang="0">
                  <a:pos x="T2" y="T3"/>
                </a:cxn>
                <a:cxn ang="0">
                  <a:pos x="T4" y="T5"/>
                </a:cxn>
                <a:cxn ang="0">
                  <a:pos x="T6" y="T7"/>
                </a:cxn>
              </a:cxnLst>
              <a:rect l="0" t="0" r="r" b="b"/>
              <a:pathLst>
                <a:path w="52" h="51">
                  <a:moveTo>
                    <a:pt x="0" y="33"/>
                  </a:moveTo>
                  <a:cubicBezTo>
                    <a:pt x="0" y="33"/>
                    <a:pt x="0" y="13"/>
                    <a:pt x="17" y="7"/>
                  </a:cubicBezTo>
                  <a:cubicBezTo>
                    <a:pt x="35" y="0"/>
                    <a:pt x="52" y="5"/>
                    <a:pt x="52" y="5"/>
                  </a:cubicBezTo>
                  <a:cubicBezTo>
                    <a:pt x="52" y="5"/>
                    <a:pt x="38" y="51"/>
                    <a:pt x="0" y="33"/>
                  </a:cubicBezTo>
                  <a:close/>
                </a:path>
              </a:pathLst>
            </a:custGeom>
            <a:grpFill/>
            <a:ln>
              <a:noFill/>
            </a:ln>
          </p:spPr>
          <p:txBody>
            <a:bodyPr anchor="ctr"/>
            <a:lstStyle/>
            <a:p>
              <a:pPr algn="ctr"/>
              <a:endParaRPr/>
            </a:p>
          </p:txBody>
        </p:sp>
        <p:sp>
          <p:nvSpPr>
            <p:cNvPr id="70" name="Freeform: Shape 98"/>
            <p:cNvSpPr/>
            <p:nvPr/>
          </p:nvSpPr>
          <p:spPr bwMode="auto">
            <a:xfrm>
              <a:off x="4159144" y="2203967"/>
              <a:ext cx="72573" cy="56067"/>
            </a:xfrm>
            <a:custGeom>
              <a:avLst/>
              <a:gdLst>
                <a:gd name="T0" fmla="*/ 0 w 53"/>
                <a:gd name="T1" fmla="*/ 33 h 51"/>
                <a:gd name="T2" fmla="*/ 18 w 53"/>
                <a:gd name="T3" fmla="*/ 6 h 51"/>
                <a:gd name="T4" fmla="*/ 53 w 53"/>
                <a:gd name="T5" fmla="*/ 5 h 51"/>
                <a:gd name="T6" fmla="*/ 0 w 53"/>
                <a:gd name="T7" fmla="*/ 33 h 51"/>
              </a:gdLst>
              <a:ahLst/>
              <a:cxnLst>
                <a:cxn ang="0">
                  <a:pos x="T0" y="T1"/>
                </a:cxn>
                <a:cxn ang="0">
                  <a:pos x="T2" y="T3"/>
                </a:cxn>
                <a:cxn ang="0">
                  <a:pos x="T4" y="T5"/>
                </a:cxn>
                <a:cxn ang="0">
                  <a:pos x="T6" y="T7"/>
                </a:cxn>
              </a:cxnLst>
              <a:rect l="0" t="0" r="r" b="b"/>
              <a:pathLst>
                <a:path w="53" h="51">
                  <a:moveTo>
                    <a:pt x="0" y="33"/>
                  </a:moveTo>
                  <a:cubicBezTo>
                    <a:pt x="0" y="33"/>
                    <a:pt x="0" y="12"/>
                    <a:pt x="18" y="6"/>
                  </a:cubicBezTo>
                  <a:cubicBezTo>
                    <a:pt x="35" y="0"/>
                    <a:pt x="53" y="5"/>
                    <a:pt x="53" y="5"/>
                  </a:cubicBezTo>
                  <a:cubicBezTo>
                    <a:pt x="53" y="5"/>
                    <a:pt x="38" y="51"/>
                    <a:pt x="0" y="33"/>
                  </a:cubicBezTo>
                  <a:close/>
                </a:path>
              </a:pathLst>
            </a:custGeom>
            <a:grpFill/>
            <a:ln>
              <a:noFill/>
            </a:ln>
          </p:spPr>
          <p:txBody>
            <a:bodyPr anchor="ctr"/>
            <a:lstStyle/>
            <a:p>
              <a:pPr algn="ctr"/>
              <a:endParaRPr/>
            </a:p>
          </p:txBody>
        </p:sp>
        <p:sp>
          <p:nvSpPr>
            <p:cNvPr id="71" name="Freeform: Shape 99"/>
            <p:cNvSpPr/>
            <p:nvPr/>
          </p:nvSpPr>
          <p:spPr bwMode="auto">
            <a:xfrm>
              <a:off x="4100709" y="2168637"/>
              <a:ext cx="70688" cy="55299"/>
            </a:xfrm>
            <a:custGeom>
              <a:avLst/>
              <a:gdLst>
                <a:gd name="T0" fmla="*/ 11 w 52"/>
                <a:gd name="T1" fmla="*/ 50 h 50"/>
                <a:gd name="T2" fmla="*/ 12 w 52"/>
                <a:gd name="T3" fmla="*/ 19 h 50"/>
                <a:gd name="T4" fmla="*/ 42 w 52"/>
                <a:gd name="T5" fmla="*/ 0 h 50"/>
                <a:gd name="T6" fmla="*/ 11 w 52"/>
                <a:gd name="T7" fmla="*/ 50 h 50"/>
              </a:gdLst>
              <a:ahLst/>
              <a:cxnLst>
                <a:cxn ang="0">
                  <a:pos x="T0" y="T1"/>
                </a:cxn>
                <a:cxn ang="0">
                  <a:pos x="T2" y="T3"/>
                </a:cxn>
                <a:cxn ang="0">
                  <a:pos x="T4" y="T5"/>
                </a:cxn>
                <a:cxn ang="0">
                  <a:pos x="T6" y="T7"/>
                </a:cxn>
              </a:cxnLst>
              <a:rect l="0" t="0" r="r" b="b"/>
              <a:pathLst>
                <a:path w="52" h="50">
                  <a:moveTo>
                    <a:pt x="11" y="50"/>
                  </a:moveTo>
                  <a:cubicBezTo>
                    <a:pt x="11" y="50"/>
                    <a:pt x="0" y="33"/>
                    <a:pt x="12" y="19"/>
                  </a:cubicBezTo>
                  <a:cubicBezTo>
                    <a:pt x="24" y="5"/>
                    <a:pt x="42" y="0"/>
                    <a:pt x="42" y="0"/>
                  </a:cubicBezTo>
                  <a:cubicBezTo>
                    <a:pt x="42" y="0"/>
                    <a:pt x="52" y="46"/>
                    <a:pt x="11" y="50"/>
                  </a:cubicBezTo>
                  <a:close/>
                </a:path>
              </a:pathLst>
            </a:custGeom>
            <a:grpFill/>
            <a:ln>
              <a:noFill/>
            </a:ln>
          </p:spPr>
          <p:txBody>
            <a:bodyPr anchor="ctr"/>
            <a:lstStyle/>
            <a:p>
              <a:pPr algn="ctr"/>
              <a:endParaRPr/>
            </a:p>
          </p:txBody>
        </p:sp>
        <p:sp>
          <p:nvSpPr>
            <p:cNvPr id="72" name="Freeform: Shape 100"/>
            <p:cNvSpPr/>
            <p:nvPr/>
          </p:nvSpPr>
          <p:spPr bwMode="auto">
            <a:xfrm>
              <a:off x="4085628" y="2110266"/>
              <a:ext cx="70688" cy="56067"/>
            </a:xfrm>
            <a:custGeom>
              <a:avLst/>
              <a:gdLst>
                <a:gd name="T0" fmla="*/ 11 w 52"/>
                <a:gd name="T1" fmla="*/ 51 h 51"/>
                <a:gd name="T2" fmla="*/ 12 w 52"/>
                <a:gd name="T3" fmla="*/ 19 h 51"/>
                <a:gd name="T4" fmla="*/ 42 w 52"/>
                <a:gd name="T5" fmla="*/ 0 h 51"/>
                <a:gd name="T6" fmla="*/ 11 w 52"/>
                <a:gd name="T7" fmla="*/ 51 h 51"/>
              </a:gdLst>
              <a:ahLst/>
              <a:cxnLst>
                <a:cxn ang="0">
                  <a:pos x="T0" y="T1"/>
                </a:cxn>
                <a:cxn ang="0">
                  <a:pos x="T2" y="T3"/>
                </a:cxn>
                <a:cxn ang="0">
                  <a:pos x="T4" y="T5"/>
                </a:cxn>
                <a:cxn ang="0">
                  <a:pos x="T6" y="T7"/>
                </a:cxn>
              </a:cxnLst>
              <a:rect l="0" t="0" r="r" b="b"/>
              <a:pathLst>
                <a:path w="52" h="51">
                  <a:moveTo>
                    <a:pt x="11" y="51"/>
                  </a:moveTo>
                  <a:cubicBezTo>
                    <a:pt x="11" y="51"/>
                    <a:pt x="0" y="33"/>
                    <a:pt x="12" y="19"/>
                  </a:cubicBezTo>
                  <a:cubicBezTo>
                    <a:pt x="24" y="5"/>
                    <a:pt x="42" y="0"/>
                    <a:pt x="42" y="0"/>
                  </a:cubicBezTo>
                  <a:cubicBezTo>
                    <a:pt x="42" y="0"/>
                    <a:pt x="52" y="47"/>
                    <a:pt x="11" y="51"/>
                  </a:cubicBezTo>
                  <a:close/>
                </a:path>
              </a:pathLst>
            </a:custGeom>
            <a:grpFill/>
            <a:ln>
              <a:noFill/>
            </a:ln>
          </p:spPr>
          <p:txBody>
            <a:bodyPr anchor="ctr"/>
            <a:lstStyle/>
            <a:p>
              <a:pPr algn="ctr"/>
              <a:endParaRPr/>
            </a:p>
          </p:txBody>
        </p:sp>
        <p:sp>
          <p:nvSpPr>
            <p:cNvPr id="73" name="Freeform: Shape 101"/>
            <p:cNvSpPr/>
            <p:nvPr/>
          </p:nvSpPr>
          <p:spPr bwMode="auto">
            <a:xfrm>
              <a:off x="4019653" y="2062648"/>
              <a:ext cx="68803" cy="56067"/>
            </a:xfrm>
            <a:custGeom>
              <a:avLst/>
              <a:gdLst>
                <a:gd name="T0" fmla="*/ 10 w 51"/>
                <a:gd name="T1" fmla="*/ 51 h 51"/>
                <a:gd name="T2" fmla="*/ 11 w 51"/>
                <a:gd name="T3" fmla="*/ 19 h 51"/>
                <a:gd name="T4" fmla="*/ 41 w 51"/>
                <a:gd name="T5" fmla="*/ 0 h 51"/>
                <a:gd name="T6" fmla="*/ 10 w 51"/>
                <a:gd name="T7" fmla="*/ 51 h 51"/>
              </a:gdLst>
              <a:ahLst/>
              <a:cxnLst>
                <a:cxn ang="0">
                  <a:pos x="T0" y="T1"/>
                </a:cxn>
                <a:cxn ang="0">
                  <a:pos x="T2" y="T3"/>
                </a:cxn>
                <a:cxn ang="0">
                  <a:pos x="T4" y="T5"/>
                </a:cxn>
                <a:cxn ang="0">
                  <a:pos x="T6" y="T7"/>
                </a:cxn>
              </a:cxnLst>
              <a:rect l="0" t="0" r="r" b="b"/>
              <a:pathLst>
                <a:path w="51" h="51">
                  <a:moveTo>
                    <a:pt x="10" y="51"/>
                  </a:moveTo>
                  <a:cubicBezTo>
                    <a:pt x="10" y="51"/>
                    <a:pt x="0" y="33"/>
                    <a:pt x="11" y="19"/>
                  </a:cubicBezTo>
                  <a:cubicBezTo>
                    <a:pt x="23" y="5"/>
                    <a:pt x="41" y="0"/>
                    <a:pt x="41" y="0"/>
                  </a:cubicBezTo>
                  <a:cubicBezTo>
                    <a:pt x="41" y="0"/>
                    <a:pt x="51" y="47"/>
                    <a:pt x="10" y="51"/>
                  </a:cubicBezTo>
                  <a:close/>
                </a:path>
              </a:pathLst>
            </a:custGeom>
            <a:grpFill/>
            <a:ln>
              <a:noFill/>
            </a:ln>
          </p:spPr>
          <p:txBody>
            <a:bodyPr anchor="ctr"/>
            <a:lstStyle/>
            <a:p>
              <a:pPr algn="ctr"/>
              <a:endParaRPr/>
            </a:p>
          </p:txBody>
        </p:sp>
        <p:sp>
          <p:nvSpPr>
            <p:cNvPr id="74" name="Freeform: Shape 102"/>
            <p:cNvSpPr/>
            <p:nvPr/>
          </p:nvSpPr>
          <p:spPr bwMode="auto">
            <a:xfrm>
              <a:off x="3911264" y="2050359"/>
              <a:ext cx="67860" cy="63747"/>
            </a:xfrm>
            <a:custGeom>
              <a:avLst/>
              <a:gdLst>
                <a:gd name="T0" fmla="*/ 25 w 50"/>
                <a:gd name="T1" fmla="*/ 58 h 58"/>
                <a:gd name="T2" fmla="*/ 3 w 50"/>
                <a:gd name="T3" fmla="*/ 35 h 58"/>
                <a:gd name="T4" fmla="*/ 9 w 50"/>
                <a:gd name="T5" fmla="*/ 0 h 58"/>
                <a:gd name="T6" fmla="*/ 25 w 50"/>
                <a:gd name="T7" fmla="*/ 58 h 58"/>
              </a:gdLst>
              <a:ahLst/>
              <a:cxnLst>
                <a:cxn ang="0">
                  <a:pos x="T0" y="T1"/>
                </a:cxn>
                <a:cxn ang="0">
                  <a:pos x="T2" y="T3"/>
                </a:cxn>
                <a:cxn ang="0">
                  <a:pos x="T4" y="T5"/>
                </a:cxn>
                <a:cxn ang="0">
                  <a:pos x="T6" y="T7"/>
                </a:cxn>
              </a:cxnLst>
              <a:rect l="0" t="0" r="r" b="b"/>
              <a:pathLst>
                <a:path w="50" h="58">
                  <a:moveTo>
                    <a:pt x="25" y="58"/>
                  </a:moveTo>
                  <a:cubicBezTo>
                    <a:pt x="25" y="58"/>
                    <a:pt x="5" y="53"/>
                    <a:pt x="3" y="35"/>
                  </a:cubicBezTo>
                  <a:cubicBezTo>
                    <a:pt x="0" y="17"/>
                    <a:pt x="9" y="0"/>
                    <a:pt x="9" y="0"/>
                  </a:cubicBezTo>
                  <a:cubicBezTo>
                    <a:pt x="9" y="0"/>
                    <a:pt x="50" y="24"/>
                    <a:pt x="25" y="58"/>
                  </a:cubicBezTo>
                  <a:close/>
                </a:path>
              </a:pathLst>
            </a:custGeom>
            <a:grpFill/>
            <a:ln>
              <a:noFill/>
            </a:ln>
          </p:spPr>
          <p:txBody>
            <a:bodyPr anchor="ctr"/>
            <a:lstStyle/>
            <a:p>
              <a:pPr algn="ctr"/>
              <a:endParaRPr/>
            </a:p>
          </p:txBody>
        </p:sp>
        <p:sp>
          <p:nvSpPr>
            <p:cNvPr id="75" name="Freeform: Shape 103"/>
            <p:cNvSpPr/>
            <p:nvPr/>
          </p:nvSpPr>
          <p:spPr bwMode="auto">
            <a:xfrm>
              <a:off x="4112019" y="2349126"/>
              <a:ext cx="78228" cy="53763"/>
            </a:xfrm>
            <a:custGeom>
              <a:avLst/>
              <a:gdLst>
                <a:gd name="T0" fmla="*/ 0 w 58"/>
                <a:gd name="T1" fmla="*/ 19 h 49"/>
                <a:gd name="T2" fmla="*/ 25 w 58"/>
                <a:gd name="T3" fmla="*/ 0 h 49"/>
                <a:gd name="T4" fmla="*/ 58 w 58"/>
                <a:gd name="T5" fmla="*/ 10 h 49"/>
                <a:gd name="T6" fmla="*/ 0 w 58"/>
                <a:gd name="T7" fmla="*/ 19 h 49"/>
              </a:gdLst>
              <a:ahLst/>
              <a:cxnLst>
                <a:cxn ang="0">
                  <a:pos x="T0" y="T1"/>
                </a:cxn>
                <a:cxn ang="0">
                  <a:pos x="T2" y="T3"/>
                </a:cxn>
                <a:cxn ang="0">
                  <a:pos x="T4" y="T5"/>
                </a:cxn>
                <a:cxn ang="0">
                  <a:pos x="T6" y="T7"/>
                </a:cxn>
              </a:cxnLst>
              <a:rect l="0" t="0" r="r" b="b"/>
              <a:pathLst>
                <a:path w="58" h="49">
                  <a:moveTo>
                    <a:pt x="0" y="19"/>
                  </a:moveTo>
                  <a:cubicBezTo>
                    <a:pt x="0" y="19"/>
                    <a:pt x="7" y="0"/>
                    <a:pt x="25" y="0"/>
                  </a:cubicBezTo>
                  <a:cubicBezTo>
                    <a:pt x="43" y="0"/>
                    <a:pt x="58" y="10"/>
                    <a:pt x="58" y="10"/>
                  </a:cubicBezTo>
                  <a:cubicBezTo>
                    <a:pt x="58" y="10"/>
                    <a:pt x="29" y="49"/>
                    <a:pt x="0" y="19"/>
                  </a:cubicBezTo>
                  <a:close/>
                </a:path>
              </a:pathLst>
            </a:custGeom>
            <a:grpFill/>
            <a:ln>
              <a:noFill/>
            </a:ln>
          </p:spPr>
          <p:txBody>
            <a:bodyPr anchor="ctr"/>
            <a:lstStyle/>
            <a:p>
              <a:pPr algn="ctr"/>
              <a:endParaRPr/>
            </a:p>
          </p:txBody>
        </p:sp>
        <p:sp>
          <p:nvSpPr>
            <p:cNvPr id="76" name="Freeform: Shape 104"/>
            <p:cNvSpPr/>
            <p:nvPr/>
          </p:nvSpPr>
          <p:spPr bwMode="auto">
            <a:xfrm>
              <a:off x="4124271" y="2304580"/>
              <a:ext cx="71631" cy="54531"/>
            </a:xfrm>
            <a:custGeom>
              <a:avLst/>
              <a:gdLst>
                <a:gd name="T0" fmla="*/ 0 w 53"/>
                <a:gd name="T1" fmla="*/ 20 h 49"/>
                <a:gd name="T2" fmla="*/ 23 w 53"/>
                <a:gd name="T3" fmla="*/ 0 h 49"/>
                <a:gd name="T4" fmla="*/ 53 w 53"/>
                <a:gd name="T5" fmla="*/ 11 h 49"/>
                <a:gd name="T6" fmla="*/ 0 w 53"/>
                <a:gd name="T7" fmla="*/ 20 h 49"/>
              </a:gdLst>
              <a:ahLst/>
              <a:cxnLst>
                <a:cxn ang="0">
                  <a:pos x="T0" y="T1"/>
                </a:cxn>
                <a:cxn ang="0">
                  <a:pos x="T2" y="T3"/>
                </a:cxn>
                <a:cxn ang="0">
                  <a:pos x="T4" y="T5"/>
                </a:cxn>
                <a:cxn ang="0">
                  <a:pos x="T6" y="T7"/>
                </a:cxn>
              </a:cxnLst>
              <a:rect l="0" t="0" r="r" b="b"/>
              <a:pathLst>
                <a:path w="53" h="49">
                  <a:moveTo>
                    <a:pt x="0" y="20"/>
                  </a:moveTo>
                  <a:cubicBezTo>
                    <a:pt x="0" y="20"/>
                    <a:pt x="7" y="1"/>
                    <a:pt x="23" y="0"/>
                  </a:cubicBezTo>
                  <a:cubicBezTo>
                    <a:pt x="39" y="0"/>
                    <a:pt x="53" y="11"/>
                    <a:pt x="53" y="11"/>
                  </a:cubicBezTo>
                  <a:cubicBezTo>
                    <a:pt x="53" y="11"/>
                    <a:pt x="26" y="49"/>
                    <a:pt x="0" y="20"/>
                  </a:cubicBezTo>
                  <a:close/>
                </a:path>
              </a:pathLst>
            </a:custGeom>
            <a:grpFill/>
            <a:ln>
              <a:noFill/>
            </a:ln>
          </p:spPr>
          <p:txBody>
            <a:bodyPr anchor="ctr"/>
            <a:lstStyle/>
            <a:p>
              <a:pPr algn="ctr"/>
              <a:endParaRPr/>
            </a:p>
          </p:txBody>
        </p:sp>
        <p:sp>
          <p:nvSpPr>
            <p:cNvPr id="77" name="Freeform: Shape 105"/>
            <p:cNvSpPr/>
            <p:nvPr/>
          </p:nvSpPr>
          <p:spPr bwMode="auto">
            <a:xfrm>
              <a:off x="4216637" y="2287683"/>
              <a:ext cx="61263" cy="49154"/>
            </a:xfrm>
            <a:custGeom>
              <a:avLst/>
              <a:gdLst>
                <a:gd name="T0" fmla="*/ 0 w 45"/>
                <a:gd name="T1" fmla="*/ 15 h 44"/>
                <a:gd name="T2" fmla="*/ 23 w 45"/>
                <a:gd name="T3" fmla="*/ 4 h 44"/>
                <a:gd name="T4" fmla="*/ 45 w 45"/>
                <a:gd name="T5" fmla="*/ 19 h 44"/>
                <a:gd name="T6" fmla="*/ 0 w 45"/>
                <a:gd name="T7" fmla="*/ 15 h 44"/>
              </a:gdLst>
              <a:ahLst/>
              <a:cxnLst>
                <a:cxn ang="0">
                  <a:pos x="T0" y="T1"/>
                </a:cxn>
                <a:cxn ang="0">
                  <a:pos x="T2" y="T3"/>
                </a:cxn>
                <a:cxn ang="0">
                  <a:pos x="T4" y="T5"/>
                </a:cxn>
                <a:cxn ang="0">
                  <a:pos x="T6" y="T7"/>
                </a:cxn>
              </a:cxnLst>
              <a:rect l="0" t="0" r="r" b="b"/>
              <a:pathLst>
                <a:path w="45" h="44">
                  <a:moveTo>
                    <a:pt x="0" y="15"/>
                  </a:moveTo>
                  <a:cubicBezTo>
                    <a:pt x="0" y="15"/>
                    <a:pt x="10" y="0"/>
                    <a:pt x="23" y="4"/>
                  </a:cubicBezTo>
                  <a:cubicBezTo>
                    <a:pt x="37" y="8"/>
                    <a:pt x="45" y="19"/>
                    <a:pt x="45" y="19"/>
                  </a:cubicBezTo>
                  <a:cubicBezTo>
                    <a:pt x="45" y="19"/>
                    <a:pt x="15" y="44"/>
                    <a:pt x="0" y="15"/>
                  </a:cubicBezTo>
                  <a:close/>
                </a:path>
              </a:pathLst>
            </a:custGeom>
            <a:grpFill/>
            <a:ln>
              <a:noFill/>
            </a:ln>
          </p:spPr>
          <p:txBody>
            <a:bodyPr anchor="ctr"/>
            <a:lstStyle/>
            <a:p>
              <a:pPr algn="ctr"/>
              <a:endParaRPr/>
            </a:p>
          </p:txBody>
        </p:sp>
        <p:sp>
          <p:nvSpPr>
            <p:cNvPr id="78" name="Freeform: Shape 106"/>
            <p:cNvSpPr/>
            <p:nvPr/>
          </p:nvSpPr>
          <p:spPr bwMode="auto">
            <a:xfrm>
              <a:off x="4208154" y="2327621"/>
              <a:ext cx="61263" cy="49154"/>
            </a:xfrm>
            <a:custGeom>
              <a:avLst/>
              <a:gdLst>
                <a:gd name="T0" fmla="*/ 0 w 45"/>
                <a:gd name="T1" fmla="*/ 14 h 44"/>
                <a:gd name="T2" fmla="*/ 23 w 45"/>
                <a:gd name="T3" fmla="*/ 4 h 44"/>
                <a:gd name="T4" fmla="*/ 45 w 45"/>
                <a:gd name="T5" fmla="*/ 19 h 44"/>
                <a:gd name="T6" fmla="*/ 0 w 45"/>
                <a:gd name="T7" fmla="*/ 14 h 44"/>
              </a:gdLst>
              <a:ahLst/>
              <a:cxnLst>
                <a:cxn ang="0">
                  <a:pos x="T0" y="T1"/>
                </a:cxn>
                <a:cxn ang="0">
                  <a:pos x="T2" y="T3"/>
                </a:cxn>
                <a:cxn ang="0">
                  <a:pos x="T4" y="T5"/>
                </a:cxn>
                <a:cxn ang="0">
                  <a:pos x="T6" y="T7"/>
                </a:cxn>
              </a:cxnLst>
              <a:rect l="0" t="0" r="r" b="b"/>
              <a:pathLst>
                <a:path w="45" h="44">
                  <a:moveTo>
                    <a:pt x="0" y="14"/>
                  </a:moveTo>
                  <a:cubicBezTo>
                    <a:pt x="0" y="14"/>
                    <a:pt x="10" y="0"/>
                    <a:pt x="23" y="4"/>
                  </a:cubicBezTo>
                  <a:cubicBezTo>
                    <a:pt x="37" y="7"/>
                    <a:pt x="45" y="19"/>
                    <a:pt x="45" y="19"/>
                  </a:cubicBezTo>
                  <a:cubicBezTo>
                    <a:pt x="45" y="19"/>
                    <a:pt x="15" y="44"/>
                    <a:pt x="0" y="14"/>
                  </a:cubicBezTo>
                  <a:close/>
                </a:path>
              </a:pathLst>
            </a:custGeom>
            <a:grpFill/>
            <a:ln>
              <a:noFill/>
            </a:ln>
          </p:spPr>
          <p:txBody>
            <a:bodyPr anchor="ctr"/>
            <a:lstStyle/>
            <a:p>
              <a:pPr algn="ctr"/>
              <a:endParaRPr/>
            </a:p>
          </p:txBody>
        </p:sp>
      </p:grpSp>
      <p:sp>
        <p:nvSpPr>
          <p:cNvPr id="79" name="Rectangle 13"/>
          <p:cNvSpPr>
            <a:spLocks noChangeArrowheads="1"/>
          </p:cNvSpPr>
          <p:nvPr/>
        </p:nvSpPr>
        <p:spPr bwMode="auto">
          <a:xfrm>
            <a:off x="731542" y="-78"/>
            <a:ext cx="10508776" cy="78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Times New Roman" panose="02020603050405020304" pitchFamily="18" charset="0"/>
                <a:cs typeface="Times New Roman" panose="02020603050405020304" pitchFamily="18" charset="0"/>
              </a:defRPr>
            </a:lvl1pPr>
            <a:lvl2pPr algn="ctr">
              <a:defRPr sz="4400">
                <a:solidFill>
                  <a:schemeClr val="tx2"/>
                </a:solidFill>
                <a:latin typeface="Times New Roman" panose="02020603050405020304" pitchFamily="18" charset="0"/>
                <a:cs typeface="Times New Roman" panose="02020603050405020304" pitchFamily="18" charset="0"/>
              </a:defRPr>
            </a:lvl2pPr>
            <a:lvl3pPr algn="ctr">
              <a:defRPr sz="4400">
                <a:solidFill>
                  <a:schemeClr val="tx2"/>
                </a:solidFill>
                <a:latin typeface="Times New Roman" panose="02020603050405020304" pitchFamily="18" charset="0"/>
                <a:cs typeface="Times New Roman" panose="02020603050405020304" pitchFamily="18" charset="0"/>
              </a:defRPr>
            </a:lvl3pPr>
            <a:lvl4pPr algn="ctr">
              <a:defRPr sz="4400">
                <a:solidFill>
                  <a:schemeClr val="tx2"/>
                </a:solidFill>
                <a:latin typeface="Times New Roman" panose="02020603050405020304" pitchFamily="18" charset="0"/>
                <a:cs typeface="Times New Roman" panose="02020603050405020304" pitchFamily="18" charset="0"/>
              </a:defRPr>
            </a:lvl4pPr>
            <a:lvl5pPr algn="ctr">
              <a:defRPr sz="4400">
                <a:solidFill>
                  <a:schemeClr val="tx2"/>
                </a:solidFill>
                <a:latin typeface="Times New Roman" panose="02020603050405020304" pitchFamily="18" charset="0"/>
                <a:cs typeface="Times New Roman" panose="02020603050405020304" pitchFamily="18" charset="0"/>
              </a:defRPr>
            </a:lvl5pPr>
            <a:lvl6pPr marL="457200" algn="ctr"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6pPr>
            <a:lvl7pPr marL="914400" algn="ctr"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7pPr>
            <a:lvl8pPr marL="1371600" algn="ctr"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8pPr>
            <a:lvl9pPr marL="1828800" algn="ctr"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9pPr>
          </a:lstStyle>
          <a:p>
            <a:pPr algn="l"/>
            <a:r>
              <a:rPr lang="en-US" altLang="en-US" sz="2400" b="1" i="1" dirty="0"/>
              <a:t>2. </a:t>
            </a:r>
            <a:r>
              <a:rPr lang="vi-VN" altLang="en-US" sz="2400" b="1" i="1" dirty="0" err="1"/>
              <a:t>Chép lại tên các cơ quan, tổ chức trong đoạn văn sau. Tên các cơ quan, tổ chức ấy được viết như thế nào</a:t>
            </a:r>
            <a:r>
              <a:rPr lang="en-US" altLang="en-US" sz="2400" b="1" i="1" dirty="0"/>
              <a:t> ?</a:t>
            </a:r>
          </a:p>
        </p:txBody>
      </p:sp>
      <p:grpSp>
        <p:nvGrpSpPr>
          <p:cNvPr id="4" name="Group 260"/>
          <p:cNvGrpSpPr/>
          <p:nvPr/>
        </p:nvGrpSpPr>
        <p:grpSpPr>
          <a:xfrm>
            <a:off x="5974715" y="6028055"/>
            <a:ext cx="1891665" cy="813435"/>
            <a:chOff x="2977744" y="1751833"/>
            <a:chExt cx="1322776" cy="846138"/>
          </a:xfrm>
          <a:solidFill>
            <a:srgbClr val="F29A5B"/>
          </a:solidFill>
        </p:grpSpPr>
        <p:sp>
          <p:nvSpPr>
            <p:cNvPr id="5" name="Freeform: Shape 40"/>
            <p:cNvSpPr/>
            <p:nvPr/>
          </p:nvSpPr>
          <p:spPr bwMode="auto">
            <a:xfrm>
              <a:off x="3218988" y="2059187"/>
              <a:ext cx="289003" cy="430097"/>
            </a:xfrm>
            <a:custGeom>
              <a:avLst/>
              <a:gdLst>
                <a:gd name="T0" fmla="*/ 130 w 164"/>
                <a:gd name="T1" fmla="*/ 299 h 299"/>
                <a:gd name="T2" fmla="*/ 123 w 164"/>
                <a:gd name="T3" fmla="*/ 132 h 299"/>
                <a:gd name="T4" fmla="*/ 161 w 164"/>
                <a:gd name="T5" fmla="*/ 47 h 299"/>
                <a:gd name="T6" fmla="*/ 143 w 164"/>
                <a:gd name="T7" fmla="*/ 51 h 299"/>
                <a:gd name="T8" fmla="*/ 108 w 164"/>
                <a:gd name="T9" fmla="*/ 75 h 299"/>
                <a:gd name="T10" fmla="*/ 80 w 164"/>
                <a:gd name="T11" fmla="*/ 6 h 299"/>
                <a:gd name="T12" fmla="*/ 77 w 164"/>
                <a:gd name="T13" fmla="*/ 51 h 299"/>
                <a:gd name="T14" fmla="*/ 48 w 164"/>
                <a:gd name="T15" fmla="*/ 33 h 299"/>
                <a:gd name="T16" fmla="*/ 27 w 164"/>
                <a:gd name="T17" fmla="*/ 16 h 299"/>
                <a:gd name="T18" fmla="*/ 52 w 164"/>
                <a:gd name="T19" fmla="*/ 74 h 299"/>
                <a:gd name="T20" fmla="*/ 10 w 164"/>
                <a:gd name="T21" fmla="*/ 35 h 299"/>
                <a:gd name="T22" fmla="*/ 9 w 164"/>
                <a:gd name="T23" fmla="*/ 53 h 299"/>
                <a:gd name="T24" fmla="*/ 43 w 164"/>
                <a:gd name="T25" fmla="*/ 93 h 299"/>
                <a:gd name="T26" fmla="*/ 10 w 164"/>
                <a:gd name="T27" fmla="*/ 75 h 299"/>
                <a:gd name="T28" fmla="*/ 20 w 164"/>
                <a:gd name="T29" fmla="*/ 97 h 299"/>
                <a:gd name="T30" fmla="*/ 71 w 164"/>
                <a:gd name="T31" fmla="*/ 161 h 299"/>
                <a:gd name="T32" fmla="*/ 62 w 164"/>
                <a:gd name="T33" fmla="*/ 299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4" h="299">
                  <a:moveTo>
                    <a:pt x="130" y="299"/>
                  </a:moveTo>
                  <a:cubicBezTo>
                    <a:pt x="130" y="299"/>
                    <a:pt x="107" y="195"/>
                    <a:pt x="123" y="132"/>
                  </a:cubicBezTo>
                  <a:cubicBezTo>
                    <a:pt x="139" y="70"/>
                    <a:pt x="164" y="57"/>
                    <a:pt x="161" y="47"/>
                  </a:cubicBezTo>
                  <a:cubicBezTo>
                    <a:pt x="159" y="38"/>
                    <a:pt x="147" y="42"/>
                    <a:pt x="143" y="51"/>
                  </a:cubicBezTo>
                  <a:cubicBezTo>
                    <a:pt x="139" y="60"/>
                    <a:pt x="123" y="78"/>
                    <a:pt x="108" y="75"/>
                  </a:cubicBezTo>
                  <a:cubicBezTo>
                    <a:pt x="94" y="72"/>
                    <a:pt x="91" y="12"/>
                    <a:pt x="80" y="6"/>
                  </a:cubicBezTo>
                  <a:cubicBezTo>
                    <a:pt x="70" y="0"/>
                    <a:pt x="73" y="27"/>
                    <a:pt x="77" y="51"/>
                  </a:cubicBezTo>
                  <a:cubicBezTo>
                    <a:pt x="81" y="75"/>
                    <a:pt x="60" y="62"/>
                    <a:pt x="48" y="33"/>
                  </a:cubicBezTo>
                  <a:cubicBezTo>
                    <a:pt x="36" y="4"/>
                    <a:pt x="28" y="12"/>
                    <a:pt x="27" y="16"/>
                  </a:cubicBezTo>
                  <a:cubicBezTo>
                    <a:pt x="25" y="20"/>
                    <a:pt x="54" y="72"/>
                    <a:pt x="52" y="74"/>
                  </a:cubicBezTo>
                  <a:cubicBezTo>
                    <a:pt x="49" y="77"/>
                    <a:pt x="13" y="34"/>
                    <a:pt x="10" y="35"/>
                  </a:cubicBezTo>
                  <a:cubicBezTo>
                    <a:pt x="6" y="36"/>
                    <a:pt x="0" y="39"/>
                    <a:pt x="9" y="53"/>
                  </a:cubicBezTo>
                  <a:cubicBezTo>
                    <a:pt x="17" y="66"/>
                    <a:pt x="44" y="89"/>
                    <a:pt x="43" y="93"/>
                  </a:cubicBezTo>
                  <a:cubicBezTo>
                    <a:pt x="41" y="97"/>
                    <a:pt x="18" y="76"/>
                    <a:pt x="10" y="75"/>
                  </a:cubicBezTo>
                  <a:cubicBezTo>
                    <a:pt x="2" y="75"/>
                    <a:pt x="5" y="86"/>
                    <a:pt x="20" y="97"/>
                  </a:cubicBezTo>
                  <a:cubicBezTo>
                    <a:pt x="34" y="108"/>
                    <a:pt x="71" y="121"/>
                    <a:pt x="71" y="161"/>
                  </a:cubicBezTo>
                  <a:cubicBezTo>
                    <a:pt x="72" y="201"/>
                    <a:pt x="62" y="299"/>
                    <a:pt x="62" y="299"/>
                  </a:cubicBezTo>
                </a:path>
              </a:pathLst>
            </a:custGeom>
            <a:grpFill/>
            <a:ln>
              <a:noFill/>
            </a:ln>
          </p:spPr>
          <p:txBody>
            <a:bodyPr anchor="ctr"/>
            <a:lstStyle/>
            <a:p>
              <a:pPr algn="ctr"/>
              <a:endParaRPr/>
            </a:p>
          </p:txBody>
        </p:sp>
        <p:sp>
          <p:nvSpPr>
            <p:cNvPr id="6" name="Freeform: Shape 41"/>
            <p:cNvSpPr/>
            <p:nvPr/>
          </p:nvSpPr>
          <p:spPr bwMode="auto">
            <a:xfrm>
              <a:off x="3291238" y="1925468"/>
              <a:ext cx="128582" cy="124738"/>
            </a:xfrm>
            <a:custGeom>
              <a:avLst/>
              <a:gdLst>
                <a:gd name="T0" fmla="*/ 32 w 73"/>
                <a:gd name="T1" fmla="*/ 87 h 87"/>
                <a:gd name="T2" fmla="*/ 1 w 73"/>
                <a:gd name="T3" fmla="*/ 50 h 87"/>
                <a:gd name="T4" fmla="*/ 14 w 73"/>
                <a:gd name="T5" fmla="*/ 0 h 87"/>
                <a:gd name="T6" fmla="*/ 32 w 73"/>
                <a:gd name="T7" fmla="*/ 87 h 87"/>
              </a:gdLst>
              <a:ahLst/>
              <a:cxnLst>
                <a:cxn ang="0">
                  <a:pos x="T0" y="T1"/>
                </a:cxn>
                <a:cxn ang="0">
                  <a:pos x="T2" y="T3"/>
                </a:cxn>
                <a:cxn ang="0">
                  <a:pos x="T4" y="T5"/>
                </a:cxn>
                <a:cxn ang="0">
                  <a:pos x="T6" y="T7"/>
                </a:cxn>
              </a:cxnLst>
              <a:rect l="0" t="0" r="r" b="b"/>
              <a:pathLst>
                <a:path w="73" h="87">
                  <a:moveTo>
                    <a:pt x="32" y="87"/>
                  </a:moveTo>
                  <a:cubicBezTo>
                    <a:pt x="32" y="87"/>
                    <a:pt x="3" y="78"/>
                    <a:pt x="1" y="50"/>
                  </a:cubicBezTo>
                  <a:cubicBezTo>
                    <a:pt x="0" y="23"/>
                    <a:pt x="14" y="0"/>
                    <a:pt x="14" y="0"/>
                  </a:cubicBezTo>
                  <a:cubicBezTo>
                    <a:pt x="14" y="0"/>
                    <a:pt x="73" y="39"/>
                    <a:pt x="32" y="87"/>
                  </a:cubicBezTo>
                  <a:close/>
                </a:path>
              </a:pathLst>
            </a:custGeom>
            <a:grpFill/>
            <a:ln>
              <a:noFill/>
            </a:ln>
          </p:spPr>
          <p:txBody>
            <a:bodyPr anchor="ctr"/>
            <a:lstStyle/>
            <a:p>
              <a:pPr algn="ctr"/>
              <a:endParaRPr/>
            </a:p>
          </p:txBody>
        </p:sp>
        <p:sp>
          <p:nvSpPr>
            <p:cNvPr id="7" name="Freeform: Shape 42"/>
            <p:cNvSpPr/>
            <p:nvPr/>
          </p:nvSpPr>
          <p:spPr bwMode="auto">
            <a:xfrm>
              <a:off x="3188373" y="1970374"/>
              <a:ext cx="102865" cy="87816"/>
            </a:xfrm>
            <a:custGeom>
              <a:avLst/>
              <a:gdLst>
                <a:gd name="T0" fmla="*/ 38 w 58"/>
                <a:gd name="T1" fmla="*/ 61 h 61"/>
                <a:gd name="T2" fmla="*/ 7 w 58"/>
                <a:gd name="T3" fmla="*/ 41 h 61"/>
                <a:gd name="T4" fmla="*/ 5 w 58"/>
                <a:gd name="T5" fmla="*/ 0 h 61"/>
                <a:gd name="T6" fmla="*/ 38 w 58"/>
                <a:gd name="T7" fmla="*/ 61 h 61"/>
              </a:gdLst>
              <a:ahLst/>
              <a:cxnLst>
                <a:cxn ang="0">
                  <a:pos x="T0" y="T1"/>
                </a:cxn>
                <a:cxn ang="0">
                  <a:pos x="T2" y="T3"/>
                </a:cxn>
                <a:cxn ang="0">
                  <a:pos x="T4" y="T5"/>
                </a:cxn>
                <a:cxn ang="0">
                  <a:pos x="T6" y="T7"/>
                </a:cxn>
              </a:cxnLst>
              <a:rect l="0" t="0" r="r" b="b"/>
              <a:pathLst>
                <a:path w="58" h="61">
                  <a:moveTo>
                    <a:pt x="38" y="61"/>
                  </a:moveTo>
                  <a:cubicBezTo>
                    <a:pt x="38" y="61"/>
                    <a:pt x="14" y="61"/>
                    <a:pt x="7" y="41"/>
                  </a:cubicBezTo>
                  <a:cubicBezTo>
                    <a:pt x="0" y="20"/>
                    <a:pt x="5" y="0"/>
                    <a:pt x="5" y="0"/>
                  </a:cubicBezTo>
                  <a:cubicBezTo>
                    <a:pt x="5" y="0"/>
                    <a:pt x="58" y="17"/>
                    <a:pt x="38" y="61"/>
                  </a:cubicBezTo>
                  <a:close/>
                </a:path>
              </a:pathLst>
            </a:custGeom>
            <a:grpFill/>
            <a:ln>
              <a:noFill/>
            </a:ln>
          </p:spPr>
          <p:txBody>
            <a:bodyPr anchor="ctr"/>
            <a:lstStyle/>
            <a:p>
              <a:pPr algn="ctr"/>
              <a:endParaRPr/>
            </a:p>
          </p:txBody>
        </p:sp>
        <p:sp>
          <p:nvSpPr>
            <p:cNvPr id="17" name="Freeform: Shape 43"/>
            <p:cNvSpPr/>
            <p:nvPr/>
          </p:nvSpPr>
          <p:spPr bwMode="auto">
            <a:xfrm>
              <a:off x="3375735" y="1879565"/>
              <a:ext cx="108989" cy="97795"/>
            </a:xfrm>
            <a:custGeom>
              <a:avLst/>
              <a:gdLst>
                <a:gd name="T0" fmla="*/ 17 w 62"/>
                <a:gd name="T1" fmla="*/ 68 h 68"/>
                <a:gd name="T2" fmla="*/ 9 w 62"/>
                <a:gd name="T3" fmla="*/ 31 h 68"/>
                <a:gd name="T4" fmla="*/ 36 w 62"/>
                <a:gd name="T5" fmla="*/ 0 h 68"/>
                <a:gd name="T6" fmla="*/ 17 w 62"/>
                <a:gd name="T7" fmla="*/ 68 h 68"/>
              </a:gdLst>
              <a:ahLst/>
              <a:cxnLst>
                <a:cxn ang="0">
                  <a:pos x="T0" y="T1"/>
                </a:cxn>
                <a:cxn ang="0">
                  <a:pos x="T2" y="T3"/>
                </a:cxn>
                <a:cxn ang="0">
                  <a:pos x="T4" y="T5"/>
                </a:cxn>
                <a:cxn ang="0">
                  <a:pos x="T6" y="T7"/>
                </a:cxn>
              </a:cxnLst>
              <a:rect l="0" t="0" r="r" b="b"/>
              <a:pathLst>
                <a:path w="62" h="68">
                  <a:moveTo>
                    <a:pt x="17" y="68"/>
                  </a:moveTo>
                  <a:cubicBezTo>
                    <a:pt x="17" y="68"/>
                    <a:pt x="0" y="51"/>
                    <a:pt x="9" y="31"/>
                  </a:cubicBezTo>
                  <a:cubicBezTo>
                    <a:pt x="18" y="11"/>
                    <a:pt x="36" y="0"/>
                    <a:pt x="36" y="0"/>
                  </a:cubicBezTo>
                  <a:cubicBezTo>
                    <a:pt x="36" y="0"/>
                    <a:pt x="62" y="50"/>
                    <a:pt x="17" y="68"/>
                  </a:cubicBezTo>
                  <a:close/>
                </a:path>
              </a:pathLst>
            </a:custGeom>
            <a:grpFill/>
            <a:ln>
              <a:noFill/>
            </a:ln>
          </p:spPr>
          <p:txBody>
            <a:bodyPr anchor="ctr"/>
            <a:lstStyle/>
            <a:p>
              <a:pPr algn="ctr"/>
              <a:endParaRPr/>
            </a:p>
          </p:txBody>
        </p:sp>
        <p:sp>
          <p:nvSpPr>
            <p:cNvPr id="18" name="Freeform: Shape 44"/>
            <p:cNvSpPr/>
            <p:nvPr/>
          </p:nvSpPr>
          <p:spPr bwMode="auto">
            <a:xfrm>
              <a:off x="3146737" y="2045217"/>
              <a:ext cx="80823" cy="66860"/>
            </a:xfrm>
            <a:custGeom>
              <a:avLst/>
              <a:gdLst>
                <a:gd name="T0" fmla="*/ 42 w 46"/>
                <a:gd name="T1" fmla="*/ 41 h 47"/>
                <a:gd name="T2" fmla="*/ 12 w 46"/>
                <a:gd name="T3" fmla="*/ 32 h 47"/>
                <a:gd name="T4" fmla="*/ 0 w 46"/>
                <a:gd name="T5" fmla="*/ 0 h 47"/>
                <a:gd name="T6" fmla="*/ 42 w 46"/>
                <a:gd name="T7" fmla="*/ 41 h 47"/>
              </a:gdLst>
              <a:ahLst/>
              <a:cxnLst>
                <a:cxn ang="0">
                  <a:pos x="T0" y="T1"/>
                </a:cxn>
                <a:cxn ang="0">
                  <a:pos x="T2" y="T3"/>
                </a:cxn>
                <a:cxn ang="0">
                  <a:pos x="T4" y="T5"/>
                </a:cxn>
                <a:cxn ang="0">
                  <a:pos x="T6" y="T7"/>
                </a:cxn>
              </a:cxnLst>
              <a:rect l="0" t="0" r="r" b="b"/>
              <a:pathLst>
                <a:path w="46" h="47">
                  <a:moveTo>
                    <a:pt x="42" y="41"/>
                  </a:moveTo>
                  <a:cubicBezTo>
                    <a:pt x="42" y="41"/>
                    <a:pt x="23" y="47"/>
                    <a:pt x="12" y="32"/>
                  </a:cubicBezTo>
                  <a:cubicBezTo>
                    <a:pt x="1" y="18"/>
                    <a:pt x="0" y="0"/>
                    <a:pt x="0" y="0"/>
                  </a:cubicBezTo>
                  <a:cubicBezTo>
                    <a:pt x="0" y="0"/>
                    <a:pt x="46" y="1"/>
                    <a:pt x="42" y="41"/>
                  </a:cubicBezTo>
                  <a:close/>
                </a:path>
              </a:pathLst>
            </a:custGeom>
            <a:grpFill/>
            <a:ln>
              <a:noFill/>
            </a:ln>
          </p:spPr>
          <p:txBody>
            <a:bodyPr anchor="ctr"/>
            <a:lstStyle/>
            <a:p>
              <a:pPr algn="ctr"/>
              <a:endParaRPr/>
            </a:p>
          </p:txBody>
        </p:sp>
        <p:sp>
          <p:nvSpPr>
            <p:cNvPr id="19" name="Freeform: Shape 45"/>
            <p:cNvSpPr/>
            <p:nvPr/>
          </p:nvSpPr>
          <p:spPr bwMode="auto">
            <a:xfrm>
              <a:off x="3123470" y="2112076"/>
              <a:ext cx="99192" cy="73845"/>
            </a:xfrm>
            <a:custGeom>
              <a:avLst/>
              <a:gdLst>
                <a:gd name="T0" fmla="*/ 56 w 56"/>
                <a:gd name="T1" fmla="*/ 38 h 51"/>
                <a:gd name="T2" fmla="*/ 25 w 56"/>
                <a:gd name="T3" fmla="*/ 44 h 51"/>
                <a:gd name="T4" fmla="*/ 0 w 56"/>
                <a:gd name="T5" fmla="*/ 20 h 51"/>
                <a:gd name="T6" fmla="*/ 56 w 56"/>
                <a:gd name="T7" fmla="*/ 38 h 51"/>
              </a:gdLst>
              <a:ahLst/>
              <a:cxnLst>
                <a:cxn ang="0">
                  <a:pos x="T0" y="T1"/>
                </a:cxn>
                <a:cxn ang="0">
                  <a:pos x="T2" y="T3"/>
                </a:cxn>
                <a:cxn ang="0">
                  <a:pos x="T4" y="T5"/>
                </a:cxn>
                <a:cxn ang="0">
                  <a:pos x="T6" y="T7"/>
                </a:cxn>
              </a:cxnLst>
              <a:rect l="0" t="0" r="r" b="b"/>
              <a:pathLst>
                <a:path w="56" h="51">
                  <a:moveTo>
                    <a:pt x="56" y="38"/>
                  </a:moveTo>
                  <a:cubicBezTo>
                    <a:pt x="56" y="38"/>
                    <a:pt x="42" y="51"/>
                    <a:pt x="25" y="44"/>
                  </a:cubicBezTo>
                  <a:cubicBezTo>
                    <a:pt x="9" y="36"/>
                    <a:pt x="0" y="20"/>
                    <a:pt x="0" y="20"/>
                  </a:cubicBezTo>
                  <a:cubicBezTo>
                    <a:pt x="0" y="20"/>
                    <a:pt x="42" y="0"/>
                    <a:pt x="56" y="38"/>
                  </a:cubicBezTo>
                  <a:close/>
                </a:path>
              </a:pathLst>
            </a:custGeom>
            <a:grpFill/>
            <a:ln>
              <a:noFill/>
            </a:ln>
          </p:spPr>
          <p:txBody>
            <a:bodyPr anchor="ctr"/>
            <a:lstStyle/>
            <a:p>
              <a:pPr algn="ctr"/>
              <a:endParaRPr/>
            </a:p>
          </p:txBody>
        </p:sp>
        <p:sp>
          <p:nvSpPr>
            <p:cNvPr id="22" name="Freeform: Shape 46"/>
            <p:cNvSpPr/>
            <p:nvPr/>
          </p:nvSpPr>
          <p:spPr bwMode="auto">
            <a:xfrm>
              <a:off x="3144288" y="2179933"/>
              <a:ext cx="97967" cy="68856"/>
            </a:xfrm>
            <a:custGeom>
              <a:avLst/>
              <a:gdLst>
                <a:gd name="T0" fmla="*/ 55 w 55"/>
                <a:gd name="T1" fmla="*/ 21 h 48"/>
                <a:gd name="T2" fmla="*/ 34 w 55"/>
                <a:gd name="T3" fmla="*/ 44 h 48"/>
                <a:gd name="T4" fmla="*/ 0 w 55"/>
                <a:gd name="T5" fmla="*/ 41 h 48"/>
                <a:gd name="T6" fmla="*/ 55 w 55"/>
                <a:gd name="T7" fmla="*/ 21 h 48"/>
              </a:gdLst>
              <a:ahLst/>
              <a:cxnLst>
                <a:cxn ang="0">
                  <a:pos x="T0" y="T1"/>
                </a:cxn>
                <a:cxn ang="0">
                  <a:pos x="T2" y="T3"/>
                </a:cxn>
                <a:cxn ang="0">
                  <a:pos x="T4" y="T5"/>
                </a:cxn>
                <a:cxn ang="0">
                  <a:pos x="T6" y="T7"/>
                </a:cxn>
              </a:cxnLst>
              <a:rect l="0" t="0" r="r" b="b"/>
              <a:pathLst>
                <a:path w="55" h="48">
                  <a:moveTo>
                    <a:pt x="55" y="21"/>
                  </a:moveTo>
                  <a:cubicBezTo>
                    <a:pt x="55" y="21"/>
                    <a:pt x="52" y="41"/>
                    <a:pt x="34" y="44"/>
                  </a:cubicBezTo>
                  <a:cubicBezTo>
                    <a:pt x="17" y="48"/>
                    <a:pt x="0" y="41"/>
                    <a:pt x="0" y="41"/>
                  </a:cubicBezTo>
                  <a:cubicBezTo>
                    <a:pt x="0" y="41"/>
                    <a:pt x="20" y="0"/>
                    <a:pt x="55" y="21"/>
                  </a:cubicBezTo>
                  <a:close/>
                </a:path>
              </a:pathLst>
            </a:custGeom>
            <a:grpFill/>
            <a:ln>
              <a:noFill/>
            </a:ln>
          </p:spPr>
          <p:txBody>
            <a:bodyPr anchor="ctr"/>
            <a:lstStyle/>
            <a:p>
              <a:pPr algn="ctr"/>
              <a:endParaRPr/>
            </a:p>
          </p:txBody>
        </p:sp>
        <p:sp>
          <p:nvSpPr>
            <p:cNvPr id="89" name="Freeform: Shape 47"/>
            <p:cNvSpPr/>
            <p:nvPr/>
          </p:nvSpPr>
          <p:spPr bwMode="auto">
            <a:xfrm>
              <a:off x="3058567" y="2155984"/>
              <a:ext cx="99192" cy="69853"/>
            </a:xfrm>
            <a:custGeom>
              <a:avLst/>
              <a:gdLst>
                <a:gd name="T0" fmla="*/ 56 w 56"/>
                <a:gd name="T1" fmla="*/ 24 h 49"/>
                <a:gd name="T2" fmla="*/ 34 w 56"/>
                <a:gd name="T3" fmla="*/ 46 h 49"/>
                <a:gd name="T4" fmla="*/ 0 w 56"/>
                <a:gd name="T5" fmla="*/ 41 h 49"/>
                <a:gd name="T6" fmla="*/ 56 w 56"/>
                <a:gd name="T7" fmla="*/ 24 h 49"/>
              </a:gdLst>
              <a:ahLst/>
              <a:cxnLst>
                <a:cxn ang="0">
                  <a:pos x="T0" y="T1"/>
                </a:cxn>
                <a:cxn ang="0">
                  <a:pos x="T2" y="T3"/>
                </a:cxn>
                <a:cxn ang="0">
                  <a:pos x="T4" y="T5"/>
                </a:cxn>
                <a:cxn ang="0">
                  <a:pos x="T6" y="T7"/>
                </a:cxn>
              </a:cxnLst>
              <a:rect l="0" t="0" r="r" b="b"/>
              <a:pathLst>
                <a:path w="56" h="49">
                  <a:moveTo>
                    <a:pt x="56" y="24"/>
                  </a:moveTo>
                  <a:cubicBezTo>
                    <a:pt x="56" y="24"/>
                    <a:pt x="52" y="43"/>
                    <a:pt x="34" y="46"/>
                  </a:cubicBezTo>
                  <a:cubicBezTo>
                    <a:pt x="16" y="49"/>
                    <a:pt x="0" y="41"/>
                    <a:pt x="0" y="41"/>
                  </a:cubicBezTo>
                  <a:cubicBezTo>
                    <a:pt x="0" y="41"/>
                    <a:pt x="22" y="0"/>
                    <a:pt x="56" y="24"/>
                  </a:cubicBezTo>
                  <a:close/>
                </a:path>
              </a:pathLst>
            </a:custGeom>
            <a:grpFill/>
            <a:ln>
              <a:noFill/>
            </a:ln>
          </p:spPr>
          <p:txBody>
            <a:bodyPr anchor="ctr"/>
            <a:lstStyle/>
            <a:p>
              <a:pPr algn="ctr"/>
              <a:endParaRPr/>
            </a:p>
          </p:txBody>
        </p:sp>
        <p:sp>
          <p:nvSpPr>
            <p:cNvPr id="90" name="Freeform: Shape 48"/>
            <p:cNvSpPr/>
            <p:nvPr/>
          </p:nvSpPr>
          <p:spPr bwMode="auto">
            <a:xfrm>
              <a:off x="3067139" y="2055196"/>
              <a:ext cx="99192" cy="74843"/>
            </a:xfrm>
            <a:custGeom>
              <a:avLst/>
              <a:gdLst>
                <a:gd name="T0" fmla="*/ 56 w 56"/>
                <a:gd name="T1" fmla="*/ 38 h 52"/>
                <a:gd name="T2" fmla="*/ 25 w 56"/>
                <a:gd name="T3" fmla="*/ 44 h 52"/>
                <a:gd name="T4" fmla="*/ 0 w 56"/>
                <a:gd name="T5" fmla="*/ 22 h 52"/>
                <a:gd name="T6" fmla="*/ 56 w 56"/>
                <a:gd name="T7" fmla="*/ 38 h 52"/>
              </a:gdLst>
              <a:ahLst/>
              <a:cxnLst>
                <a:cxn ang="0">
                  <a:pos x="T0" y="T1"/>
                </a:cxn>
                <a:cxn ang="0">
                  <a:pos x="T2" y="T3"/>
                </a:cxn>
                <a:cxn ang="0">
                  <a:pos x="T4" y="T5"/>
                </a:cxn>
                <a:cxn ang="0">
                  <a:pos x="T6" y="T7"/>
                </a:cxn>
              </a:cxnLst>
              <a:rect l="0" t="0" r="r" b="b"/>
              <a:pathLst>
                <a:path w="56" h="52">
                  <a:moveTo>
                    <a:pt x="56" y="38"/>
                  </a:moveTo>
                  <a:cubicBezTo>
                    <a:pt x="56" y="38"/>
                    <a:pt x="42" y="52"/>
                    <a:pt x="25" y="44"/>
                  </a:cubicBezTo>
                  <a:cubicBezTo>
                    <a:pt x="9" y="37"/>
                    <a:pt x="0" y="22"/>
                    <a:pt x="0" y="22"/>
                  </a:cubicBezTo>
                  <a:cubicBezTo>
                    <a:pt x="0" y="22"/>
                    <a:pt x="40" y="0"/>
                    <a:pt x="56" y="38"/>
                  </a:cubicBezTo>
                  <a:close/>
                </a:path>
              </a:pathLst>
            </a:custGeom>
            <a:grpFill/>
            <a:ln>
              <a:noFill/>
            </a:ln>
          </p:spPr>
          <p:txBody>
            <a:bodyPr anchor="ctr"/>
            <a:lstStyle/>
            <a:p>
              <a:pPr algn="ctr"/>
              <a:endParaRPr/>
            </a:p>
          </p:txBody>
        </p:sp>
        <p:sp>
          <p:nvSpPr>
            <p:cNvPr id="91" name="Freeform: Shape 49"/>
            <p:cNvSpPr/>
            <p:nvPr/>
          </p:nvSpPr>
          <p:spPr bwMode="auto">
            <a:xfrm>
              <a:off x="3030402" y="2110080"/>
              <a:ext cx="84497" cy="58877"/>
            </a:xfrm>
            <a:custGeom>
              <a:avLst/>
              <a:gdLst>
                <a:gd name="T0" fmla="*/ 48 w 48"/>
                <a:gd name="T1" fmla="*/ 26 h 41"/>
                <a:gd name="T2" fmla="*/ 26 w 48"/>
                <a:gd name="T3" fmla="*/ 39 h 41"/>
                <a:gd name="T4" fmla="*/ 0 w 48"/>
                <a:gd name="T5" fmla="*/ 28 h 41"/>
                <a:gd name="T6" fmla="*/ 48 w 48"/>
                <a:gd name="T7" fmla="*/ 26 h 41"/>
              </a:gdLst>
              <a:ahLst/>
              <a:cxnLst>
                <a:cxn ang="0">
                  <a:pos x="T0" y="T1"/>
                </a:cxn>
                <a:cxn ang="0">
                  <a:pos x="T2" y="T3"/>
                </a:cxn>
                <a:cxn ang="0">
                  <a:pos x="T4" y="T5"/>
                </a:cxn>
                <a:cxn ang="0">
                  <a:pos x="T6" y="T7"/>
                </a:cxn>
              </a:cxnLst>
              <a:rect l="0" t="0" r="r" b="b"/>
              <a:pathLst>
                <a:path w="48" h="41">
                  <a:moveTo>
                    <a:pt x="48" y="26"/>
                  </a:moveTo>
                  <a:cubicBezTo>
                    <a:pt x="48" y="26"/>
                    <a:pt x="41" y="41"/>
                    <a:pt x="26" y="39"/>
                  </a:cubicBezTo>
                  <a:cubicBezTo>
                    <a:pt x="11" y="37"/>
                    <a:pt x="0" y="28"/>
                    <a:pt x="0" y="28"/>
                  </a:cubicBezTo>
                  <a:cubicBezTo>
                    <a:pt x="0" y="28"/>
                    <a:pt x="27" y="0"/>
                    <a:pt x="48" y="26"/>
                  </a:cubicBezTo>
                  <a:close/>
                </a:path>
              </a:pathLst>
            </a:custGeom>
            <a:grpFill/>
            <a:ln>
              <a:noFill/>
            </a:ln>
          </p:spPr>
          <p:txBody>
            <a:bodyPr anchor="ctr"/>
            <a:lstStyle/>
            <a:p>
              <a:pPr algn="ctr"/>
              <a:endParaRPr/>
            </a:p>
          </p:txBody>
        </p:sp>
        <p:sp>
          <p:nvSpPr>
            <p:cNvPr id="92" name="Freeform: Shape 50"/>
            <p:cNvSpPr/>
            <p:nvPr/>
          </p:nvSpPr>
          <p:spPr bwMode="auto">
            <a:xfrm>
              <a:off x="3097754" y="1965384"/>
              <a:ext cx="68577" cy="59874"/>
            </a:xfrm>
            <a:custGeom>
              <a:avLst/>
              <a:gdLst>
                <a:gd name="T0" fmla="*/ 39 w 39"/>
                <a:gd name="T1" fmla="*/ 34 h 41"/>
                <a:gd name="T2" fmla="*/ 13 w 39"/>
                <a:gd name="T3" fmla="*/ 30 h 41"/>
                <a:gd name="T4" fmla="*/ 0 w 39"/>
                <a:gd name="T5" fmla="*/ 6 h 41"/>
                <a:gd name="T6" fmla="*/ 39 w 39"/>
                <a:gd name="T7" fmla="*/ 34 h 41"/>
              </a:gdLst>
              <a:ahLst/>
              <a:cxnLst>
                <a:cxn ang="0">
                  <a:pos x="T0" y="T1"/>
                </a:cxn>
                <a:cxn ang="0">
                  <a:pos x="T2" y="T3"/>
                </a:cxn>
                <a:cxn ang="0">
                  <a:pos x="T4" y="T5"/>
                </a:cxn>
                <a:cxn ang="0">
                  <a:pos x="T6" y="T7"/>
                </a:cxn>
              </a:cxnLst>
              <a:rect l="0" t="0" r="r" b="b"/>
              <a:pathLst>
                <a:path w="39" h="41">
                  <a:moveTo>
                    <a:pt x="39" y="34"/>
                  </a:moveTo>
                  <a:cubicBezTo>
                    <a:pt x="39" y="34"/>
                    <a:pt x="24" y="41"/>
                    <a:pt x="13" y="30"/>
                  </a:cubicBezTo>
                  <a:cubicBezTo>
                    <a:pt x="3" y="20"/>
                    <a:pt x="0" y="6"/>
                    <a:pt x="0" y="6"/>
                  </a:cubicBezTo>
                  <a:cubicBezTo>
                    <a:pt x="0" y="6"/>
                    <a:pt x="37" y="0"/>
                    <a:pt x="39" y="34"/>
                  </a:cubicBezTo>
                  <a:close/>
                </a:path>
              </a:pathLst>
            </a:custGeom>
            <a:grpFill/>
            <a:ln>
              <a:noFill/>
            </a:ln>
          </p:spPr>
          <p:txBody>
            <a:bodyPr anchor="ctr"/>
            <a:lstStyle/>
            <a:p>
              <a:pPr algn="ctr"/>
              <a:endParaRPr/>
            </a:p>
          </p:txBody>
        </p:sp>
        <p:sp>
          <p:nvSpPr>
            <p:cNvPr id="93" name="Freeform: Shape 51"/>
            <p:cNvSpPr/>
            <p:nvPr/>
          </p:nvSpPr>
          <p:spPr bwMode="auto">
            <a:xfrm>
              <a:off x="3034075" y="1925468"/>
              <a:ext cx="53882" cy="45904"/>
            </a:xfrm>
            <a:custGeom>
              <a:avLst/>
              <a:gdLst>
                <a:gd name="T0" fmla="*/ 31 w 31"/>
                <a:gd name="T1" fmla="*/ 27 h 32"/>
                <a:gd name="T2" fmla="*/ 11 w 31"/>
                <a:gd name="T3" fmla="*/ 24 h 32"/>
                <a:gd name="T4" fmla="*/ 0 w 31"/>
                <a:gd name="T5" fmla="*/ 4 h 32"/>
                <a:gd name="T6" fmla="*/ 31 w 31"/>
                <a:gd name="T7" fmla="*/ 27 h 32"/>
              </a:gdLst>
              <a:ahLst/>
              <a:cxnLst>
                <a:cxn ang="0">
                  <a:pos x="T0" y="T1"/>
                </a:cxn>
                <a:cxn ang="0">
                  <a:pos x="T2" y="T3"/>
                </a:cxn>
                <a:cxn ang="0">
                  <a:pos x="T4" y="T5"/>
                </a:cxn>
                <a:cxn ang="0">
                  <a:pos x="T6" y="T7"/>
                </a:cxn>
              </a:cxnLst>
              <a:rect l="0" t="0" r="r" b="b"/>
              <a:pathLst>
                <a:path w="31" h="32">
                  <a:moveTo>
                    <a:pt x="31" y="27"/>
                  </a:moveTo>
                  <a:cubicBezTo>
                    <a:pt x="31" y="27"/>
                    <a:pt x="19" y="32"/>
                    <a:pt x="11" y="24"/>
                  </a:cubicBezTo>
                  <a:cubicBezTo>
                    <a:pt x="2" y="16"/>
                    <a:pt x="0" y="4"/>
                    <a:pt x="0" y="4"/>
                  </a:cubicBezTo>
                  <a:cubicBezTo>
                    <a:pt x="0" y="4"/>
                    <a:pt x="30" y="0"/>
                    <a:pt x="31" y="27"/>
                  </a:cubicBezTo>
                  <a:close/>
                </a:path>
              </a:pathLst>
            </a:custGeom>
            <a:grpFill/>
            <a:ln>
              <a:noFill/>
            </a:ln>
          </p:spPr>
          <p:txBody>
            <a:bodyPr anchor="ctr"/>
            <a:lstStyle/>
            <a:p>
              <a:pPr algn="ctr"/>
              <a:endParaRPr/>
            </a:p>
          </p:txBody>
        </p:sp>
        <p:sp>
          <p:nvSpPr>
            <p:cNvPr id="94" name="Freeform: Shape 52"/>
            <p:cNvSpPr/>
            <p:nvPr/>
          </p:nvSpPr>
          <p:spPr bwMode="auto">
            <a:xfrm>
              <a:off x="3130818" y="1906508"/>
              <a:ext cx="67353" cy="57878"/>
            </a:xfrm>
            <a:custGeom>
              <a:avLst/>
              <a:gdLst>
                <a:gd name="T0" fmla="*/ 32 w 38"/>
                <a:gd name="T1" fmla="*/ 36 h 40"/>
                <a:gd name="T2" fmla="*/ 8 w 38"/>
                <a:gd name="T3" fmla="*/ 27 h 40"/>
                <a:gd name="T4" fmla="*/ 0 w 38"/>
                <a:gd name="T5" fmla="*/ 0 h 40"/>
                <a:gd name="T6" fmla="*/ 32 w 38"/>
                <a:gd name="T7" fmla="*/ 36 h 40"/>
              </a:gdLst>
              <a:ahLst/>
              <a:cxnLst>
                <a:cxn ang="0">
                  <a:pos x="T0" y="T1"/>
                </a:cxn>
                <a:cxn ang="0">
                  <a:pos x="T2" y="T3"/>
                </a:cxn>
                <a:cxn ang="0">
                  <a:pos x="T4" y="T5"/>
                </a:cxn>
                <a:cxn ang="0">
                  <a:pos x="T6" y="T7"/>
                </a:cxn>
              </a:cxnLst>
              <a:rect l="0" t="0" r="r" b="b"/>
              <a:pathLst>
                <a:path w="38" h="40">
                  <a:moveTo>
                    <a:pt x="32" y="36"/>
                  </a:moveTo>
                  <a:cubicBezTo>
                    <a:pt x="32" y="36"/>
                    <a:pt x="16" y="40"/>
                    <a:pt x="8" y="27"/>
                  </a:cubicBezTo>
                  <a:cubicBezTo>
                    <a:pt x="0" y="15"/>
                    <a:pt x="0" y="0"/>
                    <a:pt x="0" y="0"/>
                  </a:cubicBezTo>
                  <a:cubicBezTo>
                    <a:pt x="0" y="0"/>
                    <a:pt x="38" y="4"/>
                    <a:pt x="32" y="36"/>
                  </a:cubicBezTo>
                  <a:close/>
                </a:path>
              </a:pathLst>
            </a:custGeom>
            <a:grpFill/>
            <a:ln>
              <a:noFill/>
            </a:ln>
          </p:spPr>
          <p:txBody>
            <a:bodyPr anchor="ctr"/>
            <a:lstStyle/>
            <a:p>
              <a:pPr algn="ctr"/>
              <a:endParaRPr/>
            </a:p>
          </p:txBody>
        </p:sp>
        <p:sp>
          <p:nvSpPr>
            <p:cNvPr id="95" name="Freeform: Shape 53"/>
            <p:cNvSpPr/>
            <p:nvPr/>
          </p:nvSpPr>
          <p:spPr bwMode="auto">
            <a:xfrm>
              <a:off x="3139390" y="1833661"/>
              <a:ext cx="67353" cy="57878"/>
            </a:xfrm>
            <a:custGeom>
              <a:avLst/>
              <a:gdLst>
                <a:gd name="T0" fmla="*/ 31 w 38"/>
                <a:gd name="T1" fmla="*/ 36 h 40"/>
                <a:gd name="T2" fmla="*/ 8 w 38"/>
                <a:gd name="T3" fmla="*/ 27 h 40"/>
                <a:gd name="T4" fmla="*/ 0 w 38"/>
                <a:gd name="T5" fmla="*/ 0 h 40"/>
                <a:gd name="T6" fmla="*/ 31 w 38"/>
                <a:gd name="T7" fmla="*/ 36 h 40"/>
              </a:gdLst>
              <a:ahLst/>
              <a:cxnLst>
                <a:cxn ang="0">
                  <a:pos x="T0" y="T1"/>
                </a:cxn>
                <a:cxn ang="0">
                  <a:pos x="T2" y="T3"/>
                </a:cxn>
                <a:cxn ang="0">
                  <a:pos x="T4" y="T5"/>
                </a:cxn>
                <a:cxn ang="0">
                  <a:pos x="T6" y="T7"/>
                </a:cxn>
              </a:cxnLst>
              <a:rect l="0" t="0" r="r" b="b"/>
              <a:pathLst>
                <a:path w="38" h="40">
                  <a:moveTo>
                    <a:pt x="31" y="36"/>
                  </a:moveTo>
                  <a:cubicBezTo>
                    <a:pt x="31" y="36"/>
                    <a:pt x="15" y="40"/>
                    <a:pt x="8" y="27"/>
                  </a:cubicBezTo>
                  <a:cubicBezTo>
                    <a:pt x="0" y="14"/>
                    <a:pt x="0" y="0"/>
                    <a:pt x="0" y="0"/>
                  </a:cubicBezTo>
                  <a:cubicBezTo>
                    <a:pt x="0" y="0"/>
                    <a:pt x="38" y="3"/>
                    <a:pt x="31" y="36"/>
                  </a:cubicBezTo>
                  <a:close/>
                </a:path>
              </a:pathLst>
            </a:custGeom>
            <a:grpFill/>
            <a:ln>
              <a:noFill/>
            </a:ln>
          </p:spPr>
          <p:txBody>
            <a:bodyPr anchor="ctr"/>
            <a:lstStyle/>
            <a:p>
              <a:pPr algn="ctr"/>
              <a:endParaRPr/>
            </a:p>
          </p:txBody>
        </p:sp>
        <p:sp>
          <p:nvSpPr>
            <p:cNvPr id="96" name="Freeform: Shape 54"/>
            <p:cNvSpPr/>
            <p:nvPr/>
          </p:nvSpPr>
          <p:spPr bwMode="auto">
            <a:xfrm>
              <a:off x="3324303" y="1751833"/>
              <a:ext cx="75924" cy="64864"/>
            </a:xfrm>
            <a:custGeom>
              <a:avLst/>
              <a:gdLst>
                <a:gd name="T0" fmla="*/ 11 w 43"/>
                <a:gd name="T1" fmla="*/ 45 h 45"/>
                <a:gd name="T2" fmla="*/ 7 w 43"/>
                <a:gd name="T3" fmla="*/ 20 h 45"/>
                <a:gd name="T4" fmla="*/ 27 w 43"/>
                <a:gd name="T5" fmla="*/ 0 h 45"/>
                <a:gd name="T6" fmla="*/ 11 w 43"/>
                <a:gd name="T7" fmla="*/ 45 h 45"/>
              </a:gdLst>
              <a:ahLst/>
              <a:cxnLst>
                <a:cxn ang="0">
                  <a:pos x="T0" y="T1"/>
                </a:cxn>
                <a:cxn ang="0">
                  <a:pos x="T2" y="T3"/>
                </a:cxn>
                <a:cxn ang="0">
                  <a:pos x="T4" y="T5"/>
                </a:cxn>
                <a:cxn ang="0">
                  <a:pos x="T6" y="T7"/>
                </a:cxn>
              </a:cxnLst>
              <a:rect l="0" t="0" r="r" b="b"/>
              <a:pathLst>
                <a:path w="43" h="45">
                  <a:moveTo>
                    <a:pt x="11" y="45"/>
                  </a:moveTo>
                  <a:cubicBezTo>
                    <a:pt x="11" y="45"/>
                    <a:pt x="0" y="33"/>
                    <a:pt x="7" y="20"/>
                  </a:cubicBezTo>
                  <a:cubicBezTo>
                    <a:pt x="14" y="7"/>
                    <a:pt x="27" y="0"/>
                    <a:pt x="27" y="0"/>
                  </a:cubicBezTo>
                  <a:cubicBezTo>
                    <a:pt x="27" y="0"/>
                    <a:pt x="43" y="34"/>
                    <a:pt x="11" y="45"/>
                  </a:cubicBezTo>
                  <a:close/>
                </a:path>
              </a:pathLst>
            </a:custGeom>
            <a:grpFill/>
            <a:ln>
              <a:noFill/>
            </a:ln>
          </p:spPr>
          <p:txBody>
            <a:bodyPr anchor="ctr"/>
            <a:lstStyle/>
            <a:p>
              <a:pPr algn="ctr"/>
              <a:endParaRPr/>
            </a:p>
          </p:txBody>
        </p:sp>
        <p:sp>
          <p:nvSpPr>
            <p:cNvPr id="97" name="Freeform: Shape 55"/>
            <p:cNvSpPr/>
            <p:nvPr/>
          </p:nvSpPr>
          <p:spPr bwMode="auto">
            <a:xfrm>
              <a:off x="3583915" y="1909502"/>
              <a:ext cx="62454" cy="48898"/>
            </a:xfrm>
            <a:custGeom>
              <a:avLst/>
              <a:gdLst>
                <a:gd name="T0" fmla="*/ 3 w 35"/>
                <a:gd name="T1" fmla="*/ 29 h 34"/>
                <a:gd name="T2" fmla="*/ 11 w 35"/>
                <a:gd name="T3" fmla="*/ 8 h 34"/>
                <a:gd name="T4" fmla="*/ 35 w 35"/>
                <a:gd name="T5" fmla="*/ 0 h 34"/>
                <a:gd name="T6" fmla="*/ 3 w 35"/>
                <a:gd name="T7" fmla="*/ 29 h 34"/>
              </a:gdLst>
              <a:ahLst/>
              <a:cxnLst>
                <a:cxn ang="0">
                  <a:pos x="T0" y="T1"/>
                </a:cxn>
                <a:cxn ang="0">
                  <a:pos x="T2" y="T3"/>
                </a:cxn>
                <a:cxn ang="0">
                  <a:pos x="T4" y="T5"/>
                </a:cxn>
                <a:cxn ang="0">
                  <a:pos x="T6" y="T7"/>
                </a:cxn>
              </a:cxnLst>
              <a:rect l="0" t="0" r="r" b="b"/>
              <a:pathLst>
                <a:path w="35" h="34">
                  <a:moveTo>
                    <a:pt x="3" y="29"/>
                  </a:moveTo>
                  <a:cubicBezTo>
                    <a:pt x="3" y="29"/>
                    <a:pt x="0" y="15"/>
                    <a:pt x="11" y="8"/>
                  </a:cubicBezTo>
                  <a:cubicBezTo>
                    <a:pt x="22" y="0"/>
                    <a:pt x="35" y="0"/>
                    <a:pt x="35" y="0"/>
                  </a:cubicBezTo>
                  <a:cubicBezTo>
                    <a:pt x="35" y="0"/>
                    <a:pt x="33" y="34"/>
                    <a:pt x="3" y="29"/>
                  </a:cubicBezTo>
                  <a:close/>
                </a:path>
              </a:pathLst>
            </a:custGeom>
            <a:grpFill/>
            <a:ln>
              <a:noFill/>
            </a:ln>
          </p:spPr>
          <p:txBody>
            <a:bodyPr anchor="ctr"/>
            <a:lstStyle/>
            <a:p>
              <a:pPr algn="ctr"/>
              <a:endParaRPr/>
            </a:p>
          </p:txBody>
        </p:sp>
        <p:sp>
          <p:nvSpPr>
            <p:cNvPr id="98" name="Freeform: Shape 56"/>
            <p:cNvSpPr/>
            <p:nvPr/>
          </p:nvSpPr>
          <p:spPr bwMode="auto">
            <a:xfrm>
              <a:off x="3686781" y="2029250"/>
              <a:ext cx="61229" cy="48898"/>
            </a:xfrm>
            <a:custGeom>
              <a:avLst/>
              <a:gdLst>
                <a:gd name="T0" fmla="*/ 3 w 35"/>
                <a:gd name="T1" fmla="*/ 28 h 34"/>
                <a:gd name="T2" fmla="*/ 11 w 35"/>
                <a:gd name="T3" fmla="*/ 7 h 34"/>
                <a:gd name="T4" fmla="*/ 35 w 35"/>
                <a:gd name="T5" fmla="*/ 0 h 34"/>
                <a:gd name="T6" fmla="*/ 3 w 35"/>
                <a:gd name="T7" fmla="*/ 28 h 34"/>
              </a:gdLst>
              <a:ahLst/>
              <a:cxnLst>
                <a:cxn ang="0">
                  <a:pos x="T0" y="T1"/>
                </a:cxn>
                <a:cxn ang="0">
                  <a:pos x="T2" y="T3"/>
                </a:cxn>
                <a:cxn ang="0">
                  <a:pos x="T4" y="T5"/>
                </a:cxn>
                <a:cxn ang="0">
                  <a:pos x="T6" y="T7"/>
                </a:cxn>
              </a:cxnLst>
              <a:rect l="0" t="0" r="r" b="b"/>
              <a:pathLst>
                <a:path w="35" h="34">
                  <a:moveTo>
                    <a:pt x="3" y="28"/>
                  </a:moveTo>
                  <a:cubicBezTo>
                    <a:pt x="3" y="28"/>
                    <a:pt x="0" y="14"/>
                    <a:pt x="11" y="7"/>
                  </a:cubicBezTo>
                  <a:cubicBezTo>
                    <a:pt x="22" y="0"/>
                    <a:pt x="35" y="0"/>
                    <a:pt x="35" y="0"/>
                  </a:cubicBezTo>
                  <a:cubicBezTo>
                    <a:pt x="35" y="0"/>
                    <a:pt x="32" y="34"/>
                    <a:pt x="3" y="28"/>
                  </a:cubicBezTo>
                  <a:close/>
                </a:path>
              </a:pathLst>
            </a:custGeom>
            <a:grpFill/>
            <a:ln>
              <a:noFill/>
            </a:ln>
          </p:spPr>
          <p:txBody>
            <a:bodyPr anchor="ctr"/>
            <a:lstStyle/>
            <a:p>
              <a:pPr algn="ctr"/>
              <a:endParaRPr/>
            </a:p>
          </p:txBody>
        </p:sp>
        <p:sp>
          <p:nvSpPr>
            <p:cNvPr id="99" name="Freeform: Shape 57"/>
            <p:cNvSpPr/>
            <p:nvPr/>
          </p:nvSpPr>
          <p:spPr bwMode="auto">
            <a:xfrm>
              <a:off x="2977744" y="2036235"/>
              <a:ext cx="75924" cy="52889"/>
            </a:xfrm>
            <a:custGeom>
              <a:avLst/>
              <a:gdLst>
                <a:gd name="T0" fmla="*/ 43 w 43"/>
                <a:gd name="T1" fmla="*/ 25 h 37"/>
                <a:gd name="T2" fmla="*/ 22 w 43"/>
                <a:gd name="T3" fmla="*/ 34 h 37"/>
                <a:gd name="T4" fmla="*/ 0 w 43"/>
                <a:gd name="T5" fmla="*/ 21 h 37"/>
                <a:gd name="T6" fmla="*/ 43 w 43"/>
                <a:gd name="T7" fmla="*/ 25 h 37"/>
              </a:gdLst>
              <a:ahLst/>
              <a:cxnLst>
                <a:cxn ang="0">
                  <a:pos x="T0" y="T1"/>
                </a:cxn>
                <a:cxn ang="0">
                  <a:pos x="T2" y="T3"/>
                </a:cxn>
                <a:cxn ang="0">
                  <a:pos x="T4" y="T5"/>
                </a:cxn>
                <a:cxn ang="0">
                  <a:pos x="T6" y="T7"/>
                </a:cxn>
              </a:cxnLst>
              <a:rect l="0" t="0" r="r" b="b"/>
              <a:pathLst>
                <a:path w="43" h="37">
                  <a:moveTo>
                    <a:pt x="43" y="25"/>
                  </a:moveTo>
                  <a:cubicBezTo>
                    <a:pt x="43" y="25"/>
                    <a:pt x="35" y="37"/>
                    <a:pt x="22" y="34"/>
                  </a:cubicBezTo>
                  <a:cubicBezTo>
                    <a:pt x="9" y="31"/>
                    <a:pt x="0" y="21"/>
                    <a:pt x="0" y="21"/>
                  </a:cubicBezTo>
                  <a:cubicBezTo>
                    <a:pt x="0" y="21"/>
                    <a:pt x="27" y="0"/>
                    <a:pt x="43" y="25"/>
                  </a:cubicBezTo>
                  <a:close/>
                </a:path>
              </a:pathLst>
            </a:custGeom>
            <a:grpFill/>
            <a:ln>
              <a:noFill/>
            </a:ln>
          </p:spPr>
          <p:txBody>
            <a:bodyPr anchor="ctr"/>
            <a:lstStyle/>
            <a:p>
              <a:pPr algn="ctr"/>
              <a:endParaRPr/>
            </a:p>
          </p:txBody>
        </p:sp>
        <p:sp>
          <p:nvSpPr>
            <p:cNvPr id="100" name="Freeform: Shape 58"/>
            <p:cNvSpPr/>
            <p:nvPr/>
          </p:nvSpPr>
          <p:spPr bwMode="auto">
            <a:xfrm>
              <a:off x="3327976" y="1842642"/>
              <a:ext cx="68577" cy="68856"/>
            </a:xfrm>
            <a:custGeom>
              <a:avLst/>
              <a:gdLst>
                <a:gd name="T0" fmla="*/ 15 w 39"/>
                <a:gd name="T1" fmla="*/ 48 h 48"/>
                <a:gd name="T2" fmla="*/ 1 w 39"/>
                <a:gd name="T3" fmla="*/ 26 h 48"/>
                <a:gd name="T4" fmla="*/ 11 w 39"/>
                <a:gd name="T5" fmla="*/ 0 h 48"/>
                <a:gd name="T6" fmla="*/ 15 w 39"/>
                <a:gd name="T7" fmla="*/ 48 h 48"/>
              </a:gdLst>
              <a:ahLst/>
              <a:cxnLst>
                <a:cxn ang="0">
                  <a:pos x="T0" y="T1"/>
                </a:cxn>
                <a:cxn ang="0">
                  <a:pos x="T2" y="T3"/>
                </a:cxn>
                <a:cxn ang="0">
                  <a:pos x="T4" y="T5"/>
                </a:cxn>
                <a:cxn ang="0">
                  <a:pos x="T6" y="T7"/>
                </a:cxn>
              </a:cxnLst>
              <a:rect l="0" t="0" r="r" b="b"/>
              <a:pathLst>
                <a:path w="39" h="48">
                  <a:moveTo>
                    <a:pt x="15" y="48"/>
                  </a:moveTo>
                  <a:cubicBezTo>
                    <a:pt x="15" y="48"/>
                    <a:pt x="0" y="41"/>
                    <a:pt x="1" y="26"/>
                  </a:cubicBezTo>
                  <a:cubicBezTo>
                    <a:pt x="2" y="11"/>
                    <a:pt x="11" y="0"/>
                    <a:pt x="11" y="0"/>
                  </a:cubicBezTo>
                  <a:cubicBezTo>
                    <a:pt x="11" y="0"/>
                    <a:pt x="39" y="25"/>
                    <a:pt x="15" y="48"/>
                  </a:cubicBezTo>
                  <a:close/>
                </a:path>
              </a:pathLst>
            </a:custGeom>
            <a:grpFill/>
            <a:ln>
              <a:noFill/>
            </a:ln>
          </p:spPr>
          <p:txBody>
            <a:bodyPr anchor="ctr"/>
            <a:lstStyle/>
            <a:p>
              <a:pPr algn="ctr"/>
              <a:endParaRPr/>
            </a:p>
          </p:txBody>
        </p:sp>
        <p:sp>
          <p:nvSpPr>
            <p:cNvPr id="101" name="Freeform: Shape 59"/>
            <p:cNvSpPr/>
            <p:nvPr/>
          </p:nvSpPr>
          <p:spPr bwMode="auto">
            <a:xfrm>
              <a:off x="3046321" y="2006298"/>
              <a:ext cx="68577" cy="56881"/>
            </a:xfrm>
            <a:custGeom>
              <a:avLst/>
              <a:gdLst>
                <a:gd name="T0" fmla="*/ 39 w 39"/>
                <a:gd name="T1" fmla="*/ 33 h 40"/>
                <a:gd name="T2" fmla="*/ 14 w 39"/>
                <a:gd name="T3" fmla="*/ 30 h 40"/>
                <a:gd name="T4" fmla="*/ 0 w 39"/>
                <a:gd name="T5" fmla="*/ 5 h 40"/>
                <a:gd name="T6" fmla="*/ 39 w 39"/>
                <a:gd name="T7" fmla="*/ 33 h 40"/>
              </a:gdLst>
              <a:ahLst/>
              <a:cxnLst>
                <a:cxn ang="0">
                  <a:pos x="T0" y="T1"/>
                </a:cxn>
                <a:cxn ang="0">
                  <a:pos x="T2" y="T3"/>
                </a:cxn>
                <a:cxn ang="0">
                  <a:pos x="T4" y="T5"/>
                </a:cxn>
                <a:cxn ang="0">
                  <a:pos x="T6" y="T7"/>
                </a:cxn>
              </a:cxnLst>
              <a:rect l="0" t="0" r="r" b="b"/>
              <a:pathLst>
                <a:path w="39" h="40">
                  <a:moveTo>
                    <a:pt x="39" y="33"/>
                  </a:moveTo>
                  <a:cubicBezTo>
                    <a:pt x="39" y="33"/>
                    <a:pt x="24" y="40"/>
                    <a:pt x="14" y="30"/>
                  </a:cubicBezTo>
                  <a:cubicBezTo>
                    <a:pt x="3" y="19"/>
                    <a:pt x="0" y="5"/>
                    <a:pt x="0" y="5"/>
                  </a:cubicBezTo>
                  <a:cubicBezTo>
                    <a:pt x="0" y="5"/>
                    <a:pt x="38" y="0"/>
                    <a:pt x="39" y="33"/>
                  </a:cubicBezTo>
                  <a:close/>
                </a:path>
              </a:pathLst>
            </a:custGeom>
            <a:grpFill/>
            <a:ln>
              <a:noFill/>
            </a:ln>
          </p:spPr>
          <p:txBody>
            <a:bodyPr anchor="ctr"/>
            <a:lstStyle/>
            <a:p>
              <a:pPr algn="ctr"/>
              <a:endParaRPr/>
            </a:p>
          </p:txBody>
        </p:sp>
        <p:sp>
          <p:nvSpPr>
            <p:cNvPr id="102" name="Freeform: Shape 60"/>
            <p:cNvSpPr/>
            <p:nvPr/>
          </p:nvSpPr>
          <p:spPr bwMode="auto">
            <a:xfrm>
              <a:off x="3211641" y="1875573"/>
              <a:ext cx="99192" cy="97795"/>
            </a:xfrm>
            <a:custGeom>
              <a:avLst/>
              <a:gdLst>
                <a:gd name="T0" fmla="*/ 25 w 56"/>
                <a:gd name="T1" fmla="*/ 68 h 68"/>
                <a:gd name="T2" fmla="*/ 1 w 56"/>
                <a:gd name="T3" fmla="*/ 40 h 68"/>
                <a:gd name="T4" fmla="*/ 11 w 56"/>
                <a:gd name="T5" fmla="*/ 0 h 68"/>
                <a:gd name="T6" fmla="*/ 25 w 56"/>
                <a:gd name="T7" fmla="*/ 68 h 68"/>
              </a:gdLst>
              <a:ahLst/>
              <a:cxnLst>
                <a:cxn ang="0">
                  <a:pos x="T0" y="T1"/>
                </a:cxn>
                <a:cxn ang="0">
                  <a:pos x="T2" y="T3"/>
                </a:cxn>
                <a:cxn ang="0">
                  <a:pos x="T4" y="T5"/>
                </a:cxn>
                <a:cxn ang="0">
                  <a:pos x="T6" y="T7"/>
                </a:cxn>
              </a:cxnLst>
              <a:rect l="0" t="0" r="r" b="b"/>
              <a:pathLst>
                <a:path w="56" h="68">
                  <a:moveTo>
                    <a:pt x="25" y="68"/>
                  </a:moveTo>
                  <a:cubicBezTo>
                    <a:pt x="25" y="68"/>
                    <a:pt x="3" y="61"/>
                    <a:pt x="1" y="40"/>
                  </a:cubicBezTo>
                  <a:cubicBezTo>
                    <a:pt x="0" y="19"/>
                    <a:pt x="11" y="0"/>
                    <a:pt x="11" y="0"/>
                  </a:cubicBezTo>
                  <a:cubicBezTo>
                    <a:pt x="11" y="0"/>
                    <a:pt x="56" y="31"/>
                    <a:pt x="25" y="68"/>
                  </a:cubicBezTo>
                  <a:close/>
                </a:path>
              </a:pathLst>
            </a:custGeom>
            <a:grpFill/>
            <a:ln>
              <a:noFill/>
            </a:ln>
          </p:spPr>
          <p:txBody>
            <a:bodyPr anchor="ctr"/>
            <a:lstStyle/>
            <a:p>
              <a:pPr algn="ctr"/>
              <a:endParaRPr/>
            </a:p>
          </p:txBody>
        </p:sp>
        <p:sp>
          <p:nvSpPr>
            <p:cNvPr id="103" name="Freeform: Shape 61"/>
            <p:cNvSpPr/>
            <p:nvPr/>
          </p:nvSpPr>
          <p:spPr bwMode="auto">
            <a:xfrm>
              <a:off x="3372061" y="1977359"/>
              <a:ext cx="143277" cy="119748"/>
            </a:xfrm>
            <a:custGeom>
              <a:avLst/>
              <a:gdLst>
                <a:gd name="T0" fmla="*/ 21 w 81"/>
                <a:gd name="T1" fmla="*/ 83 h 83"/>
                <a:gd name="T2" fmla="*/ 14 w 81"/>
                <a:gd name="T3" fmla="*/ 36 h 83"/>
                <a:gd name="T4" fmla="*/ 51 w 81"/>
                <a:gd name="T5" fmla="*/ 0 h 83"/>
                <a:gd name="T6" fmla="*/ 21 w 81"/>
                <a:gd name="T7" fmla="*/ 83 h 83"/>
              </a:gdLst>
              <a:ahLst/>
              <a:cxnLst>
                <a:cxn ang="0">
                  <a:pos x="T0" y="T1"/>
                </a:cxn>
                <a:cxn ang="0">
                  <a:pos x="T2" y="T3"/>
                </a:cxn>
                <a:cxn ang="0">
                  <a:pos x="T4" y="T5"/>
                </a:cxn>
                <a:cxn ang="0">
                  <a:pos x="T6" y="T7"/>
                </a:cxn>
              </a:cxnLst>
              <a:rect l="0" t="0" r="r" b="b"/>
              <a:pathLst>
                <a:path w="81" h="83">
                  <a:moveTo>
                    <a:pt x="21" y="83"/>
                  </a:moveTo>
                  <a:cubicBezTo>
                    <a:pt x="21" y="83"/>
                    <a:pt x="0" y="60"/>
                    <a:pt x="14" y="36"/>
                  </a:cubicBezTo>
                  <a:cubicBezTo>
                    <a:pt x="27" y="12"/>
                    <a:pt x="51" y="0"/>
                    <a:pt x="51" y="0"/>
                  </a:cubicBezTo>
                  <a:cubicBezTo>
                    <a:pt x="51" y="0"/>
                    <a:pt x="81" y="65"/>
                    <a:pt x="21" y="83"/>
                  </a:cubicBezTo>
                  <a:close/>
                </a:path>
              </a:pathLst>
            </a:custGeom>
            <a:grpFill/>
            <a:ln>
              <a:noFill/>
            </a:ln>
          </p:spPr>
          <p:txBody>
            <a:bodyPr anchor="ctr"/>
            <a:lstStyle/>
            <a:p>
              <a:pPr algn="ctr"/>
              <a:endParaRPr/>
            </a:p>
          </p:txBody>
        </p:sp>
        <p:sp>
          <p:nvSpPr>
            <p:cNvPr id="104" name="Freeform: Shape 62"/>
            <p:cNvSpPr/>
            <p:nvPr/>
          </p:nvSpPr>
          <p:spPr bwMode="auto">
            <a:xfrm>
              <a:off x="3479825" y="2033242"/>
              <a:ext cx="91844" cy="73845"/>
            </a:xfrm>
            <a:custGeom>
              <a:avLst/>
              <a:gdLst>
                <a:gd name="T0" fmla="*/ 10 w 52"/>
                <a:gd name="T1" fmla="*/ 51 h 51"/>
                <a:gd name="T2" fmla="*/ 12 w 52"/>
                <a:gd name="T3" fmla="*/ 19 h 51"/>
                <a:gd name="T4" fmla="*/ 42 w 52"/>
                <a:gd name="T5" fmla="*/ 0 h 51"/>
                <a:gd name="T6" fmla="*/ 10 w 52"/>
                <a:gd name="T7" fmla="*/ 51 h 51"/>
              </a:gdLst>
              <a:ahLst/>
              <a:cxnLst>
                <a:cxn ang="0">
                  <a:pos x="T0" y="T1"/>
                </a:cxn>
                <a:cxn ang="0">
                  <a:pos x="T2" y="T3"/>
                </a:cxn>
                <a:cxn ang="0">
                  <a:pos x="T4" y="T5"/>
                </a:cxn>
                <a:cxn ang="0">
                  <a:pos x="T6" y="T7"/>
                </a:cxn>
              </a:cxnLst>
              <a:rect l="0" t="0" r="r" b="b"/>
              <a:pathLst>
                <a:path w="52" h="51">
                  <a:moveTo>
                    <a:pt x="10" y="51"/>
                  </a:moveTo>
                  <a:cubicBezTo>
                    <a:pt x="10" y="51"/>
                    <a:pt x="0" y="33"/>
                    <a:pt x="12" y="19"/>
                  </a:cubicBezTo>
                  <a:cubicBezTo>
                    <a:pt x="24" y="5"/>
                    <a:pt x="42" y="0"/>
                    <a:pt x="42" y="0"/>
                  </a:cubicBezTo>
                  <a:cubicBezTo>
                    <a:pt x="42" y="0"/>
                    <a:pt x="52" y="47"/>
                    <a:pt x="10" y="51"/>
                  </a:cubicBezTo>
                  <a:close/>
                </a:path>
              </a:pathLst>
            </a:custGeom>
            <a:grpFill/>
            <a:ln>
              <a:noFill/>
            </a:ln>
          </p:spPr>
          <p:txBody>
            <a:bodyPr anchor="ctr"/>
            <a:lstStyle/>
            <a:p>
              <a:pPr algn="ctr"/>
              <a:endParaRPr/>
            </a:p>
          </p:txBody>
        </p:sp>
        <p:sp>
          <p:nvSpPr>
            <p:cNvPr id="105" name="Freeform: Shape 63"/>
            <p:cNvSpPr/>
            <p:nvPr/>
          </p:nvSpPr>
          <p:spPr bwMode="auto">
            <a:xfrm>
              <a:off x="3575343" y="2036235"/>
              <a:ext cx="91844" cy="73845"/>
            </a:xfrm>
            <a:custGeom>
              <a:avLst/>
              <a:gdLst>
                <a:gd name="T0" fmla="*/ 0 w 52"/>
                <a:gd name="T1" fmla="*/ 33 h 51"/>
                <a:gd name="T2" fmla="*/ 17 w 52"/>
                <a:gd name="T3" fmla="*/ 7 h 51"/>
                <a:gd name="T4" fmla="*/ 52 w 52"/>
                <a:gd name="T5" fmla="*/ 5 h 51"/>
                <a:gd name="T6" fmla="*/ 0 w 52"/>
                <a:gd name="T7" fmla="*/ 33 h 51"/>
              </a:gdLst>
              <a:ahLst/>
              <a:cxnLst>
                <a:cxn ang="0">
                  <a:pos x="T0" y="T1"/>
                </a:cxn>
                <a:cxn ang="0">
                  <a:pos x="T2" y="T3"/>
                </a:cxn>
                <a:cxn ang="0">
                  <a:pos x="T4" y="T5"/>
                </a:cxn>
                <a:cxn ang="0">
                  <a:pos x="T6" y="T7"/>
                </a:cxn>
              </a:cxnLst>
              <a:rect l="0" t="0" r="r" b="b"/>
              <a:pathLst>
                <a:path w="52" h="51">
                  <a:moveTo>
                    <a:pt x="0" y="33"/>
                  </a:moveTo>
                  <a:cubicBezTo>
                    <a:pt x="0" y="33"/>
                    <a:pt x="0" y="13"/>
                    <a:pt x="17" y="7"/>
                  </a:cubicBezTo>
                  <a:cubicBezTo>
                    <a:pt x="35" y="0"/>
                    <a:pt x="52" y="5"/>
                    <a:pt x="52" y="5"/>
                  </a:cubicBezTo>
                  <a:cubicBezTo>
                    <a:pt x="52" y="5"/>
                    <a:pt x="38" y="51"/>
                    <a:pt x="0" y="33"/>
                  </a:cubicBezTo>
                  <a:close/>
                </a:path>
              </a:pathLst>
            </a:custGeom>
            <a:grpFill/>
            <a:ln>
              <a:noFill/>
            </a:ln>
          </p:spPr>
          <p:txBody>
            <a:bodyPr anchor="ctr"/>
            <a:lstStyle/>
            <a:p>
              <a:pPr algn="ctr"/>
              <a:endParaRPr/>
            </a:p>
          </p:txBody>
        </p:sp>
        <p:sp>
          <p:nvSpPr>
            <p:cNvPr id="106" name="Freeform: Shape 64"/>
            <p:cNvSpPr/>
            <p:nvPr/>
          </p:nvSpPr>
          <p:spPr bwMode="auto">
            <a:xfrm>
              <a:off x="3564322" y="1977359"/>
              <a:ext cx="94294" cy="72847"/>
            </a:xfrm>
            <a:custGeom>
              <a:avLst/>
              <a:gdLst>
                <a:gd name="T0" fmla="*/ 0 w 53"/>
                <a:gd name="T1" fmla="*/ 33 h 51"/>
                <a:gd name="T2" fmla="*/ 18 w 53"/>
                <a:gd name="T3" fmla="*/ 6 h 51"/>
                <a:gd name="T4" fmla="*/ 53 w 53"/>
                <a:gd name="T5" fmla="*/ 5 h 51"/>
                <a:gd name="T6" fmla="*/ 0 w 53"/>
                <a:gd name="T7" fmla="*/ 33 h 51"/>
              </a:gdLst>
              <a:ahLst/>
              <a:cxnLst>
                <a:cxn ang="0">
                  <a:pos x="T0" y="T1"/>
                </a:cxn>
                <a:cxn ang="0">
                  <a:pos x="T2" y="T3"/>
                </a:cxn>
                <a:cxn ang="0">
                  <a:pos x="T4" y="T5"/>
                </a:cxn>
                <a:cxn ang="0">
                  <a:pos x="T6" y="T7"/>
                </a:cxn>
              </a:cxnLst>
              <a:rect l="0" t="0" r="r" b="b"/>
              <a:pathLst>
                <a:path w="53" h="51">
                  <a:moveTo>
                    <a:pt x="0" y="33"/>
                  </a:moveTo>
                  <a:cubicBezTo>
                    <a:pt x="0" y="33"/>
                    <a:pt x="0" y="12"/>
                    <a:pt x="18" y="6"/>
                  </a:cubicBezTo>
                  <a:cubicBezTo>
                    <a:pt x="35" y="0"/>
                    <a:pt x="53" y="5"/>
                    <a:pt x="53" y="5"/>
                  </a:cubicBezTo>
                  <a:cubicBezTo>
                    <a:pt x="53" y="5"/>
                    <a:pt x="38" y="51"/>
                    <a:pt x="0" y="33"/>
                  </a:cubicBezTo>
                  <a:close/>
                </a:path>
              </a:pathLst>
            </a:custGeom>
            <a:grpFill/>
            <a:ln>
              <a:noFill/>
            </a:ln>
          </p:spPr>
          <p:txBody>
            <a:bodyPr anchor="ctr"/>
            <a:lstStyle/>
            <a:p>
              <a:pPr algn="ctr"/>
              <a:endParaRPr/>
            </a:p>
          </p:txBody>
        </p:sp>
        <p:sp>
          <p:nvSpPr>
            <p:cNvPr id="107" name="Freeform: Shape 65"/>
            <p:cNvSpPr/>
            <p:nvPr/>
          </p:nvSpPr>
          <p:spPr bwMode="auto">
            <a:xfrm>
              <a:off x="3488397" y="1931456"/>
              <a:ext cx="91844" cy="71849"/>
            </a:xfrm>
            <a:custGeom>
              <a:avLst/>
              <a:gdLst>
                <a:gd name="T0" fmla="*/ 11 w 52"/>
                <a:gd name="T1" fmla="*/ 50 h 50"/>
                <a:gd name="T2" fmla="*/ 12 w 52"/>
                <a:gd name="T3" fmla="*/ 19 h 50"/>
                <a:gd name="T4" fmla="*/ 42 w 52"/>
                <a:gd name="T5" fmla="*/ 0 h 50"/>
                <a:gd name="T6" fmla="*/ 11 w 52"/>
                <a:gd name="T7" fmla="*/ 50 h 50"/>
              </a:gdLst>
              <a:ahLst/>
              <a:cxnLst>
                <a:cxn ang="0">
                  <a:pos x="T0" y="T1"/>
                </a:cxn>
                <a:cxn ang="0">
                  <a:pos x="T2" y="T3"/>
                </a:cxn>
                <a:cxn ang="0">
                  <a:pos x="T4" y="T5"/>
                </a:cxn>
                <a:cxn ang="0">
                  <a:pos x="T6" y="T7"/>
                </a:cxn>
              </a:cxnLst>
              <a:rect l="0" t="0" r="r" b="b"/>
              <a:pathLst>
                <a:path w="52" h="50">
                  <a:moveTo>
                    <a:pt x="11" y="50"/>
                  </a:moveTo>
                  <a:cubicBezTo>
                    <a:pt x="11" y="50"/>
                    <a:pt x="0" y="33"/>
                    <a:pt x="12" y="19"/>
                  </a:cubicBezTo>
                  <a:cubicBezTo>
                    <a:pt x="24" y="5"/>
                    <a:pt x="42" y="0"/>
                    <a:pt x="42" y="0"/>
                  </a:cubicBezTo>
                  <a:cubicBezTo>
                    <a:pt x="42" y="0"/>
                    <a:pt x="52" y="46"/>
                    <a:pt x="11" y="50"/>
                  </a:cubicBezTo>
                  <a:close/>
                </a:path>
              </a:pathLst>
            </a:custGeom>
            <a:grpFill/>
            <a:ln>
              <a:noFill/>
            </a:ln>
          </p:spPr>
          <p:txBody>
            <a:bodyPr anchor="ctr"/>
            <a:lstStyle/>
            <a:p>
              <a:pPr algn="ctr"/>
              <a:endParaRPr/>
            </a:p>
          </p:txBody>
        </p:sp>
        <p:sp>
          <p:nvSpPr>
            <p:cNvPr id="108" name="Freeform: Shape 66"/>
            <p:cNvSpPr/>
            <p:nvPr/>
          </p:nvSpPr>
          <p:spPr bwMode="auto">
            <a:xfrm>
              <a:off x="3468804" y="1855615"/>
              <a:ext cx="91844" cy="72847"/>
            </a:xfrm>
            <a:custGeom>
              <a:avLst/>
              <a:gdLst>
                <a:gd name="T0" fmla="*/ 11 w 52"/>
                <a:gd name="T1" fmla="*/ 51 h 51"/>
                <a:gd name="T2" fmla="*/ 12 w 52"/>
                <a:gd name="T3" fmla="*/ 19 h 51"/>
                <a:gd name="T4" fmla="*/ 42 w 52"/>
                <a:gd name="T5" fmla="*/ 0 h 51"/>
                <a:gd name="T6" fmla="*/ 11 w 52"/>
                <a:gd name="T7" fmla="*/ 51 h 51"/>
              </a:gdLst>
              <a:ahLst/>
              <a:cxnLst>
                <a:cxn ang="0">
                  <a:pos x="T0" y="T1"/>
                </a:cxn>
                <a:cxn ang="0">
                  <a:pos x="T2" y="T3"/>
                </a:cxn>
                <a:cxn ang="0">
                  <a:pos x="T4" y="T5"/>
                </a:cxn>
                <a:cxn ang="0">
                  <a:pos x="T6" y="T7"/>
                </a:cxn>
              </a:cxnLst>
              <a:rect l="0" t="0" r="r" b="b"/>
              <a:pathLst>
                <a:path w="52" h="51">
                  <a:moveTo>
                    <a:pt x="11" y="51"/>
                  </a:moveTo>
                  <a:cubicBezTo>
                    <a:pt x="11" y="51"/>
                    <a:pt x="0" y="33"/>
                    <a:pt x="12" y="19"/>
                  </a:cubicBezTo>
                  <a:cubicBezTo>
                    <a:pt x="24" y="5"/>
                    <a:pt x="42" y="0"/>
                    <a:pt x="42" y="0"/>
                  </a:cubicBezTo>
                  <a:cubicBezTo>
                    <a:pt x="42" y="0"/>
                    <a:pt x="52" y="47"/>
                    <a:pt x="11" y="51"/>
                  </a:cubicBezTo>
                  <a:close/>
                </a:path>
              </a:pathLst>
            </a:custGeom>
            <a:grpFill/>
            <a:ln>
              <a:noFill/>
            </a:ln>
          </p:spPr>
          <p:txBody>
            <a:bodyPr anchor="ctr"/>
            <a:lstStyle/>
            <a:p>
              <a:pPr algn="ctr"/>
              <a:endParaRPr/>
            </a:p>
          </p:txBody>
        </p:sp>
        <p:sp>
          <p:nvSpPr>
            <p:cNvPr id="109" name="Freeform: Shape 67"/>
            <p:cNvSpPr/>
            <p:nvPr/>
          </p:nvSpPr>
          <p:spPr bwMode="auto">
            <a:xfrm>
              <a:off x="3383083" y="1793745"/>
              <a:ext cx="89395" cy="72847"/>
            </a:xfrm>
            <a:custGeom>
              <a:avLst/>
              <a:gdLst>
                <a:gd name="T0" fmla="*/ 10 w 51"/>
                <a:gd name="T1" fmla="*/ 51 h 51"/>
                <a:gd name="T2" fmla="*/ 11 w 51"/>
                <a:gd name="T3" fmla="*/ 19 h 51"/>
                <a:gd name="T4" fmla="*/ 41 w 51"/>
                <a:gd name="T5" fmla="*/ 0 h 51"/>
                <a:gd name="T6" fmla="*/ 10 w 51"/>
                <a:gd name="T7" fmla="*/ 51 h 51"/>
              </a:gdLst>
              <a:ahLst/>
              <a:cxnLst>
                <a:cxn ang="0">
                  <a:pos x="T0" y="T1"/>
                </a:cxn>
                <a:cxn ang="0">
                  <a:pos x="T2" y="T3"/>
                </a:cxn>
                <a:cxn ang="0">
                  <a:pos x="T4" y="T5"/>
                </a:cxn>
                <a:cxn ang="0">
                  <a:pos x="T6" y="T7"/>
                </a:cxn>
              </a:cxnLst>
              <a:rect l="0" t="0" r="r" b="b"/>
              <a:pathLst>
                <a:path w="51" h="51">
                  <a:moveTo>
                    <a:pt x="10" y="51"/>
                  </a:moveTo>
                  <a:cubicBezTo>
                    <a:pt x="10" y="51"/>
                    <a:pt x="0" y="33"/>
                    <a:pt x="11" y="19"/>
                  </a:cubicBezTo>
                  <a:cubicBezTo>
                    <a:pt x="23" y="5"/>
                    <a:pt x="41" y="0"/>
                    <a:pt x="41" y="0"/>
                  </a:cubicBezTo>
                  <a:cubicBezTo>
                    <a:pt x="41" y="0"/>
                    <a:pt x="51" y="47"/>
                    <a:pt x="10" y="51"/>
                  </a:cubicBezTo>
                  <a:close/>
                </a:path>
              </a:pathLst>
            </a:custGeom>
            <a:grpFill/>
            <a:ln>
              <a:noFill/>
            </a:ln>
          </p:spPr>
          <p:txBody>
            <a:bodyPr anchor="ctr"/>
            <a:lstStyle/>
            <a:p>
              <a:pPr algn="ctr"/>
              <a:endParaRPr/>
            </a:p>
          </p:txBody>
        </p:sp>
        <p:sp>
          <p:nvSpPr>
            <p:cNvPr id="110" name="Freeform: Shape 68"/>
            <p:cNvSpPr/>
            <p:nvPr/>
          </p:nvSpPr>
          <p:spPr bwMode="auto">
            <a:xfrm>
              <a:off x="3242255" y="1777778"/>
              <a:ext cx="88170" cy="82826"/>
            </a:xfrm>
            <a:custGeom>
              <a:avLst/>
              <a:gdLst>
                <a:gd name="T0" fmla="*/ 25 w 50"/>
                <a:gd name="T1" fmla="*/ 58 h 58"/>
                <a:gd name="T2" fmla="*/ 3 w 50"/>
                <a:gd name="T3" fmla="*/ 35 h 58"/>
                <a:gd name="T4" fmla="*/ 9 w 50"/>
                <a:gd name="T5" fmla="*/ 0 h 58"/>
                <a:gd name="T6" fmla="*/ 25 w 50"/>
                <a:gd name="T7" fmla="*/ 58 h 58"/>
              </a:gdLst>
              <a:ahLst/>
              <a:cxnLst>
                <a:cxn ang="0">
                  <a:pos x="T0" y="T1"/>
                </a:cxn>
                <a:cxn ang="0">
                  <a:pos x="T2" y="T3"/>
                </a:cxn>
                <a:cxn ang="0">
                  <a:pos x="T4" y="T5"/>
                </a:cxn>
                <a:cxn ang="0">
                  <a:pos x="T6" y="T7"/>
                </a:cxn>
              </a:cxnLst>
              <a:rect l="0" t="0" r="r" b="b"/>
              <a:pathLst>
                <a:path w="50" h="58">
                  <a:moveTo>
                    <a:pt x="25" y="58"/>
                  </a:moveTo>
                  <a:cubicBezTo>
                    <a:pt x="25" y="58"/>
                    <a:pt x="5" y="53"/>
                    <a:pt x="3" y="35"/>
                  </a:cubicBezTo>
                  <a:cubicBezTo>
                    <a:pt x="0" y="17"/>
                    <a:pt x="9" y="0"/>
                    <a:pt x="9" y="0"/>
                  </a:cubicBezTo>
                  <a:cubicBezTo>
                    <a:pt x="9" y="0"/>
                    <a:pt x="50" y="24"/>
                    <a:pt x="25" y="58"/>
                  </a:cubicBezTo>
                  <a:close/>
                </a:path>
              </a:pathLst>
            </a:custGeom>
            <a:grpFill/>
            <a:ln>
              <a:noFill/>
            </a:ln>
          </p:spPr>
          <p:txBody>
            <a:bodyPr anchor="ctr"/>
            <a:lstStyle/>
            <a:p>
              <a:pPr algn="ctr"/>
              <a:endParaRPr/>
            </a:p>
          </p:txBody>
        </p:sp>
        <p:sp>
          <p:nvSpPr>
            <p:cNvPr id="111" name="Freeform: Shape 69"/>
            <p:cNvSpPr/>
            <p:nvPr/>
          </p:nvSpPr>
          <p:spPr bwMode="auto">
            <a:xfrm>
              <a:off x="3503092" y="2165963"/>
              <a:ext cx="101641" cy="69853"/>
            </a:xfrm>
            <a:custGeom>
              <a:avLst/>
              <a:gdLst>
                <a:gd name="T0" fmla="*/ 0 w 58"/>
                <a:gd name="T1" fmla="*/ 19 h 49"/>
                <a:gd name="T2" fmla="*/ 25 w 58"/>
                <a:gd name="T3" fmla="*/ 0 h 49"/>
                <a:gd name="T4" fmla="*/ 58 w 58"/>
                <a:gd name="T5" fmla="*/ 10 h 49"/>
                <a:gd name="T6" fmla="*/ 0 w 58"/>
                <a:gd name="T7" fmla="*/ 19 h 49"/>
              </a:gdLst>
              <a:ahLst/>
              <a:cxnLst>
                <a:cxn ang="0">
                  <a:pos x="T0" y="T1"/>
                </a:cxn>
                <a:cxn ang="0">
                  <a:pos x="T2" y="T3"/>
                </a:cxn>
                <a:cxn ang="0">
                  <a:pos x="T4" y="T5"/>
                </a:cxn>
                <a:cxn ang="0">
                  <a:pos x="T6" y="T7"/>
                </a:cxn>
              </a:cxnLst>
              <a:rect l="0" t="0" r="r" b="b"/>
              <a:pathLst>
                <a:path w="58" h="49">
                  <a:moveTo>
                    <a:pt x="0" y="19"/>
                  </a:moveTo>
                  <a:cubicBezTo>
                    <a:pt x="0" y="19"/>
                    <a:pt x="7" y="0"/>
                    <a:pt x="25" y="0"/>
                  </a:cubicBezTo>
                  <a:cubicBezTo>
                    <a:pt x="43" y="0"/>
                    <a:pt x="58" y="10"/>
                    <a:pt x="58" y="10"/>
                  </a:cubicBezTo>
                  <a:cubicBezTo>
                    <a:pt x="58" y="10"/>
                    <a:pt x="29" y="49"/>
                    <a:pt x="0" y="19"/>
                  </a:cubicBezTo>
                  <a:close/>
                </a:path>
              </a:pathLst>
            </a:custGeom>
            <a:grpFill/>
            <a:ln>
              <a:noFill/>
            </a:ln>
          </p:spPr>
          <p:txBody>
            <a:bodyPr anchor="ctr"/>
            <a:lstStyle/>
            <a:p>
              <a:pPr algn="ctr"/>
              <a:endParaRPr/>
            </a:p>
          </p:txBody>
        </p:sp>
        <p:sp>
          <p:nvSpPr>
            <p:cNvPr id="112" name="Freeform: Shape 70"/>
            <p:cNvSpPr/>
            <p:nvPr/>
          </p:nvSpPr>
          <p:spPr bwMode="auto">
            <a:xfrm>
              <a:off x="3519012" y="2108084"/>
              <a:ext cx="93069" cy="70851"/>
            </a:xfrm>
            <a:custGeom>
              <a:avLst/>
              <a:gdLst>
                <a:gd name="T0" fmla="*/ 0 w 53"/>
                <a:gd name="T1" fmla="*/ 20 h 49"/>
                <a:gd name="T2" fmla="*/ 23 w 53"/>
                <a:gd name="T3" fmla="*/ 0 h 49"/>
                <a:gd name="T4" fmla="*/ 53 w 53"/>
                <a:gd name="T5" fmla="*/ 11 h 49"/>
                <a:gd name="T6" fmla="*/ 0 w 53"/>
                <a:gd name="T7" fmla="*/ 20 h 49"/>
              </a:gdLst>
              <a:ahLst/>
              <a:cxnLst>
                <a:cxn ang="0">
                  <a:pos x="T0" y="T1"/>
                </a:cxn>
                <a:cxn ang="0">
                  <a:pos x="T2" y="T3"/>
                </a:cxn>
                <a:cxn ang="0">
                  <a:pos x="T4" y="T5"/>
                </a:cxn>
                <a:cxn ang="0">
                  <a:pos x="T6" y="T7"/>
                </a:cxn>
              </a:cxnLst>
              <a:rect l="0" t="0" r="r" b="b"/>
              <a:pathLst>
                <a:path w="53" h="49">
                  <a:moveTo>
                    <a:pt x="0" y="20"/>
                  </a:moveTo>
                  <a:cubicBezTo>
                    <a:pt x="0" y="20"/>
                    <a:pt x="7" y="1"/>
                    <a:pt x="23" y="0"/>
                  </a:cubicBezTo>
                  <a:cubicBezTo>
                    <a:pt x="39" y="0"/>
                    <a:pt x="53" y="11"/>
                    <a:pt x="53" y="11"/>
                  </a:cubicBezTo>
                  <a:cubicBezTo>
                    <a:pt x="53" y="11"/>
                    <a:pt x="26" y="49"/>
                    <a:pt x="0" y="20"/>
                  </a:cubicBezTo>
                  <a:close/>
                </a:path>
              </a:pathLst>
            </a:custGeom>
            <a:grpFill/>
            <a:ln>
              <a:noFill/>
            </a:ln>
          </p:spPr>
          <p:txBody>
            <a:bodyPr anchor="ctr"/>
            <a:lstStyle/>
            <a:p>
              <a:pPr algn="ctr"/>
              <a:endParaRPr/>
            </a:p>
          </p:txBody>
        </p:sp>
        <p:sp>
          <p:nvSpPr>
            <p:cNvPr id="114" name="Freeform: Shape 71"/>
            <p:cNvSpPr/>
            <p:nvPr/>
          </p:nvSpPr>
          <p:spPr bwMode="auto">
            <a:xfrm>
              <a:off x="3639021" y="2086130"/>
              <a:ext cx="79599" cy="63866"/>
            </a:xfrm>
            <a:custGeom>
              <a:avLst/>
              <a:gdLst>
                <a:gd name="T0" fmla="*/ 0 w 45"/>
                <a:gd name="T1" fmla="*/ 15 h 44"/>
                <a:gd name="T2" fmla="*/ 23 w 45"/>
                <a:gd name="T3" fmla="*/ 4 h 44"/>
                <a:gd name="T4" fmla="*/ 45 w 45"/>
                <a:gd name="T5" fmla="*/ 19 h 44"/>
                <a:gd name="T6" fmla="*/ 0 w 45"/>
                <a:gd name="T7" fmla="*/ 15 h 44"/>
              </a:gdLst>
              <a:ahLst/>
              <a:cxnLst>
                <a:cxn ang="0">
                  <a:pos x="T0" y="T1"/>
                </a:cxn>
                <a:cxn ang="0">
                  <a:pos x="T2" y="T3"/>
                </a:cxn>
                <a:cxn ang="0">
                  <a:pos x="T4" y="T5"/>
                </a:cxn>
                <a:cxn ang="0">
                  <a:pos x="T6" y="T7"/>
                </a:cxn>
              </a:cxnLst>
              <a:rect l="0" t="0" r="r" b="b"/>
              <a:pathLst>
                <a:path w="45" h="44">
                  <a:moveTo>
                    <a:pt x="0" y="15"/>
                  </a:moveTo>
                  <a:cubicBezTo>
                    <a:pt x="0" y="15"/>
                    <a:pt x="10" y="0"/>
                    <a:pt x="23" y="4"/>
                  </a:cubicBezTo>
                  <a:cubicBezTo>
                    <a:pt x="37" y="8"/>
                    <a:pt x="45" y="19"/>
                    <a:pt x="45" y="19"/>
                  </a:cubicBezTo>
                  <a:cubicBezTo>
                    <a:pt x="45" y="19"/>
                    <a:pt x="15" y="44"/>
                    <a:pt x="0" y="15"/>
                  </a:cubicBezTo>
                  <a:close/>
                </a:path>
              </a:pathLst>
            </a:custGeom>
            <a:grpFill/>
            <a:ln>
              <a:noFill/>
            </a:ln>
          </p:spPr>
          <p:txBody>
            <a:bodyPr anchor="ctr"/>
            <a:lstStyle/>
            <a:p>
              <a:pPr algn="ctr"/>
              <a:endParaRPr/>
            </a:p>
          </p:txBody>
        </p:sp>
        <p:sp>
          <p:nvSpPr>
            <p:cNvPr id="115" name="Freeform: Shape 72"/>
            <p:cNvSpPr/>
            <p:nvPr/>
          </p:nvSpPr>
          <p:spPr bwMode="auto">
            <a:xfrm>
              <a:off x="3628000" y="2138021"/>
              <a:ext cx="79599" cy="63866"/>
            </a:xfrm>
            <a:custGeom>
              <a:avLst/>
              <a:gdLst>
                <a:gd name="T0" fmla="*/ 0 w 45"/>
                <a:gd name="T1" fmla="*/ 14 h 44"/>
                <a:gd name="T2" fmla="*/ 23 w 45"/>
                <a:gd name="T3" fmla="*/ 4 h 44"/>
                <a:gd name="T4" fmla="*/ 45 w 45"/>
                <a:gd name="T5" fmla="*/ 19 h 44"/>
                <a:gd name="T6" fmla="*/ 0 w 45"/>
                <a:gd name="T7" fmla="*/ 14 h 44"/>
              </a:gdLst>
              <a:ahLst/>
              <a:cxnLst>
                <a:cxn ang="0">
                  <a:pos x="T0" y="T1"/>
                </a:cxn>
                <a:cxn ang="0">
                  <a:pos x="T2" y="T3"/>
                </a:cxn>
                <a:cxn ang="0">
                  <a:pos x="T4" y="T5"/>
                </a:cxn>
                <a:cxn ang="0">
                  <a:pos x="T6" y="T7"/>
                </a:cxn>
              </a:cxnLst>
              <a:rect l="0" t="0" r="r" b="b"/>
              <a:pathLst>
                <a:path w="45" h="44">
                  <a:moveTo>
                    <a:pt x="0" y="14"/>
                  </a:moveTo>
                  <a:cubicBezTo>
                    <a:pt x="0" y="14"/>
                    <a:pt x="10" y="0"/>
                    <a:pt x="23" y="4"/>
                  </a:cubicBezTo>
                  <a:cubicBezTo>
                    <a:pt x="37" y="7"/>
                    <a:pt x="45" y="19"/>
                    <a:pt x="45" y="19"/>
                  </a:cubicBezTo>
                  <a:cubicBezTo>
                    <a:pt x="45" y="19"/>
                    <a:pt x="15" y="44"/>
                    <a:pt x="0" y="14"/>
                  </a:cubicBezTo>
                  <a:close/>
                </a:path>
              </a:pathLst>
            </a:custGeom>
            <a:grpFill/>
            <a:ln>
              <a:noFill/>
            </a:ln>
          </p:spPr>
          <p:txBody>
            <a:bodyPr anchor="ctr"/>
            <a:lstStyle/>
            <a:p>
              <a:pPr algn="ctr"/>
              <a:endParaRPr/>
            </a:p>
          </p:txBody>
        </p:sp>
        <p:sp>
          <p:nvSpPr>
            <p:cNvPr id="150" name="Freeform: Shape 74"/>
            <p:cNvSpPr/>
            <p:nvPr/>
          </p:nvSpPr>
          <p:spPr bwMode="auto">
            <a:xfrm>
              <a:off x="3893357" y="2266946"/>
              <a:ext cx="222432" cy="331025"/>
            </a:xfrm>
            <a:custGeom>
              <a:avLst/>
              <a:gdLst>
                <a:gd name="T0" fmla="*/ 130 w 164"/>
                <a:gd name="T1" fmla="*/ 299 h 299"/>
                <a:gd name="T2" fmla="*/ 123 w 164"/>
                <a:gd name="T3" fmla="*/ 132 h 299"/>
                <a:gd name="T4" fmla="*/ 161 w 164"/>
                <a:gd name="T5" fmla="*/ 47 h 299"/>
                <a:gd name="T6" fmla="*/ 143 w 164"/>
                <a:gd name="T7" fmla="*/ 51 h 299"/>
                <a:gd name="T8" fmla="*/ 108 w 164"/>
                <a:gd name="T9" fmla="*/ 75 h 299"/>
                <a:gd name="T10" fmla="*/ 80 w 164"/>
                <a:gd name="T11" fmla="*/ 6 h 299"/>
                <a:gd name="T12" fmla="*/ 77 w 164"/>
                <a:gd name="T13" fmla="*/ 51 h 299"/>
                <a:gd name="T14" fmla="*/ 48 w 164"/>
                <a:gd name="T15" fmla="*/ 33 h 299"/>
                <a:gd name="T16" fmla="*/ 27 w 164"/>
                <a:gd name="T17" fmla="*/ 16 h 299"/>
                <a:gd name="T18" fmla="*/ 52 w 164"/>
                <a:gd name="T19" fmla="*/ 74 h 299"/>
                <a:gd name="T20" fmla="*/ 10 w 164"/>
                <a:gd name="T21" fmla="*/ 35 h 299"/>
                <a:gd name="T22" fmla="*/ 9 w 164"/>
                <a:gd name="T23" fmla="*/ 53 h 299"/>
                <a:gd name="T24" fmla="*/ 43 w 164"/>
                <a:gd name="T25" fmla="*/ 93 h 299"/>
                <a:gd name="T26" fmla="*/ 10 w 164"/>
                <a:gd name="T27" fmla="*/ 75 h 299"/>
                <a:gd name="T28" fmla="*/ 20 w 164"/>
                <a:gd name="T29" fmla="*/ 97 h 299"/>
                <a:gd name="T30" fmla="*/ 71 w 164"/>
                <a:gd name="T31" fmla="*/ 161 h 299"/>
                <a:gd name="T32" fmla="*/ 62 w 164"/>
                <a:gd name="T33" fmla="*/ 299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4" h="299">
                  <a:moveTo>
                    <a:pt x="130" y="299"/>
                  </a:moveTo>
                  <a:cubicBezTo>
                    <a:pt x="130" y="299"/>
                    <a:pt x="107" y="195"/>
                    <a:pt x="123" y="132"/>
                  </a:cubicBezTo>
                  <a:cubicBezTo>
                    <a:pt x="139" y="70"/>
                    <a:pt x="164" y="57"/>
                    <a:pt x="161" y="47"/>
                  </a:cubicBezTo>
                  <a:cubicBezTo>
                    <a:pt x="159" y="38"/>
                    <a:pt x="147" y="42"/>
                    <a:pt x="143" y="51"/>
                  </a:cubicBezTo>
                  <a:cubicBezTo>
                    <a:pt x="139" y="60"/>
                    <a:pt x="123" y="78"/>
                    <a:pt x="108" y="75"/>
                  </a:cubicBezTo>
                  <a:cubicBezTo>
                    <a:pt x="94" y="72"/>
                    <a:pt x="91" y="12"/>
                    <a:pt x="80" y="6"/>
                  </a:cubicBezTo>
                  <a:cubicBezTo>
                    <a:pt x="70" y="0"/>
                    <a:pt x="73" y="27"/>
                    <a:pt x="77" y="51"/>
                  </a:cubicBezTo>
                  <a:cubicBezTo>
                    <a:pt x="81" y="75"/>
                    <a:pt x="60" y="62"/>
                    <a:pt x="48" y="33"/>
                  </a:cubicBezTo>
                  <a:cubicBezTo>
                    <a:pt x="36" y="4"/>
                    <a:pt x="28" y="12"/>
                    <a:pt x="27" y="16"/>
                  </a:cubicBezTo>
                  <a:cubicBezTo>
                    <a:pt x="25" y="20"/>
                    <a:pt x="54" y="72"/>
                    <a:pt x="52" y="74"/>
                  </a:cubicBezTo>
                  <a:cubicBezTo>
                    <a:pt x="49" y="77"/>
                    <a:pt x="13" y="34"/>
                    <a:pt x="10" y="35"/>
                  </a:cubicBezTo>
                  <a:cubicBezTo>
                    <a:pt x="6" y="36"/>
                    <a:pt x="0" y="39"/>
                    <a:pt x="9" y="53"/>
                  </a:cubicBezTo>
                  <a:cubicBezTo>
                    <a:pt x="17" y="66"/>
                    <a:pt x="44" y="89"/>
                    <a:pt x="43" y="93"/>
                  </a:cubicBezTo>
                  <a:cubicBezTo>
                    <a:pt x="41" y="97"/>
                    <a:pt x="18" y="76"/>
                    <a:pt x="10" y="75"/>
                  </a:cubicBezTo>
                  <a:cubicBezTo>
                    <a:pt x="2" y="75"/>
                    <a:pt x="5" y="86"/>
                    <a:pt x="20" y="97"/>
                  </a:cubicBezTo>
                  <a:cubicBezTo>
                    <a:pt x="34" y="108"/>
                    <a:pt x="71" y="121"/>
                    <a:pt x="71" y="161"/>
                  </a:cubicBezTo>
                  <a:cubicBezTo>
                    <a:pt x="72" y="201"/>
                    <a:pt x="62" y="299"/>
                    <a:pt x="62" y="299"/>
                  </a:cubicBezTo>
                </a:path>
              </a:pathLst>
            </a:custGeom>
            <a:grpFill/>
            <a:ln>
              <a:noFill/>
            </a:ln>
          </p:spPr>
          <p:txBody>
            <a:bodyPr anchor="ctr"/>
            <a:lstStyle/>
            <a:p>
              <a:pPr algn="ctr"/>
              <a:endParaRPr/>
            </a:p>
          </p:txBody>
        </p:sp>
        <p:sp>
          <p:nvSpPr>
            <p:cNvPr id="151" name="Freeform: Shape 75"/>
            <p:cNvSpPr/>
            <p:nvPr/>
          </p:nvSpPr>
          <p:spPr bwMode="auto">
            <a:xfrm>
              <a:off x="3948965" y="2164029"/>
              <a:ext cx="98963" cy="96005"/>
            </a:xfrm>
            <a:custGeom>
              <a:avLst/>
              <a:gdLst>
                <a:gd name="T0" fmla="*/ 32 w 73"/>
                <a:gd name="T1" fmla="*/ 87 h 87"/>
                <a:gd name="T2" fmla="*/ 1 w 73"/>
                <a:gd name="T3" fmla="*/ 50 h 87"/>
                <a:gd name="T4" fmla="*/ 14 w 73"/>
                <a:gd name="T5" fmla="*/ 0 h 87"/>
                <a:gd name="T6" fmla="*/ 32 w 73"/>
                <a:gd name="T7" fmla="*/ 87 h 87"/>
              </a:gdLst>
              <a:ahLst/>
              <a:cxnLst>
                <a:cxn ang="0">
                  <a:pos x="T0" y="T1"/>
                </a:cxn>
                <a:cxn ang="0">
                  <a:pos x="T2" y="T3"/>
                </a:cxn>
                <a:cxn ang="0">
                  <a:pos x="T4" y="T5"/>
                </a:cxn>
                <a:cxn ang="0">
                  <a:pos x="T6" y="T7"/>
                </a:cxn>
              </a:cxnLst>
              <a:rect l="0" t="0" r="r" b="b"/>
              <a:pathLst>
                <a:path w="73" h="87">
                  <a:moveTo>
                    <a:pt x="32" y="87"/>
                  </a:moveTo>
                  <a:cubicBezTo>
                    <a:pt x="32" y="87"/>
                    <a:pt x="3" y="78"/>
                    <a:pt x="1" y="50"/>
                  </a:cubicBezTo>
                  <a:cubicBezTo>
                    <a:pt x="0" y="23"/>
                    <a:pt x="14" y="0"/>
                    <a:pt x="14" y="0"/>
                  </a:cubicBezTo>
                  <a:cubicBezTo>
                    <a:pt x="14" y="0"/>
                    <a:pt x="73" y="39"/>
                    <a:pt x="32" y="87"/>
                  </a:cubicBezTo>
                  <a:close/>
                </a:path>
              </a:pathLst>
            </a:custGeom>
            <a:grpFill/>
            <a:ln>
              <a:noFill/>
            </a:ln>
          </p:spPr>
          <p:txBody>
            <a:bodyPr anchor="ctr"/>
            <a:lstStyle/>
            <a:p>
              <a:pPr algn="ctr"/>
              <a:endParaRPr/>
            </a:p>
          </p:txBody>
        </p:sp>
        <p:sp>
          <p:nvSpPr>
            <p:cNvPr id="186" name="Freeform: Shape 76"/>
            <p:cNvSpPr/>
            <p:nvPr/>
          </p:nvSpPr>
          <p:spPr bwMode="auto">
            <a:xfrm>
              <a:off x="3869794" y="2198590"/>
              <a:ext cx="79171" cy="67587"/>
            </a:xfrm>
            <a:custGeom>
              <a:avLst/>
              <a:gdLst>
                <a:gd name="T0" fmla="*/ 38 w 58"/>
                <a:gd name="T1" fmla="*/ 61 h 61"/>
                <a:gd name="T2" fmla="*/ 7 w 58"/>
                <a:gd name="T3" fmla="*/ 41 h 61"/>
                <a:gd name="T4" fmla="*/ 5 w 58"/>
                <a:gd name="T5" fmla="*/ 0 h 61"/>
                <a:gd name="T6" fmla="*/ 38 w 58"/>
                <a:gd name="T7" fmla="*/ 61 h 61"/>
              </a:gdLst>
              <a:ahLst/>
              <a:cxnLst>
                <a:cxn ang="0">
                  <a:pos x="T0" y="T1"/>
                </a:cxn>
                <a:cxn ang="0">
                  <a:pos x="T2" y="T3"/>
                </a:cxn>
                <a:cxn ang="0">
                  <a:pos x="T4" y="T5"/>
                </a:cxn>
                <a:cxn ang="0">
                  <a:pos x="T6" y="T7"/>
                </a:cxn>
              </a:cxnLst>
              <a:rect l="0" t="0" r="r" b="b"/>
              <a:pathLst>
                <a:path w="58" h="61">
                  <a:moveTo>
                    <a:pt x="38" y="61"/>
                  </a:moveTo>
                  <a:cubicBezTo>
                    <a:pt x="38" y="61"/>
                    <a:pt x="14" y="61"/>
                    <a:pt x="7" y="41"/>
                  </a:cubicBezTo>
                  <a:cubicBezTo>
                    <a:pt x="0" y="20"/>
                    <a:pt x="5" y="0"/>
                    <a:pt x="5" y="0"/>
                  </a:cubicBezTo>
                  <a:cubicBezTo>
                    <a:pt x="5" y="0"/>
                    <a:pt x="58" y="17"/>
                    <a:pt x="38" y="61"/>
                  </a:cubicBezTo>
                  <a:close/>
                </a:path>
              </a:pathLst>
            </a:custGeom>
            <a:grpFill/>
            <a:ln>
              <a:noFill/>
            </a:ln>
          </p:spPr>
          <p:txBody>
            <a:bodyPr anchor="ctr"/>
            <a:lstStyle/>
            <a:p>
              <a:pPr algn="ctr"/>
              <a:endParaRPr/>
            </a:p>
          </p:txBody>
        </p:sp>
        <p:sp>
          <p:nvSpPr>
            <p:cNvPr id="187" name="Freeform: Shape 77"/>
            <p:cNvSpPr/>
            <p:nvPr/>
          </p:nvSpPr>
          <p:spPr bwMode="auto">
            <a:xfrm>
              <a:off x="4013998" y="2128699"/>
              <a:ext cx="83883" cy="75268"/>
            </a:xfrm>
            <a:custGeom>
              <a:avLst/>
              <a:gdLst>
                <a:gd name="T0" fmla="*/ 17 w 62"/>
                <a:gd name="T1" fmla="*/ 68 h 68"/>
                <a:gd name="T2" fmla="*/ 9 w 62"/>
                <a:gd name="T3" fmla="*/ 31 h 68"/>
                <a:gd name="T4" fmla="*/ 36 w 62"/>
                <a:gd name="T5" fmla="*/ 0 h 68"/>
                <a:gd name="T6" fmla="*/ 17 w 62"/>
                <a:gd name="T7" fmla="*/ 68 h 68"/>
              </a:gdLst>
              <a:ahLst/>
              <a:cxnLst>
                <a:cxn ang="0">
                  <a:pos x="T0" y="T1"/>
                </a:cxn>
                <a:cxn ang="0">
                  <a:pos x="T2" y="T3"/>
                </a:cxn>
                <a:cxn ang="0">
                  <a:pos x="T4" y="T5"/>
                </a:cxn>
                <a:cxn ang="0">
                  <a:pos x="T6" y="T7"/>
                </a:cxn>
              </a:cxnLst>
              <a:rect l="0" t="0" r="r" b="b"/>
              <a:pathLst>
                <a:path w="62" h="68">
                  <a:moveTo>
                    <a:pt x="17" y="68"/>
                  </a:moveTo>
                  <a:cubicBezTo>
                    <a:pt x="17" y="68"/>
                    <a:pt x="0" y="51"/>
                    <a:pt x="9" y="31"/>
                  </a:cubicBezTo>
                  <a:cubicBezTo>
                    <a:pt x="18" y="11"/>
                    <a:pt x="36" y="0"/>
                    <a:pt x="36" y="0"/>
                  </a:cubicBezTo>
                  <a:cubicBezTo>
                    <a:pt x="36" y="0"/>
                    <a:pt x="62" y="50"/>
                    <a:pt x="17" y="68"/>
                  </a:cubicBezTo>
                  <a:close/>
                </a:path>
              </a:pathLst>
            </a:custGeom>
            <a:grpFill/>
            <a:ln>
              <a:noFill/>
            </a:ln>
          </p:spPr>
          <p:txBody>
            <a:bodyPr anchor="ctr"/>
            <a:lstStyle/>
            <a:p>
              <a:pPr algn="ctr"/>
              <a:endParaRPr/>
            </a:p>
          </p:txBody>
        </p:sp>
        <p:sp>
          <p:nvSpPr>
            <p:cNvPr id="287" name="Freeform: Shape 78"/>
            <p:cNvSpPr/>
            <p:nvPr/>
          </p:nvSpPr>
          <p:spPr bwMode="auto">
            <a:xfrm>
              <a:off x="3837749" y="2256193"/>
              <a:ext cx="62205" cy="51459"/>
            </a:xfrm>
            <a:custGeom>
              <a:avLst/>
              <a:gdLst>
                <a:gd name="T0" fmla="*/ 42 w 46"/>
                <a:gd name="T1" fmla="*/ 41 h 47"/>
                <a:gd name="T2" fmla="*/ 12 w 46"/>
                <a:gd name="T3" fmla="*/ 32 h 47"/>
                <a:gd name="T4" fmla="*/ 0 w 46"/>
                <a:gd name="T5" fmla="*/ 0 h 47"/>
                <a:gd name="T6" fmla="*/ 42 w 46"/>
                <a:gd name="T7" fmla="*/ 41 h 47"/>
              </a:gdLst>
              <a:ahLst/>
              <a:cxnLst>
                <a:cxn ang="0">
                  <a:pos x="T0" y="T1"/>
                </a:cxn>
                <a:cxn ang="0">
                  <a:pos x="T2" y="T3"/>
                </a:cxn>
                <a:cxn ang="0">
                  <a:pos x="T4" y="T5"/>
                </a:cxn>
                <a:cxn ang="0">
                  <a:pos x="T6" y="T7"/>
                </a:cxn>
              </a:cxnLst>
              <a:rect l="0" t="0" r="r" b="b"/>
              <a:pathLst>
                <a:path w="46" h="47">
                  <a:moveTo>
                    <a:pt x="42" y="41"/>
                  </a:moveTo>
                  <a:cubicBezTo>
                    <a:pt x="42" y="41"/>
                    <a:pt x="23" y="47"/>
                    <a:pt x="12" y="32"/>
                  </a:cubicBezTo>
                  <a:cubicBezTo>
                    <a:pt x="1" y="18"/>
                    <a:pt x="0" y="0"/>
                    <a:pt x="0" y="0"/>
                  </a:cubicBezTo>
                  <a:cubicBezTo>
                    <a:pt x="0" y="0"/>
                    <a:pt x="46" y="1"/>
                    <a:pt x="42" y="41"/>
                  </a:cubicBezTo>
                  <a:close/>
                </a:path>
              </a:pathLst>
            </a:custGeom>
            <a:grpFill/>
            <a:ln>
              <a:noFill/>
            </a:ln>
          </p:spPr>
          <p:txBody>
            <a:bodyPr anchor="ctr"/>
            <a:lstStyle/>
            <a:p>
              <a:pPr algn="ctr"/>
              <a:endParaRPr/>
            </a:p>
          </p:txBody>
        </p:sp>
        <p:sp>
          <p:nvSpPr>
            <p:cNvPr id="289" name="Freeform: Shape 79"/>
            <p:cNvSpPr/>
            <p:nvPr/>
          </p:nvSpPr>
          <p:spPr bwMode="auto">
            <a:xfrm>
              <a:off x="3819842" y="2307652"/>
              <a:ext cx="76343" cy="56835"/>
            </a:xfrm>
            <a:custGeom>
              <a:avLst/>
              <a:gdLst>
                <a:gd name="T0" fmla="*/ 56 w 56"/>
                <a:gd name="T1" fmla="*/ 38 h 51"/>
                <a:gd name="T2" fmla="*/ 25 w 56"/>
                <a:gd name="T3" fmla="*/ 44 h 51"/>
                <a:gd name="T4" fmla="*/ 0 w 56"/>
                <a:gd name="T5" fmla="*/ 20 h 51"/>
                <a:gd name="T6" fmla="*/ 56 w 56"/>
                <a:gd name="T7" fmla="*/ 38 h 51"/>
              </a:gdLst>
              <a:ahLst/>
              <a:cxnLst>
                <a:cxn ang="0">
                  <a:pos x="T0" y="T1"/>
                </a:cxn>
                <a:cxn ang="0">
                  <a:pos x="T2" y="T3"/>
                </a:cxn>
                <a:cxn ang="0">
                  <a:pos x="T4" y="T5"/>
                </a:cxn>
                <a:cxn ang="0">
                  <a:pos x="T6" y="T7"/>
                </a:cxn>
              </a:cxnLst>
              <a:rect l="0" t="0" r="r" b="b"/>
              <a:pathLst>
                <a:path w="56" h="51">
                  <a:moveTo>
                    <a:pt x="56" y="38"/>
                  </a:moveTo>
                  <a:cubicBezTo>
                    <a:pt x="56" y="38"/>
                    <a:pt x="42" y="51"/>
                    <a:pt x="25" y="44"/>
                  </a:cubicBezTo>
                  <a:cubicBezTo>
                    <a:pt x="9" y="36"/>
                    <a:pt x="0" y="20"/>
                    <a:pt x="0" y="20"/>
                  </a:cubicBezTo>
                  <a:cubicBezTo>
                    <a:pt x="0" y="20"/>
                    <a:pt x="42" y="0"/>
                    <a:pt x="56" y="38"/>
                  </a:cubicBezTo>
                  <a:close/>
                </a:path>
              </a:pathLst>
            </a:custGeom>
            <a:grpFill/>
            <a:ln>
              <a:noFill/>
            </a:ln>
          </p:spPr>
          <p:txBody>
            <a:bodyPr anchor="ctr"/>
            <a:lstStyle/>
            <a:p>
              <a:pPr algn="ctr"/>
              <a:endParaRPr/>
            </a:p>
          </p:txBody>
        </p:sp>
        <p:sp>
          <p:nvSpPr>
            <p:cNvPr id="291" name="Freeform: Shape 80"/>
            <p:cNvSpPr/>
            <p:nvPr/>
          </p:nvSpPr>
          <p:spPr bwMode="auto">
            <a:xfrm>
              <a:off x="3835864" y="2359878"/>
              <a:ext cx="75401" cy="52995"/>
            </a:xfrm>
            <a:custGeom>
              <a:avLst/>
              <a:gdLst>
                <a:gd name="T0" fmla="*/ 55 w 55"/>
                <a:gd name="T1" fmla="*/ 21 h 48"/>
                <a:gd name="T2" fmla="*/ 34 w 55"/>
                <a:gd name="T3" fmla="*/ 44 h 48"/>
                <a:gd name="T4" fmla="*/ 0 w 55"/>
                <a:gd name="T5" fmla="*/ 41 h 48"/>
                <a:gd name="T6" fmla="*/ 55 w 55"/>
                <a:gd name="T7" fmla="*/ 21 h 48"/>
              </a:gdLst>
              <a:ahLst/>
              <a:cxnLst>
                <a:cxn ang="0">
                  <a:pos x="T0" y="T1"/>
                </a:cxn>
                <a:cxn ang="0">
                  <a:pos x="T2" y="T3"/>
                </a:cxn>
                <a:cxn ang="0">
                  <a:pos x="T4" y="T5"/>
                </a:cxn>
                <a:cxn ang="0">
                  <a:pos x="T6" y="T7"/>
                </a:cxn>
              </a:cxnLst>
              <a:rect l="0" t="0" r="r" b="b"/>
              <a:pathLst>
                <a:path w="55" h="48">
                  <a:moveTo>
                    <a:pt x="55" y="21"/>
                  </a:moveTo>
                  <a:cubicBezTo>
                    <a:pt x="55" y="21"/>
                    <a:pt x="52" y="41"/>
                    <a:pt x="34" y="44"/>
                  </a:cubicBezTo>
                  <a:cubicBezTo>
                    <a:pt x="17" y="48"/>
                    <a:pt x="0" y="41"/>
                    <a:pt x="0" y="41"/>
                  </a:cubicBezTo>
                  <a:cubicBezTo>
                    <a:pt x="0" y="41"/>
                    <a:pt x="20" y="0"/>
                    <a:pt x="55" y="21"/>
                  </a:cubicBezTo>
                  <a:close/>
                </a:path>
              </a:pathLst>
            </a:custGeom>
            <a:grpFill/>
            <a:ln>
              <a:noFill/>
            </a:ln>
          </p:spPr>
          <p:txBody>
            <a:bodyPr anchor="ctr"/>
            <a:lstStyle/>
            <a:p>
              <a:pPr algn="ctr"/>
              <a:endParaRPr/>
            </a:p>
          </p:txBody>
        </p:sp>
        <p:sp>
          <p:nvSpPr>
            <p:cNvPr id="292" name="Freeform: Shape 81"/>
            <p:cNvSpPr/>
            <p:nvPr/>
          </p:nvSpPr>
          <p:spPr bwMode="auto">
            <a:xfrm>
              <a:off x="3769888" y="2341446"/>
              <a:ext cx="76343" cy="53763"/>
            </a:xfrm>
            <a:custGeom>
              <a:avLst/>
              <a:gdLst>
                <a:gd name="T0" fmla="*/ 56 w 56"/>
                <a:gd name="T1" fmla="*/ 24 h 49"/>
                <a:gd name="T2" fmla="*/ 34 w 56"/>
                <a:gd name="T3" fmla="*/ 46 h 49"/>
                <a:gd name="T4" fmla="*/ 0 w 56"/>
                <a:gd name="T5" fmla="*/ 41 h 49"/>
                <a:gd name="T6" fmla="*/ 56 w 56"/>
                <a:gd name="T7" fmla="*/ 24 h 49"/>
              </a:gdLst>
              <a:ahLst/>
              <a:cxnLst>
                <a:cxn ang="0">
                  <a:pos x="T0" y="T1"/>
                </a:cxn>
                <a:cxn ang="0">
                  <a:pos x="T2" y="T3"/>
                </a:cxn>
                <a:cxn ang="0">
                  <a:pos x="T4" y="T5"/>
                </a:cxn>
                <a:cxn ang="0">
                  <a:pos x="T6" y="T7"/>
                </a:cxn>
              </a:cxnLst>
              <a:rect l="0" t="0" r="r" b="b"/>
              <a:pathLst>
                <a:path w="56" h="49">
                  <a:moveTo>
                    <a:pt x="56" y="24"/>
                  </a:moveTo>
                  <a:cubicBezTo>
                    <a:pt x="56" y="24"/>
                    <a:pt x="52" y="43"/>
                    <a:pt x="34" y="46"/>
                  </a:cubicBezTo>
                  <a:cubicBezTo>
                    <a:pt x="16" y="49"/>
                    <a:pt x="0" y="41"/>
                    <a:pt x="0" y="41"/>
                  </a:cubicBezTo>
                  <a:cubicBezTo>
                    <a:pt x="0" y="41"/>
                    <a:pt x="22" y="0"/>
                    <a:pt x="56" y="24"/>
                  </a:cubicBezTo>
                  <a:close/>
                </a:path>
              </a:pathLst>
            </a:custGeom>
            <a:grpFill/>
            <a:ln>
              <a:noFill/>
            </a:ln>
          </p:spPr>
          <p:txBody>
            <a:bodyPr anchor="ctr"/>
            <a:lstStyle/>
            <a:p>
              <a:pPr algn="ctr"/>
              <a:endParaRPr/>
            </a:p>
          </p:txBody>
        </p:sp>
        <p:sp>
          <p:nvSpPr>
            <p:cNvPr id="293" name="Freeform: Shape 82"/>
            <p:cNvSpPr/>
            <p:nvPr/>
          </p:nvSpPr>
          <p:spPr bwMode="auto">
            <a:xfrm>
              <a:off x="3776486" y="2263874"/>
              <a:ext cx="76343" cy="57603"/>
            </a:xfrm>
            <a:custGeom>
              <a:avLst/>
              <a:gdLst>
                <a:gd name="T0" fmla="*/ 56 w 56"/>
                <a:gd name="T1" fmla="*/ 38 h 52"/>
                <a:gd name="T2" fmla="*/ 25 w 56"/>
                <a:gd name="T3" fmla="*/ 44 h 52"/>
                <a:gd name="T4" fmla="*/ 0 w 56"/>
                <a:gd name="T5" fmla="*/ 22 h 52"/>
                <a:gd name="T6" fmla="*/ 56 w 56"/>
                <a:gd name="T7" fmla="*/ 38 h 52"/>
              </a:gdLst>
              <a:ahLst/>
              <a:cxnLst>
                <a:cxn ang="0">
                  <a:pos x="T0" y="T1"/>
                </a:cxn>
                <a:cxn ang="0">
                  <a:pos x="T2" y="T3"/>
                </a:cxn>
                <a:cxn ang="0">
                  <a:pos x="T4" y="T5"/>
                </a:cxn>
                <a:cxn ang="0">
                  <a:pos x="T6" y="T7"/>
                </a:cxn>
              </a:cxnLst>
              <a:rect l="0" t="0" r="r" b="b"/>
              <a:pathLst>
                <a:path w="56" h="52">
                  <a:moveTo>
                    <a:pt x="56" y="38"/>
                  </a:moveTo>
                  <a:cubicBezTo>
                    <a:pt x="56" y="38"/>
                    <a:pt x="42" y="52"/>
                    <a:pt x="25" y="44"/>
                  </a:cubicBezTo>
                  <a:cubicBezTo>
                    <a:pt x="9" y="37"/>
                    <a:pt x="0" y="22"/>
                    <a:pt x="0" y="22"/>
                  </a:cubicBezTo>
                  <a:cubicBezTo>
                    <a:pt x="0" y="22"/>
                    <a:pt x="40" y="0"/>
                    <a:pt x="56" y="38"/>
                  </a:cubicBezTo>
                  <a:close/>
                </a:path>
              </a:pathLst>
            </a:custGeom>
            <a:grpFill/>
            <a:ln>
              <a:noFill/>
            </a:ln>
          </p:spPr>
          <p:txBody>
            <a:bodyPr anchor="ctr"/>
            <a:lstStyle/>
            <a:p>
              <a:pPr algn="ctr"/>
              <a:endParaRPr/>
            </a:p>
          </p:txBody>
        </p:sp>
        <p:sp>
          <p:nvSpPr>
            <p:cNvPr id="294" name="Freeform: Shape 83"/>
            <p:cNvSpPr/>
            <p:nvPr/>
          </p:nvSpPr>
          <p:spPr bwMode="auto">
            <a:xfrm>
              <a:off x="3748211" y="2306116"/>
              <a:ext cx="65033" cy="45315"/>
            </a:xfrm>
            <a:custGeom>
              <a:avLst/>
              <a:gdLst>
                <a:gd name="T0" fmla="*/ 48 w 48"/>
                <a:gd name="T1" fmla="*/ 26 h 41"/>
                <a:gd name="T2" fmla="*/ 26 w 48"/>
                <a:gd name="T3" fmla="*/ 39 h 41"/>
                <a:gd name="T4" fmla="*/ 0 w 48"/>
                <a:gd name="T5" fmla="*/ 28 h 41"/>
                <a:gd name="T6" fmla="*/ 48 w 48"/>
                <a:gd name="T7" fmla="*/ 26 h 41"/>
              </a:gdLst>
              <a:ahLst/>
              <a:cxnLst>
                <a:cxn ang="0">
                  <a:pos x="T0" y="T1"/>
                </a:cxn>
                <a:cxn ang="0">
                  <a:pos x="T2" y="T3"/>
                </a:cxn>
                <a:cxn ang="0">
                  <a:pos x="T4" y="T5"/>
                </a:cxn>
                <a:cxn ang="0">
                  <a:pos x="T6" y="T7"/>
                </a:cxn>
              </a:cxnLst>
              <a:rect l="0" t="0" r="r" b="b"/>
              <a:pathLst>
                <a:path w="48" h="41">
                  <a:moveTo>
                    <a:pt x="48" y="26"/>
                  </a:moveTo>
                  <a:cubicBezTo>
                    <a:pt x="48" y="26"/>
                    <a:pt x="41" y="41"/>
                    <a:pt x="26" y="39"/>
                  </a:cubicBezTo>
                  <a:cubicBezTo>
                    <a:pt x="11" y="37"/>
                    <a:pt x="0" y="28"/>
                    <a:pt x="0" y="28"/>
                  </a:cubicBezTo>
                  <a:cubicBezTo>
                    <a:pt x="0" y="28"/>
                    <a:pt x="27" y="0"/>
                    <a:pt x="48" y="26"/>
                  </a:cubicBezTo>
                  <a:close/>
                </a:path>
              </a:pathLst>
            </a:custGeom>
            <a:grpFill/>
            <a:ln>
              <a:noFill/>
            </a:ln>
          </p:spPr>
          <p:txBody>
            <a:bodyPr anchor="ctr"/>
            <a:lstStyle/>
            <a:p>
              <a:pPr algn="ctr"/>
              <a:endParaRPr/>
            </a:p>
          </p:txBody>
        </p:sp>
        <p:sp>
          <p:nvSpPr>
            <p:cNvPr id="295" name="Freeform: Shape 84"/>
            <p:cNvSpPr/>
            <p:nvPr/>
          </p:nvSpPr>
          <p:spPr bwMode="auto">
            <a:xfrm>
              <a:off x="3800049" y="2194750"/>
              <a:ext cx="52780" cy="46082"/>
            </a:xfrm>
            <a:custGeom>
              <a:avLst/>
              <a:gdLst>
                <a:gd name="T0" fmla="*/ 39 w 39"/>
                <a:gd name="T1" fmla="*/ 34 h 41"/>
                <a:gd name="T2" fmla="*/ 13 w 39"/>
                <a:gd name="T3" fmla="*/ 30 h 41"/>
                <a:gd name="T4" fmla="*/ 0 w 39"/>
                <a:gd name="T5" fmla="*/ 6 h 41"/>
                <a:gd name="T6" fmla="*/ 39 w 39"/>
                <a:gd name="T7" fmla="*/ 34 h 41"/>
              </a:gdLst>
              <a:ahLst/>
              <a:cxnLst>
                <a:cxn ang="0">
                  <a:pos x="T0" y="T1"/>
                </a:cxn>
                <a:cxn ang="0">
                  <a:pos x="T2" y="T3"/>
                </a:cxn>
                <a:cxn ang="0">
                  <a:pos x="T4" y="T5"/>
                </a:cxn>
                <a:cxn ang="0">
                  <a:pos x="T6" y="T7"/>
                </a:cxn>
              </a:cxnLst>
              <a:rect l="0" t="0" r="r" b="b"/>
              <a:pathLst>
                <a:path w="39" h="41">
                  <a:moveTo>
                    <a:pt x="39" y="34"/>
                  </a:moveTo>
                  <a:cubicBezTo>
                    <a:pt x="39" y="34"/>
                    <a:pt x="24" y="41"/>
                    <a:pt x="13" y="30"/>
                  </a:cubicBezTo>
                  <a:cubicBezTo>
                    <a:pt x="3" y="20"/>
                    <a:pt x="0" y="6"/>
                    <a:pt x="0" y="6"/>
                  </a:cubicBezTo>
                  <a:cubicBezTo>
                    <a:pt x="0" y="6"/>
                    <a:pt x="37" y="0"/>
                    <a:pt x="39" y="34"/>
                  </a:cubicBezTo>
                  <a:close/>
                </a:path>
              </a:pathLst>
            </a:custGeom>
            <a:grpFill/>
            <a:ln>
              <a:noFill/>
            </a:ln>
          </p:spPr>
          <p:txBody>
            <a:bodyPr anchor="ctr"/>
            <a:lstStyle/>
            <a:p>
              <a:pPr algn="ctr"/>
              <a:endParaRPr/>
            </a:p>
          </p:txBody>
        </p:sp>
        <p:sp>
          <p:nvSpPr>
            <p:cNvPr id="296" name="Freeform: Shape 85"/>
            <p:cNvSpPr/>
            <p:nvPr/>
          </p:nvSpPr>
          <p:spPr bwMode="auto">
            <a:xfrm>
              <a:off x="3751038" y="2164029"/>
              <a:ext cx="41470" cy="35330"/>
            </a:xfrm>
            <a:custGeom>
              <a:avLst/>
              <a:gdLst>
                <a:gd name="T0" fmla="*/ 31 w 31"/>
                <a:gd name="T1" fmla="*/ 27 h 32"/>
                <a:gd name="T2" fmla="*/ 11 w 31"/>
                <a:gd name="T3" fmla="*/ 24 h 32"/>
                <a:gd name="T4" fmla="*/ 0 w 31"/>
                <a:gd name="T5" fmla="*/ 4 h 32"/>
                <a:gd name="T6" fmla="*/ 31 w 31"/>
                <a:gd name="T7" fmla="*/ 27 h 32"/>
              </a:gdLst>
              <a:ahLst/>
              <a:cxnLst>
                <a:cxn ang="0">
                  <a:pos x="T0" y="T1"/>
                </a:cxn>
                <a:cxn ang="0">
                  <a:pos x="T2" y="T3"/>
                </a:cxn>
                <a:cxn ang="0">
                  <a:pos x="T4" y="T5"/>
                </a:cxn>
                <a:cxn ang="0">
                  <a:pos x="T6" y="T7"/>
                </a:cxn>
              </a:cxnLst>
              <a:rect l="0" t="0" r="r" b="b"/>
              <a:pathLst>
                <a:path w="31" h="32">
                  <a:moveTo>
                    <a:pt x="31" y="27"/>
                  </a:moveTo>
                  <a:cubicBezTo>
                    <a:pt x="31" y="27"/>
                    <a:pt x="19" y="32"/>
                    <a:pt x="11" y="24"/>
                  </a:cubicBezTo>
                  <a:cubicBezTo>
                    <a:pt x="2" y="16"/>
                    <a:pt x="0" y="4"/>
                    <a:pt x="0" y="4"/>
                  </a:cubicBezTo>
                  <a:cubicBezTo>
                    <a:pt x="0" y="4"/>
                    <a:pt x="30" y="0"/>
                    <a:pt x="31" y="27"/>
                  </a:cubicBezTo>
                  <a:close/>
                </a:path>
              </a:pathLst>
            </a:custGeom>
            <a:grpFill/>
            <a:ln>
              <a:noFill/>
            </a:ln>
          </p:spPr>
          <p:txBody>
            <a:bodyPr anchor="ctr"/>
            <a:lstStyle/>
            <a:p>
              <a:pPr algn="ctr"/>
              <a:endParaRPr/>
            </a:p>
          </p:txBody>
        </p:sp>
        <p:sp>
          <p:nvSpPr>
            <p:cNvPr id="297" name="Freeform: Shape 86"/>
            <p:cNvSpPr/>
            <p:nvPr/>
          </p:nvSpPr>
          <p:spPr bwMode="auto">
            <a:xfrm>
              <a:off x="3825497" y="2149436"/>
              <a:ext cx="51838" cy="44546"/>
            </a:xfrm>
            <a:custGeom>
              <a:avLst/>
              <a:gdLst>
                <a:gd name="T0" fmla="*/ 32 w 38"/>
                <a:gd name="T1" fmla="*/ 36 h 40"/>
                <a:gd name="T2" fmla="*/ 8 w 38"/>
                <a:gd name="T3" fmla="*/ 27 h 40"/>
                <a:gd name="T4" fmla="*/ 0 w 38"/>
                <a:gd name="T5" fmla="*/ 0 h 40"/>
                <a:gd name="T6" fmla="*/ 32 w 38"/>
                <a:gd name="T7" fmla="*/ 36 h 40"/>
              </a:gdLst>
              <a:ahLst/>
              <a:cxnLst>
                <a:cxn ang="0">
                  <a:pos x="T0" y="T1"/>
                </a:cxn>
                <a:cxn ang="0">
                  <a:pos x="T2" y="T3"/>
                </a:cxn>
                <a:cxn ang="0">
                  <a:pos x="T4" y="T5"/>
                </a:cxn>
                <a:cxn ang="0">
                  <a:pos x="T6" y="T7"/>
                </a:cxn>
              </a:cxnLst>
              <a:rect l="0" t="0" r="r" b="b"/>
              <a:pathLst>
                <a:path w="38" h="40">
                  <a:moveTo>
                    <a:pt x="32" y="36"/>
                  </a:moveTo>
                  <a:cubicBezTo>
                    <a:pt x="32" y="36"/>
                    <a:pt x="16" y="40"/>
                    <a:pt x="8" y="27"/>
                  </a:cubicBezTo>
                  <a:cubicBezTo>
                    <a:pt x="0" y="15"/>
                    <a:pt x="0" y="0"/>
                    <a:pt x="0" y="0"/>
                  </a:cubicBezTo>
                  <a:cubicBezTo>
                    <a:pt x="0" y="0"/>
                    <a:pt x="38" y="4"/>
                    <a:pt x="32" y="36"/>
                  </a:cubicBezTo>
                  <a:close/>
                </a:path>
              </a:pathLst>
            </a:custGeom>
            <a:grpFill/>
            <a:ln>
              <a:noFill/>
            </a:ln>
          </p:spPr>
          <p:txBody>
            <a:bodyPr anchor="ctr"/>
            <a:lstStyle/>
            <a:p>
              <a:pPr algn="ctr"/>
              <a:endParaRPr/>
            </a:p>
          </p:txBody>
        </p:sp>
        <p:sp>
          <p:nvSpPr>
            <p:cNvPr id="298" name="Freeform: Shape 87"/>
            <p:cNvSpPr/>
            <p:nvPr/>
          </p:nvSpPr>
          <p:spPr bwMode="auto">
            <a:xfrm>
              <a:off x="3832094" y="2093369"/>
              <a:ext cx="51838" cy="44546"/>
            </a:xfrm>
            <a:custGeom>
              <a:avLst/>
              <a:gdLst>
                <a:gd name="T0" fmla="*/ 31 w 38"/>
                <a:gd name="T1" fmla="*/ 36 h 40"/>
                <a:gd name="T2" fmla="*/ 8 w 38"/>
                <a:gd name="T3" fmla="*/ 27 h 40"/>
                <a:gd name="T4" fmla="*/ 0 w 38"/>
                <a:gd name="T5" fmla="*/ 0 h 40"/>
                <a:gd name="T6" fmla="*/ 31 w 38"/>
                <a:gd name="T7" fmla="*/ 36 h 40"/>
              </a:gdLst>
              <a:ahLst/>
              <a:cxnLst>
                <a:cxn ang="0">
                  <a:pos x="T0" y="T1"/>
                </a:cxn>
                <a:cxn ang="0">
                  <a:pos x="T2" y="T3"/>
                </a:cxn>
                <a:cxn ang="0">
                  <a:pos x="T4" y="T5"/>
                </a:cxn>
                <a:cxn ang="0">
                  <a:pos x="T6" y="T7"/>
                </a:cxn>
              </a:cxnLst>
              <a:rect l="0" t="0" r="r" b="b"/>
              <a:pathLst>
                <a:path w="38" h="40">
                  <a:moveTo>
                    <a:pt x="31" y="36"/>
                  </a:moveTo>
                  <a:cubicBezTo>
                    <a:pt x="31" y="36"/>
                    <a:pt x="15" y="40"/>
                    <a:pt x="8" y="27"/>
                  </a:cubicBezTo>
                  <a:cubicBezTo>
                    <a:pt x="0" y="14"/>
                    <a:pt x="0" y="0"/>
                    <a:pt x="0" y="0"/>
                  </a:cubicBezTo>
                  <a:cubicBezTo>
                    <a:pt x="0" y="0"/>
                    <a:pt x="38" y="3"/>
                    <a:pt x="31" y="36"/>
                  </a:cubicBezTo>
                  <a:close/>
                </a:path>
              </a:pathLst>
            </a:custGeom>
            <a:grpFill/>
            <a:ln>
              <a:noFill/>
            </a:ln>
          </p:spPr>
          <p:txBody>
            <a:bodyPr anchor="ctr"/>
            <a:lstStyle/>
            <a:p>
              <a:pPr algn="ctr"/>
              <a:endParaRPr/>
            </a:p>
          </p:txBody>
        </p:sp>
        <p:sp>
          <p:nvSpPr>
            <p:cNvPr id="299" name="Freeform: Shape 88"/>
            <p:cNvSpPr/>
            <p:nvPr/>
          </p:nvSpPr>
          <p:spPr bwMode="auto">
            <a:xfrm>
              <a:off x="3974413" y="2030390"/>
              <a:ext cx="58435" cy="49923"/>
            </a:xfrm>
            <a:custGeom>
              <a:avLst/>
              <a:gdLst>
                <a:gd name="T0" fmla="*/ 11 w 43"/>
                <a:gd name="T1" fmla="*/ 45 h 45"/>
                <a:gd name="T2" fmla="*/ 7 w 43"/>
                <a:gd name="T3" fmla="*/ 20 h 45"/>
                <a:gd name="T4" fmla="*/ 27 w 43"/>
                <a:gd name="T5" fmla="*/ 0 h 45"/>
                <a:gd name="T6" fmla="*/ 11 w 43"/>
                <a:gd name="T7" fmla="*/ 45 h 45"/>
              </a:gdLst>
              <a:ahLst/>
              <a:cxnLst>
                <a:cxn ang="0">
                  <a:pos x="T0" y="T1"/>
                </a:cxn>
                <a:cxn ang="0">
                  <a:pos x="T2" y="T3"/>
                </a:cxn>
                <a:cxn ang="0">
                  <a:pos x="T4" y="T5"/>
                </a:cxn>
                <a:cxn ang="0">
                  <a:pos x="T6" y="T7"/>
                </a:cxn>
              </a:cxnLst>
              <a:rect l="0" t="0" r="r" b="b"/>
              <a:pathLst>
                <a:path w="43" h="45">
                  <a:moveTo>
                    <a:pt x="11" y="45"/>
                  </a:moveTo>
                  <a:cubicBezTo>
                    <a:pt x="11" y="45"/>
                    <a:pt x="0" y="33"/>
                    <a:pt x="7" y="20"/>
                  </a:cubicBezTo>
                  <a:cubicBezTo>
                    <a:pt x="14" y="7"/>
                    <a:pt x="27" y="0"/>
                    <a:pt x="27" y="0"/>
                  </a:cubicBezTo>
                  <a:cubicBezTo>
                    <a:pt x="27" y="0"/>
                    <a:pt x="43" y="34"/>
                    <a:pt x="11" y="45"/>
                  </a:cubicBezTo>
                  <a:close/>
                </a:path>
              </a:pathLst>
            </a:custGeom>
            <a:grpFill/>
            <a:ln>
              <a:noFill/>
            </a:ln>
          </p:spPr>
          <p:txBody>
            <a:bodyPr anchor="ctr"/>
            <a:lstStyle/>
            <a:p>
              <a:pPr algn="ctr"/>
              <a:endParaRPr/>
            </a:p>
          </p:txBody>
        </p:sp>
        <p:sp>
          <p:nvSpPr>
            <p:cNvPr id="300" name="Freeform: Shape 89"/>
            <p:cNvSpPr/>
            <p:nvPr/>
          </p:nvSpPr>
          <p:spPr bwMode="auto">
            <a:xfrm>
              <a:off x="4174224" y="2151740"/>
              <a:ext cx="48068" cy="37634"/>
            </a:xfrm>
            <a:custGeom>
              <a:avLst/>
              <a:gdLst>
                <a:gd name="T0" fmla="*/ 3 w 35"/>
                <a:gd name="T1" fmla="*/ 29 h 34"/>
                <a:gd name="T2" fmla="*/ 11 w 35"/>
                <a:gd name="T3" fmla="*/ 8 h 34"/>
                <a:gd name="T4" fmla="*/ 35 w 35"/>
                <a:gd name="T5" fmla="*/ 0 h 34"/>
                <a:gd name="T6" fmla="*/ 3 w 35"/>
                <a:gd name="T7" fmla="*/ 29 h 34"/>
              </a:gdLst>
              <a:ahLst/>
              <a:cxnLst>
                <a:cxn ang="0">
                  <a:pos x="T0" y="T1"/>
                </a:cxn>
                <a:cxn ang="0">
                  <a:pos x="T2" y="T3"/>
                </a:cxn>
                <a:cxn ang="0">
                  <a:pos x="T4" y="T5"/>
                </a:cxn>
                <a:cxn ang="0">
                  <a:pos x="T6" y="T7"/>
                </a:cxn>
              </a:cxnLst>
              <a:rect l="0" t="0" r="r" b="b"/>
              <a:pathLst>
                <a:path w="35" h="34">
                  <a:moveTo>
                    <a:pt x="3" y="29"/>
                  </a:moveTo>
                  <a:cubicBezTo>
                    <a:pt x="3" y="29"/>
                    <a:pt x="0" y="15"/>
                    <a:pt x="11" y="8"/>
                  </a:cubicBezTo>
                  <a:cubicBezTo>
                    <a:pt x="22" y="0"/>
                    <a:pt x="35" y="0"/>
                    <a:pt x="35" y="0"/>
                  </a:cubicBezTo>
                  <a:cubicBezTo>
                    <a:pt x="35" y="0"/>
                    <a:pt x="33" y="34"/>
                    <a:pt x="3" y="29"/>
                  </a:cubicBezTo>
                  <a:close/>
                </a:path>
              </a:pathLst>
            </a:custGeom>
            <a:grpFill/>
            <a:ln>
              <a:noFill/>
            </a:ln>
          </p:spPr>
          <p:txBody>
            <a:bodyPr anchor="ctr"/>
            <a:lstStyle/>
            <a:p>
              <a:pPr algn="ctr"/>
              <a:endParaRPr/>
            </a:p>
          </p:txBody>
        </p:sp>
        <p:sp>
          <p:nvSpPr>
            <p:cNvPr id="301" name="Freeform: Shape 90"/>
            <p:cNvSpPr/>
            <p:nvPr/>
          </p:nvSpPr>
          <p:spPr bwMode="auto">
            <a:xfrm>
              <a:off x="4253395" y="2243905"/>
              <a:ext cx="47125" cy="37634"/>
            </a:xfrm>
            <a:custGeom>
              <a:avLst/>
              <a:gdLst>
                <a:gd name="T0" fmla="*/ 3 w 35"/>
                <a:gd name="T1" fmla="*/ 28 h 34"/>
                <a:gd name="T2" fmla="*/ 11 w 35"/>
                <a:gd name="T3" fmla="*/ 7 h 34"/>
                <a:gd name="T4" fmla="*/ 35 w 35"/>
                <a:gd name="T5" fmla="*/ 0 h 34"/>
                <a:gd name="T6" fmla="*/ 3 w 35"/>
                <a:gd name="T7" fmla="*/ 28 h 34"/>
              </a:gdLst>
              <a:ahLst/>
              <a:cxnLst>
                <a:cxn ang="0">
                  <a:pos x="T0" y="T1"/>
                </a:cxn>
                <a:cxn ang="0">
                  <a:pos x="T2" y="T3"/>
                </a:cxn>
                <a:cxn ang="0">
                  <a:pos x="T4" y="T5"/>
                </a:cxn>
                <a:cxn ang="0">
                  <a:pos x="T6" y="T7"/>
                </a:cxn>
              </a:cxnLst>
              <a:rect l="0" t="0" r="r" b="b"/>
              <a:pathLst>
                <a:path w="35" h="34">
                  <a:moveTo>
                    <a:pt x="3" y="28"/>
                  </a:moveTo>
                  <a:cubicBezTo>
                    <a:pt x="3" y="28"/>
                    <a:pt x="0" y="14"/>
                    <a:pt x="11" y="7"/>
                  </a:cubicBezTo>
                  <a:cubicBezTo>
                    <a:pt x="22" y="0"/>
                    <a:pt x="35" y="0"/>
                    <a:pt x="35" y="0"/>
                  </a:cubicBezTo>
                  <a:cubicBezTo>
                    <a:pt x="35" y="0"/>
                    <a:pt x="32" y="34"/>
                    <a:pt x="3" y="28"/>
                  </a:cubicBezTo>
                  <a:close/>
                </a:path>
              </a:pathLst>
            </a:custGeom>
            <a:grpFill/>
            <a:ln>
              <a:noFill/>
            </a:ln>
          </p:spPr>
          <p:txBody>
            <a:bodyPr anchor="ctr"/>
            <a:lstStyle/>
            <a:p>
              <a:pPr algn="ctr"/>
              <a:endParaRPr/>
            </a:p>
          </p:txBody>
        </p:sp>
        <p:sp>
          <p:nvSpPr>
            <p:cNvPr id="302" name="Freeform: Shape 91"/>
            <p:cNvSpPr/>
            <p:nvPr/>
          </p:nvSpPr>
          <p:spPr bwMode="auto">
            <a:xfrm>
              <a:off x="3707683" y="2249281"/>
              <a:ext cx="58435" cy="40706"/>
            </a:xfrm>
            <a:custGeom>
              <a:avLst/>
              <a:gdLst>
                <a:gd name="T0" fmla="*/ 43 w 43"/>
                <a:gd name="T1" fmla="*/ 25 h 37"/>
                <a:gd name="T2" fmla="*/ 22 w 43"/>
                <a:gd name="T3" fmla="*/ 34 h 37"/>
                <a:gd name="T4" fmla="*/ 0 w 43"/>
                <a:gd name="T5" fmla="*/ 21 h 37"/>
                <a:gd name="T6" fmla="*/ 43 w 43"/>
                <a:gd name="T7" fmla="*/ 25 h 37"/>
              </a:gdLst>
              <a:ahLst/>
              <a:cxnLst>
                <a:cxn ang="0">
                  <a:pos x="T0" y="T1"/>
                </a:cxn>
                <a:cxn ang="0">
                  <a:pos x="T2" y="T3"/>
                </a:cxn>
                <a:cxn ang="0">
                  <a:pos x="T4" y="T5"/>
                </a:cxn>
                <a:cxn ang="0">
                  <a:pos x="T6" y="T7"/>
                </a:cxn>
              </a:cxnLst>
              <a:rect l="0" t="0" r="r" b="b"/>
              <a:pathLst>
                <a:path w="43" h="37">
                  <a:moveTo>
                    <a:pt x="43" y="25"/>
                  </a:moveTo>
                  <a:cubicBezTo>
                    <a:pt x="43" y="25"/>
                    <a:pt x="35" y="37"/>
                    <a:pt x="22" y="34"/>
                  </a:cubicBezTo>
                  <a:cubicBezTo>
                    <a:pt x="9" y="31"/>
                    <a:pt x="0" y="21"/>
                    <a:pt x="0" y="21"/>
                  </a:cubicBezTo>
                  <a:cubicBezTo>
                    <a:pt x="0" y="21"/>
                    <a:pt x="27" y="0"/>
                    <a:pt x="43" y="25"/>
                  </a:cubicBezTo>
                  <a:close/>
                </a:path>
              </a:pathLst>
            </a:custGeom>
            <a:grpFill/>
            <a:ln>
              <a:noFill/>
            </a:ln>
          </p:spPr>
          <p:txBody>
            <a:bodyPr anchor="ctr"/>
            <a:lstStyle/>
            <a:p>
              <a:pPr algn="ctr"/>
              <a:endParaRPr/>
            </a:p>
          </p:txBody>
        </p:sp>
        <p:sp>
          <p:nvSpPr>
            <p:cNvPr id="303" name="Freeform: Shape 92"/>
            <p:cNvSpPr/>
            <p:nvPr/>
          </p:nvSpPr>
          <p:spPr bwMode="auto">
            <a:xfrm>
              <a:off x="3977240" y="2100281"/>
              <a:ext cx="52780" cy="52995"/>
            </a:xfrm>
            <a:custGeom>
              <a:avLst/>
              <a:gdLst>
                <a:gd name="T0" fmla="*/ 15 w 39"/>
                <a:gd name="T1" fmla="*/ 48 h 48"/>
                <a:gd name="T2" fmla="*/ 1 w 39"/>
                <a:gd name="T3" fmla="*/ 26 h 48"/>
                <a:gd name="T4" fmla="*/ 11 w 39"/>
                <a:gd name="T5" fmla="*/ 0 h 48"/>
                <a:gd name="T6" fmla="*/ 15 w 39"/>
                <a:gd name="T7" fmla="*/ 48 h 48"/>
              </a:gdLst>
              <a:ahLst/>
              <a:cxnLst>
                <a:cxn ang="0">
                  <a:pos x="T0" y="T1"/>
                </a:cxn>
                <a:cxn ang="0">
                  <a:pos x="T2" y="T3"/>
                </a:cxn>
                <a:cxn ang="0">
                  <a:pos x="T4" y="T5"/>
                </a:cxn>
                <a:cxn ang="0">
                  <a:pos x="T6" y="T7"/>
                </a:cxn>
              </a:cxnLst>
              <a:rect l="0" t="0" r="r" b="b"/>
              <a:pathLst>
                <a:path w="39" h="48">
                  <a:moveTo>
                    <a:pt x="15" y="48"/>
                  </a:moveTo>
                  <a:cubicBezTo>
                    <a:pt x="15" y="48"/>
                    <a:pt x="0" y="41"/>
                    <a:pt x="1" y="26"/>
                  </a:cubicBezTo>
                  <a:cubicBezTo>
                    <a:pt x="2" y="11"/>
                    <a:pt x="11" y="0"/>
                    <a:pt x="11" y="0"/>
                  </a:cubicBezTo>
                  <a:cubicBezTo>
                    <a:pt x="11" y="0"/>
                    <a:pt x="39" y="25"/>
                    <a:pt x="15" y="48"/>
                  </a:cubicBezTo>
                  <a:close/>
                </a:path>
              </a:pathLst>
            </a:custGeom>
            <a:grpFill/>
            <a:ln>
              <a:noFill/>
            </a:ln>
          </p:spPr>
          <p:txBody>
            <a:bodyPr anchor="ctr"/>
            <a:lstStyle/>
            <a:p>
              <a:pPr algn="ctr"/>
              <a:endParaRPr/>
            </a:p>
          </p:txBody>
        </p:sp>
        <p:sp>
          <p:nvSpPr>
            <p:cNvPr id="304" name="Freeform: Shape 93"/>
            <p:cNvSpPr/>
            <p:nvPr/>
          </p:nvSpPr>
          <p:spPr bwMode="auto">
            <a:xfrm>
              <a:off x="3760463" y="2226240"/>
              <a:ext cx="52780" cy="43778"/>
            </a:xfrm>
            <a:custGeom>
              <a:avLst/>
              <a:gdLst>
                <a:gd name="T0" fmla="*/ 39 w 39"/>
                <a:gd name="T1" fmla="*/ 33 h 40"/>
                <a:gd name="T2" fmla="*/ 14 w 39"/>
                <a:gd name="T3" fmla="*/ 30 h 40"/>
                <a:gd name="T4" fmla="*/ 0 w 39"/>
                <a:gd name="T5" fmla="*/ 5 h 40"/>
                <a:gd name="T6" fmla="*/ 39 w 39"/>
                <a:gd name="T7" fmla="*/ 33 h 40"/>
              </a:gdLst>
              <a:ahLst/>
              <a:cxnLst>
                <a:cxn ang="0">
                  <a:pos x="T0" y="T1"/>
                </a:cxn>
                <a:cxn ang="0">
                  <a:pos x="T2" y="T3"/>
                </a:cxn>
                <a:cxn ang="0">
                  <a:pos x="T4" y="T5"/>
                </a:cxn>
                <a:cxn ang="0">
                  <a:pos x="T6" y="T7"/>
                </a:cxn>
              </a:cxnLst>
              <a:rect l="0" t="0" r="r" b="b"/>
              <a:pathLst>
                <a:path w="39" h="40">
                  <a:moveTo>
                    <a:pt x="39" y="33"/>
                  </a:moveTo>
                  <a:cubicBezTo>
                    <a:pt x="39" y="33"/>
                    <a:pt x="24" y="40"/>
                    <a:pt x="14" y="30"/>
                  </a:cubicBezTo>
                  <a:cubicBezTo>
                    <a:pt x="3" y="19"/>
                    <a:pt x="0" y="5"/>
                    <a:pt x="0" y="5"/>
                  </a:cubicBezTo>
                  <a:cubicBezTo>
                    <a:pt x="0" y="5"/>
                    <a:pt x="38" y="0"/>
                    <a:pt x="39" y="33"/>
                  </a:cubicBezTo>
                  <a:close/>
                </a:path>
              </a:pathLst>
            </a:custGeom>
            <a:grpFill/>
            <a:ln>
              <a:noFill/>
            </a:ln>
          </p:spPr>
          <p:txBody>
            <a:bodyPr anchor="ctr"/>
            <a:lstStyle/>
            <a:p>
              <a:pPr algn="ctr"/>
              <a:endParaRPr/>
            </a:p>
          </p:txBody>
        </p:sp>
        <p:sp>
          <p:nvSpPr>
            <p:cNvPr id="305" name="Freeform: Shape 94"/>
            <p:cNvSpPr/>
            <p:nvPr/>
          </p:nvSpPr>
          <p:spPr bwMode="auto">
            <a:xfrm>
              <a:off x="3887702" y="2125627"/>
              <a:ext cx="76343" cy="75268"/>
            </a:xfrm>
            <a:custGeom>
              <a:avLst/>
              <a:gdLst>
                <a:gd name="T0" fmla="*/ 25 w 56"/>
                <a:gd name="T1" fmla="*/ 68 h 68"/>
                <a:gd name="T2" fmla="*/ 1 w 56"/>
                <a:gd name="T3" fmla="*/ 40 h 68"/>
                <a:gd name="T4" fmla="*/ 11 w 56"/>
                <a:gd name="T5" fmla="*/ 0 h 68"/>
                <a:gd name="T6" fmla="*/ 25 w 56"/>
                <a:gd name="T7" fmla="*/ 68 h 68"/>
              </a:gdLst>
              <a:ahLst/>
              <a:cxnLst>
                <a:cxn ang="0">
                  <a:pos x="T0" y="T1"/>
                </a:cxn>
                <a:cxn ang="0">
                  <a:pos x="T2" y="T3"/>
                </a:cxn>
                <a:cxn ang="0">
                  <a:pos x="T4" y="T5"/>
                </a:cxn>
                <a:cxn ang="0">
                  <a:pos x="T6" y="T7"/>
                </a:cxn>
              </a:cxnLst>
              <a:rect l="0" t="0" r="r" b="b"/>
              <a:pathLst>
                <a:path w="56" h="68">
                  <a:moveTo>
                    <a:pt x="25" y="68"/>
                  </a:moveTo>
                  <a:cubicBezTo>
                    <a:pt x="25" y="68"/>
                    <a:pt x="3" y="61"/>
                    <a:pt x="1" y="40"/>
                  </a:cubicBezTo>
                  <a:cubicBezTo>
                    <a:pt x="0" y="19"/>
                    <a:pt x="11" y="0"/>
                    <a:pt x="11" y="0"/>
                  </a:cubicBezTo>
                  <a:cubicBezTo>
                    <a:pt x="11" y="0"/>
                    <a:pt x="56" y="31"/>
                    <a:pt x="25" y="68"/>
                  </a:cubicBezTo>
                  <a:close/>
                </a:path>
              </a:pathLst>
            </a:custGeom>
            <a:grpFill/>
            <a:ln>
              <a:noFill/>
            </a:ln>
          </p:spPr>
          <p:txBody>
            <a:bodyPr anchor="ctr"/>
            <a:lstStyle/>
            <a:p>
              <a:pPr algn="ctr"/>
              <a:endParaRPr/>
            </a:p>
          </p:txBody>
        </p:sp>
        <p:sp>
          <p:nvSpPr>
            <p:cNvPr id="306" name="Freeform: Shape 95"/>
            <p:cNvSpPr/>
            <p:nvPr/>
          </p:nvSpPr>
          <p:spPr bwMode="auto">
            <a:xfrm>
              <a:off x="4011170" y="2203967"/>
              <a:ext cx="110274" cy="92165"/>
            </a:xfrm>
            <a:custGeom>
              <a:avLst/>
              <a:gdLst>
                <a:gd name="T0" fmla="*/ 21 w 81"/>
                <a:gd name="T1" fmla="*/ 83 h 83"/>
                <a:gd name="T2" fmla="*/ 14 w 81"/>
                <a:gd name="T3" fmla="*/ 36 h 83"/>
                <a:gd name="T4" fmla="*/ 51 w 81"/>
                <a:gd name="T5" fmla="*/ 0 h 83"/>
                <a:gd name="T6" fmla="*/ 21 w 81"/>
                <a:gd name="T7" fmla="*/ 83 h 83"/>
              </a:gdLst>
              <a:ahLst/>
              <a:cxnLst>
                <a:cxn ang="0">
                  <a:pos x="T0" y="T1"/>
                </a:cxn>
                <a:cxn ang="0">
                  <a:pos x="T2" y="T3"/>
                </a:cxn>
                <a:cxn ang="0">
                  <a:pos x="T4" y="T5"/>
                </a:cxn>
                <a:cxn ang="0">
                  <a:pos x="T6" y="T7"/>
                </a:cxn>
              </a:cxnLst>
              <a:rect l="0" t="0" r="r" b="b"/>
              <a:pathLst>
                <a:path w="81" h="83">
                  <a:moveTo>
                    <a:pt x="21" y="83"/>
                  </a:moveTo>
                  <a:cubicBezTo>
                    <a:pt x="21" y="83"/>
                    <a:pt x="0" y="60"/>
                    <a:pt x="14" y="36"/>
                  </a:cubicBezTo>
                  <a:cubicBezTo>
                    <a:pt x="27" y="12"/>
                    <a:pt x="51" y="0"/>
                    <a:pt x="51" y="0"/>
                  </a:cubicBezTo>
                  <a:cubicBezTo>
                    <a:pt x="51" y="0"/>
                    <a:pt x="81" y="65"/>
                    <a:pt x="21" y="83"/>
                  </a:cubicBezTo>
                  <a:close/>
                </a:path>
              </a:pathLst>
            </a:custGeom>
            <a:grpFill/>
            <a:ln>
              <a:noFill/>
            </a:ln>
          </p:spPr>
          <p:txBody>
            <a:bodyPr anchor="ctr"/>
            <a:lstStyle/>
            <a:p>
              <a:pPr algn="ctr"/>
              <a:endParaRPr/>
            </a:p>
          </p:txBody>
        </p:sp>
        <p:sp>
          <p:nvSpPr>
            <p:cNvPr id="307" name="Freeform: Shape 96"/>
            <p:cNvSpPr/>
            <p:nvPr/>
          </p:nvSpPr>
          <p:spPr bwMode="auto">
            <a:xfrm>
              <a:off x="4094111" y="2246977"/>
              <a:ext cx="70688" cy="56835"/>
            </a:xfrm>
            <a:custGeom>
              <a:avLst/>
              <a:gdLst>
                <a:gd name="T0" fmla="*/ 10 w 52"/>
                <a:gd name="T1" fmla="*/ 51 h 51"/>
                <a:gd name="T2" fmla="*/ 12 w 52"/>
                <a:gd name="T3" fmla="*/ 19 h 51"/>
                <a:gd name="T4" fmla="*/ 42 w 52"/>
                <a:gd name="T5" fmla="*/ 0 h 51"/>
                <a:gd name="T6" fmla="*/ 10 w 52"/>
                <a:gd name="T7" fmla="*/ 51 h 51"/>
              </a:gdLst>
              <a:ahLst/>
              <a:cxnLst>
                <a:cxn ang="0">
                  <a:pos x="T0" y="T1"/>
                </a:cxn>
                <a:cxn ang="0">
                  <a:pos x="T2" y="T3"/>
                </a:cxn>
                <a:cxn ang="0">
                  <a:pos x="T4" y="T5"/>
                </a:cxn>
                <a:cxn ang="0">
                  <a:pos x="T6" y="T7"/>
                </a:cxn>
              </a:cxnLst>
              <a:rect l="0" t="0" r="r" b="b"/>
              <a:pathLst>
                <a:path w="52" h="51">
                  <a:moveTo>
                    <a:pt x="10" y="51"/>
                  </a:moveTo>
                  <a:cubicBezTo>
                    <a:pt x="10" y="51"/>
                    <a:pt x="0" y="33"/>
                    <a:pt x="12" y="19"/>
                  </a:cubicBezTo>
                  <a:cubicBezTo>
                    <a:pt x="24" y="5"/>
                    <a:pt x="42" y="0"/>
                    <a:pt x="42" y="0"/>
                  </a:cubicBezTo>
                  <a:cubicBezTo>
                    <a:pt x="42" y="0"/>
                    <a:pt x="52" y="47"/>
                    <a:pt x="10" y="51"/>
                  </a:cubicBezTo>
                  <a:close/>
                </a:path>
              </a:pathLst>
            </a:custGeom>
            <a:grpFill/>
            <a:ln>
              <a:noFill/>
            </a:ln>
          </p:spPr>
          <p:txBody>
            <a:bodyPr anchor="ctr"/>
            <a:lstStyle/>
            <a:p>
              <a:pPr algn="ctr"/>
              <a:endParaRPr/>
            </a:p>
          </p:txBody>
        </p:sp>
        <p:sp>
          <p:nvSpPr>
            <p:cNvPr id="308" name="Freeform: Shape 97"/>
            <p:cNvSpPr/>
            <p:nvPr/>
          </p:nvSpPr>
          <p:spPr bwMode="auto">
            <a:xfrm>
              <a:off x="4167626" y="2249281"/>
              <a:ext cx="70688" cy="56835"/>
            </a:xfrm>
            <a:custGeom>
              <a:avLst/>
              <a:gdLst>
                <a:gd name="T0" fmla="*/ 0 w 52"/>
                <a:gd name="T1" fmla="*/ 33 h 51"/>
                <a:gd name="T2" fmla="*/ 17 w 52"/>
                <a:gd name="T3" fmla="*/ 7 h 51"/>
                <a:gd name="T4" fmla="*/ 52 w 52"/>
                <a:gd name="T5" fmla="*/ 5 h 51"/>
                <a:gd name="T6" fmla="*/ 0 w 52"/>
                <a:gd name="T7" fmla="*/ 33 h 51"/>
              </a:gdLst>
              <a:ahLst/>
              <a:cxnLst>
                <a:cxn ang="0">
                  <a:pos x="T0" y="T1"/>
                </a:cxn>
                <a:cxn ang="0">
                  <a:pos x="T2" y="T3"/>
                </a:cxn>
                <a:cxn ang="0">
                  <a:pos x="T4" y="T5"/>
                </a:cxn>
                <a:cxn ang="0">
                  <a:pos x="T6" y="T7"/>
                </a:cxn>
              </a:cxnLst>
              <a:rect l="0" t="0" r="r" b="b"/>
              <a:pathLst>
                <a:path w="52" h="51">
                  <a:moveTo>
                    <a:pt x="0" y="33"/>
                  </a:moveTo>
                  <a:cubicBezTo>
                    <a:pt x="0" y="33"/>
                    <a:pt x="0" y="13"/>
                    <a:pt x="17" y="7"/>
                  </a:cubicBezTo>
                  <a:cubicBezTo>
                    <a:pt x="35" y="0"/>
                    <a:pt x="52" y="5"/>
                    <a:pt x="52" y="5"/>
                  </a:cubicBezTo>
                  <a:cubicBezTo>
                    <a:pt x="52" y="5"/>
                    <a:pt x="38" y="51"/>
                    <a:pt x="0" y="33"/>
                  </a:cubicBezTo>
                  <a:close/>
                </a:path>
              </a:pathLst>
            </a:custGeom>
            <a:grpFill/>
            <a:ln>
              <a:noFill/>
            </a:ln>
          </p:spPr>
          <p:txBody>
            <a:bodyPr anchor="ctr"/>
            <a:lstStyle/>
            <a:p>
              <a:pPr algn="ctr"/>
              <a:endParaRPr/>
            </a:p>
          </p:txBody>
        </p:sp>
        <p:sp>
          <p:nvSpPr>
            <p:cNvPr id="309" name="Freeform: Shape 98"/>
            <p:cNvSpPr/>
            <p:nvPr/>
          </p:nvSpPr>
          <p:spPr bwMode="auto">
            <a:xfrm>
              <a:off x="4159144" y="2203967"/>
              <a:ext cx="72573" cy="56067"/>
            </a:xfrm>
            <a:custGeom>
              <a:avLst/>
              <a:gdLst>
                <a:gd name="T0" fmla="*/ 0 w 53"/>
                <a:gd name="T1" fmla="*/ 33 h 51"/>
                <a:gd name="T2" fmla="*/ 18 w 53"/>
                <a:gd name="T3" fmla="*/ 6 h 51"/>
                <a:gd name="T4" fmla="*/ 53 w 53"/>
                <a:gd name="T5" fmla="*/ 5 h 51"/>
                <a:gd name="T6" fmla="*/ 0 w 53"/>
                <a:gd name="T7" fmla="*/ 33 h 51"/>
              </a:gdLst>
              <a:ahLst/>
              <a:cxnLst>
                <a:cxn ang="0">
                  <a:pos x="T0" y="T1"/>
                </a:cxn>
                <a:cxn ang="0">
                  <a:pos x="T2" y="T3"/>
                </a:cxn>
                <a:cxn ang="0">
                  <a:pos x="T4" y="T5"/>
                </a:cxn>
                <a:cxn ang="0">
                  <a:pos x="T6" y="T7"/>
                </a:cxn>
              </a:cxnLst>
              <a:rect l="0" t="0" r="r" b="b"/>
              <a:pathLst>
                <a:path w="53" h="51">
                  <a:moveTo>
                    <a:pt x="0" y="33"/>
                  </a:moveTo>
                  <a:cubicBezTo>
                    <a:pt x="0" y="33"/>
                    <a:pt x="0" y="12"/>
                    <a:pt x="18" y="6"/>
                  </a:cubicBezTo>
                  <a:cubicBezTo>
                    <a:pt x="35" y="0"/>
                    <a:pt x="53" y="5"/>
                    <a:pt x="53" y="5"/>
                  </a:cubicBezTo>
                  <a:cubicBezTo>
                    <a:pt x="53" y="5"/>
                    <a:pt x="38" y="51"/>
                    <a:pt x="0" y="33"/>
                  </a:cubicBezTo>
                  <a:close/>
                </a:path>
              </a:pathLst>
            </a:custGeom>
            <a:grpFill/>
            <a:ln>
              <a:noFill/>
            </a:ln>
          </p:spPr>
          <p:txBody>
            <a:bodyPr anchor="ctr"/>
            <a:lstStyle/>
            <a:p>
              <a:pPr algn="ctr"/>
              <a:endParaRPr/>
            </a:p>
          </p:txBody>
        </p:sp>
        <p:sp>
          <p:nvSpPr>
            <p:cNvPr id="310" name="Freeform: Shape 99"/>
            <p:cNvSpPr/>
            <p:nvPr/>
          </p:nvSpPr>
          <p:spPr bwMode="auto">
            <a:xfrm>
              <a:off x="4100709" y="2168637"/>
              <a:ext cx="70688" cy="55299"/>
            </a:xfrm>
            <a:custGeom>
              <a:avLst/>
              <a:gdLst>
                <a:gd name="T0" fmla="*/ 11 w 52"/>
                <a:gd name="T1" fmla="*/ 50 h 50"/>
                <a:gd name="T2" fmla="*/ 12 w 52"/>
                <a:gd name="T3" fmla="*/ 19 h 50"/>
                <a:gd name="T4" fmla="*/ 42 w 52"/>
                <a:gd name="T5" fmla="*/ 0 h 50"/>
                <a:gd name="T6" fmla="*/ 11 w 52"/>
                <a:gd name="T7" fmla="*/ 50 h 50"/>
              </a:gdLst>
              <a:ahLst/>
              <a:cxnLst>
                <a:cxn ang="0">
                  <a:pos x="T0" y="T1"/>
                </a:cxn>
                <a:cxn ang="0">
                  <a:pos x="T2" y="T3"/>
                </a:cxn>
                <a:cxn ang="0">
                  <a:pos x="T4" y="T5"/>
                </a:cxn>
                <a:cxn ang="0">
                  <a:pos x="T6" y="T7"/>
                </a:cxn>
              </a:cxnLst>
              <a:rect l="0" t="0" r="r" b="b"/>
              <a:pathLst>
                <a:path w="52" h="50">
                  <a:moveTo>
                    <a:pt x="11" y="50"/>
                  </a:moveTo>
                  <a:cubicBezTo>
                    <a:pt x="11" y="50"/>
                    <a:pt x="0" y="33"/>
                    <a:pt x="12" y="19"/>
                  </a:cubicBezTo>
                  <a:cubicBezTo>
                    <a:pt x="24" y="5"/>
                    <a:pt x="42" y="0"/>
                    <a:pt x="42" y="0"/>
                  </a:cubicBezTo>
                  <a:cubicBezTo>
                    <a:pt x="42" y="0"/>
                    <a:pt x="52" y="46"/>
                    <a:pt x="11" y="50"/>
                  </a:cubicBezTo>
                  <a:close/>
                </a:path>
              </a:pathLst>
            </a:custGeom>
            <a:grpFill/>
            <a:ln>
              <a:noFill/>
            </a:ln>
          </p:spPr>
          <p:txBody>
            <a:bodyPr anchor="ctr"/>
            <a:lstStyle/>
            <a:p>
              <a:pPr algn="ctr"/>
              <a:endParaRPr/>
            </a:p>
          </p:txBody>
        </p:sp>
        <p:sp>
          <p:nvSpPr>
            <p:cNvPr id="311" name="Freeform: Shape 100"/>
            <p:cNvSpPr/>
            <p:nvPr/>
          </p:nvSpPr>
          <p:spPr bwMode="auto">
            <a:xfrm>
              <a:off x="4085628" y="2110266"/>
              <a:ext cx="70688" cy="56067"/>
            </a:xfrm>
            <a:custGeom>
              <a:avLst/>
              <a:gdLst>
                <a:gd name="T0" fmla="*/ 11 w 52"/>
                <a:gd name="T1" fmla="*/ 51 h 51"/>
                <a:gd name="T2" fmla="*/ 12 w 52"/>
                <a:gd name="T3" fmla="*/ 19 h 51"/>
                <a:gd name="T4" fmla="*/ 42 w 52"/>
                <a:gd name="T5" fmla="*/ 0 h 51"/>
                <a:gd name="T6" fmla="*/ 11 w 52"/>
                <a:gd name="T7" fmla="*/ 51 h 51"/>
              </a:gdLst>
              <a:ahLst/>
              <a:cxnLst>
                <a:cxn ang="0">
                  <a:pos x="T0" y="T1"/>
                </a:cxn>
                <a:cxn ang="0">
                  <a:pos x="T2" y="T3"/>
                </a:cxn>
                <a:cxn ang="0">
                  <a:pos x="T4" y="T5"/>
                </a:cxn>
                <a:cxn ang="0">
                  <a:pos x="T6" y="T7"/>
                </a:cxn>
              </a:cxnLst>
              <a:rect l="0" t="0" r="r" b="b"/>
              <a:pathLst>
                <a:path w="52" h="51">
                  <a:moveTo>
                    <a:pt x="11" y="51"/>
                  </a:moveTo>
                  <a:cubicBezTo>
                    <a:pt x="11" y="51"/>
                    <a:pt x="0" y="33"/>
                    <a:pt x="12" y="19"/>
                  </a:cubicBezTo>
                  <a:cubicBezTo>
                    <a:pt x="24" y="5"/>
                    <a:pt x="42" y="0"/>
                    <a:pt x="42" y="0"/>
                  </a:cubicBezTo>
                  <a:cubicBezTo>
                    <a:pt x="42" y="0"/>
                    <a:pt x="52" y="47"/>
                    <a:pt x="11" y="51"/>
                  </a:cubicBezTo>
                  <a:close/>
                </a:path>
              </a:pathLst>
            </a:custGeom>
            <a:grpFill/>
            <a:ln>
              <a:noFill/>
            </a:ln>
          </p:spPr>
          <p:txBody>
            <a:bodyPr anchor="ctr"/>
            <a:lstStyle/>
            <a:p>
              <a:pPr algn="ctr"/>
              <a:endParaRPr/>
            </a:p>
          </p:txBody>
        </p:sp>
        <p:sp>
          <p:nvSpPr>
            <p:cNvPr id="312" name="Freeform: Shape 101"/>
            <p:cNvSpPr/>
            <p:nvPr/>
          </p:nvSpPr>
          <p:spPr bwMode="auto">
            <a:xfrm>
              <a:off x="4019653" y="2062648"/>
              <a:ext cx="68803" cy="56067"/>
            </a:xfrm>
            <a:custGeom>
              <a:avLst/>
              <a:gdLst>
                <a:gd name="T0" fmla="*/ 10 w 51"/>
                <a:gd name="T1" fmla="*/ 51 h 51"/>
                <a:gd name="T2" fmla="*/ 11 w 51"/>
                <a:gd name="T3" fmla="*/ 19 h 51"/>
                <a:gd name="T4" fmla="*/ 41 w 51"/>
                <a:gd name="T5" fmla="*/ 0 h 51"/>
                <a:gd name="T6" fmla="*/ 10 w 51"/>
                <a:gd name="T7" fmla="*/ 51 h 51"/>
              </a:gdLst>
              <a:ahLst/>
              <a:cxnLst>
                <a:cxn ang="0">
                  <a:pos x="T0" y="T1"/>
                </a:cxn>
                <a:cxn ang="0">
                  <a:pos x="T2" y="T3"/>
                </a:cxn>
                <a:cxn ang="0">
                  <a:pos x="T4" y="T5"/>
                </a:cxn>
                <a:cxn ang="0">
                  <a:pos x="T6" y="T7"/>
                </a:cxn>
              </a:cxnLst>
              <a:rect l="0" t="0" r="r" b="b"/>
              <a:pathLst>
                <a:path w="51" h="51">
                  <a:moveTo>
                    <a:pt x="10" y="51"/>
                  </a:moveTo>
                  <a:cubicBezTo>
                    <a:pt x="10" y="51"/>
                    <a:pt x="0" y="33"/>
                    <a:pt x="11" y="19"/>
                  </a:cubicBezTo>
                  <a:cubicBezTo>
                    <a:pt x="23" y="5"/>
                    <a:pt x="41" y="0"/>
                    <a:pt x="41" y="0"/>
                  </a:cubicBezTo>
                  <a:cubicBezTo>
                    <a:pt x="41" y="0"/>
                    <a:pt x="51" y="47"/>
                    <a:pt x="10" y="51"/>
                  </a:cubicBezTo>
                  <a:close/>
                </a:path>
              </a:pathLst>
            </a:custGeom>
            <a:grpFill/>
            <a:ln>
              <a:noFill/>
            </a:ln>
          </p:spPr>
          <p:txBody>
            <a:bodyPr anchor="ctr"/>
            <a:lstStyle/>
            <a:p>
              <a:pPr algn="ctr"/>
              <a:endParaRPr/>
            </a:p>
          </p:txBody>
        </p:sp>
        <p:sp>
          <p:nvSpPr>
            <p:cNvPr id="313" name="Freeform: Shape 102"/>
            <p:cNvSpPr/>
            <p:nvPr/>
          </p:nvSpPr>
          <p:spPr bwMode="auto">
            <a:xfrm>
              <a:off x="3911264" y="2050359"/>
              <a:ext cx="67860" cy="63747"/>
            </a:xfrm>
            <a:custGeom>
              <a:avLst/>
              <a:gdLst>
                <a:gd name="T0" fmla="*/ 25 w 50"/>
                <a:gd name="T1" fmla="*/ 58 h 58"/>
                <a:gd name="T2" fmla="*/ 3 w 50"/>
                <a:gd name="T3" fmla="*/ 35 h 58"/>
                <a:gd name="T4" fmla="*/ 9 w 50"/>
                <a:gd name="T5" fmla="*/ 0 h 58"/>
                <a:gd name="T6" fmla="*/ 25 w 50"/>
                <a:gd name="T7" fmla="*/ 58 h 58"/>
              </a:gdLst>
              <a:ahLst/>
              <a:cxnLst>
                <a:cxn ang="0">
                  <a:pos x="T0" y="T1"/>
                </a:cxn>
                <a:cxn ang="0">
                  <a:pos x="T2" y="T3"/>
                </a:cxn>
                <a:cxn ang="0">
                  <a:pos x="T4" y="T5"/>
                </a:cxn>
                <a:cxn ang="0">
                  <a:pos x="T6" y="T7"/>
                </a:cxn>
              </a:cxnLst>
              <a:rect l="0" t="0" r="r" b="b"/>
              <a:pathLst>
                <a:path w="50" h="58">
                  <a:moveTo>
                    <a:pt x="25" y="58"/>
                  </a:moveTo>
                  <a:cubicBezTo>
                    <a:pt x="25" y="58"/>
                    <a:pt x="5" y="53"/>
                    <a:pt x="3" y="35"/>
                  </a:cubicBezTo>
                  <a:cubicBezTo>
                    <a:pt x="0" y="17"/>
                    <a:pt x="9" y="0"/>
                    <a:pt x="9" y="0"/>
                  </a:cubicBezTo>
                  <a:cubicBezTo>
                    <a:pt x="9" y="0"/>
                    <a:pt x="50" y="24"/>
                    <a:pt x="25" y="58"/>
                  </a:cubicBezTo>
                  <a:close/>
                </a:path>
              </a:pathLst>
            </a:custGeom>
            <a:grpFill/>
            <a:ln>
              <a:noFill/>
            </a:ln>
          </p:spPr>
          <p:txBody>
            <a:bodyPr anchor="ctr"/>
            <a:lstStyle/>
            <a:p>
              <a:pPr algn="ctr"/>
              <a:endParaRPr/>
            </a:p>
          </p:txBody>
        </p:sp>
        <p:sp>
          <p:nvSpPr>
            <p:cNvPr id="314" name="Freeform: Shape 103"/>
            <p:cNvSpPr/>
            <p:nvPr/>
          </p:nvSpPr>
          <p:spPr bwMode="auto">
            <a:xfrm>
              <a:off x="4112019" y="2349126"/>
              <a:ext cx="78228" cy="53763"/>
            </a:xfrm>
            <a:custGeom>
              <a:avLst/>
              <a:gdLst>
                <a:gd name="T0" fmla="*/ 0 w 58"/>
                <a:gd name="T1" fmla="*/ 19 h 49"/>
                <a:gd name="T2" fmla="*/ 25 w 58"/>
                <a:gd name="T3" fmla="*/ 0 h 49"/>
                <a:gd name="T4" fmla="*/ 58 w 58"/>
                <a:gd name="T5" fmla="*/ 10 h 49"/>
                <a:gd name="T6" fmla="*/ 0 w 58"/>
                <a:gd name="T7" fmla="*/ 19 h 49"/>
              </a:gdLst>
              <a:ahLst/>
              <a:cxnLst>
                <a:cxn ang="0">
                  <a:pos x="T0" y="T1"/>
                </a:cxn>
                <a:cxn ang="0">
                  <a:pos x="T2" y="T3"/>
                </a:cxn>
                <a:cxn ang="0">
                  <a:pos x="T4" y="T5"/>
                </a:cxn>
                <a:cxn ang="0">
                  <a:pos x="T6" y="T7"/>
                </a:cxn>
              </a:cxnLst>
              <a:rect l="0" t="0" r="r" b="b"/>
              <a:pathLst>
                <a:path w="58" h="49">
                  <a:moveTo>
                    <a:pt x="0" y="19"/>
                  </a:moveTo>
                  <a:cubicBezTo>
                    <a:pt x="0" y="19"/>
                    <a:pt x="7" y="0"/>
                    <a:pt x="25" y="0"/>
                  </a:cubicBezTo>
                  <a:cubicBezTo>
                    <a:pt x="43" y="0"/>
                    <a:pt x="58" y="10"/>
                    <a:pt x="58" y="10"/>
                  </a:cubicBezTo>
                  <a:cubicBezTo>
                    <a:pt x="58" y="10"/>
                    <a:pt x="29" y="49"/>
                    <a:pt x="0" y="19"/>
                  </a:cubicBezTo>
                  <a:close/>
                </a:path>
              </a:pathLst>
            </a:custGeom>
            <a:grpFill/>
            <a:ln>
              <a:noFill/>
            </a:ln>
          </p:spPr>
          <p:txBody>
            <a:bodyPr anchor="ctr"/>
            <a:lstStyle/>
            <a:p>
              <a:pPr algn="ctr"/>
              <a:endParaRPr/>
            </a:p>
          </p:txBody>
        </p:sp>
        <p:sp>
          <p:nvSpPr>
            <p:cNvPr id="315" name="Freeform: Shape 104"/>
            <p:cNvSpPr/>
            <p:nvPr/>
          </p:nvSpPr>
          <p:spPr bwMode="auto">
            <a:xfrm>
              <a:off x="4124271" y="2304580"/>
              <a:ext cx="71631" cy="54531"/>
            </a:xfrm>
            <a:custGeom>
              <a:avLst/>
              <a:gdLst>
                <a:gd name="T0" fmla="*/ 0 w 53"/>
                <a:gd name="T1" fmla="*/ 20 h 49"/>
                <a:gd name="T2" fmla="*/ 23 w 53"/>
                <a:gd name="T3" fmla="*/ 0 h 49"/>
                <a:gd name="T4" fmla="*/ 53 w 53"/>
                <a:gd name="T5" fmla="*/ 11 h 49"/>
                <a:gd name="T6" fmla="*/ 0 w 53"/>
                <a:gd name="T7" fmla="*/ 20 h 49"/>
              </a:gdLst>
              <a:ahLst/>
              <a:cxnLst>
                <a:cxn ang="0">
                  <a:pos x="T0" y="T1"/>
                </a:cxn>
                <a:cxn ang="0">
                  <a:pos x="T2" y="T3"/>
                </a:cxn>
                <a:cxn ang="0">
                  <a:pos x="T4" y="T5"/>
                </a:cxn>
                <a:cxn ang="0">
                  <a:pos x="T6" y="T7"/>
                </a:cxn>
              </a:cxnLst>
              <a:rect l="0" t="0" r="r" b="b"/>
              <a:pathLst>
                <a:path w="53" h="49">
                  <a:moveTo>
                    <a:pt x="0" y="20"/>
                  </a:moveTo>
                  <a:cubicBezTo>
                    <a:pt x="0" y="20"/>
                    <a:pt x="7" y="1"/>
                    <a:pt x="23" y="0"/>
                  </a:cubicBezTo>
                  <a:cubicBezTo>
                    <a:pt x="39" y="0"/>
                    <a:pt x="53" y="11"/>
                    <a:pt x="53" y="11"/>
                  </a:cubicBezTo>
                  <a:cubicBezTo>
                    <a:pt x="53" y="11"/>
                    <a:pt x="26" y="49"/>
                    <a:pt x="0" y="20"/>
                  </a:cubicBezTo>
                  <a:close/>
                </a:path>
              </a:pathLst>
            </a:custGeom>
            <a:grpFill/>
            <a:ln>
              <a:noFill/>
            </a:ln>
          </p:spPr>
          <p:txBody>
            <a:bodyPr anchor="ctr"/>
            <a:lstStyle/>
            <a:p>
              <a:pPr algn="ctr"/>
              <a:endParaRPr/>
            </a:p>
          </p:txBody>
        </p:sp>
        <p:sp>
          <p:nvSpPr>
            <p:cNvPr id="316" name="Freeform: Shape 105"/>
            <p:cNvSpPr/>
            <p:nvPr/>
          </p:nvSpPr>
          <p:spPr bwMode="auto">
            <a:xfrm>
              <a:off x="4216637" y="2287683"/>
              <a:ext cx="61263" cy="49154"/>
            </a:xfrm>
            <a:custGeom>
              <a:avLst/>
              <a:gdLst>
                <a:gd name="T0" fmla="*/ 0 w 45"/>
                <a:gd name="T1" fmla="*/ 15 h 44"/>
                <a:gd name="T2" fmla="*/ 23 w 45"/>
                <a:gd name="T3" fmla="*/ 4 h 44"/>
                <a:gd name="T4" fmla="*/ 45 w 45"/>
                <a:gd name="T5" fmla="*/ 19 h 44"/>
                <a:gd name="T6" fmla="*/ 0 w 45"/>
                <a:gd name="T7" fmla="*/ 15 h 44"/>
              </a:gdLst>
              <a:ahLst/>
              <a:cxnLst>
                <a:cxn ang="0">
                  <a:pos x="T0" y="T1"/>
                </a:cxn>
                <a:cxn ang="0">
                  <a:pos x="T2" y="T3"/>
                </a:cxn>
                <a:cxn ang="0">
                  <a:pos x="T4" y="T5"/>
                </a:cxn>
                <a:cxn ang="0">
                  <a:pos x="T6" y="T7"/>
                </a:cxn>
              </a:cxnLst>
              <a:rect l="0" t="0" r="r" b="b"/>
              <a:pathLst>
                <a:path w="45" h="44">
                  <a:moveTo>
                    <a:pt x="0" y="15"/>
                  </a:moveTo>
                  <a:cubicBezTo>
                    <a:pt x="0" y="15"/>
                    <a:pt x="10" y="0"/>
                    <a:pt x="23" y="4"/>
                  </a:cubicBezTo>
                  <a:cubicBezTo>
                    <a:pt x="37" y="8"/>
                    <a:pt x="45" y="19"/>
                    <a:pt x="45" y="19"/>
                  </a:cubicBezTo>
                  <a:cubicBezTo>
                    <a:pt x="45" y="19"/>
                    <a:pt x="15" y="44"/>
                    <a:pt x="0" y="15"/>
                  </a:cubicBezTo>
                  <a:close/>
                </a:path>
              </a:pathLst>
            </a:custGeom>
            <a:grpFill/>
            <a:ln>
              <a:noFill/>
            </a:ln>
          </p:spPr>
          <p:txBody>
            <a:bodyPr anchor="ctr"/>
            <a:lstStyle/>
            <a:p>
              <a:pPr algn="ctr"/>
              <a:endParaRPr/>
            </a:p>
          </p:txBody>
        </p:sp>
        <p:sp>
          <p:nvSpPr>
            <p:cNvPr id="317" name="Freeform: Shape 106"/>
            <p:cNvSpPr/>
            <p:nvPr/>
          </p:nvSpPr>
          <p:spPr bwMode="auto">
            <a:xfrm>
              <a:off x="4208154" y="2327621"/>
              <a:ext cx="61263" cy="49154"/>
            </a:xfrm>
            <a:custGeom>
              <a:avLst/>
              <a:gdLst>
                <a:gd name="T0" fmla="*/ 0 w 45"/>
                <a:gd name="T1" fmla="*/ 14 h 44"/>
                <a:gd name="T2" fmla="*/ 23 w 45"/>
                <a:gd name="T3" fmla="*/ 4 h 44"/>
                <a:gd name="T4" fmla="*/ 45 w 45"/>
                <a:gd name="T5" fmla="*/ 19 h 44"/>
                <a:gd name="T6" fmla="*/ 0 w 45"/>
                <a:gd name="T7" fmla="*/ 14 h 44"/>
              </a:gdLst>
              <a:ahLst/>
              <a:cxnLst>
                <a:cxn ang="0">
                  <a:pos x="T0" y="T1"/>
                </a:cxn>
                <a:cxn ang="0">
                  <a:pos x="T2" y="T3"/>
                </a:cxn>
                <a:cxn ang="0">
                  <a:pos x="T4" y="T5"/>
                </a:cxn>
                <a:cxn ang="0">
                  <a:pos x="T6" y="T7"/>
                </a:cxn>
              </a:cxnLst>
              <a:rect l="0" t="0" r="r" b="b"/>
              <a:pathLst>
                <a:path w="45" h="44">
                  <a:moveTo>
                    <a:pt x="0" y="14"/>
                  </a:moveTo>
                  <a:cubicBezTo>
                    <a:pt x="0" y="14"/>
                    <a:pt x="10" y="0"/>
                    <a:pt x="23" y="4"/>
                  </a:cubicBezTo>
                  <a:cubicBezTo>
                    <a:pt x="37" y="7"/>
                    <a:pt x="45" y="19"/>
                    <a:pt x="45" y="19"/>
                  </a:cubicBezTo>
                  <a:cubicBezTo>
                    <a:pt x="45" y="19"/>
                    <a:pt x="15" y="44"/>
                    <a:pt x="0" y="14"/>
                  </a:cubicBezTo>
                  <a:close/>
                </a:path>
              </a:pathLst>
            </a:custGeom>
            <a:grpFill/>
            <a:ln>
              <a:noFill/>
            </a:ln>
          </p:spPr>
          <p:txBody>
            <a:bodyPr anchor="ctr"/>
            <a:lstStyle/>
            <a:p>
              <a:pPr algn="ctr"/>
              <a:endParaRPr/>
            </a:p>
          </p:txBody>
        </p:sp>
      </p:grpSp>
      <p:sp>
        <p:nvSpPr>
          <p:cNvPr id="419" name="Text Box 418"/>
          <p:cNvSpPr txBox="1"/>
          <p:nvPr/>
        </p:nvSpPr>
        <p:spPr>
          <a:xfrm>
            <a:off x="4969510" y="673735"/>
            <a:ext cx="4441190" cy="368300"/>
          </a:xfrm>
          <a:prstGeom prst="rect">
            <a:avLst/>
          </a:prstGeom>
          <a:noFill/>
        </p:spPr>
        <p:txBody>
          <a:bodyPr wrap="square" rtlCol="0">
            <a:spAutoFit/>
            <a:scene3d>
              <a:camera prst="orthographicFront"/>
              <a:lightRig rig="threePt" dir="t"/>
            </a:scene3d>
          </a:bodyPr>
          <a:lstStyle/>
          <a:p>
            <a:pPr algn="ctr"/>
            <a:r>
              <a:rPr lang="vi-VN" altLang="en-US">
                <a:ln w="13462">
                  <a:solidFill>
                    <a:schemeClr val="accent6"/>
                  </a:solidFill>
                  <a:prstDash val="solid"/>
                </a:ln>
                <a:solidFill>
                  <a:schemeClr val="tx1"/>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CÔNG ƯỚC VỀ QUYỀN TRẺ EM</a:t>
            </a:r>
          </a:p>
        </p:txBody>
      </p:sp>
      <p:sp>
        <p:nvSpPr>
          <p:cNvPr id="420" name="Text Box 419"/>
          <p:cNvSpPr txBox="1"/>
          <p:nvPr/>
        </p:nvSpPr>
        <p:spPr>
          <a:xfrm>
            <a:off x="86360" y="1111250"/>
            <a:ext cx="12105640" cy="829945"/>
          </a:xfrm>
          <a:prstGeom prst="rect">
            <a:avLst/>
          </a:prstGeom>
          <a:noFill/>
        </p:spPr>
        <p:txBody>
          <a:bodyPr wrap="square" rtlCol="0">
            <a:spAutoFit/>
          </a:bodyPr>
          <a:lstStyle/>
          <a:p>
            <a:r>
              <a:rPr lang="vi-VN" altLang="en-US" sz="2400" b="1" i="1">
                <a:latin typeface="Times New Roman" panose="02020603050405020304" pitchFamily="18" charset="0"/>
                <a:cs typeface="Times New Roman" panose="02020603050405020304" pitchFamily="18" charset="0"/>
              </a:rPr>
              <a:t>         Công ước về quyền trẻ em là văn bản quốc tế đầu tiên đề cập toàn diện các quyền của trẻ em trên cơ sở thừa nhận trẻ em có quyền được chăm sóc, bảo vệ và giúp đỡ đặc biệt.</a:t>
            </a:r>
          </a:p>
        </p:txBody>
      </p:sp>
      <p:sp>
        <p:nvSpPr>
          <p:cNvPr id="421" name="Text Box 420"/>
          <p:cNvSpPr txBox="1"/>
          <p:nvPr/>
        </p:nvSpPr>
        <p:spPr>
          <a:xfrm>
            <a:off x="40640" y="1969770"/>
            <a:ext cx="12105640" cy="2306955"/>
          </a:xfrm>
          <a:prstGeom prst="rect">
            <a:avLst/>
          </a:prstGeom>
          <a:noFill/>
        </p:spPr>
        <p:txBody>
          <a:bodyPr wrap="square" rtlCol="0">
            <a:spAutoFit/>
          </a:bodyPr>
          <a:lstStyle/>
          <a:p>
            <a:r>
              <a:rPr lang="vi-VN" altLang="en-US" sz="2400" b="1" i="1">
                <a:latin typeface="Times New Roman" panose="02020603050405020304" pitchFamily="18" charset="0"/>
                <a:cs typeface="Times New Roman" panose="02020603050405020304" pitchFamily="18" charset="0"/>
              </a:rPr>
              <a:t>         Việc soạn thảo Công ước được tiến hành từ năm 1979. Nhóm công tác của Liên hợp quốc đặc trách soạn thảo gồm 43 nước thành viên Uỷ ban Nhân quyền Liên hợp quốc và một số cơ quan thuộc hệ thống Liên hợp quốc như Tổ chức Nhi đồng Liên hợp quốc,  Tổ chức Lao động Quốc tế cùng khoảng 50 tổ chức phi chính phủ như Tổ chức Quốc tế về bảo vệ trẻ em, Liên minh Quốc tế Cứu trợ trẻ em, Tổ chức Ân xá Quốc tế, Tổ chức Cứu trợ trẻ em của Thuỵ Điển, ....</a:t>
            </a:r>
          </a:p>
        </p:txBody>
      </p:sp>
      <p:sp>
        <p:nvSpPr>
          <p:cNvPr id="423" name="Text Box 422"/>
          <p:cNvSpPr txBox="1"/>
          <p:nvPr/>
        </p:nvSpPr>
        <p:spPr>
          <a:xfrm>
            <a:off x="48260" y="4389120"/>
            <a:ext cx="12105640" cy="1198880"/>
          </a:xfrm>
          <a:prstGeom prst="rect">
            <a:avLst/>
          </a:prstGeom>
          <a:noFill/>
        </p:spPr>
        <p:txBody>
          <a:bodyPr wrap="square" rtlCol="0">
            <a:spAutoFit/>
          </a:bodyPr>
          <a:lstStyle/>
          <a:p>
            <a:r>
              <a:rPr lang="vi-VN" altLang="en-US" sz="2400" b="1" i="1">
                <a:latin typeface="Times New Roman" panose="02020603050405020304" pitchFamily="18" charset="0"/>
                <a:cs typeface="Times New Roman" panose="02020603050405020304" pitchFamily="18" charset="0"/>
              </a:rPr>
              <a:t>         Sau 10 năm soạn thảo, sửa đổi, ngày 20- 11- 1989, Công ước được Đại hội Đồng Liên hiệp quốc chính thức thông qua. từ ngày 2- 9- 1990, Công ước có hiệu lực, trở thành ật quốc tế. Đến tháng 12- 1996, đã có 187 quốc gia tham gia Công ước</a:t>
            </a:r>
          </a:p>
        </p:txBody>
      </p:sp>
      <p:sp>
        <p:nvSpPr>
          <p:cNvPr id="425" name="Text Box 424"/>
          <p:cNvSpPr txBox="1"/>
          <p:nvPr/>
        </p:nvSpPr>
        <p:spPr>
          <a:xfrm>
            <a:off x="48260" y="5650230"/>
            <a:ext cx="12105640" cy="829945"/>
          </a:xfrm>
          <a:prstGeom prst="rect">
            <a:avLst/>
          </a:prstGeom>
          <a:noFill/>
        </p:spPr>
        <p:txBody>
          <a:bodyPr wrap="square" rtlCol="0">
            <a:spAutoFit/>
          </a:bodyPr>
          <a:lstStyle/>
          <a:p>
            <a:r>
              <a:rPr lang="vi-VN" altLang="en-US" sz="2400" b="1" i="1">
                <a:latin typeface="Times New Roman" panose="02020603050405020304" pitchFamily="18" charset="0"/>
                <a:cs typeface="Times New Roman" panose="02020603050405020304" pitchFamily="18" charset="0"/>
              </a:rPr>
              <a:t>         Việt Nam là quốc gia đầu tiên của châu Á và là nước thứ hai trên thế giới phê chuẩn Công ước về quyền trẻ em</a:t>
            </a:r>
          </a:p>
        </p:txBody>
      </p:sp>
      <p:sp>
        <p:nvSpPr>
          <p:cNvPr id="426" name="Text Box 425"/>
          <p:cNvSpPr txBox="1"/>
          <p:nvPr/>
        </p:nvSpPr>
        <p:spPr>
          <a:xfrm>
            <a:off x="9163050" y="6263005"/>
            <a:ext cx="3028950" cy="368300"/>
          </a:xfrm>
          <a:prstGeom prst="rect">
            <a:avLst/>
          </a:prstGeom>
          <a:noFill/>
        </p:spPr>
        <p:txBody>
          <a:bodyPr wrap="square" rtlCol="0">
            <a:spAutoFit/>
          </a:bodyPr>
          <a:lstStyle/>
          <a:p>
            <a:r>
              <a:rPr lang="vi-VN" altLang="en-US" b="1" i="1">
                <a:latin typeface="Times New Roman" panose="02020603050405020304" pitchFamily="18" charset="0"/>
                <a:cs typeface="Times New Roman" panose="02020603050405020304" pitchFamily="18" charset="0"/>
              </a:rPr>
              <a:t>Theo VŨ NGỌC BÌNH</a:t>
            </a:r>
          </a:p>
        </p:txBody>
      </p:sp>
      <p:sp>
        <p:nvSpPr>
          <p:cNvPr id="427" name="Text Box 426"/>
          <p:cNvSpPr txBox="1"/>
          <p:nvPr/>
        </p:nvSpPr>
        <p:spPr>
          <a:xfrm>
            <a:off x="35560" y="1985010"/>
            <a:ext cx="12105640" cy="2306955"/>
          </a:xfrm>
          <a:prstGeom prst="rect">
            <a:avLst/>
          </a:prstGeom>
          <a:noFill/>
        </p:spPr>
        <p:txBody>
          <a:bodyPr wrap="square" rtlCol="0">
            <a:spAutoFit/>
          </a:bodyPr>
          <a:lstStyle/>
          <a:p>
            <a:r>
              <a:rPr lang="vi-VN" altLang="en-US" sz="2400" b="1" i="1">
                <a:latin typeface="Times New Roman" panose="02020603050405020304" pitchFamily="18" charset="0"/>
                <a:cs typeface="Times New Roman" panose="02020603050405020304" pitchFamily="18" charset="0"/>
              </a:rPr>
              <a:t>         Việc soạn thảo Công ước được tiến hành từ năm 1979. Nhóm công tác của </a:t>
            </a:r>
            <a:r>
              <a:rPr lang="vi-VN" altLang="en-US" sz="2400" b="1" i="1">
                <a:solidFill>
                  <a:srgbClr val="FF0000"/>
                </a:solidFill>
                <a:latin typeface="Times New Roman" panose="02020603050405020304" pitchFamily="18" charset="0"/>
                <a:cs typeface="Times New Roman" panose="02020603050405020304" pitchFamily="18" charset="0"/>
              </a:rPr>
              <a:t>Liên hợp quốc</a:t>
            </a:r>
            <a:r>
              <a:rPr lang="vi-VN" altLang="en-US" sz="2400" b="1" i="1">
                <a:latin typeface="Times New Roman" panose="02020603050405020304" pitchFamily="18" charset="0"/>
                <a:cs typeface="Times New Roman" panose="02020603050405020304" pitchFamily="18" charset="0"/>
              </a:rPr>
              <a:t> đặc trách soạn thảo gồm 43 nước thành viên </a:t>
            </a:r>
            <a:r>
              <a:rPr lang="vi-VN" altLang="en-US" sz="2400" b="1" i="1">
                <a:solidFill>
                  <a:srgbClr val="FF0000"/>
                </a:solidFill>
                <a:latin typeface="Times New Roman" panose="02020603050405020304" pitchFamily="18" charset="0"/>
                <a:cs typeface="Times New Roman" panose="02020603050405020304" pitchFamily="18" charset="0"/>
              </a:rPr>
              <a:t>Uỷ ban Nhân quyền Liên hợp quốc</a:t>
            </a:r>
            <a:r>
              <a:rPr lang="vi-VN" altLang="en-US" sz="2400" b="1" i="1">
                <a:latin typeface="Times New Roman" panose="02020603050405020304" pitchFamily="18" charset="0"/>
                <a:cs typeface="Times New Roman" panose="02020603050405020304" pitchFamily="18" charset="0"/>
              </a:rPr>
              <a:t> và một số cơ quan thuộc hệ thống Liên hợp quốc như </a:t>
            </a:r>
            <a:r>
              <a:rPr lang="vi-VN" altLang="en-US" sz="2400" b="1" i="1">
                <a:solidFill>
                  <a:srgbClr val="FF0000"/>
                </a:solidFill>
                <a:latin typeface="Times New Roman" panose="02020603050405020304" pitchFamily="18" charset="0"/>
                <a:cs typeface="Times New Roman" panose="02020603050405020304" pitchFamily="18" charset="0"/>
              </a:rPr>
              <a:t>Tổ chức Nhi đồng Liên hợp quốc</a:t>
            </a:r>
            <a:r>
              <a:rPr lang="vi-VN" altLang="en-US" sz="2400" b="1" i="1">
                <a:latin typeface="Times New Roman" panose="02020603050405020304" pitchFamily="18" charset="0"/>
                <a:cs typeface="Times New Roman" panose="02020603050405020304" pitchFamily="18" charset="0"/>
              </a:rPr>
              <a:t>,  </a:t>
            </a:r>
            <a:r>
              <a:rPr lang="vi-VN" altLang="en-US" sz="2400" b="1" i="1">
                <a:solidFill>
                  <a:srgbClr val="FF0000"/>
                </a:solidFill>
                <a:latin typeface="Times New Roman" panose="02020603050405020304" pitchFamily="18" charset="0"/>
                <a:cs typeface="Times New Roman" panose="02020603050405020304" pitchFamily="18" charset="0"/>
              </a:rPr>
              <a:t>Tổ chức Lao động Quốc tế </a:t>
            </a:r>
            <a:r>
              <a:rPr lang="vi-VN" altLang="en-US" sz="2400" b="1" i="1">
                <a:latin typeface="Times New Roman" panose="02020603050405020304" pitchFamily="18" charset="0"/>
                <a:cs typeface="Times New Roman" panose="02020603050405020304" pitchFamily="18" charset="0"/>
              </a:rPr>
              <a:t>cùng khoảng 50 tổ chức phi chính phủ như </a:t>
            </a:r>
            <a:r>
              <a:rPr lang="vi-VN" altLang="en-US" sz="2400" b="1" i="1">
                <a:solidFill>
                  <a:srgbClr val="FF0000"/>
                </a:solidFill>
                <a:latin typeface="Times New Roman" panose="02020603050405020304" pitchFamily="18" charset="0"/>
                <a:cs typeface="Times New Roman" panose="02020603050405020304" pitchFamily="18" charset="0"/>
              </a:rPr>
              <a:t>Tổ chức Quốc tế về bảo vệ trẻ em</a:t>
            </a:r>
            <a:r>
              <a:rPr lang="vi-VN" altLang="en-US" sz="2400" b="1" i="1">
                <a:latin typeface="Times New Roman" panose="02020603050405020304" pitchFamily="18" charset="0"/>
                <a:cs typeface="Times New Roman" panose="02020603050405020304" pitchFamily="18" charset="0"/>
              </a:rPr>
              <a:t>, </a:t>
            </a:r>
            <a:r>
              <a:rPr lang="vi-VN" altLang="en-US" sz="2400" b="1" i="1">
                <a:solidFill>
                  <a:srgbClr val="FF0000"/>
                </a:solidFill>
                <a:latin typeface="Times New Roman" panose="02020603050405020304" pitchFamily="18" charset="0"/>
                <a:cs typeface="Times New Roman" panose="02020603050405020304" pitchFamily="18" charset="0"/>
              </a:rPr>
              <a:t>Liên minh Quốc tế Cứu trợ trẻ em</a:t>
            </a:r>
            <a:r>
              <a:rPr lang="vi-VN" altLang="en-US" sz="2400" b="1" i="1">
                <a:latin typeface="Times New Roman" panose="02020603050405020304" pitchFamily="18" charset="0"/>
                <a:cs typeface="Times New Roman" panose="02020603050405020304" pitchFamily="18" charset="0"/>
              </a:rPr>
              <a:t>, </a:t>
            </a:r>
            <a:r>
              <a:rPr lang="vi-VN" altLang="en-US" sz="2400" b="1" i="1">
                <a:solidFill>
                  <a:srgbClr val="FF0000"/>
                </a:solidFill>
                <a:latin typeface="Times New Roman" panose="02020603050405020304" pitchFamily="18" charset="0"/>
                <a:cs typeface="Times New Roman" panose="02020603050405020304" pitchFamily="18" charset="0"/>
              </a:rPr>
              <a:t>Tổ chức Ân xá Quốc tế</a:t>
            </a:r>
            <a:r>
              <a:rPr lang="vi-VN" altLang="en-US" sz="2400" b="1" i="1">
                <a:latin typeface="Times New Roman" panose="02020603050405020304" pitchFamily="18" charset="0"/>
                <a:cs typeface="Times New Roman" panose="02020603050405020304" pitchFamily="18" charset="0"/>
              </a:rPr>
              <a:t>, </a:t>
            </a:r>
            <a:r>
              <a:rPr lang="vi-VN" altLang="en-US" sz="2400" b="1" i="1">
                <a:solidFill>
                  <a:srgbClr val="FF0000"/>
                </a:solidFill>
                <a:latin typeface="Times New Roman" panose="02020603050405020304" pitchFamily="18" charset="0"/>
                <a:cs typeface="Times New Roman" panose="02020603050405020304" pitchFamily="18" charset="0"/>
              </a:rPr>
              <a:t>Tổ chức Cứu trợ trẻ em của Thuỵ Điển</a:t>
            </a:r>
            <a:r>
              <a:rPr lang="vi-VN" altLang="en-US" sz="2400" b="1" i="1">
                <a:latin typeface="Times New Roman" panose="02020603050405020304" pitchFamily="18" charset="0"/>
                <a:cs typeface="Times New Roman" panose="02020603050405020304" pitchFamily="18" charset="0"/>
              </a:rPr>
              <a:t>, ....</a:t>
            </a:r>
          </a:p>
        </p:txBody>
      </p:sp>
      <p:sp>
        <p:nvSpPr>
          <p:cNvPr id="428" name="Text Box 427"/>
          <p:cNvSpPr txBox="1"/>
          <p:nvPr/>
        </p:nvSpPr>
        <p:spPr>
          <a:xfrm>
            <a:off x="43180" y="4404360"/>
            <a:ext cx="12105640" cy="1198880"/>
          </a:xfrm>
          <a:prstGeom prst="rect">
            <a:avLst/>
          </a:prstGeom>
          <a:noFill/>
        </p:spPr>
        <p:txBody>
          <a:bodyPr wrap="square" rtlCol="0">
            <a:spAutoFit/>
          </a:bodyPr>
          <a:lstStyle/>
          <a:p>
            <a:r>
              <a:rPr lang="vi-VN" altLang="en-US" sz="2400" b="1" i="1">
                <a:latin typeface="Times New Roman" panose="02020603050405020304" pitchFamily="18" charset="0"/>
                <a:cs typeface="Times New Roman" panose="02020603050405020304" pitchFamily="18" charset="0"/>
              </a:rPr>
              <a:t>         Sau 10 năm soạn thảo, sửa đổi, ngày 20- 11- 1989, Công ước được </a:t>
            </a:r>
            <a:r>
              <a:rPr lang="vi-VN" altLang="en-US" sz="2400" b="1" i="1">
                <a:solidFill>
                  <a:srgbClr val="FF0000"/>
                </a:solidFill>
                <a:latin typeface="Times New Roman" panose="02020603050405020304" pitchFamily="18" charset="0"/>
                <a:cs typeface="Times New Roman" panose="02020603050405020304" pitchFamily="18" charset="0"/>
              </a:rPr>
              <a:t>Đại hội Đồng Liên hiệp quốc</a:t>
            </a:r>
            <a:r>
              <a:rPr lang="vi-VN" altLang="en-US" sz="2400" b="1" i="1">
                <a:latin typeface="Times New Roman" panose="02020603050405020304" pitchFamily="18" charset="0"/>
                <a:cs typeface="Times New Roman" panose="02020603050405020304" pitchFamily="18" charset="0"/>
              </a:rPr>
              <a:t> chính thức thông qua. từ ngày 2- 9- 1990, Công ước có hiệu lực, trở thành ật quốc tế. Đến tháng 12- 1996, đã có 187 quốc gia tham gia Công ước</a:t>
            </a:r>
          </a:p>
        </p:txBody>
      </p:sp>
    </p:spTree>
  </p:cSld>
  <p:clrMapOvr>
    <a:masterClrMapping/>
  </p:clrMapOvr>
  <mc:AlternateContent xmlns:mc="http://schemas.openxmlformats.org/markup-compatibility/2006" xmlns:p14="http://schemas.microsoft.com/office/powerpoint/2010/main">
    <mc:Choice Requires="p14">
      <p:transition spd="slow" p14:dur="1600" advClick="0">
        <p:cover dir="d"/>
      </p:transition>
    </mc:Choice>
    <mc:Fallback xmlns="">
      <p:transition spd="slow" advClick="0">
        <p:cover dir="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427"/>
                                        </p:tgtEl>
                                        <p:attrNameLst>
                                          <p:attrName>style.visibility</p:attrName>
                                        </p:attrNameLst>
                                      </p:cBhvr>
                                      <p:to>
                                        <p:strVal val="visible"/>
                                      </p:to>
                                    </p:set>
                                    <p:anim calcmode="lin" valueType="num">
                                      <p:cBhvr>
                                        <p:cTn id="7" dur="1000" fill="hold"/>
                                        <p:tgtEl>
                                          <p:spTgt spid="427"/>
                                        </p:tgtEl>
                                        <p:attrNameLst>
                                          <p:attrName>ppt_x</p:attrName>
                                        </p:attrNameLst>
                                      </p:cBhvr>
                                      <p:tavLst>
                                        <p:tav tm="0">
                                          <p:val>
                                            <p:strVal val="#ppt_x-.2"/>
                                          </p:val>
                                        </p:tav>
                                        <p:tav tm="100000">
                                          <p:val>
                                            <p:strVal val="#ppt_x"/>
                                          </p:val>
                                        </p:tav>
                                      </p:tavLst>
                                    </p:anim>
                                    <p:anim calcmode="lin" valueType="num">
                                      <p:cBhvr>
                                        <p:cTn id="8" dur="1000" fill="hold"/>
                                        <p:tgtEl>
                                          <p:spTgt spid="427"/>
                                        </p:tgtEl>
                                        <p:attrNameLst>
                                          <p:attrName>ppt_y</p:attrName>
                                        </p:attrNameLst>
                                      </p:cBhvr>
                                      <p:tavLst>
                                        <p:tav tm="0">
                                          <p:val>
                                            <p:strVal val="#ppt_y"/>
                                          </p:val>
                                        </p:tav>
                                        <p:tav tm="100000">
                                          <p:val>
                                            <p:strVal val="#ppt_y"/>
                                          </p:val>
                                        </p:tav>
                                      </p:tavLst>
                                    </p:anim>
                                    <p:animEffect transition="in" filter="wipe(right)" prLst="gradientSize: 0.1">
                                      <p:cBhvr>
                                        <p:cTn id="9" dur="1000"/>
                                        <p:tgtEl>
                                          <p:spTgt spid="427"/>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428"/>
                                        </p:tgtEl>
                                        <p:attrNameLst>
                                          <p:attrName>style.visibility</p:attrName>
                                        </p:attrNameLst>
                                      </p:cBhvr>
                                      <p:to>
                                        <p:strVal val="visible"/>
                                      </p:to>
                                    </p:set>
                                    <p:anim calcmode="lin" valueType="num">
                                      <p:cBhvr>
                                        <p:cTn id="14" dur="1000" fill="hold"/>
                                        <p:tgtEl>
                                          <p:spTgt spid="428"/>
                                        </p:tgtEl>
                                        <p:attrNameLst>
                                          <p:attrName>ppt_x</p:attrName>
                                        </p:attrNameLst>
                                      </p:cBhvr>
                                      <p:tavLst>
                                        <p:tav tm="0">
                                          <p:val>
                                            <p:strVal val="#ppt_x-.2"/>
                                          </p:val>
                                        </p:tav>
                                        <p:tav tm="100000">
                                          <p:val>
                                            <p:strVal val="#ppt_x"/>
                                          </p:val>
                                        </p:tav>
                                      </p:tavLst>
                                    </p:anim>
                                    <p:anim calcmode="lin" valueType="num">
                                      <p:cBhvr>
                                        <p:cTn id="15" dur="1000" fill="hold"/>
                                        <p:tgtEl>
                                          <p:spTgt spid="428"/>
                                        </p:tgtEl>
                                        <p:attrNameLst>
                                          <p:attrName>ppt_y</p:attrName>
                                        </p:attrNameLst>
                                      </p:cBhvr>
                                      <p:tavLst>
                                        <p:tav tm="0">
                                          <p:val>
                                            <p:strVal val="#ppt_y"/>
                                          </p:val>
                                        </p:tav>
                                        <p:tav tm="100000">
                                          <p:val>
                                            <p:strVal val="#ppt_y"/>
                                          </p:val>
                                        </p:tav>
                                      </p:tavLst>
                                    </p:anim>
                                    <p:animEffect transition="in" filter="wipe(right)" prLst="gradientSize: 0.1">
                                      <p:cBhvr>
                                        <p:cTn id="16" dur="1000"/>
                                        <p:tgtEl>
                                          <p:spTgt spid="4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7" grpId="0"/>
      <p:bldP spid="428"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cxnSp>
        <p:nvCxnSpPr>
          <p:cNvPr id="10" name="直接连接符 9"/>
          <p:cNvCxnSpPr>
            <a:stCxn id="4" idx="4"/>
          </p:cNvCxnSpPr>
          <p:nvPr/>
        </p:nvCxnSpPr>
        <p:spPr>
          <a:xfrm>
            <a:off x="6414135" y="2980055"/>
            <a:ext cx="19685" cy="270002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4" name="椭圆 3"/>
          <p:cNvSpPr/>
          <p:nvPr/>
        </p:nvSpPr>
        <p:spPr>
          <a:xfrm>
            <a:off x="6043997" y="2239651"/>
            <a:ext cx="740346" cy="740346"/>
          </a:xfrm>
          <a:prstGeom prst="ellipse">
            <a:avLst/>
          </a:prstGeom>
          <a:solidFill>
            <a:srgbClr val="F29A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latin typeface="Microsoft YaHei" panose="020B0503020204020204" pitchFamily="34" charset="-122"/>
                <a:ea typeface="Microsoft YaHei" panose="020B0503020204020204" pitchFamily="34" charset="-122"/>
              </a:rPr>
              <a:t>0</a:t>
            </a:r>
            <a:r>
              <a:rPr lang="vi-VN" altLang="en-US" sz="2000" b="1" dirty="0">
                <a:latin typeface="Microsoft YaHei" panose="020B0503020204020204" pitchFamily="34" charset="-122"/>
                <a:ea typeface="Microsoft YaHei" panose="020B0503020204020204" pitchFamily="34" charset="-122"/>
              </a:rPr>
              <a:t>5</a:t>
            </a:r>
          </a:p>
        </p:txBody>
      </p:sp>
      <p:sp>
        <p:nvSpPr>
          <p:cNvPr id="6" name="椭圆 5"/>
          <p:cNvSpPr/>
          <p:nvPr/>
        </p:nvSpPr>
        <p:spPr>
          <a:xfrm>
            <a:off x="6044632" y="3341404"/>
            <a:ext cx="740346" cy="740346"/>
          </a:xfrm>
          <a:prstGeom prst="ellipse">
            <a:avLst/>
          </a:prstGeom>
          <a:solidFill>
            <a:srgbClr val="A5C0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latin typeface="Microsoft YaHei" panose="020B0503020204020204" pitchFamily="34" charset="-122"/>
                <a:ea typeface="Microsoft YaHei" panose="020B0503020204020204" pitchFamily="34" charset="-122"/>
              </a:rPr>
              <a:t>0</a:t>
            </a:r>
            <a:r>
              <a:rPr lang="vi-VN" altLang="en-US" sz="2000" b="1" dirty="0">
                <a:latin typeface="Microsoft YaHei" panose="020B0503020204020204" pitchFamily="34" charset="-122"/>
                <a:ea typeface="Microsoft YaHei" panose="020B0503020204020204" pitchFamily="34" charset="-122"/>
              </a:rPr>
              <a:t>6</a:t>
            </a:r>
          </a:p>
        </p:txBody>
      </p:sp>
      <p:sp>
        <p:nvSpPr>
          <p:cNvPr id="7" name="椭圆 6"/>
          <p:cNvSpPr/>
          <p:nvPr/>
        </p:nvSpPr>
        <p:spPr>
          <a:xfrm>
            <a:off x="6044632" y="4543329"/>
            <a:ext cx="740346" cy="740346"/>
          </a:xfrm>
          <a:prstGeom prst="ellipse">
            <a:avLst/>
          </a:prstGeom>
          <a:solidFill>
            <a:srgbClr val="B092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latin typeface="Microsoft YaHei" panose="020B0503020204020204" pitchFamily="34" charset="-122"/>
                <a:ea typeface="Microsoft YaHei" panose="020B0503020204020204" pitchFamily="34" charset="-122"/>
              </a:rPr>
              <a:t>0</a:t>
            </a:r>
            <a:r>
              <a:rPr lang="vi-VN" altLang="en-US" sz="2000" b="1" dirty="0">
                <a:latin typeface="Microsoft YaHei" panose="020B0503020204020204" pitchFamily="34" charset="-122"/>
                <a:ea typeface="Microsoft YaHei" panose="020B0503020204020204" pitchFamily="34" charset="-122"/>
              </a:rPr>
              <a:t>7</a:t>
            </a:r>
          </a:p>
        </p:txBody>
      </p:sp>
      <p:sp>
        <p:nvSpPr>
          <p:cNvPr id="19" name="矩形 18"/>
          <p:cNvSpPr/>
          <p:nvPr/>
        </p:nvSpPr>
        <p:spPr>
          <a:xfrm>
            <a:off x="311468" y="1330668"/>
            <a:ext cx="8651240" cy="583565"/>
          </a:xfrm>
          <a:prstGeom prst="rect">
            <a:avLst/>
          </a:prstGeom>
        </p:spPr>
        <p:txBody>
          <a:bodyPr wrap="none">
            <a:spAutoFit/>
          </a:bodyPr>
          <a:lstStyle/>
          <a:p>
            <a:pPr algn="l"/>
            <a:r>
              <a:rPr lang="vi-VN" altLang="zh-CN" sz="3200" b="1" dirty="0">
                <a:solidFill>
                  <a:srgbClr val="865B3E"/>
                </a:solidFill>
                <a:latin typeface="Times New Roman" panose="02020603050405020304" pitchFamily="18" charset="0"/>
                <a:ea typeface="Microsoft YaHei" panose="020B0503020204020204" pitchFamily="34" charset="-122"/>
              </a:rPr>
              <a:t>*** Tên các cơ quan, tổ chức có trong đoạn văn: </a:t>
            </a:r>
          </a:p>
        </p:txBody>
      </p:sp>
      <p:pic>
        <p:nvPicPr>
          <p:cNvPr id="20" name="图片 19"/>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4274" b="93910" l="9370" r="89984">
                        <a14:foregroundMark x1="40065" y1="4487" x2="49758" y2="6090"/>
                        <a14:foregroundMark x1="23425" y1="11218" x2="22940" y2="14423"/>
                        <a14:foregroundMark x1="24071" y1="12073" x2="26010" y2="11645"/>
                        <a14:foregroundMark x1="15186" y1="75962" x2="25687" y2="79594"/>
                        <a14:foregroundMark x1="25687" y1="79594" x2="25687" y2="79594"/>
                        <a14:foregroundMark x1="46527" y1="93162" x2="46527" y2="94017"/>
                        <a14:foregroundMark x1="9370" y1="76603" x2="9370" y2="81944"/>
                        <a14:backgroundMark x1="16142" y1="47917" x2="20866" y2="47917"/>
                        <a14:backgroundMark x1="10236" y1="49219" x2="25197" y2="50260"/>
                        <a14:backgroundMark x1="23622" y1="50521" x2="3937" y2="51042"/>
                      </a14:backgroundRemoval>
                    </a14:imgEffect>
                  </a14:imgLayer>
                </a14:imgProps>
              </a:ext>
              <a:ext uri="{28A0092B-C50C-407E-A947-70E740481C1C}">
                <a14:useLocalDpi xmlns:a14="http://schemas.microsoft.com/office/drawing/2010/main" val="0"/>
              </a:ext>
            </a:extLst>
          </a:blip>
          <a:srcRect b="49406"/>
          <a:stretch>
            <a:fillRect/>
          </a:stretch>
        </p:blipFill>
        <p:spPr>
          <a:xfrm>
            <a:off x="0" y="-9477"/>
            <a:ext cx="780528" cy="597134"/>
          </a:xfrm>
          <a:prstGeom prst="rect">
            <a:avLst/>
          </a:prstGeom>
        </p:spPr>
      </p:pic>
      <p:pic>
        <p:nvPicPr>
          <p:cNvPr id="40965" name="图片 40964" descr="1-40"/>
          <p:cNvPicPr>
            <a:picLocks noGrp="1" noChangeAspect="1"/>
          </p:cNvPicPr>
          <p:nvPr>
            <p:ph idx="1"/>
          </p:nvPr>
        </p:nvPicPr>
        <p:blipFill>
          <a:blip r:embed="rId6"/>
          <a:stretch>
            <a:fillRect/>
          </a:stretch>
        </p:blipFill>
        <p:spPr>
          <a:xfrm>
            <a:off x="10086340" y="-34925"/>
            <a:ext cx="2105660" cy="1702435"/>
          </a:xfrm>
          <a:prstGeom prst="rect">
            <a:avLst/>
          </a:prstGeom>
          <a:noFill/>
          <a:ln w="9525">
            <a:noFill/>
          </a:ln>
        </p:spPr>
      </p:pic>
      <p:sp>
        <p:nvSpPr>
          <p:cNvPr id="48" name="Rectangle 49"/>
          <p:cNvSpPr>
            <a:spLocks noChangeArrowheads="1"/>
          </p:cNvSpPr>
          <p:nvPr/>
        </p:nvSpPr>
        <p:spPr bwMode="auto">
          <a:xfrm>
            <a:off x="674370" y="2374900"/>
            <a:ext cx="4191635" cy="46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Times New Roman" panose="02020603050405020304" pitchFamily="18" charset="0"/>
                <a:cs typeface="Times New Roman" panose="02020603050405020304" pitchFamily="18" charset="0"/>
              </a:defRPr>
            </a:lvl1pPr>
            <a:lvl2pPr algn="ctr">
              <a:defRPr sz="4400">
                <a:solidFill>
                  <a:schemeClr val="tx2"/>
                </a:solidFill>
                <a:latin typeface="Times New Roman" panose="02020603050405020304" pitchFamily="18" charset="0"/>
                <a:cs typeface="Times New Roman" panose="02020603050405020304" pitchFamily="18" charset="0"/>
              </a:defRPr>
            </a:lvl2pPr>
            <a:lvl3pPr algn="ctr">
              <a:defRPr sz="4400">
                <a:solidFill>
                  <a:schemeClr val="tx2"/>
                </a:solidFill>
                <a:latin typeface="Times New Roman" panose="02020603050405020304" pitchFamily="18" charset="0"/>
                <a:cs typeface="Times New Roman" panose="02020603050405020304" pitchFamily="18" charset="0"/>
              </a:defRPr>
            </a:lvl3pPr>
            <a:lvl4pPr algn="ctr">
              <a:defRPr sz="4400">
                <a:solidFill>
                  <a:schemeClr val="tx2"/>
                </a:solidFill>
                <a:latin typeface="Times New Roman" panose="02020603050405020304" pitchFamily="18" charset="0"/>
                <a:cs typeface="Times New Roman" panose="02020603050405020304" pitchFamily="18" charset="0"/>
              </a:defRPr>
            </a:lvl4pPr>
            <a:lvl5pPr algn="ctr">
              <a:defRPr sz="4400">
                <a:solidFill>
                  <a:schemeClr val="tx2"/>
                </a:solidFill>
                <a:latin typeface="Times New Roman" panose="02020603050405020304" pitchFamily="18" charset="0"/>
                <a:cs typeface="Times New Roman" panose="02020603050405020304" pitchFamily="18" charset="0"/>
              </a:defRPr>
            </a:lvl5pPr>
            <a:lvl6pPr marL="457200" algn="ctr"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6pPr>
            <a:lvl7pPr marL="914400" algn="ctr"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7pPr>
            <a:lvl8pPr marL="1371600" algn="ctr"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8pPr>
            <a:lvl9pPr marL="1828800" algn="ctr"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9pPr>
          </a:lstStyle>
          <a:p>
            <a:pPr algn="l"/>
            <a:r>
              <a:rPr lang="vi-VN" sz="2800" i="1" dirty="0">
                <a:solidFill>
                  <a:schemeClr val="tx1"/>
                </a:solidFill>
              </a:rPr>
              <a:t>- Liên hợp quốc</a:t>
            </a:r>
          </a:p>
        </p:txBody>
      </p:sp>
      <p:sp>
        <p:nvSpPr>
          <p:cNvPr id="49" name="Rectangle 50"/>
          <p:cNvSpPr>
            <a:spLocks noChangeArrowheads="1"/>
          </p:cNvSpPr>
          <p:nvPr/>
        </p:nvSpPr>
        <p:spPr bwMode="auto">
          <a:xfrm>
            <a:off x="752475" y="3514090"/>
            <a:ext cx="5543550" cy="46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Times New Roman" panose="02020603050405020304" pitchFamily="18" charset="0"/>
                <a:cs typeface="Times New Roman" panose="02020603050405020304" pitchFamily="18" charset="0"/>
              </a:defRPr>
            </a:lvl1pPr>
            <a:lvl2pPr algn="ctr">
              <a:defRPr sz="4400">
                <a:solidFill>
                  <a:schemeClr val="tx2"/>
                </a:solidFill>
                <a:latin typeface="Times New Roman" panose="02020603050405020304" pitchFamily="18" charset="0"/>
                <a:cs typeface="Times New Roman" panose="02020603050405020304" pitchFamily="18" charset="0"/>
              </a:defRPr>
            </a:lvl2pPr>
            <a:lvl3pPr algn="ctr">
              <a:defRPr sz="4400">
                <a:solidFill>
                  <a:schemeClr val="tx2"/>
                </a:solidFill>
                <a:latin typeface="Times New Roman" panose="02020603050405020304" pitchFamily="18" charset="0"/>
                <a:cs typeface="Times New Roman" panose="02020603050405020304" pitchFamily="18" charset="0"/>
              </a:defRPr>
            </a:lvl3pPr>
            <a:lvl4pPr algn="ctr">
              <a:defRPr sz="4400">
                <a:solidFill>
                  <a:schemeClr val="tx2"/>
                </a:solidFill>
                <a:latin typeface="Times New Roman" panose="02020603050405020304" pitchFamily="18" charset="0"/>
                <a:cs typeface="Times New Roman" panose="02020603050405020304" pitchFamily="18" charset="0"/>
              </a:defRPr>
            </a:lvl4pPr>
            <a:lvl5pPr algn="ctr">
              <a:defRPr sz="4400">
                <a:solidFill>
                  <a:schemeClr val="tx2"/>
                </a:solidFill>
                <a:latin typeface="Times New Roman" panose="02020603050405020304" pitchFamily="18" charset="0"/>
                <a:cs typeface="Times New Roman" panose="02020603050405020304" pitchFamily="18" charset="0"/>
              </a:defRPr>
            </a:lvl5pPr>
            <a:lvl6pPr marL="457200" algn="ctr"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6pPr>
            <a:lvl7pPr marL="914400" algn="ctr"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7pPr>
            <a:lvl8pPr marL="1371600" algn="ctr"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8pPr>
            <a:lvl9pPr marL="1828800" algn="ctr"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9pPr>
          </a:lstStyle>
          <a:p>
            <a:pPr algn="l"/>
            <a:r>
              <a:rPr lang="vi-VN" altLang="en-US" sz="2800" i="1" dirty="0">
                <a:solidFill>
                  <a:schemeClr val="tx1"/>
                </a:solidFill>
              </a:rPr>
              <a:t>Uỷ ban/ Nhân quyền/ Liên hợp quốc</a:t>
            </a:r>
          </a:p>
        </p:txBody>
      </p:sp>
      <p:sp>
        <p:nvSpPr>
          <p:cNvPr id="51" name="Text Box 64"/>
          <p:cNvSpPr txBox="1">
            <a:spLocks noChangeArrowheads="1"/>
          </p:cNvSpPr>
          <p:nvPr/>
        </p:nvSpPr>
        <p:spPr bwMode="auto">
          <a:xfrm>
            <a:off x="816610" y="4652645"/>
            <a:ext cx="5477510" cy="521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vi-VN" altLang="en-US" sz="2800" i="1" dirty="0">
                <a:latin typeface="Times New Roman" panose="02020603050405020304" pitchFamily="18" charset="0"/>
                <a:cs typeface="Times New Roman" panose="02020603050405020304" pitchFamily="18" charset="0"/>
              </a:rPr>
              <a:t>Tổ chức/ Nhi đồng/ Liên hợp quốc</a:t>
            </a:r>
          </a:p>
        </p:txBody>
      </p:sp>
      <p:sp>
        <p:nvSpPr>
          <p:cNvPr id="2" name="Rectangle 49"/>
          <p:cNvSpPr>
            <a:spLocks noChangeArrowheads="1"/>
          </p:cNvSpPr>
          <p:nvPr/>
        </p:nvSpPr>
        <p:spPr bwMode="auto">
          <a:xfrm>
            <a:off x="6746875" y="2374900"/>
            <a:ext cx="5495290" cy="46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Times New Roman" panose="02020603050405020304" pitchFamily="18" charset="0"/>
                <a:cs typeface="Times New Roman" panose="02020603050405020304" pitchFamily="18" charset="0"/>
              </a:defRPr>
            </a:lvl1pPr>
            <a:lvl2pPr algn="ctr">
              <a:defRPr sz="4400">
                <a:solidFill>
                  <a:schemeClr val="tx2"/>
                </a:solidFill>
                <a:latin typeface="Times New Roman" panose="02020603050405020304" pitchFamily="18" charset="0"/>
                <a:cs typeface="Times New Roman" panose="02020603050405020304" pitchFamily="18" charset="0"/>
              </a:defRPr>
            </a:lvl2pPr>
            <a:lvl3pPr algn="ctr">
              <a:defRPr sz="4400">
                <a:solidFill>
                  <a:schemeClr val="tx2"/>
                </a:solidFill>
                <a:latin typeface="Times New Roman" panose="02020603050405020304" pitchFamily="18" charset="0"/>
                <a:cs typeface="Times New Roman" panose="02020603050405020304" pitchFamily="18" charset="0"/>
              </a:defRPr>
            </a:lvl3pPr>
            <a:lvl4pPr algn="ctr">
              <a:defRPr sz="4400">
                <a:solidFill>
                  <a:schemeClr val="tx2"/>
                </a:solidFill>
                <a:latin typeface="Times New Roman" panose="02020603050405020304" pitchFamily="18" charset="0"/>
                <a:cs typeface="Times New Roman" panose="02020603050405020304" pitchFamily="18" charset="0"/>
              </a:defRPr>
            </a:lvl4pPr>
            <a:lvl5pPr algn="ctr">
              <a:defRPr sz="4400">
                <a:solidFill>
                  <a:schemeClr val="tx2"/>
                </a:solidFill>
                <a:latin typeface="Times New Roman" panose="02020603050405020304" pitchFamily="18" charset="0"/>
                <a:cs typeface="Times New Roman" panose="02020603050405020304" pitchFamily="18" charset="0"/>
              </a:defRPr>
            </a:lvl5pPr>
            <a:lvl6pPr marL="457200" algn="ctr"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6pPr>
            <a:lvl7pPr marL="914400" algn="ctr"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7pPr>
            <a:lvl8pPr marL="1371600" algn="ctr"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8pPr>
            <a:lvl9pPr marL="1828800" algn="ctr"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9pPr>
          </a:lstStyle>
          <a:p>
            <a:pPr algn="l"/>
            <a:r>
              <a:rPr lang="vi-VN" altLang="en-US" sz="2800" i="1" dirty="0">
                <a:solidFill>
                  <a:schemeClr val="tx1"/>
                </a:solidFill>
              </a:rPr>
              <a:t>Liên minh/ Quốc tế/Cứu trợ trẻ em</a:t>
            </a:r>
          </a:p>
        </p:txBody>
      </p:sp>
      <p:sp>
        <p:nvSpPr>
          <p:cNvPr id="5" name="Rectangle 50"/>
          <p:cNvSpPr>
            <a:spLocks noChangeArrowheads="1"/>
          </p:cNvSpPr>
          <p:nvPr/>
        </p:nvSpPr>
        <p:spPr bwMode="auto">
          <a:xfrm>
            <a:off x="6719570" y="3476625"/>
            <a:ext cx="4653280" cy="46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Times New Roman" panose="02020603050405020304" pitchFamily="18" charset="0"/>
                <a:cs typeface="Times New Roman" panose="02020603050405020304" pitchFamily="18" charset="0"/>
              </a:defRPr>
            </a:lvl1pPr>
            <a:lvl2pPr algn="ctr">
              <a:defRPr sz="4400">
                <a:solidFill>
                  <a:schemeClr val="tx2"/>
                </a:solidFill>
                <a:latin typeface="Times New Roman" panose="02020603050405020304" pitchFamily="18" charset="0"/>
                <a:cs typeface="Times New Roman" panose="02020603050405020304" pitchFamily="18" charset="0"/>
              </a:defRPr>
            </a:lvl2pPr>
            <a:lvl3pPr algn="ctr">
              <a:defRPr sz="4400">
                <a:solidFill>
                  <a:schemeClr val="tx2"/>
                </a:solidFill>
                <a:latin typeface="Times New Roman" panose="02020603050405020304" pitchFamily="18" charset="0"/>
                <a:cs typeface="Times New Roman" panose="02020603050405020304" pitchFamily="18" charset="0"/>
              </a:defRPr>
            </a:lvl3pPr>
            <a:lvl4pPr algn="ctr">
              <a:defRPr sz="4400">
                <a:solidFill>
                  <a:schemeClr val="tx2"/>
                </a:solidFill>
                <a:latin typeface="Times New Roman" panose="02020603050405020304" pitchFamily="18" charset="0"/>
                <a:cs typeface="Times New Roman" panose="02020603050405020304" pitchFamily="18" charset="0"/>
              </a:defRPr>
            </a:lvl4pPr>
            <a:lvl5pPr algn="ctr">
              <a:defRPr sz="4400">
                <a:solidFill>
                  <a:schemeClr val="tx2"/>
                </a:solidFill>
                <a:latin typeface="Times New Roman" panose="02020603050405020304" pitchFamily="18" charset="0"/>
                <a:cs typeface="Times New Roman" panose="02020603050405020304" pitchFamily="18" charset="0"/>
              </a:defRPr>
            </a:lvl5pPr>
            <a:lvl6pPr marL="457200" algn="ctr"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6pPr>
            <a:lvl7pPr marL="914400" algn="ctr"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7pPr>
            <a:lvl8pPr marL="1371600" algn="ctr"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8pPr>
            <a:lvl9pPr marL="1828800" algn="ctr"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9pPr>
          </a:lstStyle>
          <a:p>
            <a:pPr algn="l"/>
            <a:r>
              <a:rPr lang="vi-VN" altLang="en-US" sz="2800" i="1" dirty="0">
                <a:solidFill>
                  <a:schemeClr val="tx1"/>
                </a:solidFill>
              </a:rPr>
              <a:t>Tổ chức/ Ân xá /quốc tế</a:t>
            </a:r>
          </a:p>
        </p:txBody>
      </p:sp>
      <p:sp>
        <p:nvSpPr>
          <p:cNvPr id="9" name="Text Box 64"/>
          <p:cNvSpPr txBox="1">
            <a:spLocks noChangeArrowheads="1"/>
          </p:cNvSpPr>
          <p:nvPr/>
        </p:nvSpPr>
        <p:spPr bwMode="auto">
          <a:xfrm>
            <a:off x="6594475" y="4442460"/>
            <a:ext cx="5596890" cy="953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vi-VN" sz="2800" i="1" dirty="0">
                <a:latin typeface="Times New Roman" panose="02020603050405020304" pitchFamily="18" charset="0"/>
                <a:cs typeface="Times New Roman" panose="02020603050405020304" pitchFamily="18" charset="0"/>
              </a:rPr>
              <a:t>  Tổ chức/ Cứu trợ trẻ em/ của Thuỵ   Điển</a:t>
            </a:r>
          </a:p>
        </p:txBody>
      </p:sp>
      <p:sp>
        <p:nvSpPr>
          <p:cNvPr id="3" name="椭圆 3"/>
          <p:cNvSpPr/>
          <p:nvPr/>
        </p:nvSpPr>
        <p:spPr>
          <a:xfrm>
            <a:off x="6113212" y="5611501"/>
            <a:ext cx="740346" cy="740346"/>
          </a:xfrm>
          <a:prstGeom prst="ellipse">
            <a:avLst/>
          </a:prstGeom>
          <a:solidFill>
            <a:srgbClr val="F29A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latin typeface="Microsoft YaHei" panose="020B0503020204020204" pitchFamily="34" charset="-122"/>
                <a:ea typeface="Microsoft YaHei" panose="020B0503020204020204" pitchFamily="34" charset="-122"/>
              </a:rPr>
              <a:t>0</a:t>
            </a:r>
            <a:r>
              <a:rPr lang="vi-VN" altLang="en-US" sz="2000" b="1" dirty="0">
                <a:latin typeface="Microsoft YaHei" panose="020B0503020204020204" pitchFamily="34" charset="-122"/>
                <a:ea typeface="Microsoft YaHei" panose="020B0503020204020204" pitchFamily="34" charset="-122"/>
              </a:rPr>
              <a:t>8</a:t>
            </a:r>
          </a:p>
        </p:txBody>
      </p:sp>
      <p:sp>
        <p:nvSpPr>
          <p:cNvPr id="11" name="Text Box 64"/>
          <p:cNvSpPr txBox="1">
            <a:spLocks noChangeArrowheads="1"/>
          </p:cNvSpPr>
          <p:nvPr/>
        </p:nvSpPr>
        <p:spPr bwMode="auto">
          <a:xfrm>
            <a:off x="752475" y="5725795"/>
            <a:ext cx="5477510" cy="521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vi-VN" sz="2800" i="1" dirty="0">
                <a:latin typeface="Times New Roman" panose="02020603050405020304" pitchFamily="18" charset="0"/>
                <a:cs typeface="Times New Roman" panose="02020603050405020304" pitchFamily="18" charset="0"/>
              </a:rPr>
              <a:t> Tổ chức/ Quốc tế/ về bảo vệ trẻ em</a:t>
            </a:r>
          </a:p>
        </p:txBody>
      </p:sp>
      <p:sp>
        <p:nvSpPr>
          <p:cNvPr id="12" name="Text Box 64"/>
          <p:cNvSpPr txBox="1">
            <a:spLocks noChangeArrowheads="1"/>
          </p:cNvSpPr>
          <p:nvPr/>
        </p:nvSpPr>
        <p:spPr bwMode="auto">
          <a:xfrm>
            <a:off x="6853555" y="5680075"/>
            <a:ext cx="6489700" cy="521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vi-VN" sz="2800" i="1" dirty="0">
                <a:latin typeface="Times New Roman" panose="02020603050405020304" pitchFamily="18" charset="0"/>
                <a:cs typeface="Times New Roman" panose="02020603050405020304" pitchFamily="18" charset="0"/>
              </a:rPr>
              <a:t> Đại hội đồng/ Liên hợp quốc.</a:t>
            </a:r>
          </a:p>
        </p:txBody>
      </p:sp>
      <p:cxnSp>
        <p:nvCxnSpPr>
          <p:cNvPr id="13" name="直接连接符 9"/>
          <p:cNvCxnSpPr>
            <a:stCxn id="14" idx="4"/>
          </p:cNvCxnSpPr>
          <p:nvPr/>
        </p:nvCxnSpPr>
        <p:spPr>
          <a:xfrm>
            <a:off x="445770" y="2985135"/>
            <a:ext cx="19685" cy="270002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4" name="椭圆 3"/>
          <p:cNvSpPr/>
          <p:nvPr/>
        </p:nvSpPr>
        <p:spPr>
          <a:xfrm>
            <a:off x="75632" y="2244731"/>
            <a:ext cx="740346" cy="740346"/>
          </a:xfrm>
          <a:prstGeom prst="ellipse">
            <a:avLst/>
          </a:prstGeom>
          <a:solidFill>
            <a:srgbClr val="F29A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latin typeface="Microsoft YaHei" panose="020B0503020204020204" pitchFamily="34" charset="-122"/>
                <a:ea typeface="Microsoft YaHei" panose="020B0503020204020204" pitchFamily="34" charset="-122"/>
              </a:rPr>
              <a:t>01</a:t>
            </a:r>
            <a:endParaRPr lang="zh-CN" altLang="en-US" sz="2000" b="1" dirty="0">
              <a:latin typeface="Microsoft YaHei" panose="020B0503020204020204" pitchFamily="34" charset="-122"/>
              <a:ea typeface="Microsoft YaHei" panose="020B0503020204020204" pitchFamily="34" charset="-122"/>
            </a:endParaRPr>
          </a:p>
        </p:txBody>
      </p:sp>
      <p:sp>
        <p:nvSpPr>
          <p:cNvPr id="15" name="椭圆 5"/>
          <p:cNvSpPr/>
          <p:nvPr/>
        </p:nvSpPr>
        <p:spPr>
          <a:xfrm>
            <a:off x="75632" y="3366804"/>
            <a:ext cx="740346" cy="740346"/>
          </a:xfrm>
          <a:prstGeom prst="ellipse">
            <a:avLst/>
          </a:prstGeom>
          <a:solidFill>
            <a:srgbClr val="A5C0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latin typeface="Microsoft YaHei" panose="020B0503020204020204" pitchFamily="34" charset="-122"/>
                <a:ea typeface="Microsoft YaHei" panose="020B0503020204020204" pitchFamily="34" charset="-122"/>
              </a:rPr>
              <a:t>02</a:t>
            </a:r>
            <a:endParaRPr lang="zh-CN" altLang="en-US" sz="2000" b="1" dirty="0">
              <a:latin typeface="Microsoft YaHei" panose="020B0503020204020204" pitchFamily="34" charset="-122"/>
              <a:ea typeface="Microsoft YaHei" panose="020B0503020204020204" pitchFamily="34" charset="-122"/>
            </a:endParaRPr>
          </a:p>
        </p:txBody>
      </p:sp>
      <p:sp>
        <p:nvSpPr>
          <p:cNvPr id="16" name="椭圆 6"/>
          <p:cNvSpPr/>
          <p:nvPr/>
        </p:nvSpPr>
        <p:spPr>
          <a:xfrm>
            <a:off x="75632" y="4548409"/>
            <a:ext cx="740346" cy="740346"/>
          </a:xfrm>
          <a:prstGeom prst="ellipse">
            <a:avLst/>
          </a:prstGeom>
          <a:solidFill>
            <a:srgbClr val="B092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latin typeface="Microsoft YaHei" panose="020B0503020204020204" pitchFamily="34" charset="-122"/>
                <a:ea typeface="Microsoft YaHei" panose="020B0503020204020204" pitchFamily="34" charset="-122"/>
              </a:rPr>
              <a:t>03</a:t>
            </a:r>
            <a:endParaRPr lang="zh-CN" altLang="en-US" sz="2000" b="1" dirty="0">
              <a:latin typeface="Microsoft YaHei" panose="020B0503020204020204" pitchFamily="34" charset="-122"/>
              <a:ea typeface="Microsoft YaHei" panose="020B0503020204020204" pitchFamily="34" charset="-122"/>
            </a:endParaRPr>
          </a:p>
        </p:txBody>
      </p:sp>
      <p:sp>
        <p:nvSpPr>
          <p:cNvPr id="17" name="椭圆 3"/>
          <p:cNvSpPr/>
          <p:nvPr/>
        </p:nvSpPr>
        <p:spPr>
          <a:xfrm>
            <a:off x="144212" y="5616581"/>
            <a:ext cx="740346" cy="740346"/>
          </a:xfrm>
          <a:prstGeom prst="ellipse">
            <a:avLst/>
          </a:prstGeom>
          <a:solidFill>
            <a:srgbClr val="F29A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ltLang="zh-CN" sz="2000" b="1" dirty="0">
                <a:latin typeface="Microsoft YaHei" panose="020B0503020204020204" pitchFamily="34" charset="-122"/>
                <a:ea typeface="Microsoft YaHei" panose="020B0503020204020204" pitchFamily="34" charset="-122"/>
              </a:rPr>
              <a:t>04</a:t>
            </a:r>
          </a:p>
        </p:txBody>
      </p:sp>
    </p:spTree>
  </p:cSld>
  <p:clrMapOvr>
    <a:masterClrMapping/>
  </p:clrMapOvr>
  <mc:AlternateContent xmlns:mc="http://schemas.openxmlformats.org/markup-compatibility/2006" xmlns:p14="http://schemas.microsoft.com/office/powerpoint/2010/main">
    <mc:Choice Requires="p14">
      <p:transition spd="slow" p14:dur="16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500" fill="hold">
                                          <p:stCondLst>
                                            <p:cond delay="0"/>
                                          </p:stCondLst>
                                        </p:cTn>
                                        <p:tgtEl>
                                          <p:spTgt spid="19"/>
                                        </p:tgtEl>
                                        <p:attrNameLst>
                                          <p:attrName>style.visibility</p:attrName>
                                        </p:attrNameLst>
                                      </p:cBhvr>
                                      <p:to>
                                        <p:strVal val="visible"/>
                                      </p:to>
                                    </p:set>
                                    <p:animEffect transition="in" filter="diamond(in)">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strips(downLeft)">
                                      <p:cBhvr>
                                        <p:cTn id="12" dur="500"/>
                                        <p:tgtEl>
                                          <p:spTgt spid="14"/>
                                        </p:tgtEl>
                                      </p:cBhvr>
                                    </p:animEffect>
                                  </p:childTnLst>
                                </p:cTn>
                              </p:par>
                              <p:par>
                                <p:cTn id="13" presetID="18" presetClass="entr" presetSubtype="12" fill="hold" grpId="0" nodeType="withEffect">
                                  <p:stCondLst>
                                    <p:cond delay="0"/>
                                  </p:stCondLst>
                                  <p:childTnLst>
                                    <p:set>
                                      <p:cBhvr>
                                        <p:cTn id="14" dur="1" fill="hold">
                                          <p:stCondLst>
                                            <p:cond delay="0"/>
                                          </p:stCondLst>
                                        </p:cTn>
                                        <p:tgtEl>
                                          <p:spTgt spid="48"/>
                                        </p:tgtEl>
                                        <p:attrNameLst>
                                          <p:attrName>style.visibility</p:attrName>
                                        </p:attrNameLst>
                                      </p:cBhvr>
                                      <p:to>
                                        <p:strVal val="visible"/>
                                      </p:to>
                                    </p:set>
                                    <p:animEffect transition="in" filter="strips(downLeft)">
                                      <p:cBhvr>
                                        <p:cTn id="15" dur="500"/>
                                        <p:tgtEl>
                                          <p:spTgt spid="48"/>
                                        </p:tgtEl>
                                      </p:cBhvr>
                                    </p:animEffect>
                                  </p:childTnLst>
                                </p:cTn>
                              </p:par>
                              <p:par>
                                <p:cTn id="16" presetID="18" presetClass="entr" presetSubtype="12"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strips(downLeft)">
                                      <p:cBhvr>
                                        <p:cTn id="18" dur="500"/>
                                        <p:tgtEl>
                                          <p:spTgt spid="15"/>
                                        </p:tgtEl>
                                      </p:cBhvr>
                                    </p:animEffect>
                                  </p:childTnLst>
                                </p:cTn>
                              </p:par>
                              <p:par>
                                <p:cTn id="19" presetID="18" presetClass="entr" presetSubtype="12" fill="hold" grpId="0" nodeType="withEffect">
                                  <p:stCondLst>
                                    <p:cond delay="0"/>
                                  </p:stCondLst>
                                  <p:childTnLst>
                                    <p:set>
                                      <p:cBhvr>
                                        <p:cTn id="20" dur="1" fill="hold">
                                          <p:stCondLst>
                                            <p:cond delay="0"/>
                                          </p:stCondLst>
                                        </p:cTn>
                                        <p:tgtEl>
                                          <p:spTgt spid="49"/>
                                        </p:tgtEl>
                                        <p:attrNameLst>
                                          <p:attrName>style.visibility</p:attrName>
                                        </p:attrNameLst>
                                      </p:cBhvr>
                                      <p:to>
                                        <p:strVal val="visible"/>
                                      </p:to>
                                    </p:set>
                                    <p:animEffect transition="in" filter="strips(downLeft)">
                                      <p:cBhvr>
                                        <p:cTn id="21" dur="500"/>
                                        <p:tgtEl>
                                          <p:spTgt spid="49"/>
                                        </p:tgtEl>
                                      </p:cBhvr>
                                    </p:animEffect>
                                  </p:childTnLst>
                                </p:cTn>
                              </p:par>
                              <p:par>
                                <p:cTn id="22" presetID="18" presetClass="entr" presetSubtype="12"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strips(downLeft)">
                                      <p:cBhvr>
                                        <p:cTn id="24" dur="500"/>
                                        <p:tgtEl>
                                          <p:spTgt spid="16"/>
                                        </p:tgtEl>
                                      </p:cBhvr>
                                    </p:animEffect>
                                  </p:childTnLst>
                                </p:cTn>
                              </p:par>
                              <p:par>
                                <p:cTn id="25" presetID="18" presetClass="entr" presetSubtype="12" fill="hold" grpId="0" nodeType="withEffect">
                                  <p:stCondLst>
                                    <p:cond delay="0"/>
                                  </p:stCondLst>
                                  <p:childTnLst>
                                    <p:set>
                                      <p:cBhvr>
                                        <p:cTn id="26" dur="1" fill="hold">
                                          <p:stCondLst>
                                            <p:cond delay="0"/>
                                          </p:stCondLst>
                                        </p:cTn>
                                        <p:tgtEl>
                                          <p:spTgt spid="51"/>
                                        </p:tgtEl>
                                        <p:attrNameLst>
                                          <p:attrName>style.visibility</p:attrName>
                                        </p:attrNameLst>
                                      </p:cBhvr>
                                      <p:to>
                                        <p:strVal val="visible"/>
                                      </p:to>
                                    </p:set>
                                    <p:animEffect transition="in" filter="strips(downLeft)">
                                      <p:cBhvr>
                                        <p:cTn id="27" dur="500"/>
                                        <p:tgtEl>
                                          <p:spTgt spid="51"/>
                                        </p:tgtEl>
                                      </p:cBhvr>
                                    </p:animEffect>
                                  </p:childTnLst>
                                </p:cTn>
                              </p:par>
                              <p:par>
                                <p:cTn id="28" presetID="18" presetClass="entr" presetSubtype="12" fill="hold" grpId="0" nodeType="with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strips(downLeft)">
                                      <p:cBhvr>
                                        <p:cTn id="30" dur="500"/>
                                        <p:tgtEl>
                                          <p:spTgt spid="17"/>
                                        </p:tgtEl>
                                      </p:cBhvr>
                                    </p:animEffect>
                                  </p:childTnLst>
                                </p:cTn>
                              </p:par>
                              <p:par>
                                <p:cTn id="31" presetID="18" presetClass="entr" presetSubtype="12"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strips(downLeft)">
                                      <p:cBhvr>
                                        <p:cTn id="33" dur="500"/>
                                        <p:tgtEl>
                                          <p:spTgt spid="11"/>
                                        </p:tgtEl>
                                      </p:cBhvr>
                                    </p:animEffect>
                                  </p:childTnLst>
                                </p:cTn>
                              </p:par>
                              <p:par>
                                <p:cTn id="34" presetID="18" presetClass="entr" presetSubtype="12" fill="hold" nodeType="with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strips(downLeft)">
                                      <p:cBhvr>
                                        <p:cTn id="36" dur="500"/>
                                        <p:tgtEl>
                                          <p:spTgt spid="13"/>
                                        </p:tgtEl>
                                      </p:cBhvr>
                                    </p:animEffect>
                                  </p:childTnLst>
                                </p:cTn>
                              </p:par>
                            </p:childTnLst>
                          </p:cTn>
                        </p:par>
                      </p:childTnLst>
                    </p:cTn>
                  </p:par>
                  <p:par>
                    <p:cTn id="37" fill="hold">
                      <p:stCondLst>
                        <p:cond delay="indefinite"/>
                      </p:stCondLst>
                      <p:childTnLst>
                        <p:par>
                          <p:cTn id="38" fill="hold">
                            <p:stCondLst>
                              <p:cond delay="0"/>
                            </p:stCondLst>
                            <p:childTnLst>
                              <p:par>
                                <p:cTn id="39" presetID="18" presetClass="entr" presetSubtype="12" fill="hold" grpId="0" nodeType="clickEffect">
                                  <p:stCondLst>
                                    <p:cond delay="0"/>
                                  </p:stCondLst>
                                  <p:childTnLst>
                                    <p:set>
                                      <p:cBhvr>
                                        <p:cTn id="40" dur="1" fill="hold">
                                          <p:stCondLst>
                                            <p:cond delay="0"/>
                                          </p:stCondLst>
                                        </p:cTn>
                                        <p:tgtEl>
                                          <p:spTgt spid="4"/>
                                        </p:tgtEl>
                                        <p:attrNameLst>
                                          <p:attrName>style.visibility</p:attrName>
                                        </p:attrNameLst>
                                      </p:cBhvr>
                                      <p:to>
                                        <p:strVal val="visible"/>
                                      </p:to>
                                    </p:set>
                                    <p:animEffect transition="in" filter="strips(downLeft)">
                                      <p:cBhvr>
                                        <p:cTn id="41" dur="500"/>
                                        <p:tgtEl>
                                          <p:spTgt spid="4"/>
                                        </p:tgtEl>
                                      </p:cBhvr>
                                    </p:animEffect>
                                  </p:childTnLst>
                                </p:cTn>
                              </p:par>
                              <p:par>
                                <p:cTn id="42" presetID="18" presetClass="entr" presetSubtype="12" fill="hold" grpId="0" nodeType="withEffect">
                                  <p:stCondLst>
                                    <p:cond delay="0"/>
                                  </p:stCondLst>
                                  <p:childTnLst>
                                    <p:set>
                                      <p:cBhvr>
                                        <p:cTn id="43" dur="1" fill="hold">
                                          <p:stCondLst>
                                            <p:cond delay="0"/>
                                          </p:stCondLst>
                                        </p:cTn>
                                        <p:tgtEl>
                                          <p:spTgt spid="2"/>
                                        </p:tgtEl>
                                        <p:attrNameLst>
                                          <p:attrName>style.visibility</p:attrName>
                                        </p:attrNameLst>
                                      </p:cBhvr>
                                      <p:to>
                                        <p:strVal val="visible"/>
                                      </p:to>
                                    </p:set>
                                    <p:animEffect transition="in" filter="strips(downLeft)">
                                      <p:cBhvr>
                                        <p:cTn id="44" dur="500"/>
                                        <p:tgtEl>
                                          <p:spTgt spid="2"/>
                                        </p:tgtEl>
                                      </p:cBhvr>
                                    </p:animEffect>
                                  </p:childTnLst>
                                </p:cTn>
                              </p:par>
                              <p:par>
                                <p:cTn id="45" presetID="18" presetClass="entr" presetSubtype="12" fill="hold" grpId="0" nodeType="withEffect">
                                  <p:stCondLst>
                                    <p:cond delay="0"/>
                                  </p:stCondLst>
                                  <p:childTnLst>
                                    <p:set>
                                      <p:cBhvr>
                                        <p:cTn id="46" dur="1" fill="hold">
                                          <p:stCondLst>
                                            <p:cond delay="0"/>
                                          </p:stCondLst>
                                        </p:cTn>
                                        <p:tgtEl>
                                          <p:spTgt spid="6"/>
                                        </p:tgtEl>
                                        <p:attrNameLst>
                                          <p:attrName>style.visibility</p:attrName>
                                        </p:attrNameLst>
                                      </p:cBhvr>
                                      <p:to>
                                        <p:strVal val="visible"/>
                                      </p:to>
                                    </p:set>
                                    <p:animEffect transition="in" filter="strips(downLeft)">
                                      <p:cBhvr>
                                        <p:cTn id="47" dur="500"/>
                                        <p:tgtEl>
                                          <p:spTgt spid="6"/>
                                        </p:tgtEl>
                                      </p:cBhvr>
                                    </p:animEffect>
                                  </p:childTnLst>
                                </p:cTn>
                              </p:par>
                              <p:par>
                                <p:cTn id="48" presetID="18" presetClass="entr" presetSubtype="12" fill="hold" grpId="0" nodeType="withEffect">
                                  <p:stCondLst>
                                    <p:cond delay="0"/>
                                  </p:stCondLst>
                                  <p:childTnLst>
                                    <p:set>
                                      <p:cBhvr>
                                        <p:cTn id="49" dur="1" fill="hold">
                                          <p:stCondLst>
                                            <p:cond delay="0"/>
                                          </p:stCondLst>
                                        </p:cTn>
                                        <p:tgtEl>
                                          <p:spTgt spid="5"/>
                                        </p:tgtEl>
                                        <p:attrNameLst>
                                          <p:attrName>style.visibility</p:attrName>
                                        </p:attrNameLst>
                                      </p:cBhvr>
                                      <p:to>
                                        <p:strVal val="visible"/>
                                      </p:to>
                                    </p:set>
                                    <p:animEffect transition="in" filter="strips(downLeft)">
                                      <p:cBhvr>
                                        <p:cTn id="50" dur="500"/>
                                        <p:tgtEl>
                                          <p:spTgt spid="5"/>
                                        </p:tgtEl>
                                      </p:cBhvr>
                                    </p:animEffect>
                                  </p:childTnLst>
                                </p:cTn>
                              </p:par>
                              <p:par>
                                <p:cTn id="51" presetID="18" presetClass="entr" presetSubtype="12" fill="hold" nodeType="with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strips(downLeft)">
                                      <p:cBhvr>
                                        <p:cTn id="53" dur="500"/>
                                        <p:tgtEl>
                                          <p:spTgt spid="10"/>
                                        </p:tgtEl>
                                      </p:cBhvr>
                                    </p:animEffect>
                                  </p:childTnLst>
                                </p:cTn>
                              </p:par>
                              <p:par>
                                <p:cTn id="54" presetID="18" presetClass="entr" presetSubtype="12" fill="hold" grpId="0" nodeType="withEffect">
                                  <p:stCondLst>
                                    <p:cond delay="0"/>
                                  </p:stCondLst>
                                  <p:childTnLst>
                                    <p:set>
                                      <p:cBhvr>
                                        <p:cTn id="55" dur="1" fill="hold">
                                          <p:stCondLst>
                                            <p:cond delay="0"/>
                                          </p:stCondLst>
                                        </p:cTn>
                                        <p:tgtEl>
                                          <p:spTgt spid="9"/>
                                        </p:tgtEl>
                                        <p:attrNameLst>
                                          <p:attrName>style.visibility</p:attrName>
                                        </p:attrNameLst>
                                      </p:cBhvr>
                                      <p:to>
                                        <p:strVal val="visible"/>
                                      </p:to>
                                    </p:set>
                                    <p:animEffect transition="in" filter="strips(downLeft)">
                                      <p:cBhvr>
                                        <p:cTn id="56" dur="500"/>
                                        <p:tgtEl>
                                          <p:spTgt spid="9"/>
                                        </p:tgtEl>
                                      </p:cBhvr>
                                    </p:animEffect>
                                  </p:childTnLst>
                                </p:cTn>
                              </p:par>
                              <p:par>
                                <p:cTn id="57" presetID="18" presetClass="entr" presetSubtype="12" fill="hold" grpId="0" nodeType="withEffect">
                                  <p:stCondLst>
                                    <p:cond delay="0"/>
                                  </p:stCondLst>
                                  <p:childTnLst>
                                    <p:set>
                                      <p:cBhvr>
                                        <p:cTn id="58" dur="1" fill="hold">
                                          <p:stCondLst>
                                            <p:cond delay="0"/>
                                          </p:stCondLst>
                                        </p:cTn>
                                        <p:tgtEl>
                                          <p:spTgt spid="12"/>
                                        </p:tgtEl>
                                        <p:attrNameLst>
                                          <p:attrName>style.visibility</p:attrName>
                                        </p:attrNameLst>
                                      </p:cBhvr>
                                      <p:to>
                                        <p:strVal val="visible"/>
                                      </p:to>
                                    </p:set>
                                    <p:animEffect transition="in" filter="strips(downLeft)">
                                      <p:cBhvr>
                                        <p:cTn id="59" dur="500"/>
                                        <p:tgtEl>
                                          <p:spTgt spid="12"/>
                                        </p:tgtEl>
                                      </p:cBhvr>
                                    </p:animEffect>
                                  </p:childTnLst>
                                </p:cTn>
                              </p:par>
                              <p:par>
                                <p:cTn id="60" presetID="18" presetClass="entr" presetSubtype="12" fill="hold" grpId="0" nodeType="withEffect">
                                  <p:stCondLst>
                                    <p:cond delay="0"/>
                                  </p:stCondLst>
                                  <p:childTnLst>
                                    <p:set>
                                      <p:cBhvr>
                                        <p:cTn id="61" dur="1" fill="hold">
                                          <p:stCondLst>
                                            <p:cond delay="0"/>
                                          </p:stCondLst>
                                        </p:cTn>
                                        <p:tgtEl>
                                          <p:spTgt spid="3"/>
                                        </p:tgtEl>
                                        <p:attrNameLst>
                                          <p:attrName>style.visibility</p:attrName>
                                        </p:attrNameLst>
                                      </p:cBhvr>
                                      <p:to>
                                        <p:strVal val="visible"/>
                                      </p:to>
                                    </p:set>
                                    <p:animEffect transition="in" filter="strips(downLeft)">
                                      <p:cBhvr>
                                        <p:cTn id="62" dur="500"/>
                                        <p:tgtEl>
                                          <p:spTgt spid="3"/>
                                        </p:tgtEl>
                                      </p:cBhvr>
                                    </p:animEffect>
                                  </p:childTnLst>
                                </p:cTn>
                              </p:par>
                              <p:par>
                                <p:cTn id="63" presetID="18" presetClass="entr" presetSubtype="12" fill="hold" grpId="0" nodeType="withEffect">
                                  <p:stCondLst>
                                    <p:cond delay="0"/>
                                  </p:stCondLst>
                                  <p:childTnLst>
                                    <p:set>
                                      <p:cBhvr>
                                        <p:cTn id="64" dur="1" fill="hold">
                                          <p:stCondLst>
                                            <p:cond delay="0"/>
                                          </p:stCondLst>
                                        </p:cTn>
                                        <p:tgtEl>
                                          <p:spTgt spid="7"/>
                                        </p:tgtEl>
                                        <p:attrNameLst>
                                          <p:attrName>style.visibility</p:attrName>
                                        </p:attrNameLst>
                                      </p:cBhvr>
                                      <p:to>
                                        <p:strVal val="visible"/>
                                      </p:to>
                                    </p:set>
                                    <p:animEffect transition="in" filter="strips(downLeft)">
                                      <p:cBhvr>
                                        <p:cTn id="6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19" grpId="0"/>
      <p:bldP spid="48" grpId="0" animBg="1"/>
      <p:bldP spid="49" grpId="0" animBg="1"/>
      <p:bldP spid="51" grpId="0" animBg="1"/>
      <p:bldP spid="2" grpId="0" animBg="1"/>
      <p:bldP spid="5" grpId="0" animBg="1"/>
      <p:bldP spid="9" grpId="0" animBg="1"/>
      <p:bldP spid="3" grpId="0" animBg="1"/>
      <p:bldP spid="11" grpId="0" animBg="1"/>
      <p:bldP spid="12" grpId="0" animBg="1"/>
      <p:bldP spid="14" grpId="0" animBg="1"/>
      <p:bldP spid="15" grpId="0" animBg="1"/>
      <p:bldP spid="16" grpId="0" animBg="1"/>
      <p:bldP spid="1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3"/>
          <a:tile tx="0" ty="0" sx="100000" sy="100000" flip="none" algn="tl"/>
        </a:blipFill>
        <a:effectLst/>
      </p:bgPr>
    </p:bg>
    <p:spTree>
      <p:nvGrpSpPr>
        <p:cNvPr id="1" name=""/>
        <p:cNvGrpSpPr/>
        <p:nvPr/>
      </p:nvGrpSpPr>
      <p:grpSpPr>
        <a:xfrm>
          <a:off x="0" y="0"/>
          <a:ext cx="0" cy="0"/>
          <a:chOff x="0" y="0"/>
          <a:chExt cx="0" cy="0"/>
        </a:xfrm>
      </p:grpSpPr>
      <p:pic>
        <p:nvPicPr>
          <p:cNvPr id="6148" name="图片 6147" descr="12"/>
          <p:cNvPicPr>
            <a:picLocks noChangeAspect="1"/>
          </p:cNvPicPr>
          <p:nvPr/>
        </p:nvPicPr>
        <p:blipFill>
          <a:blip r:embed="rId4"/>
          <a:stretch>
            <a:fillRect/>
          </a:stretch>
        </p:blipFill>
        <p:spPr>
          <a:xfrm>
            <a:off x="24358" y="5782790"/>
            <a:ext cx="12143514" cy="1075440"/>
          </a:xfrm>
          <a:prstGeom prst="rect">
            <a:avLst/>
          </a:prstGeom>
          <a:noFill/>
          <a:ln w="9525">
            <a:noFill/>
          </a:ln>
        </p:spPr>
      </p:pic>
      <p:pic>
        <p:nvPicPr>
          <p:cNvPr id="6149" name="图片 6148" descr="17"/>
          <p:cNvPicPr>
            <a:picLocks noChangeAspect="1"/>
          </p:cNvPicPr>
          <p:nvPr/>
        </p:nvPicPr>
        <p:blipFill>
          <a:blip r:embed="rId5"/>
          <a:stretch>
            <a:fillRect/>
          </a:stretch>
        </p:blipFill>
        <p:spPr>
          <a:xfrm>
            <a:off x="3906744" y="875059"/>
            <a:ext cx="7765919" cy="5890793"/>
          </a:xfrm>
          <a:prstGeom prst="rect">
            <a:avLst/>
          </a:prstGeom>
          <a:noFill/>
          <a:ln w="9525">
            <a:noFill/>
          </a:ln>
        </p:spPr>
      </p:pic>
      <p:pic>
        <p:nvPicPr>
          <p:cNvPr id="6153" name="图片 6152" descr="1-37"/>
          <p:cNvPicPr>
            <a:picLocks noChangeAspect="1"/>
          </p:cNvPicPr>
          <p:nvPr/>
        </p:nvPicPr>
        <p:blipFill>
          <a:blip r:embed="rId6"/>
          <a:stretch>
            <a:fillRect/>
          </a:stretch>
        </p:blipFill>
        <p:spPr>
          <a:xfrm>
            <a:off x="24358" y="2314035"/>
            <a:ext cx="4059328" cy="4544195"/>
          </a:xfrm>
          <a:prstGeom prst="rect">
            <a:avLst/>
          </a:prstGeom>
          <a:noFill/>
          <a:ln w="9525">
            <a:noFill/>
          </a:ln>
        </p:spPr>
      </p:pic>
    </p:spTree>
  </p:cSld>
  <p:clrMapOvr>
    <a:masterClrMapping/>
  </p:clrMapOvr>
  <p:transition advClick="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148"/>
                                        </p:tgtEl>
                                        <p:attrNameLst>
                                          <p:attrName>style.visibility</p:attrName>
                                        </p:attrNameLst>
                                      </p:cBhvr>
                                      <p:to>
                                        <p:strVal val="visible"/>
                                      </p:to>
                                    </p:set>
                                    <p:anim calcmode="lin" valueType="num">
                                      <p:cBhvr additive="base">
                                        <p:cTn id="7" dur="500" fill="hold"/>
                                        <p:tgtEl>
                                          <p:spTgt spid="6148"/>
                                        </p:tgtEl>
                                        <p:attrNameLst>
                                          <p:attrName>ppt_x</p:attrName>
                                        </p:attrNameLst>
                                      </p:cBhvr>
                                      <p:tavLst>
                                        <p:tav tm="0">
                                          <p:val>
                                            <p:strVal val="#ppt_x"/>
                                          </p:val>
                                        </p:tav>
                                        <p:tav tm="100000">
                                          <p:val>
                                            <p:strVal val="#ppt_x"/>
                                          </p:val>
                                        </p:tav>
                                      </p:tavLst>
                                    </p:anim>
                                    <p:anim calcmode="lin" valueType="num">
                                      <p:cBhvr additive="base">
                                        <p:cTn id="8" dur="500" fill="hold"/>
                                        <p:tgtEl>
                                          <p:spTgt spid="614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6149"/>
                                        </p:tgtEl>
                                        <p:attrNameLst>
                                          <p:attrName>style.visibility</p:attrName>
                                        </p:attrNameLst>
                                      </p:cBhvr>
                                      <p:to>
                                        <p:strVal val="visible"/>
                                      </p:to>
                                    </p:set>
                                    <p:anim calcmode="lin" valueType="num">
                                      <p:cBhvr additive="base">
                                        <p:cTn id="12" dur="500" fill="hold"/>
                                        <p:tgtEl>
                                          <p:spTgt spid="6149"/>
                                        </p:tgtEl>
                                        <p:attrNameLst>
                                          <p:attrName>ppt_x</p:attrName>
                                        </p:attrNameLst>
                                      </p:cBhvr>
                                      <p:tavLst>
                                        <p:tav tm="0">
                                          <p:val>
                                            <p:strVal val="#ppt_x"/>
                                          </p:val>
                                        </p:tav>
                                        <p:tav tm="100000">
                                          <p:val>
                                            <p:strVal val="#ppt_x"/>
                                          </p:val>
                                        </p:tav>
                                      </p:tavLst>
                                    </p:anim>
                                    <p:anim calcmode="lin" valueType="num">
                                      <p:cBhvr additive="base">
                                        <p:cTn id="13" dur="500" fill="hold"/>
                                        <p:tgtEl>
                                          <p:spTgt spid="614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Footer Placeholder 4"/>
          <p:cNvSpPr>
            <a:spLocks noGrp="1"/>
          </p:cNvSpPr>
          <p:nvPr>
            <p:ph type="ftr" sz="quarter" idx="11"/>
          </p:nvPr>
        </p:nvSpPr>
        <p:spPr>
          <a:noFill/>
          <a:ln>
            <a:noFill/>
          </a:ln>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mn-ea"/>
                <a:cs typeface="+mn-cs"/>
              </a:defRPr>
            </a:lvl5pPr>
          </a:lstStyle>
          <a:p>
            <a:pPr lvl="0" algn="ctr">
              <a:buSzTx/>
            </a:pPr>
            <a:r>
              <a:rPr lang="en-US" altLang="zh-CN" sz="1200" dirty="0">
                <a:solidFill>
                  <a:srgbClr val="898989"/>
                </a:solidFill>
                <a:latin typeface="Calibri" panose="020F0502020204030204" pitchFamily="34" charset="0"/>
              </a:rPr>
              <a:t>GV: Lê Thị Xuân Huyền</a:t>
            </a:r>
          </a:p>
        </p:txBody>
      </p:sp>
      <p:pic>
        <p:nvPicPr>
          <p:cNvPr id="60418" name="Picture 4" descr="001603bg9eu3ti"/>
          <p:cNvPicPr>
            <a:picLocks noChangeAspect="1"/>
          </p:cNvPicPr>
          <p:nvPr/>
        </p:nvPicPr>
        <p:blipFill>
          <a:blip r:embed="rId2"/>
          <a:stretch>
            <a:fillRect/>
          </a:stretch>
        </p:blipFill>
        <p:spPr>
          <a:xfrm>
            <a:off x="99695" y="0"/>
            <a:ext cx="11992610" cy="6858000"/>
          </a:xfrm>
          <a:prstGeom prst="rect">
            <a:avLst/>
          </a:prstGeom>
          <a:noFill/>
          <a:ln w="9525">
            <a:noFill/>
          </a:ln>
        </p:spPr>
      </p:pic>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31838" y="103848"/>
            <a:ext cx="2279791" cy="584775"/>
          </a:xfrm>
          <a:prstGeom prst="rect">
            <a:avLst/>
          </a:prstGeom>
        </p:spPr>
        <p:txBody>
          <a:bodyPr wrap="none">
            <a:spAutoFit/>
          </a:bodyPr>
          <a:lstStyle/>
          <a:p>
            <a:pPr algn="l"/>
            <a:r>
              <a:rPr lang="en-US" altLang="zh-CN" sz="3200" b="1" dirty="0" err="1" smtClean="0">
                <a:solidFill>
                  <a:srgbClr val="865B3E"/>
                </a:solidFill>
                <a:latin typeface="Times New Roman" panose="02020603050405020304" pitchFamily="18" charset="0"/>
                <a:ea typeface="Microsoft YaHei" panose="020B0503020204020204" pitchFamily="34" charset="-122"/>
              </a:rPr>
              <a:t>Khởi</a:t>
            </a:r>
            <a:r>
              <a:rPr lang="en-US" altLang="zh-CN" sz="3200" b="1" dirty="0" smtClean="0">
                <a:solidFill>
                  <a:srgbClr val="865B3E"/>
                </a:solidFill>
                <a:latin typeface="Times New Roman" panose="02020603050405020304" pitchFamily="18" charset="0"/>
                <a:ea typeface="Microsoft YaHei" panose="020B0503020204020204" pitchFamily="34" charset="-122"/>
              </a:rPr>
              <a:t> </a:t>
            </a:r>
            <a:r>
              <a:rPr lang="en-US" altLang="zh-CN" sz="3200" b="1" dirty="0" err="1" smtClean="0">
                <a:solidFill>
                  <a:srgbClr val="865B3E"/>
                </a:solidFill>
                <a:latin typeface="Times New Roman" panose="02020603050405020304" pitchFamily="18" charset="0"/>
                <a:ea typeface="Microsoft YaHei" panose="020B0503020204020204" pitchFamily="34" charset="-122"/>
              </a:rPr>
              <a:t>động</a:t>
            </a:r>
            <a:r>
              <a:rPr lang="en-US" altLang="zh-CN" sz="3200" b="1" dirty="0" smtClean="0">
                <a:solidFill>
                  <a:srgbClr val="865B3E"/>
                </a:solidFill>
                <a:latin typeface="Times New Roman" panose="02020603050405020304" pitchFamily="18" charset="0"/>
                <a:ea typeface="Microsoft YaHei" panose="020B0503020204020204" pitchFamily="34" charset="-122"/>
              </a:rPr>
              <a:t>: </a:t>
            </a:r>
            <a:endParaRPr lang="vi-VN" altLang="zh-CN" sz="3200" b="1" dirty="0">
              <a:solidFill>
                <a:srgbClr val="865B3E"/>
              </a:solidFill>
              <a:latin typeface="Times New Roman" panose="02020603050405020304" pitchFamily="18" charset="0"/>
              <a:ea typeface="Microsoft YaHei" panose="020B0503020204020204" pitchFamily="34" charset="-122"/>
            </a:endParaRPr>
          </a:p>
        </p:txBody>
      </p:sp>
      <p:pic>
        <p:nvPicPr>
          <p:cNvPr id="22" name="图片 21"/>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4274" b="93910" l="9370" r="89984">
                        <a14:foregroundMark x1="40065" y1="4487" x2="49758" y2="6090"/>
                        <a14:foregroundMark x1="23425" y1="11218" x2="22940" y2="14423"/>
                        <a14:foregroundMark x1="24071" y1="12073" x2="26010" y2="11645"/>
                        <a14:foregroundMark x1="15186" y1="75962" x2="25687" y2="79594"/>
                        <a14:foregroundMark x1="25687" y1="79594" x2="25687" y2="79594"/>
                        <a14:foregroundMark x1="46527" y1="93162" x2="46527" y2="94017"/>
                        <a14:foregroundMark x1="9370" y1="76603" x2="9370" y2="81944"/>
                        <a14:backgroundMark x1="16142" y1="47917" x2="20866" y2="47917"/>
                        <a14:backgroundMark x1="10236" y1="49219" x2="25197" y2="50260"/>
                        <a14:backgroundMark x1="23622" y1="50521" x2="3937" y2="51042"/>
                      </a14:backgroundRemoval>
                    </a14:imgEffect>
                  </a14:imgLayer>
                </a14:imgProps>
              </a:ext>
              <a:ext uri="{28A0092B-C50C-407E-A947-70E740481C1C}">
                <a14:useLocalDpi xmlns:a14="http://schemas.microsoft.com/office/drawing/2010/main" val="0"/>
              </a:ext>
            </a:extLst>
          </a:blip>
          <a:srcRect b="49406"/>
          <a:stretch>
            <a:fillRect/>
          </a:stretch>
        </p:blipFill>
        <p:spPr>
          <a:xfrm>
            <a:off x="0" y="-9477"/>
            <a:ext cx="780528" cy="597134"/>
          </a:xfrm>
          <a:prstGeom prst="rect">
            <a:avLst/>
          </a:prstGeom>
        </p:spPr>
      </p:pic>
      <p:sp>
        <p:nvSpPr>
          <p:cNvPr id="2" name="Rectangle 1"/>
          <p:cNvSpPr/>
          <p:nvPr/>
        </p:nvSpPr>
        <p:spPr>
          <a:xfrm>
            <a:off x="2340609" y="687705"/>
            <a:ext cx="8181253" cy="646331"/>
          </a:xfrm>
          <a:prstGeom prst="rect">
            <a:avLst/>
          </a:prstGeom>
        </p:spPr>
        <p:txBody>
          <a:bodyPr wrap="square">
            <a:spAutoFit/>
            <a:scene3d>
              <a:camera prst="orthographicFront"/>
              <a:lightRig rig="threePt" dir="t"/>
            </a:scene3d>
          </a:bodyPr>
          <a:lstStyle/>
          <a:p>
            <a:pPr algn="just">
              <a:tabLst>
                <a:tab pos="5486400" algn="l"/>
              </a:tabLst>
            </a:pPr>
            <a:r>
              <a:rPr lang="en-US" altLang="en-US" sz="3600" dirty="0" err="1" smtClean="0">
                <a:ln w="13462">
                  <a:solidFill>
                    <a:schemeClr val="accent2"/>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ea typeface="Times New Roman" panose="02020603050405020304" pitchFamily="18" charset="0"/>
                <a:cs typeface="Times New Roman" panose="02020603050405020304" pitchFamily="18" charset="0"/>
              </a:rPr>
              <a:t>Viết</a:t>
            </a:r>
            <a:r>
              <a:rPr lang="en-US" altLang="en-US" sz="3600" dirty="0" smtClean="0">
                <a:ln w="13462">
                  <a:solidFill>
                    <a:schemeClr val="accent2"/>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altLang="en-US" sz="3600" dirty="0" err="1" smtClean="0">
                <a:ln w="13462">
                  <a:solidFill>
                    <a:schemeClr val="accent2"/>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ea typeface="Times New Roman" panose="02020603050405020304" pitchFamily="18" charset="0"/>
                <a:cs typeface="Times New Roman" panose="02020603050405020304" pitchFamily="18" charset="0"/>
              </a:rPr>
              <a:t>đúng</a:t>
            </a:r>
            <a:r>
              <a:rPr lang="en-US" altLang="en-US" sz="3600" dirty="0" smtClean="0">
                <a:ln w="13462">
                  <a:solidFill>
                    <a:schemeClr val="accent2"/>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altLang="en-US" sz="3600" dirty="0" err="1" smtClean="0">
                <a:ln w="13462">
                  <a:solidFill>
                    <a:schemeClr val="accent2"/>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ea typeface="Times New Roman" panose="02020603050405020304" pitchFamily="18" charset="0"/>
                <a:cs typeface="Times New Roman" panose="02020603050405020304" pitchFamily="18" charset="0"/>
              </a:rPr>
              <a:t>tên</a:t>
            </a:r>
            <a:r>
              <a:rPr lang="en-US" altLang="en-US" sz="3600" dirty="0" smtClean="0">
                <a:ln w="13462">
                  <a:solidFill>
                    <a:schemeClr val="accent2"/>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altLang="en-US" sz="3600" dirty="0" err="1" smtClean="0">
                <a:ln w="13462">
                  <a:solidFill>
                    <a:schemeClr val="accent2"/>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ea typeface="Times New Roman" panose="02020603050405020304" pitchFamily="18" charset="0"/>
                <a:cs typeface="Times New Roman" panose="02020603050405020304" pitchFamily="18" charset="0"/>
              </a:rPr>
              <a:t>huy</a:t>
            </a:r>
            <a:r>
              <a:rPr lang="en-US" altLang="en-US" sz="3600" dirty="0" smtClean="0">
                <a:ln w="13462">
                  <a:solidFill>
                    <a:schemeClr val="accent2"/>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altLang="en-US" sz="3600" dirty="0" err="1" smtClean="0">
                <a:ln w="13462">
                  <a:solidFill>
                    <a:schemeClr val="accent2"/>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ea typeface="Times New Roman" panose="02020603050405020304" pitchFamily="18" charset="0"/>
                <a:cs typeface="Times New Roman" panose="02020603050405020304" pitchFamily="18" charset="0"/>
              </a:rPr>
              <a:t>chương</a:t>
            </a:r>
            <a:r>
              <a:rPr lang="en-US" altLang="en-US" sz="3600" dirty="0" smtClean="0">
                <a:ln w="13462">
                  <a:solidFill>
                    <a:schemeClr val="accent2"/>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altLang="en-US" sz="3600" dirty="0" err="1" smtClean="0">
                <a:ln w="13462">
                  <a:solidFill>
                    <a:schemeClr val="accent2"/>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ea typeface="Times New Roman" panose="02020603050405020304" pitchFamily="18" charset="0"/>
                <a:cs typeface="Times New Roman" panose="02020603050405020304" pitchFamily="18" charset="0"/>
              </a:rPr>
              <a:t>cơ</a:t>
            </a:r>
            <a:r>
              <a:rPr lang="en-US" altLang="en-US" sz="3600" dirty="0" smtClean="0">
                <a:ln w="13462">
                  <a:solidFill>
                    <a:schemeClr val="accent2"/>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altLang="en-US" sz="3600" dirty="0" err="1" smtClean="0">
                <a:ln w="13462">
                  <a:solidFill>
                    <a:schemeClr val="accent2"/>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altLang="en-US" sz="3600" dirty="0" smtClean="0">
                <a:ln w="13462">
                  <a:solidFill>
                    <a:schemeClr val="accent2"/>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altLang="en-US" sz="3600" dirty="0" err="1" smtClean="0">
                <a:ln w="13462">
                  <a:solidFill>
                    <a:schemeClr val="accent2"/>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ea typeface="Times New Roman" panose="02020603050405020304" pitchFamily="18" charset="0"/>
                <a:cs typeface="Times New Roman" panose="02020603050405020304" pitchFamily="18" charset="0"/>
              </a:rPr>
              <a:t>sau</a:t>
            </a:r>
            <a:r>
              <a:rPr lang="en-US" altLang="en-US" sz="3600" dirty="0" smtClean="0">
                <a:ln w="13462">
                  <a:solidFill>
                    <a:schemeClr val="accent2"/>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600" dirty="0">
              <a:ln w="13462">
                <a:solidFill>
                  <a:schemeClr val="accent2"/>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7" name="Rectangle 3"/>
          <p:cNvSpPr/>
          <p:nvPr/>
        </p:nvSpPr>
        <p:spPr>
          <a:xfrm>
            <a:off x="2449108" y="1543902"/>
            <a:ext cx="3309620" cy="583565"/>
          </a:xfrm>
          <a:prstGeom prst="rect">
            <a:avLst/>
          </a:prstGeom>
        </p:spPr>
        <p:txBody>
          <a:bodyPr wrap="square">
            <a:spAutoFit/>
          </a:bodyPr>
          <a:lstStyle/>
          <a:p>
            <a:r>
              <a:rPr lang="en-US" altLang="en-US" sz="3200" b="1" dirty="0" smtClean="0">
                <a:solidFill>
                  <a:srgbClr val="FF0000"/>
                </a:solidFill>
                <a:latin typeface="Times New Roman" panose="02020603050405020304" pitchFamily="18" charset="0"/>
                <a:cs typeface="Times New Roman" panose="02020603050405020304" pitchFamily="18" charset="0"/>
              </a:rPr>
              <a:t>n</a:t>
            </a:r>
            <a:r>
              <a:rPr lang="vi-VN" altLang="en-US" sz="3200" b="1" dirty="0" smtClean="0">
                <a:solidFill>
                  <a:srgbClr val="FF0000"/>
                </a:solidFill>
                <a:latin typeface="Times New Roman" panose="02020603050405020304" pitchFamily="18" charset="0"/>
                <a:cs typeface="Times New Roman" panose="02020603050405020304" pitchFamily="18" charset="0"/>
              </a:rPr>
              <a:t>hà </a:t>
            </a:r>
            <a:r>
              <a:rPr lang="vi-VN" altLang="en-US" sz="3200" b="1" dirty="0">
                <a:solidFill>
                  <a:srgbClr val="FF0000"/>
                </a:solidFill>
                <a:latin typeface="Times New Roman" panose="02020603050405020304" pitchFamily="18" charset="0"/>
                <a:cs typeface="Times New Roman" panose="02020603050405020304" pitchFamily="18" charset="0"/>
              </a:rPr>
              <a:t>hát </a:t>
            </a:r>
            <a:r>
              <a:rPr lang="en-US" altLang="en-US" sz="3200" b="1" dirty="0" smtClean="0">
                <a:solidFill>
                  <a:srgbClr val="FF0000"/>
                </a:solidFill>
                <a:latin typeface="Times New Roman" panose="02020603050405020304" pitchFamily="18" charset="0"/>
                <a:cs typeface="Times New Roman" panose="02020603050405020304" pitchFamily="18" charset="0"/>
              </a:rPr>
              <a:t>t</a:t>
            </a:r>
            <a:r>
              <a:rPr lang="vi-VN" altLang="en-US" sz="3200" b="1" dirty="0" smtClean="0">
                <a:solidFill>
                  <a:srgbClr val="FF0000"/>
                </a:solidFill>
                <a:latin typeface="Times New Roman" panose="02020603050405020304" pitchFamily="18" charset="0"/>
                <a:cs typeface="Times New Roman" panose="02020603050405020304" pitchFamily="18" charset="0"/>
              </a:rPr>
              <a:t>uổi </a:t>
            </a:r>
            <a:r>
              <a:rPr lang="vi-VN" altLang="en-US" sz="3200" b="1" dirty="0">
                <a:solidFill>
                  <a:srgbClr val="FF0000"/>
                </a:solidFill>
                <a:latin typeface="Times New Roman" panose="02020603050405020304" pitchFamily="18" charset="0"/>
                <a:cs typeface="Times New Roman" panose="02020603050405020304" pitchFamily="18" charset="0"/>
              </a:rPr>
              <a:t>trẻ</a:t>
            </a:r>
          </a:p>
        </p:txBody>
      </p:sp>
      <p:sp>
        <p:nvSpPr>
          <p:cNvPr id="8" name="Rectangle 9"/>
          <p:cNvSpPr/>
          <p:nvPr/>
        </p:nvSpPr>
        <p:spPr>
          <a:xfrm>
            <a:off x="2449108" y="2257886"/>
            <a:ext cx="3588385" cy="583565"/>
          </a:xfrm>
          <a:prstGeom prst="rect">
            <a:avLst/>
          </a:prstGeom>
        </p:spPr>
        <p:txBody>
          <a:bodyPr wrap="square">
            <a:spAutoFit/>
          </a:bodyPr>
          <a:lstStyle/>
          <a:p>
            <a:r>
              <a:rPr lang="en-US" altLang="en-US" sz="3200" b="1" dirty="0" smtClean="0">
                <a:solidFill>
                  <a:srgbClr val="FF0000"/>
                </a:solidFill>
                <a:latin typeface="Times New Roman" panose="02020603050405020304" pitchFamily="18" charset="0"/>
                <a:cs typeface="Times New Roman" panose="02020603050405020304" pitchFamily="18" charset="0"/>
              </a:rPr>
              <a:t>h</a:t>
            </a:r>
            <a:r>
              <a:rPr lang="vi-VN" altLang="en-US" sz="3200" b="1" dirty="0" smtClean="0">
                <a:solidFill>
                  <a:srgbClr val="FF0000"/>
                </a:solidFill>
                <a:latin typeface="Times New Roman" panose="02020603050405020304" pitchFamily="18" charset="0"/>
                <a:cs typeface="Times New Roman" panose="02020603050405020304" pitchFamily="18" charset="0"/>
              </a:rPr>
              <a:t>uy </a:t>
            </a:r>
            <a:r>
              <a:rPr lang="vi-VN" altLang="en-US" sz="3200" b="1" dirty="0">
                <a:solidFill>
                  <a:srgbClr val="FF0000"/>
                </a:solidFill>
                <a:latin typeface="Times New Roman" panose="02020603050405020304" pitchFamily="18" charset="0"/>
                <a:cs typeface="Times New Roman" panose="02020603050405020304" pitchFamily="18" charset="0"/>
              </a:rPr>
              <a:t>chương </a:t>
            </a:r>
            <a:r>
              <a:rPr lang="en-US" altLang="en-US" sz="3200" b="1" dirty="0" smtClean="0">
                <a:solidFill>
                  <a:srgbClr val="FF0000"/>
                </a:solidFill>
                <a:latin typeface="Times New Roman" panose="02020603050405020304" pitchFamily="18" charset="0"/>
                <a:cs typeface="Times New Roman" panose="02020603050405020304" pitchFamily="18" charset="0"/>
              </a:rPr>
              <a:t>v</a:t>
            </a:r>
            <a:r>
              <a:rPr lang="vi-VN" altLang="en-US" sz="3200" b="1" dirty="0" smtClean="0">
                <a:solidFill>
                  <a:srgbClr val="FF0000"/>
                </a:solidFill>
                <a:latin typeface="Times New Roman" panose="02020603050405020304" pitchFamily="18" charset="0"/>
                <a:cs typeface="Times New Roman" panose="02020603050405020304" pitchFamily="18" charset="0"/>
              </a:rPr>
              <a:t>àng</a:t>
            </a:r>
            <a:endParaRPr lang="vi-VN" altLang="en-US" sz="3200" b="1" dirty="0">
              <a:solidFill>
                <a:srgbClr val="FF0000"/>
              </a:solidFill>
              <a:latin typeface="Times New Roman" panose="02020603050405020304" pitchFamily="18" charset="0"/>
              <a:cs typeface="Times New Roman" panose="02020603050405020304" pitchFamily="18" charset="0"/>
            </a:endParaRPr>
          </a:p>
        </p:txBody>
      </p:sp>
      <p:sp>
        <p:nvSpPr>
          <p:cNvPr id="21" name="Rectangle 3"/>
          <p:cNvSpPr/>
          <p:nvPr/>
        </p:nvSpPr>
        <p:spPr>
          <a:xfrm>
            <a:off x="6037493" y="1556559"/>
            <a:ext cx="3309620" cy="583565"/>
          </a:xfrm>
          <a:prstGeom prst="rect">
            <a:avLst/>
          </a:prstGeom>
        </p:spPr>
        <p:txBody>
          <a:bodyPr wrap="square">
            <a:spAutoFit/>
          </a:bodyPr>
          <a:lstStyle/>
          <a:p>
            <a:r>
              <a:rPr lang="vi-VN" altLang="en-US" sz="3200" b="1" dirty="0" err="1">
                <a:solidFill>
                  <a:srgbClr val="1306BA"/>
                </a:solidFill>
                <a:latin typeface="Times New Roman" panose="02020603050405020304" pitchFamily="18" charset="0"/>
                <a:cs typeface="Times New Roman" panose="02020603050405020304" pitchFamily="18" charset="0"/>
              </a:rPr>
              <a:t>Nhà hát Tuổi trẻ</a:t>
            </a:r>
          </a:p>
        </p:txBody>
      </p:sp>
      <p:sp>
        <p:nvSpPr>
          <p:cNvPr id="23" name="Rectangle 9"/>
          <p:cNvSpPr/>
          <p:nvPr/>
        </p:nvSpPr>
        <p:spPr>
          <a:xfrm>
            <a:off x="5973335" y="2154507"/>
            <a:ext cx="3437935" cy="583565"/>
          </a:xfrm>
          <a:prstGeom prst="rect">
            <a:avLst/>
          </a:prstGeom>
        </p:spPr>
        <p:txBody>
          <a:bodyPr wrap="square">
            <a:spAutoFit/>
          </a:bodyPr>
          <a:lstStyle/>
          <a:p>
            <a:r>
              <a:rPr lang="vi-VN" altLang="en-US" sz="3200" b="1" dirty="0" err="1">
                <a:solidFill>
                  <a:srgbClr val="1306BA"/>
                </a:solidFill>
                <a:latin typeface="Times New Roman" panose="02020603050405020304" pitchFamily="18" charset="0"/>
                <a:cs typeface="Times New Roman" panose="02020603050405020304" pitchFamily="18" charset="0"/>
              </a:rPr>
              <a:t>Huy chương Vàng</a:t>
            </a:r>
          </a:p>
        </p:txBody>
      </p:sp>
    </p:spTree>
  </p:cSld>
  <p:clrMapOvr>
    <a:masterClrMapping/>
  </p:clrMapOvr>
  <mc:AlternateContent xmlns:mc="http://schemas.openxmlformats.org/markup-compatibility/2006" xmlns:p14="http://schemas.microsoft.com/office/powerpoint/2010/main">
    <mc:Choice Requires="p14">
      <p:transition spd="slow" p14:dur="1600" advClick="0">
        <p:cover dir="d"/>
      </p:transition>
    </mc:Choice>
    <mc:Fallback xmlns="">
      <p:transition spd="slow" advClick="0">
        <p:cover dir="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additive="base">
                                        <p:cTn id="25" dur="500" fill="hold"/>
                                        <p:tgtEl>
                                          <p:spTgt spid="21"/>
                                        </p:tgtEl>
                                        <p:attrNameLst>
                                          <p:attrName>ppt_x</p:attrName>
                                        </p:attrNameLst>
                                      </p:cBhvr>
                                      <p:tavLst>
                                        <p:tav tm="0">
                                          <p:val>
                                            <p:strVal val="#ppt_x"/>
                                          </p:val>
                                        </p:tav>
                                        <p:tav tm="100000">
                                          <p:val>
                                            <p:strVal val="#ppt_x"/>
                                          </p:val>
                                        </p:tav>
                                      </p:tavLst>
                                    </p:anim>
                                    <p:anim calcmode="lin" valueType="num">
                                      <p:cBhvr additive="base">
                                        <p:cTn id="2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anim calcmode="lin" valueType="num">
                                      <p:cBhvr additive="base">
                                        <p:cTn id="31" dur="500" fill="hold"/>
                                        <p:tgtEl>
                                          <p:spTgt spid="23"/>
                                        </p:tgtEl>
                                        <p:attrNameLst>
                                          <p:attrName>ppt_x</p:attrName>
                                        </p:attrNameLst>
                                      </p:cBhvr>
                                      <p:tavLst>
                                        <p:tav tm="0">
                                          <p:val>
                                            <p:strVal val="#ppt_x"/>
                                          </p:val>
                                        </p:tav>
                                        <p:tav tm="100000">
                                          <p:val>
                                            <p:strVal val="#ppt_x"/>
                                          </p:val>
                                        </p:tav>
                                      </p:tavLst>
                                    </p:anim>
                                    <p:anim calcmode="lin" valueType="num">
                                      <p:cBhvr additive="base">
                                        <p:cTn id="32"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8" grpId="0"/>
      <p:bldP spid="21" grpId="0"/>
      <p:bldP spid="2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896"/>
        <p:cNvGrpSpPr/>
        <p:nvPr/>
      </p:nvGrpSpPr>
      <p:grpSpPr>
        <a:xfrm>
          <a:off x="0" y="0"/>
          <a:ext cx="0" cy="0"/>
          <a:chOff x="0" y="0"/>
          <a:chExt cx="0" cy="0"/>
        </a:xfrm>
      </p:grpSpPr>
      <p:sp>
        <p:nvSpPr>
          <p:cNvPr id="582" name="Google Shape;3738;p45"/>
          <p:cNvSpPr/>
          <p:nvPr/>
        </p:nvSpPr>
        <p:spPr>
          <a:xfrm>
            <a:off x="4128131" y="363651"/>
            <a:ext cx="3935740" cy="801200"/>
          </a:xfrm>
          <a:prstGeom prst="roundRect">
            <a:avLst>
              <a:gd name="adj" fmla="val 20977"/>
            </a:avLst>
          </a:prstGeom>
          <a:solidFill>
            <a:srgbClr val="FF5F5F"/>
          </a:solidFill>
          <a:ln>
            <a:noFill/>
          </a:ln>
          <a:effectLst>
            <a:outerShdw dist="66675" dir="3480000" algn="bl" rotWithShape="0">
              <a:srgbClr val="64A9CC">
                <a:alpha val="50000"/>
              </a:srgbClr>
            </a:outerShdw>
          </a:effectLst>
        </p:spPr>
        <p:txBody>
          <a:bodyPr spcFirstLastPara="1" wrap="square" lIns="121897" tIns="121897" rIns="121897" bIns="121897" anchor="ctr" anchorCtr="0">
            <a:noAutofit/>
          </a:bodyPr>
          <a:lstStyle/>
          <a:p>
            <a:pPr defTabSz="1219170">
              <a:defRPr/>
            </a:pPr>
            <a:endParaRPr sz="2400" kern="0">
              <a:solidFill>
                <a:sysClr val="windowText" lastClr="000000"/>
              </a:solidFill>
            </a:endParaRPr>
          </a:p>
        </p:txBody>
      </p:sp>
      <p:pic>
        <p:nvPicPr>
          <p:cNvPr id="583" name="Picture 58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8659" y="103120"/>
            <a:ext cx="10274683" cy="1585097"/>
          </a:xfrm>
          <a:prstGeom prst="rect">
            <a:avLst/>
          </a:prstGeom>
        </p:spPr>
      </p:pic>
      <p:grpSp>
        <p:nvGrpSpPr>
          <p:cNvPr id="2" name="Group 1"/>
          <p:cNvGrpSpPr/>
          <p:nvPr/>
        </p:nvGrpSpPr>
        <p:grpSpPr>
          <a:xfrm>
            <a:off x="1013123" y="1317541"/>
            <a:ext cx="10375036" cy="941479"/>
            <a:chOff x="759842" y="988155"/>
            <a:chExt cx="7781277" cy="706109"/>
          </a:xfrm>
        </p:grpSpPr>
        <p:sp>
          <p:nvSpPr>
            <p:cNvPr id="585" name="圆角矩形 7"/>
            <p:cNvSpPr/>
            <p:nvPr/>
          </p:nvSpPr>
          <p:spPr>
            <a:xfrm>
              <a:off x="1327519" y="1116629"/>
              <a:ext cx="7213600" cy="490102"/>
            </a:xfrm>
            <a:prstGeom prst="roundRect">
              <a:avLst>
                <a:gd name="adj" fmla="val 22936"/>
              </a:avLst>
            </a:prstGeom>
            <a:solidFill>
              <a:srgbClr val="FFC515">
                <a:lumMod val="20000"/>
                <a:lumOff val="80000"/>
              </a:srgbClr>
            </a:solidFill>
            <a:ln w="28575" cap="flat" cmpd="sng" algn="ctr">
              <a:solidFill>
                <a:schemeClr val="bg2"/>
              </a:solidFill>
              <a:prstDash val="dash"/>
            </a:ln>
            <a:effectLst/>
          </p:spPr>
          <p:txBody>
            <a:bodyPr rtlCol="0" anchor="ctr"/>
            <a:lstStyle/>
            <a:p>
              <a:pPr algn="just" defTabSz="1219170">
                <a:defRPr/>
              </a:pPr>
              <a:r>
                <a:rPr lang="en-US" altLang="zh-CN" sz="2800" dirty="0" err="1" smtClean="0">
                  <a:solidFill>
                    <a:srgbClr val="7030A0"/>
                  </a:solidFill>
                  <a:latin typeface="Pattaya" panose="00000500000000000000" pitchFamily="2" charset="-34"/>
                  <a:ea typeface="黑体" panose="02010609060101010101" pitchFamily="49" charset="-122"/>
                  <a:cs typeface="Pattaya" panose="00000500000000000000" pitchFamily="2" charset="-34"/>
                </a:rPr>
                <a:t>Nghe</a:t>
              </a:r>
              <a:r>
                <a:rPr lang="en-US" altLang="zh-CN" sz="2800" dirty="0" smtClean="0">
                  <a:solidFill>
                    <a:srgbClr val="7030A0"/>
                  </a:solidFill>
                  <a:latin typeface="Pattaya" panose="00000500000000000000" pitchFamily="2" charset="-34"/>
                  <a:ea typeface="黑体" panose="02010609060101010101" pitchFamily="49" charset="-122"/>
                  <a:cs typeface="Pattaya" panose="00000500000000000000" pitchFamily="2" charset="-34"/>
                </a:rPr>
                <a:t> – </a:t>
              </a:r>
              <a:r>
                <a:rPr lang="en-US" altLang="zh-CN" sz="2800" dirty="0" err="1" smtClean="0">
                  <a:solidFill>
                    <a:srgbClr val="7030A0"/>
                  </a:solidFill>
                  <a:latin typeface="Pattaya" panose="00000500000000000000" pitchFamily="2" charset="-34"/>
                  <a:ea typeface="黑体" panose="02010609060101010101" pitchFamily="49" charset="-122"/>
                  <a:cs typeface="Pattaya" panose="00000500000000000000" pitchFamily="2" charset="-34"/>
                </a:rPr>
                <a:t>viết</a:t>
              </a:r>
              <a:r>
                <a:rPr lang="en-US" altLang="zh-CN" sz="2800" dirty="0" smtClean="0">
                  <a:solidFill>
                    <a:srgbClr val="7030A0"/>
                  </a:solidFill>
                  <a:latin typeface="Pattaya" panose="00000500000000000000" pitchFamily="2" charset="-34"/>
                  <a:ea typeface="黑体" panose="02010609060101010101" pitchFamily="49" charset="-122"/>
                  <a:cs typeface="Pattaya" panose="00000500000000000000" pitchFamily="2" charset="-34"/>
                </a:rPr>
                <a:t> </a:t>
              </a:r>
              <a:r>
                <a:rPr lang="en-US" altLang="zh-CN" sz="2800" dirty="0" err="1" smtClean="0">
                  <a:solidFill>
                    <a:srgbClr val="7030A0"/>
                  </a:solidFill>
                  <a:latin typeface="Pattaya" panose="00000500000000000000" pitchFamily="2" charset="-34"/>
                  <a:ea typeface="黑体" panose="02010609060101010101" pitchFamily="49" charset="-122"/>
                  <a:cs typeface="Pattaya" panose="00000500000000000000" pitchFamily="2" charset="-34"/>
                </a:rPr>
                <a:t>đúng</a:t>
              </a:r>
              <a:r>
                <a:rPr lang="en-US" altLang="zh-CN" sz="2800" dirty="0" smtClean="0">
                  <a:solidFill>
                    <a:srgbClr val="7030A0"/>
                  </a:solidFill>
                  <a:latin typeface="Pattaya" panose="00000500000000000000" pitchFamily="2" charset="-34"/>
                  <a:ea typeface="黑体" panose="02010609060101010101" pitchFamily="49" charset="-122"/>
                  <a:cs typeface="Pattaya" panose="00000500000000000000" pitchFamily="2" charset="-34"/>
                </a:rPr>
                <a:t> </a:t>
              </a:r>
              <a:r>
                <a:rPr lang="en-US" altLang="zh-CN" sz="2800" dirty="0" err="1" smtClean="0">
                  <a:solidFill>
                    <a:srgbClr val="7030A0"/>
                  </a:solidFill>
                  <a:latin typeface="Pattaya" panose="00000500000000000000" pitchFamily="2" charset="-34"/>
                  <a:ea typeface="黑体" panose="02010609060101010101" pitchFamily="49" charset="-122"/>
                  <a:cs typeface="Pattaya" panose="00000500000000000000" pitchFamily="2" charset="-34"/>
                </a:rPr>
                <a:t>chính</a:t>
              </a:r>
              <a:r>
                <a:rPr lang="en-US" altLang="zh-CN" sz="2800" dirty="0" smtClean="0">
                  <a:solidFill>
                    <a:srgbClr val="7030A0"/>
                  </a:solidFill>
                  <a:latin typeface="Pattaya" panose="00000500000000000000" pitchFamily="2" charset="-34"/>
                  <a:ea typeface="黑体" panose="02010609060101010101" pitchFamily="49" charset="-122"/>
                  <a:cs typeface="Pattaya" panose="00000500000000000000" pitchFamily="2" charset="-34"/>
                </a:rPr>
                <a:t> </a:t>
              </a:r>
              <a:r>
                <a:rPr lang="en-US" altLang="zh-CN" sz="2800" dirty="0" err="1" smtClean="0">
                  <a:solidFill>
                    <a:srgbClr val="7030A0"/>
                  </a:solidFill>
                  <a:latin typeface="Pattaya" panose="00000500000000000000" pitchFamily="2" charset="-34"/>
                  <a:ea typeface="黑体" panose="02010609060101010101" pitchFamily="49" charset="-122"/>
                  <a:cs typeface="Pattaya" panose="00000500000000000000" pitchFamily="2" charset="-34"/>
                </a:rPr>
                <a:t>tả</a:t>
              </a:r>
              <a:r>
                <a:rPr lang="en-US" altLang="zh-CN" sz="2800" dirty="0" smtClean="0">
                  <a:solidFill>
                    <a:srgbClr val="7030A0"/>
                  </a:solidFill>
                  <a:latin typeface="Pattaya" panose="00000500000000000000" pitchFamily="2" charset="-34"/>
                  <a:ea typeface="黑体" panose="02010609060101010101" pitchFamily="49" charset="-122"/>
                  <a:cs typeface="Pattaya" panose="00000500000000000000" pitchFamily="2" charset="-34"/>
                </a:rPr>
                <a:t> </a:t>
              </a:r>
              <a:r>
                <a:rPr lang="en-US" altLang="zh-CN" sz="2800" dirty="0" err="1" smtClean="0">
                  <a:solidFill>
                    <a:srgbClr val="7030A0"/>
                  </a:solidFill>
                  <a:latin typeface="Pattaya" panose="00000500000000000000" pitchFamily="2" charset="-34"/>
                  <a:ea typeface="黑体" panose="02010609060101010101" pitchFamily="49" charset="-122"/>
                  <a:cs typeface="Pattaya" panose="00000500000000000000" pitchFamily="2" charset="-34"/>
                </a:rPr>
                <a:t>bài</a:t>
              </a:r>
              <a:r>
                <a:rPr lang="en-US" altLang="zh-CN" sz="2800" dirty="0" smtClean="0">
                  <a:solidFill>
                    <a:srgbClr val="7030A0"/>
                  </a:solidFill>
                  <a:latin typeface="Pattaya" panose="00000500000000000000" pitchFamily="2" charset="-34"/>
                  <a:ea typeface="黑体" panose="02010609060101010101" pitchFamily="49" charset="-122"/>
                  <a:cs typeface="Pattaya" panose="00000500000000000000" pitchFamily="2" charset="-34"/>
                </a:rPr>
                <a:t> </a:t>
              </a:r>
              <a:r>
                <a:rPr lang="en-US" altLang="zh-CN" sz="2800" dirty="0" err="1" smtClean="0">
                  <a:solidFill>
                    <a:srgbClr val="7030A0"/>
                  </a:solidFill>
                  <a:latin typeface="Pattaya" panose="00000500000000000000" pitchFamily="2" charset="-34"/>
                  <a:ea typeface="黑体" panose="02010609060101010101" pitchFamily="49" charset="-122"/>
                  <a:cs typeface="Pattaya" panose="00000500000000000000" pitchFamily="2" charset="-34"/>
                </a:rPr>
                <a:t>thơ</a:t>
              </a:r>
              <a:r>
                <a:rPr lang="en-US" altLang="zh-CN" sz="2800" dirty="0" smtClean="0">
                  <a:solidFill>
                    <a:srgbClr val="7030A0"/>
                  </a:solidFill>
                  <a:latin typeface="Pattaya" panose="00000500000000000000" pitchFamily="2" charset="-34"/>
                  <a:ea typeface="黑体" panose="02010609060101010101" pitchFamily="49" charset="-122"/>
                  <a:cs typeface="Pattaya" panose="00000500000000000000" pitchFamily="2" charset="-34"/>
                </a:rPr>
                <a:t> “ </a:t>
              </a:r>
              <a:r>
                <a:rPr lang="en-US" altLang="zh-CN" sz="2800" dirty="0" err="1" smtClean="0">
                  <a:solidFill>
                    <a:srgbClr val="7030A0"/>
                  </a:solidFill>
                  <a:latin typeface="Pattaya" panose="00000500000000000000" pitchFamily="2" charset="-34"/>
                  <a:ea typeface="黑体" panose="02010609060101010101" pitchFamily="49" charset="-122"/>
                  <a:cs typeface="Pattaya" panose="00000500000000000000" pitchFamily="2" charset="-34"/>
                </a:rPr>
                <a:t>Trong</a:t>
              </a:r>
              <a:r>
                <a:rPr lang="en-US" altLang="zh-CN" sz="2800" dirty="0" smtClean="0">
                  <a:solidFill>
                    <a:srgbClr val="7030A0"/>
                  </a:solidFill>
                  <a:latin typeface="Pattaya" panose="00000500000000000000" pitchFamily="2" charset="-34"/>
                  <a:ea typeface="黑体" panose="02010609060101010101" pitchFamily="49" charset="-122"/>
                  <a:cs typeface="Pattaya" panose="00000500000000000000" pitchFamily="2" charset="-34"/>
                </a:rPr>
                <a:t> </a:t>
              </a:r>
              <a:r>
                <a:rPr lang="en-US" altLang="zh-CN" sz="2800" dirty="0" err="1" smtClean="0">
                  <a:solidFill>
                    <a:srgbClr val="7030A0"/>
                  </a:solidFill>
                  <a:latin typeface="Pattaya" panose="00000500000000000000" pitchFamily="2" charset="-34"/>
                  <a:ea typeface="黑体" panose="02010609060101010101" pitchFamily="49" charset="-122"/>
                  <a:cs typeface="Pattaya" panose="00000500000000000000" pitchFamily="2" charset="-34"/>
                </a:rPr>
                <a:t>lời</a:t>
              </a:r>
              <a:r>
                <a:rPr lang="en-US" altLang="zh-CN" sz="2800" dirty="0" smtClean="0">
                  <a:solidFill>
                    <a:srgbClr val="7030A0"/>
                  </a:solidFill>
                  <a:latin typeface="Pattaya" panose="00000500000000000000" pitchFamily="2" charset="-34"/>
                  <a:ea typeface="黑体" panose="02010609060101010101" pitchFamily="49" charset="-122"/>
                  <a:cs typeface="Pattaya" panose="00000500000000000000" pitchFamily="2" charset="-34"/>
                </a:rPr>
                <a:t> </a:t>
              </a:r>
              <a:r>
                <a:rPr lang="en-US" altLang="zh-CN" sz="2800" dirty="0" err="1" smtClean="0">
                  <a:solidFill>
                    <a:srgbClr val="7030A0"/>
                  </a:solidFill>
                  <a:latin typeface="Pattaya" panose="00000500000000000000" pitchFamily="2" charset="-34"/>
                  <a:ea typeface="黑体" panose="02010609060101010101" pitchFamily="49" charset="-122"/>
                  <a:cs typeface="Pattaya" panose="00000500000000000000" pitchFamily="2" charset="-34"/>
                </a:rPr>
                <a:t>mẹ</a:t>
              </a:r>
              <a:r>
                <a:rPr lang="en-US" altLang="zh-CN" sz="2800" dirty="0" smtClean="0">
                  <a:solidFill>
                    <a:srgbClr val="7030A0"/>
                  </a:solidFill>
                  <a:latin typeface="Pattaya" panose="00000500000000000000" pitchFamily="2" charset="-34"/>
                  <a:ea typeface="黑体" panose="02010609060101010101" pitchFamily="49" charset="-122"/>
                  <a:cs typeface="Pattaya" panose="00000500000000000000" pitchFamily="2" charset="-34"/>
                </a:rPr>
                <a:t> </a:t>
              </a:r>
              <a:r>
                <a:rPr lang="en-US" altLang="zh-CN" sz="2800" dirty="0" err="1" smtClean="0">
                  <a:solidFill>
                    <a:srgbClr val="7030A0"/>
                  </a:solidFill>
                  <a:latin typeface="Pattaya" panose="00000500000000000000" pitchFamily="2" charset="-34"/>
                  <a:ea typeface="黑体" panose="02010609060101010101" pitchFamily="49" charset="-122"/>
                  <a:cs typeface="Pattaya" panose="00000500000000000000" pitchFamily="2" charset="-34"/>
                </a:rPr>
                <a:t>hát</a:t>
              </a:r>
              <a:r>
                <a:rPr lang="en-US" altLang="zh-CN" sz="2800" dirty="0" smtClean="0">
                  <a:solidFill>
                    <a:srgbClr val="7030A0"/>
                  </a:solidFill>
                  <a:latin typeface="Pattaya" panose="00000500000000000000" pitchFamily="2" charset="-34"/>
                  <a:ea typeface="黑体" panose="02010609060101010101" pitchFamily="49" charset="-122"/>
                  <a:cs typeface="Pattaya" panose="00000500000000000000" pitchFamily="2" charset="-34"/>
                </a:rPr>
                <a:t>”</a:t>
              </a:r>
              <a:r>
                <a:rPr lang="vi-VN" altLang="zh-CN" sz="2800" dirty="0" smtClean="0">
                  <a:solidFill>
                    <a:srgbClr val="7030A0"/>
                  </a:solidFill>
                  <a:latin typeface="Pattaya" panose="00000500000000000000" pitchFamily="2" charset="-34"/>
                  <a:ea typeface="黑体" panose="02010609060101010101" pitchFamily="49" charset="-122"/>
                  <a:cs typeface="Pattaya" panose="00000500000000000000" pitchFamily="2" charset="-34"/>
                </a:rPr>
                <a:t>.</a:t>
              </a:r>
              <a:endParaRPr lang="zh-CN" altLang="en-US" sz="2800" dirty="0">
                <a:solidFill>
                  <a:srgbClr val="7030A0"/>
                </a:solidFill>
                <a:latin typeface="Pattaya" panose="00000500000000000000" pitchFamily="2" charset="-34"/>
                <a:ea typeface="黑体" panose="02010609060101010101" pitchFamily="49" charset="-122"/>
                <a:cs typeface="Pattaya" panose="00000500000000000000" pitchFamily="2" charset="-34"/>
              </a:endParaRPr>
            </a:p>
          </p:txBody>
        </p:sp>
        <p:grpSp>
          <p:nvGrpSpPr>
            <p:cNvPr id="594" name="Google Shape;5024;p76"/>
            <p:cNvGrpSpPr/>
            <p:nvPr/>
          </p:nvGrpSpPr>
          <p:grpSpPr>
            <a:xfrm>
              <a:off x="759842" y="988155"/>
              <a:ext cx="451564" cy="706109"/>
              <a:chOff x="5118750" y="3828550"/>
              <a:chExt cx="359325" cy="561875"/>
            </a:xfrm>
          </p:grpSpPr>
          <p:sp>
            <p:nvSpPr>
              <p:cNvPr id="595" name="Google Shape;5025;p76"/>
              <p:cNvSpPr/>
              <p:nvPr/>
            </p:nvSpPr>
            <p:spPr>
              <a:xfrm>
                <a:off x="5118750" y="3828550"/>
                <a:ext cx="359325" cy="561875"/>
              </a:xfrm>
              <a:custGeom>
                <a:avLst/>
                <a:gdLst/>
                <a:ahLst/>
                <a:cxnLst/>
                <a:rect l="l" t="t" r="r" b="b"/>
                <a:pathLst>
                  <a:path w="14373" h="22475" extrusionOk="0">
                    <a:moveTo>
                      <a:pt x="3721" y="0"/>
                    </a:moveTo>
                    <a:cubicBezTo>
                      <a:pt x="3513" y="0"/>
                      <a:pt x="3313" y="34"/>
                      <a:pt x="3119" y="94"/>
                    </a:cubicBezTo>
                    <a:cubicBezTo>
                      <a:pt x="1620" y="576"/>
                      <a:pt x="1138" y="2670"/>
                      <a:pt x="1941" y="5179"/>
                    </a:cubicBezTo>
                    <a:cubicBezTo>
                      <a:pt x="2095" y="5641"/>
                      <a:pt x="2276" y="6075"/>
                      <a:pt x="2483" y="6470"/>
                    </a:cubicBezTo>
                    <a:cubicBezTo>
                      <a:pt x="1901" y="7280"/>
                      <a:pt x="1546" y="8250"/>
                      <a:pt x="1453" y="9280"/>
                    </a:cubicBezTo>
                    <a:cubicBezTo>
                      <a:pt x="1018" y="9394"/>
                      <a:pt x="636" y="9655"/>
                      <a:pt x="389" y="10036"/>
                    </a:cubicBezTo>
                    <a:cubicBezTo>
                      <a:pt x="34" y="10578"/>
                      <a:pt x="1" y="11274"/>
                      <a:pt x="295" y="11943"/>
                    </a:cubicBezTo>
                    <a:cubicBezTo>
                      <a:pt x="697" y="12853"/>
                      <a:pt x="1426" y="13863"/>
                      <a:pt x="2416" y="14465"/>
                    </a:cubicBezTo>
                    <a:cubicBezTo>
                      <a:pt x="2195" y="15088"/>
                      <a:pt x="2082" y="15683"/>
                      <a:pt x="2082" y="16192"/>
                    </a:cubicBezTo>
                    <a:cubicBezTo>
                      <a:pt x="2082" y="17061"/>
                      <a:pt x="2396" y="17891"/>
                      <a:pt x="2958" y="18587"/>
                    </a:cubicBezTo>
                    <a:cubicBezTo>
                      <a:pt x="2329" y="18788"/>
                      <a:pt x="1747" y="19156"/>
                      <a:pt x="1426" y="19731"/>
                    </a:cubicBezTo>
                    <a:cubicBezTo>
                      <a:pt x="1098" y="20313"/>
                      <a:pt x="1118" y="21009"/>
                      <a:pt x="1479" y="21578"/>
                    </a:cubicBezTo>
                    <a:cubicBezTo>
                      <a:pt x="1975" y="22374"/>
                      <a:pt x="2965" y="22474"/>
                      <a:pt x="3774" y="22474"/>
                    </a:cubicBezTo>
                    <a:cubicBezTo>
                      <a:pt x="4350" y="22474"/>
                      <a:pt x="5012" y="22407"/>
                      <a:pt x="5574" y="22293"/>
                    </a:cubicBezTo>
                    <a:cubicBezTo>
                      <a:pt x="6163" y="22180"/>
                      <a:pt x="6792" y="21992"/>
                      <a:pt x="7187" y="21544"/>
                    </a:cubicBezTo>
                    <a:cubicBezTo>
                      <a:pt x="7575" y="21992"/>
                      <a:pt x="8210" y="22180"/>
                      <a:pt x="8799" y="22293"/>
                    </a:cubicBezTo>
                    <a:cubicBezTo>
                      <a:pt x="9361" y="22407"/>
                      <a:pt x="10017" y="22474"/>
                      <a:pt x="10599" y="22474"/>
                    </a:cubicBezTo>
                    <a:cubicBezTo>
                      <a:pt x="11408" y="22474"/>
                      <a:pt x="12399" y="22374"/>
                      <a:pt x="12894" y="21578"/>
                    </a:cubicBezTo>
                    <a:cubicBezTo>
                      <a:pt x="13248" y="21009"/>
                      <a:pt x="13268" y="20313"/>
                      <a:pt x="12947" y="19731"/>
                    </a:cubicBezTo>
                    <a:cubicBezTo>
                      <a:pt x="12626" y="19156"/>
                      <a:pt x="12037" y="18788"/>
                      <a:pt x="11408" y="18587"/>
                    </a:cubicBezTo>
                    <a:cubicBezTo>
                      <a:pt x="11977" y="17891"/>
                      <a:pt x="12292" y="17061"/>
                      <a:pt x="12292" y="16192"/>
                    </a:cubicBezTo>
                    <a:cubicBezTo>
                      <a:pt x="12292" y="15676"/>
                      <a:pt x="12191" y="15061"/>
                      <a:pt x="12004" y="14425"/>
                    </a:cubicBezTo>
                    <a:cubicBezTo>
                      <a:pt x="12974" y="13816"/>
                      <a:pt x="13690" y="12813"/>
                      <a:pt x="14078" y="11943"/>
                    </a:cubicBezTo>
                    <a:cubicBezTo>
                      <a:pt x="14372" y="11274"/>
                      <a:pt x="14339" y="10578"/>
                      <a:pt x="13984" y="10036"/>
                    </a:cubicBezTo>
                    <a:cubicBezTo>
                      <a:pt x="13737" y="9655"/>
                      <a:pt x="13355" y="9394"/>
                      <a:pt x="12920" y="9280"/>
                    </a:cubicBezTo>
                    <a:cubicBezTo>
                      <a:pt x="12827" y="8250"/>
                      <a:pt x="12472" y="7280"/>
                      <a:pt x="11890" y="6470"/>
                    </a:cubicBezTo>
                    <a:cubicBezTo>
                      <a:pt x="12097" y="6075"/>
                      <a:pt x="12278" y="5641"/>
                      <a:pt x="12425" y="5179"/>
                    </a:cubicBezTo>
                    <a:cubicBezTo>
                      <a:pt x="13235" y="2670"/>
                      <a:pt x="12753" y="576"/>
                      <a:pt x="11248" y="94"/>
                    </a:cubicBezTo>
                    <a:cubicBezTo>
                      <a:pt x="11060" y="34"/>
                      <a:pt x="10860" y="0"/>
                      <a:pt x="10652" y="0"/>
                    </a:cubicBezTo>
                    <a:cubicBezTo>
                      <a:pt x="9033" y="0"/>
                      <a:pt x="7849" y="1900"/>
                      <a:pt x="7320" y="3533"/>
                    </a:cubicBezTo>
                    <a:cubicBezTo>
                      <a:pt x="7274" y="3687"/>
                      <a:pt x="7227" y="3847"/>
                      <a:pt x="7187" y="4008"/>
                    </a:cubicBezTo>
                    <a:cubicBezTo>
                      <a:pt x="7146" y="3847"/>
                      <a:pt x="7100" y="3687"/>
                      <a:pt x="7046" y="3533"/>
                    </a:cubicBezTo>
                    <a:cubicBezTo>
                      <a:pt x="6524" y="1900"/>
                      <a:pt x="5333" y="0"/>
                      <a:pt x="3721" y="0"/>
                    </a:cubicBezTo>
                    <a:close/>
                  </a:path>
                </a:pathLst>
              </a:custGeom>
              <a:solidFill>
                <a:schemeClr val="accent6"/>
              </a:solidFill>
              <a:ln>
                <a:noFill/>
              </a:ln>
              <a:effectLst>
                <a:outerShdw blurRad="57150" dist="19050" dir="5400000" algn="bl" rotWithShape="0">
                  <a:schemeClr val="lt2">
                    <a:alpha val="50000"/>
                  </a:schemeClr>
                </a:outerShdw>
              </a:effectLst>
            </p:spPr>
            <p:txBody>
              <a:bodyPr spcFirstLastPara="1" wrap="square" lIns="91425" tIns="91425" rIns="91425" bIns="91425" anchor="ctr" anchorCtr="0">
                <a:noAutofit/>
              </a:bodyPr>
              <a:lstStyle/>
              <a:p>
                <a:endParaRPr/>
              </a:p>
            </p:txBody>
          </p:sp>
          <p:sp>
            <p:nvSpPr>
              <p:cNvPr id="596" name="Google Shape;5026;p76"/>
              <p:cNvSpPr/>
              <p:nvPr/>
            </p:nvSpPr>
            <p:spPr>
              <a:xfrm>
                <a:off x="5147350" y="4085125"/>
                <a:ext cx="118625" cy="85675"/>
              </a:xfrm>
              <a:custGeom>
                <a:avLst/>
                <a:gdLst/>
                <a:ahLst/>
                <a:cxnLst/>
                <a:rect l="l" t="t" r="r" b="b"/>
                <a:pathLst>
                  <a:path w="4745" h="3427" extrusionOk="0">
                    <a:moveTo>
                      <a:pt x="3948" y="1941"/>
                    </a:moveTo>
                    <a:cubicBezTo>
                      <a:pt x="3460" y="2028"/>
                      <a:pt x="2082" y="1814"/>
                      <a:pt x="1366" y="670"/>
                    </a:cubicBezTo>
                    <a:cubicBezTo>
                      <a:pt x="938" y="1"/>
                      <a:pt x="1" y="295"/>
                      <a:pt x="376" y="1138"/>
                    </a:cubicBezTo>
                    <a:cubicBezTo>
                      <a:pt x="770" y="2041"/>
                      <a:pt x="1774" y="3386"/>
                      <a:pt x="3105" y="3400"/>
                    </a:cubicBezTo>
                    <a:cubicBezTo>
                      <a:pt x="4745" y="3426"/>
                      <a:pt x="4577" y="1834"/>
                      <a:pt x="3948" y="194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597" name="Google Shape;5027;p76"/>
              <p:cNvSpPr/>
              <p:nvPr/>
            </p:nvSpPr>
            <p:spPr>
              <a:xfrm>
                <a:off x="5330850" y="4085125"/>
                <a:ext cx="118625" cy="85675"/>
              </a:xfrm>
              <a:custGeom>
                <a:avLst/>
                <a:gdLst/>
                <a:ahLst/>
                <a:cxnLst/>
                <a:rect l="l" t="t" r="r" b="b"/>
                <a:pathLst>
                  <a:path w="4745" h="3427" extrusionOk="0">
                    <a:moveTo>
                      <a:pt x="797" y="1941"/>
                    </a:moveTo>
                    <a:cubicBezTo>
                      <a:pt x="1278" y="2028"/>
                      <a:pt x="2663" y="1814"/>
                      <a:pt x="3379" y="670"/>
                    </a:cubicBezTo>
                    <a:cubicBezTo>
                      <a:pt x="3801" y="1"/>
                      <a:pt x="4744" y="295"/>
                      <a:pt x="4370" y="1138"/>
                    </a:cubicBezTo>
                    <a:cubicBezTo>
                      <a:pt x="3968" y="2041"/>
                      <a:pt x="2971" y="3386"/>
                      <a:pt x="1640" y="3400"/>
                    </a:cubicBezTo>
                    <a:cubicBezTo>
                      <a:pt x="1" y="3426"/>
                      <a:pt x="168" y="1834"/>
                      <a:pt x="797" y="194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598" name="Google Shape;5028;p76"/>
              <p:cNvSpPr/>
              <p:nvPr/>
            </p:nvSpPr>
            <p:spPr>
              <a:xfrm>
                <a:off x="5172625" y="4276475"/>
                <a:ext cx="104050" cy="86850"/>
              </a:xfrm>
              <a:custGeom>
                <a:avLst/>
                <a:gdLst/>
                <a:ahLst/>
                <a:cxnLst/>
                <a:rect l="l" t="t" r="r" b="b"/>
                <a:pathLst>
                  <a:path w="4162" h="3474" extrusionOk="0">
                    <a:moveTo>
                      <a:pt x="3861" y="2269"/>
                    </a:moveTo>
                    <a:cubicBezTo>
                      <a:pt x="3861" y="1767"/>
                      <a:pt x="3747" y="1018"/>
                      <a:pt x="4162" y="436"/>
                    </a:cubicBezTo>
                    <a:lnTo>
                      <a:pt x="2790" y="1"/>
                    </a:lnTo>
                    <a:cubicBezTo>
                      <a:pt x="2790" y="1"/>
                      <a:pt x="2817" y="1071"/>
                      <a:pt x="2998" y="1888"/>
                    </a:cubicBezTo>
                    <a:cubicBezTo>
                      <a:pt x="1573" y="1526"/>
                      <a:pt x="0" y="2222"/>
                      <a:pt x="462" y="2951"/>
                    </a:cubicBezTo>
                    <a:cubicBezTo>
                      <a:pt x="783" y="3473"/>
                      <a:pt x="3841" y="3132"/>
                      <a:pt x="4041" y="2711"/>
                    </a:cubicBezTo>
                    <a:cubicBezTo>
                      <a:pt x="4135" y="2510"/>
                      <a:pt x="3981" y="2349"/>
                      <a:pt x="3861" y="2269"/>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599" name="Google Shape;5029;p76"/>
              <p:cNvSpPr/>
              <p:nvPr/>
            </p:nvSpPr>
            <p:spPr>
              <a:xfrm>
                <a:off x="5319975" y="4276475"/>
                <a:ext cx="104075" cy="86850"/>
              </a:xfrm>
              <a:custGeom>
                <a:avLst/>
                <a:gdLst/>
                <a:ahLst/>
                <a:cxnLst/>
                <a:rect l="l" t="t" r="r" b="b"/>
                <a:pathLst>
                  <a:path w="4163" h="3474" extrusionOk="0">
                    <a:moveTo>
                      <a:pt x="1172" y="1888"/>
                    </a:moveTo>
                    <a:cubicBezTo>
                      <a:pt x="1352" y="1071"/>
                      <a:pt x="1379" y="1"/>
                      <a:pt x="1379" y="1"/>
                    </a:cubicBezTo>
                    <a:lnTo>
                      <a:pt x="1" y="436"/>
                    </a:lnTo>
                    <a:cubicBezTo>
                      <a:pt x="415" y="1018"/>
                      <a:pt x="308" y="1767"/>
                      <a:pt x="302" y="2269"/>
                    </a:cubicBezTo>
                    <a:cubicBezTo>
                      <a:pt x="188" y="2349"/>
                      <a:pt x="27" y="2510"/>
                      <a:pt x="128" y="2711"/>
                    </a:cubicBezTo>
                    <a:cubicBezTo>
                      <a:pt x="322" y="3132"/>
                      <a:pt x="3379" y="3473"/>
                      <a:pt x="3707" y="2951"/>
                    </a:cubicBezTo>
                    <a:cubicBezTo>
                      <a:pt x="4162" y="2222"/>
                      <a:pt x="2597" y="1526"/>
                      <a:pt x="1172" y="1888"/>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600" name="Google Shape;5030;p76"/>
              <p:cNvSpPr/>
              <p:nvPr/>
            </p:nvSpPr>
            <p:spPr>
              <a:xfrm>
                <a:off x="5204225" y="4106050"/>
                <a:ext cx="188375" cy="200075"/>
              </a:xfrm>
              <a:custGeom>
                <a:avLst/>
                <a:gdLst/>
                <a:ahLst/>
                <a:cxnLst/>
                <a:rect l="l" t="t" r="r" b="b"/>
                <a:pathLst>
                  <a:path w="7535" h="8003" extrusionOk="0">
                    <a:moveTo>
                      <a:pt x="7534" y="5092"/>
                    </a:moveTo>
                    <a:cubicBezTo>
                      <a:pt x="7534" y="6697"/>
                      <a:pt x="5848" y="8002"/>
                      <a:pt x="3768" y="8002"/>
                    </a:cubicBezTo>
                    <a:cubicBezTo>
                      <a:pt x="1687" y="8002"/>
                      <a:pt x="1" y="6697"/>
                      <a:pt x="1" y="5092"/>
                    </a:cubicBezTo>
                    <a:cubicBezTo>
                      <a:pt x="1" y="3479"/>
                      <a:pt x="1934" y="0"/>
                      <a:pt x="4015" y="0"/>
                    </a:cubicBezTo>
                    <a:cubicBezTo>
                      <a:pt x="6096" y="0"/>
                      <a:pt x="7534" y="3479"/>
                      <a:pt x="7534" y="5092"/>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601" name="Google Shape;5031;p76"/>
              <p:cNvSpPr/>
              <p:nvPr/>
            </p:nvSpPr>
            <p:spPr>
              <a:xfrm>
                <a:off x="5320325" y="3856975"/>
                <a:ext cx="90500" cy="160950"/>
              </a:xfrm>
              <a:custGeom>
                <a:avLst/>
                <a:gdLst/>
                <a:ahLst/>
                <a:cxnLst/>
                <a:rect l="l" t="t" r="r" b="b"/>
                <a:pathLst>
                  <a:path w="3620" h="6438" extrusionOk="0">
                    <a:moveTo>
                      <a:pt x="535" y="2804"/>
                    </a:moveTo>
                    <a:cubicBezTo>
                      <a:pt x="0" y="4457"/>
                      <a:pt x="141" y="5982"/>
                      <a:pt x="850" y="6210"/>
                    </a:cubicBezTo>
                    <a:cubicBezTo>
                      <a:pt x="1552" y="6437"/>
                      <a:pt x="2556" y="5280"/>
                      <a:pt x="3091" y="3627"/>
                    </a:cubicBezTo>
                    <a:cubicBezTo>
                      <a:pt x="3620" y="1981"/>
                      <a:pt x="3479" y="456"/>
                      <a:pt x="2777" y="228"/>
                    </a:cubicBezTo>
                    <a:cubicBezTo>
                      <a:pt x="2067" y="1"/>
                      <a:pt x="1064" y="1158"/>
                      <a:pt x="535" y="2804"/>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602" name="Google Shape;5032;p76"/>
              <p:cNvSpPr/>
              <p:nvPr/>
            </p:nvSpPr>
            <p:spPr>
              <a:xfrm>
                <a:off x="5185825" y="3856975"/>
                <a:ext cx="90525" cy="160950"/>
              </a:xfrm>
              <a:custGeom>
                <a:avLst/>
                <a:gdLst/>
                <a:ahLst/>
                <a:cxnLst/>
                <a:rect l="l" t="t" r="r" b="b"/>
                <a:pathLst>
                  <a:path w="3621" h="6438" extrusionOk="0">
                    <a:moveTo>
                      <a:pt x="3092" y="2804"/>
                    </a:moveTo>
                    <a:cubicBezTo>
                      <a:pt x="3620" y="4457"/>
                      <a:pt x="3480" y="5982"/>
                      <a:pt x="2777" y="6210"/>
                    </a:cubicBezTo>
                    <a:cubicBezTo>
                      <a:pt x="2068" y="6437"/>
                      <a:pt x="1065" y="5280"/>
                      <a:pt x="536" y="3627"/>
                    </a:cubicBezTo>
                    <a:cubicBezTo>
                      <a:pt x="1" y="1981"/>
                      <a:pt x="141" y="456"/>
                      <a:pt x="850" y="228"/>
                    </a:cubicBezTo>
                    <a:cubicBezTo>
                      <a:pt x="1553" y="1"/>
                      <a:pt x="2557" y="1158"/>
                      <a:pt x="3092" y="2804"/>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603" name="Google Shape;5033;p76"/>
              <p:cNvSpPr/>
              <p:nvPr/>
            </p:nvSpPr>
            <p:spPr>
              <a:xfrm>
                <a:off x="5200375" y="3889275"/>
                <a:ext cx="71625" cy="127475"/>
              </a:xfrm>
              <a:custGeom>
                <a:avLst/>
                <a:gdLst/>
                <a:ahLst/>
                <a:cxnLst/>
                <a:rect l="l" t="t" r="r" b="b"/>
                <a:pathLst>
                  <a:path w="2865" h="5099" extrusionOk="0">
                    <a:moveTo>
                      <a:pt x="2443" y="2221"/>
                    </a:moveTo>
                    <a:cubicBezTo>
                      <a:pt x="2864" y="3526"/>
                      <a:pt x="2751" y="4737"/>
                      <a:pt x="2195" y="4918"/>
                    </a:cubicBezTo>
                    <a:cubicBezTo>
                      <a:pt x="1633" y="5098"/>
                      <a:pt x="837" y="4182"/>
                      <a:pt x="416" y="2877"/>
                    </a:cubicBezTo>
                    <a:cubicBezTo>
                      <a:pt x="1" y="1566"/>
                      <a:pt x="108" y="361"/>
                      <a:pt x="670" y="181"/>
                    </a:cubicBezTo>
                    <a:cubicBezTo>
                      <a:pt x="1225" y="0"/>
                      <a:pt x="2021" y="917"/>
                      <a:pt x="2443" y="222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604" name="Google Shape;5034;p76"/>
              <p:cNvSpPr/>
              <p:nvPr/>
            </p:nvSpPr>
            <p:spPr>
              <a:xfrm>
                <a:off x="5204575" y="3889275"/>
                <a:ext cx="64575" cy="104050"/>
              </a:xfrm>
              <a:custGeom>
                <a:avLst/>
                <a:gdLst/>
                <a:ahLst/>
                <a:cxnLst/>
                <a:rect l="l" t="t" r="r" b="b"/>
                <a:pathLst>
                  <a:path w="2583" h="4162" extrusionOk="0">
                    <a:moveTo>
                      <a:pt x="442" y="596"/>
                    </a:moveTo>
                    <a:cubicBezTo>
                      <a:pt x="1004" y="422"/>
                      <a:pt x="1793" y="1331"/>
                      <a:pt x="2215" y="2636"/>
                    </a:cubicBezTo>
                    <a:cubicBezTo>
                      <a:pt x="2395" y="3185"/>
                      <a:pt x="2476" y="3713"/>
                      <a:pt x="2469" y="4162"/>
                    </a:cubicBezTo>
                    <a:cubicBezTo>
                      <a:pt x="2482" y="4155"/>
                      <a:pt x="2489" y="4155"/>
                      <a:pt x="2496" y="4148"/>
                    </a:cubicBezTo>
                    <a:cubicBezTo>
                      <a:pt x="2583" y="3646"/>
                      <a:pt x="2509" y="2951"/>
                      <a:pt x="2275" y="2221"/>
                    </a:cubicBezTo>
                    <a:cubicBezTo>
                      <a:pt x="1853" y="917"/>
                      <a:pt x="1057" y="0"/>
                      <a:pt x="502" y="181"/>
                    </a:cubicBezTo>
                    <a:cubicBezTo>
                      <a:pt x="201" y="281"/>
                      <a:pt x="34" y="669"/>
                      <a:pt x="0" y="1204"/>
                    </a:cubicBezTo>
                    <a:cubicBezTo>
                      <a:pt x="80" y="890"/>
                      <a:pt x="228" y="669"/>
                      <a:pt x="442" y="596"/>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605" name="Google Shape;5035;p76"/>
              <p:cNvSpPr/>
              <p:nvPr/>
            </p:nvSpPr>
            <p:spPr>
              <a:xfrm>
                <a:off x="5324825" y="3889275"/>
                <a:ext cx="71625" cy="127475"/>
              </a:xfrm>
              <a:custGeom>
                <a:avLst/>
                <a:gdLst/>
                <a:ahLst/>
                <a:cxnLst/>
                <a:rect l="l" t="t" r="r" b="b"/>
                <a:pathLst>
                  <a:path w="2865" h="5099" extrusionOk="0">
                    <a:moveTo>
                      <a:pt x="422" y="2221"/>
                    </a:moveTo>
                    <a:cubicBezTo>
                      <a:pt x="1" y="3526"/>
                      <a:pt x="108" y="4737"/>
                      <a:pt x="670" y="4918"/>
                    </a:cubicBezTo>
                    <a:cubicBezTo>
                      <a:pt x="1225" y="5098"/>
                      <a:pt x="2021" y="4182"/>
                      <a:pt x="2443" y="2877"/>
                    </a:cubicBezTo>
                    <a:cubicBezTo>
                      <a:pt x="2864" y="1566"/>
                      <a:pt x="2757" y="361"/>
                      <a:pt x="2195" y="181"/>
                    </a:cubicBezTo>
                    <a:cubicBezTo>
                      <a:pt x="1633" y="0"/>
                      <a:pt x="844" y="917"/>
                      <a:pt x="422" y="222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606" name="Google Shape;5036;p76"/>
              <p:cNvSpPr/>
              <p:nvPr/>
            </p:nvSpPr>
            <p:spPr>
              <a:xfrm>
                <a:off x="5327675" y="3889275"/>
                <a:ext cx="64575" cy="104050"/>
              </a:xfrm>
              <a:custGeom>
                <a:avLst/>
                <a:gdLst/>
                <a:ahLst/>
                <a:cxnLst/>
                <a:rect l="l" t="t" r="r" b="b"/>
                <a:pathLst>
                  <a:path w="2583" h="4162" extrusionOk="0">
                    <a:moveTo>
                      <a:pt x="2141" y="596"/>
                    </a:moveTo>
                    <a:cubicBezTo>
                      <a:pt x="1579" y="422"/>
                      <a:pt x="783" y="1331"/>
                      <a:pt x="362" y="2636"/>
                    </a:cubicBezTo>
                    <a:cubicBezTo>
                      <a:pt x="188" y="3185"/>
                      <a:pt x="107" y="3713"/>
                      <a:pt x="107" y="4162"/>
                    </a:cubicBezTo>
                    <a:cubicBezTo>
                      <a:pt x="101" y="4155"/>
                      <a:pt x="94" y="4155"/>
                      <a:pt x="81" y="4148"/>
                    </a:cubicBezTo>
                    <a:cubicBezTo>
                      <a:pt x="0" y="3646"/>
                      <a:pt x="74" y="2951"/>
                      <a:pt x="308" y="2221"/>
                    </a:cubicBezTo>
                    <a:cubicBezTo>
                      <a:pt x="730" y="917"/>
                      <a:pt x="1519" y="0"/>
                      <a:pt x="2081" y="181"/>
                    </a:cubicBezTo>
                    <a:cubicBezTo>
                      <a:pt x="2382" y="281"/>
                      <a:pt x="2550" y="669"/>
                      <a:pt x="2583" y="1204"/>
                    </a:cubicBezTo>
                    <a:cubicBezTo>
                      <a:pt x="2503" y="890"/>
                      <a:pt x="2356" y="669"/>
                      <a:pt x="2141" y="596"/>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607" name="Google Shape;5037;p76"/>
              <p:cNvSpPr/>
              <p:nvPr/>
            </p:nvSpPr>
            <p:spPr>
              <a:xfrm>
                <a:off x="5188000" y="3964700"/>
                <a:ext cx="220650" cy="176650"/>
              </a:xfrm>
              <a:custGeom>
                <a:avLst/>
                <a:gdLst/>
                <a:ahLst/>
                <a:cxnLst/>
                <a:rect l="l" t="t" r="r" b="b"/>
                <a:pathLst>
                  <a:path w="8826" h="7066" extrusionOk="0">
                    <a:moveTo>
                      <a:pt x="4417" y="7066"/>
                    </a:moveTo>
                    <a:cubicBezTo>
                      <a:pt x="7180" y="7019"/>
                      <a:pt x="8826" y="6029"/>
                      <a:pt x="8826" y="4129"/>
                    </a:cubicBezTo>
                    <a:cubicBezTo>
                      <a:pt x="8712" y="2028"/>
                      <a:pt x="7173" y="81"/>
                      <a:pt x="4417" y="1"/>
                    </a:cubicBezTo>
                    <a:cubicBezTo>
                      <a:pt x="1653" y="81"/>
                      <a:pt x="114" y="2028"/>
                      <a:pt x="1" y="4129"/>
                    </a:cubicBezTo>
                    <a:cubicBezTo>
                      <a:pt x="1" y="6029"/>
                      <a:pt x="1653" y="7019"/>
                      <a:pt x="4417" y="7066"/>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608" name="Google Shape;5038;p76"/>
              <p:cNvSpPr/>
              <p:nvPr/>
            </p:nvSpPr>
            <p:spPr>
              <a:xfrm>
                <a:off x="5276650" y="4103200"/>
                <a:ext cx="24450" cy="6875"/>
              </a:xfrm>
              <a:custGeom>
                <a:avLst/>
                <a:gdLst/>
                <a:ahLst/>
                <a:cxnLst/>
                <a:rect l="l" t="t" r="r" b="b"/>
                <a:pathLst>
                  <a:path w="978" h="275" extrusionOk="0">
                    <a:moveTo>
                      <a:pt x="14" y="81"/>
                    </a:moveTo>
                    <a:cubicBezTo>
                      <a:pt x="81" y="148"/>
                      <a:pt x="155" y="194"/>
                      <a:pt x="235" y="228"/>
                    </a:cubicBezTo>
                    <a:cubicBezTo>
                      <a:pt x="315" y="255"/>
                      <a:pt x="396" y="275"/>
                      <a:pt x="482" y="275"/>
                    </a:cubicBezTo>
                    <a:cubicBezTo>
                      <a:pt x="569" y="275"/>
                      <a:pt x="656" y="255"/>
                      <a:pt x="737" y="221"/>
                    </a:cubicBezTo>
                    <a:cubicBezTo>
                      <a:pt x="824" y="188"/>
                      <a:pt x="897" y="134"/>
                      <a:pt x="964" y="67"/>
                    </a:cubicBezTo>
                    <a:cubicBezTo>
                      <a:pt x="978" y="54"/>
                      <a:pt x="978" y="27"/>
                      <a:pt x="964" y="14"/>
                    </a:cubicBezTo>
                    <a:cubicBezTo>
                      <a:pt x="951" y="0"/>
                      <a:pt x="924" y="0"/>
                      <a:pt x="911" y="14"/>
                    </a:cubicBezTo>
                    <a:cubicBezTo>
                      <a:pt x="850" y="74"/>
                      <a:pt x="784" y="121"/>
                      <a:pt x="710" y="154"/>
                    </a:cubicBezTo>
                    <a:cubicBezTo>
                      <a:pt x="636" y="181"/>
                      <a:pt x="556" y="201"/>
                      <a:pt x="482" y="201"/>
                    </a:cubicBezTo>
                    <a:cubicBezTo>
                      <a:pt x="409" y="201"/>
                      <a:pt x="329" y="181"/>
                      <a:pt x="262" y="154"/>
                    </a:cubicBezTo>
                    <a:cubicBezTo>
                      <a:pt x="188" y="127"/>
                      <a:pt x="121" y="87"/>
                      <a:pt x="68" y="27"/>
                    </a:cubicBezTo>
                    <a:cubicBezTo>
                      <a:pt x="48" y="14"/>
                      <a:pt x="28" y="14"/>
                      <a:pt x="14" y="27"/>
                    </a:cubicBezTo>
                    <a:cubicBezTo>
                      <a:pt x="1" y="47"/>
                      <a:pt x="1" y="67"/>
                      <a:pt x="14" y="81"/>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609" name="Google Shape;5039;p76"/>
              <p:cNvSpPr/>
              <p:nvPr/>
            </p:nvSpPr>
            <p:spPr>
              <a:xfrm>
                <a:off x="5299075" y="4103025"/>
                <a:ext cx="24450" cy="6725"/>
              </a:xfrm>
              <a:custGeom>
                <a:avLst/>
                <a:gdLst/>
                <a:ahLst/>
                <a:cxnLst/>
                <a:rect l="l" t="t" r="r" b="b"/>
                <a:pathLst>
                  <a:path w="978" h="269" extrusionOk="0">
                    <a:moveTo>
                      <a:pt x="14" y="81"/>
                    </a:moveTo>
                    <a:cubicBezTo>
                      <a:pt x="81" y="141"/>
                      <a:pt x="154" y="188"/>
                      <a:pt x="234" y="221"/>
                    </a:cubicBezTo>
                    <a:cubicBezTo>
                      <a:pt x="315" y="255"/>
                      <a:pt x="395" y="268"/>
                      <a:pt x="482" y="268"/>
                    </a:cubicBezTo>
                    <a:cubicBezTo>
                      <a:pt x="569" y="268"/>
                      <a:pt x="656" y="255"/>
                      <a:pt x="743" y="215"/>
                    </a:cubicBezTo>
                    <a:cubicBezTo>
                      <a:pt x="823" y="181"/>
                      <a:pt x="897" y="134"/>
                      <a:pt x="964" y="68"/>
                    </a:cubicBezTo>
                    <a:cubicBezTo>
                      <a:pt x="977" y="47"/>
                      <a:pt x="977" y="27"/>
                      <a:pt x="964" y="14"/>
                    </a:cubicBezTo>
                    <a:cubicBezTo>
                      <a:pt x="950" y="1"/>
                      <a:pt x="924" y="1"/>
                      <a:pt x="910" y="14"/>
                    </a:cubicBezTo>
                    <a:cubicBezTo>
                      <a:pt x="850" y="74"/>
                      <a:pt x="783" y="121"/>
                      <a:pt x="710" y="148"/>
                    </a:cubicBezTo>
                    <a:cubicBezTo>
                      <a:pt x="636" y="181"/>
                      <a:pt x="562" y="195"/>
                      <a:pt x="482" y="195"/>
                    </a:cubicBezTo>
                    <a:cubicBezTo>
                      <a:pt x="408" y="195"/>
                      <a:pt x="335" y="181"/>
                      <a:pt x="261" y="155"/>
                    </a:cubicBezTo>
                    <a:cubicBezTo>
                      <a:pt x="194" y="121"/>
                      <a:pt x="127" y="81"/>
                      <a:pt x="67" y="27"/>
                    </a:cubicBezTo>
                    <a:cubicBezTo>
                      <a:pt x="54" y="14"/>
                      <a:pt x="27" y="14"/>
                      <a:pt x="14" y="27"/>
                    </a:cubicBezTo>
                    <a:cubicBezTo>
                      <a:pt x="0" y="41"/>
                      <a:pt x="0" y="61"/>
                      <a:pt x="14" y="81"/>
                    </a:cubicBezTo>
                    <a:close/>
                  </a:path>
                </a:pathLst>
              </a:custGeom>
              <a:solidFill>
                <a:srgbClr val="421915"/>
              </a:solidFill>
              <a:ln>
                <a:noFill/>
              </a:ln>
            </p:spPr>
            <p:txBody>
              <a:bodyPr spcFirstLastPara="1" wrap="square" lIns="91425" tIns="91425" rIns="91425" bIns="91425" anchor="ctr" anchorCtr="0">
                <a:noAutofit/>
              </a:bodyPr>
              <a:lstStyle/>
              <a:p>
                <a:endParaRPr/>
              </a:p>
            </p:txBody>
          </p:sp>
          <p:sp>
            <p:nvSpPr>
              <p:cNvPr id="610" name="Google Shape;5040;p76"/>
              <p:cNvSpPr/>
              <p:nvPr/>
            </p:nvSpPr>
            <p:spPr>
              <a:xfrm>
                <a:off x="5298900" y="4088975"/>
                <a:ext cx="2200" cy="15750"/>
              </a:xfrm>
              <a:custGeom>
                <a:avLst/>
                <a:gdLst/>
                <a:ahLst/>
                <a:cxnLst/>
                <a:rect l="l" t="t" r="r" b="b"/>
                <a:pathLst>
                  <a:path w="88" h="630" extrusionOk="0">
                    <a:moveTo>
                      <a:pt x="88" y="630"/>
                    </a:moveTo>
                    <a:lnTo>
                      <a:pt x="1" y="630"/>
                    </a:lnTo>
                    <a:lnTo>
                      <a:pt x="1" y="1"/>
                    </a:lnTo>
                    <a:lnTo>
                      <a:pt x="88" y="1"/>
                    </a:ln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611" name="Google Shape;5041;p76"/>
              <p:cNvSpPr/>
              <p:nvPr/>
            </p:nvSpPr>
            <p:spPr>
              <a:xfrm>
                <a:off x="5280850" y="4067075"/>
                <a:ext cx="38475" cy="31800"/>
              </a:xfrm>
              <a:custGeom>
                <a:avLst/>
                <a:gdLst/>
                <a:ahLst/>
                <a:cxnLst/>
                <a:rect l="l" t="t" r="r" b="b"/>
                <a:pathLst>
                  <a:path w="1539" h="1272" extrusionOk="0">
                    <a:moveTo>
                      <a:pt x="20" y="609"/>
                    </a:moveTo>
                    <a:cubicBezTo>
                      <a:pt x="27" y="923"/>
                      <a:pt x="502" y="1271"/>
                      <a:pt x="769" y="1258"/>
                    </a:cubicBezTo>
                    <a:cubicBezTo>
                      <a:pt x="1037" y="1271"/>
                      <a:pt x="1512" y="923"/>
                      <a:pt x="1519" y="609"/>
                    </a:cubicBezTo>
                    <a:cubicBezTo>
                      <a:pt x="1539" y="0"/>
                      <a:pt x="0" y="0"/>
                      <a:pt x="20" y="609"/>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612" name="Google Shape;5042;p76"/>
              <p:cNvSpPr/>
              <p:nvPr/>
            </p:nvSpPr>
            <p:spPr>
              <a:xfrm>
                <a:off x="5236850" y="4052175"/>
                <a:ext cx="26775" cy="25950"/>
              </a:xfrm>
              <a:custGeom>
                <a:avLst/>
                <a:gdLst/>
                <a:ahLst/>
                <a:cxnLst/>
                <a:rect l="l" t="t" r="r" b="b"/>
                <a:pathLst>
                  <a:path w="1071" h="1038" extrusionOk="0">
                    <a:moveTo>
                      <a:pt x="1071" y="523"/>
                    </a:moveTo>
                    <a:cubicBezTo>
                      <a:pt x="1071" y="810"/>
                      <a:pt x="837" y="1038"/>
                      <a:pt x="536" y="1038"/>
                    </a:cubicBezTo>
                    <a:cubicBezTo>
                      <a:pt x="241" y="1038"/>
                      <a:pt x="0" y="810"/>
                      <a:pt x="0" y="523"/>
                    </a:cubicBezTo>
                    <a:cubicBezTo>
                      <a:pt x="0" y="235"/>
                      <a:pt x="241" y="1"/>
                      <a:pt x="536" y="1"/>
                    </a:cubicBezTo>
                    <a:cubicBezTo>
                      <a:pt x="837" y="1"/>
                      <a:pt x="1071" y="235"/>
                      <a:pt x="1071" y="523"/>
                    </a:cubicBezTo>
                    <a:close/>
                  </a:path>
                </a:pathLst>
              </a:custGeom>
              <a:solidFill>
                <a:srgbClr val="F8F0D9"/>
              </a:solidFill>
              <a:ln>
                <a:noFill/>
              </a:ln>
            </p:spPr>
            <p:txBody>
              <a:bodyPr spcFirstLastPara="1" wrap="square" lIns="91425" tIns="91425" rIns="91425" bIns="91425" anchor="ctr" anchorCtr="0">
                <a:noAutofit/>
              </a:bodyPr>
              <a:lstStyle/>
              <a:p>
                <a:endParaRPr/>
              </a:p>
            </p:txBody>
          </p:sp>
          <p:sp>
            <p:nvSpPr>
              <p:cNvPr id="613" name="Google Shape;5043;p76"/>
              <p:cNvSpPr/>
              <p:nvPr/>
            </p:nvSpPr>
            <p:spPr>
              <a:xfrm>
                <a:off x="5237675" y="4049850"/>
                <a:ext cx="25950" cy="25950"/>
              </a:xfrm>
              <a:custGeom>
                <a:avLst/>
                <a:gdLst/>
                <a:ahLst/>
                <a:cxnLst/>
                <a:rect l="l" t="t" r="r" b="b"/>
                <a:pathLst>
                  <a:path w="1038" h="1038" extrusionOk="0">
                    <a:moveTo>
                      <a:pt x="1038" y="522"/>
                    </a:moveTo>
                    <a:cubicBezTo>
                      <a:pt x="1038" y="810"/>
                      <a:pt x="810" y="1037"/>
                      <a:pt x="523" y="1037"/>
                    </a:cubicBezTo>
                    <a:cubicBezTo>
                      <a:pt x="235" y="1037"/>
                      <a:pt x="1" y="810"/>
                      <a:pt x="1" y="522"/>
                    </a:cubicBezTo>
                    <a:cubicBezTo>
                      <a:pt x="1" y="234"/>
                      <a:pt x="235" y="0"/>
                      <a:pt x="523" y="0"/>
                    </a:cubicBezTo>
                    <a:cubicBezTo>
                      <a:pt x="810" y="0"/>
                      <a:pt x="1038" y="234"/>
                      <a:pt x="1038" y="522"/>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614" name="Google Shape;5044;p76"/>
              <p:cNvSpPr/>
              <p:nvPr/>
            </p:nvSpPr>
            <p:spPr>
              <a:xfrm>
                <a:off x="5247225" y="4051850"/>
                <a:ext cx="11050" cy="11050"/>
              </a:xfrm>
              <a:custGeom>
                <a:avLst/>
                <a:gdLst/>
                <a:ahLst/>
                <a:cxnLst/>
                <a:rect l="l" t="t" r="r" b="b"/>
                <a:pathLst>
                  <a:path w="442" h="442" extrusionOk="0">
                    <a:moveTo>
                      <a:pt x="442" y="221"/>
                    </a:moveTo>
                    <a:cubicBezTo>
                      <a:pt x="442" y="342"/>
                      <a:pt x="341" y="442"/>
                      <a:pt x="221" y="442"/>
                    </a:cubicBezTo>
                    <a:cubicBezTo>
                      <a:pt x="101" y="442"/>
                      <a:pt x="0" y="342"/>
                      <a:pt x="0" y="221"/>
                    </a:cubicBezTo>
                    <a:cubicBezTo>
                      <a:pt x="0" y="101"/>
                      <a:pt x="101" y="0"/>
                      <a:pt x="221" y="0"/>
                    </a:cubicBezTo>
                    <a:cubicBezTo>
                      <a:pt x="341" y="0"/>
                      <a:pt x="442" y="101"/>
                      <a:pt x="442" y="22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615" name="Google Shape;5045;p76"/>
              <p:cNvSpPr/>
              <p:nvPr/>
            </p:nvSpPr>
            <p:spPr>
              <a:xfrm>
                <a:off x="5333025" y="4052175"/>
                <a:ext cx="26950" cy="25950"/>
              </a:xfrm>
              <a:custGeom>
                <a:avLst/>
                <a:gdLst/>
                <a:ahLst/>
                <a:cxnLst/>
                <a:rect l="l" t="t" r="r" b="b"/>
                <a:pathLst>
                  <a:path w="1078" h="1038" extrusionOk="0">
                    <a:moveTo>
                      <a:pt x="1078" y="523"/>
                    </a:moveTo>
                    <a:cubicBezTo>
                      <a:pt x="1078" y="810"/>
                      <a:pt x="837" y="1038"/>
                      <a:pt x="536" y="1038"/>
                    </a:cubicBezTo>
                    <a:cubicBezTo>
                      <a:pt x="241" y="1038"/>
                      <a:pt x="1" y="810"/>
                      <a:pt x="1" y="523"/>
                    </a:cubicBezTo>
                    <a:cubicBezTo>
                      <a:pt x="1" y="235"/>
                      <a:pt x="241" y="1"/>
                      <a:pt x="536" y="1"/>
                    </a:cubicBezTo>
                    <a:cubicBezTo>
                      <a:pt x="837" y="1"/>
                      <a:pt x="1078" y="235"/>
                      <a:pt x="1078" y="523"/>
                    </a:cubicBezTo>
                    <a:close/>
                  </a:path>
                </a:pathLst>
              </a:custGeom>
              <a:solidFill>
                <a:srgbClr val="F8F0D9"/>
              </a:solidFill>
              <a:ln>
                <a:noFill/>
              </a:ln>
            </p:spPr>
            <p:txBody>
              <a:bodyPr spcFirstLastPara="1" wrap="square" lIns="91425" tIns="91425" rIns="91425" bIns="91425" anchor="ctr" anchorCtr="0">
                <a:noAutofit/>
              </a:bodyPr>
              <a:lstStyle/>
              <a:p>
                <a:endParaRPr/>
              </a:p>
            </p:txBody>
          </p:sp>
          <p:sp>
            <p:nvSpPr>
              <p:cNvPr id="616" name="Google Shape;5046;p76"/>
              <p:cNvSpPr/>
              <p:nvPr/>
            </p:nvSpPr>
            <p:spPr>
              <a:xfrm>
                <a:off x="5333850" y="4049850"/>
                <a:ext cx="26125" cy="25950"/>
              </a:xfrm>
              <a:custGeom>
                <a:avLst/>
                <a:gdLst/>
                <a:ahLst/>
                <a:cxnLst/>
                <a:rect l="l" t="t" r="r" b="b"/>
                <a:pathLst>
                  <a:path w="1045" h="1038" extrusionOk="0">
                    <a:moveTo>
                      <a:pt x="1045" y="522"/>
                    </a:moveTo>
                    <a:cubicBezTo>
                      <a:pt x="1045" y="810"/>
                      <a:pt x="811" y="1037"/>
                      <a:pt x="523" y="1037"/>
                    </a:cubicBezTo>
                    <a:cubicBezTo>
                      <a:pt x="235" y="1037"/>
                      <a:pt x="1" y="810"/>
                      <a:pt x="1" y="522"/>
                    </a:cubicBezTo>
                    <a:cubicBezTo>
                      <a:pt x="1" y="234"/>
                      <a:pt x="235" y="0"/>
                      <a:pt x="523" y="0"/>
                    </a:cubicBezTo>
                    <a:cubicBezTo>
                      <a:pt x="811" y="0"/>
                      <a:pt x="1045" y="234"/>
                      <a:pt x="1045" y="522"/>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617" name="Google Shape;5047;p76"/>
              <p:cNvSpPr/>
              <p:nvPr/>
            </p:nvSpPr>
            <p:spPr>
              <a:xfrm>
                <a:off x="5343400" y="4051850"/>
                <a:ext cx="11050" cy="11050"/>
              </a:xfrm>
              <a:custGeom>
                <a:avLst/>
                <a:gdLst/>
                <a:ahLst/>
                <a:cxnLst/>
                <a:rect l="l" t="t" r="r" b="b"/>
                <a:pathLst>
                  <a:path w="442" h="442" extrusionOk="0">
                    <a:moveTo>
                      <a:pt x="442" y="221"/>
                    </a:moveTo>
                    <a:cubicBezTo>
                      <a:pt x="442" y="342"/>
                      <a:pt x="342" y="442"/>
                      <a:pt x="221" y="442"/>
                    </a:cubicBezTo>
                    <a:cubicBezTo>
                      <a:pt x="101" y="442"/>
                      <a:pt x="0" y="342"/>
                      <a:pt x="0" y="221"/>
                    </a:cubicBezTo>
                    <a:cubicBezTo>
                      <a:pt x="0" y="101"/>
                      <a:pt x="101" y="0"/>
                      <a:pt x="221" y="0"/>
                    </a:cubicBezTo>
                    <a:cubicBezTo>
                      <a:pt x="342" y="0"/>
                      <a:pt x="442" y="101"/>
                      <a:pt x="442" y="22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618" name="Google Shape;5048;p76"/>
              <p:cNvSpPr/>
              <p:nvPr/>
            </p:nvSpPr>
            <p:spPr>
              <a:xfrm>
                <a:off x="5225150" y="4081775"/>
                <a:ext cx="36650" cy="34325"/>
              </a:xfrm>
              <a:custGeom>
                <a:avLst/>
                <a:gdLst/>
                <a:ahLst/>
                <a:cxnLst/>
                <a:rect l="l" t="t" r="r" b="b"/>
                <a:pathLst>
                  <a:path w="1466" h="1373" extrusionOk="0">
                    <a:moveTo>
                      <a:pt x="729" y="1"/>
                    </a:moveTo>
                    <a:cubicBezTo>
                      <a:pt x="328" y="1"/>
                      <a:pt x="0" y="309"/>
                      <a:pt x="0" y="683"/>
                    </a:cubicBezTo>
                    <a:cubicBezTo>
                      <a:pt x="0" y="1065"/>
                      <a:pt x="328" y="1373"/>
                      <a:pt x="729" y="1373"/>
                    </a:cubicBezTo>
                    <a:cubicBezTo>
                      <a:pt x="1137" y="1373"/>
                      <a:pt x="1465" y="1065"/>
                      <a:pt x="1465" y="683"/>
                    </a:cubicBezTo>
                    <a:cubicBezTo>
                      <a:pt x="1465" y="309"/>
                      <a:pt x="1137" y="1"/>
                      <a:pt x="729"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619" name="Google Shape;5049;p76"/>
              <p:cNvSpPr/>
              <p:nvPr/>
            </p:nvSpPr>
            <p:spPr>
              <a:xfrm>
                <a:off x="5335025" y="4082125"/>
                <a:ext cx="36675" cy="34300"/>
              </a:xfrm>
              <a:custGeom>
                <a:avLst/>
                <a:gdLst/>
                <a:ahLst/>
                <a:cxnLst/>
                <a:rect l="l" t="t" r="r" b="b"/>
                <a:pathLst>
                  <a:path w="1467" h="1372" extrusionOk="0">
                    <a:moveTo>
                      <a:pt x="730" y="0"/>
                    </a:moveTo>
                    <a:cubicBezTo>
                      <a:pt x="329" y="0"/>
                      <a:pt x="1" y="308"/>
                      <a:pt x="1" y="683"/>
                    </a:cubicBezTo>
                    <a:cubicBezTo>
                      <a:pt x="1" y="1064"/>
                      <a:pt x="329" y="1372"/>
                      <a:pt x="730" y="1372"/>
                    </a:cubicBezTo>
                    <a:cubicBezTo>
                      <a:pt x="1138" y="1372"/>
                      <a:pt x="1466" y="1064"/>
                      <a:pt x="1466" y="683"/>
                    </a:cubicBezTo>
                    <a:cubicBezTo>
                      <a:pt x="1466" y="308"/>
                      <a:pt x="1138" y="0"/>
                      <a:pt x="730" y="0"/>
                    </a:cubicBezTo>
                    <a:close/>
                  </a:path>
                </a:pathLst>
              </a:custGeom>
              <a:solidFill>
                <a:schemeClr val="lt1"/>
              </a:solidFill>
              <a:ln>
                <a:noFill/>
              </a:ln>
            </p:spPr>
            <p:txBody>
              <a:bodyPr spcFirstLastPara="1" wrap="square" lIns="91425" tIns="91425" rIns="91425" bIns="91425" anchor="ctr" anchorCtr="0">
                <a:noAutofit/>
              </a:bodyPr>
              <a:lstStyle/>
              <a:p>
                <a:endParaRPr/>
              </a:p>
            </p:txBody>
          </p:sp>
        </p:grpSp>
      </p:grpSp>
      <p:grpSp>
        <p:nvGrpSpPr>
          <p:cNvPr id="3" name="Group 2"/>
          <p:cNvGrpSpPr/>
          <p:nvPr/>
        </p:nvGrpSpPr>
        <p:grpSpPr>
          <a:xfrm>
            <a:off x="997142" y="2464316"/>
            <a:ext cx="10391017" cy="1058249"/>
            <a:chOff x="747856" y="1848236"/>
            <a:chExt cx="7793263" cy="793687"/>
          </a:xfrm>
        </p:grpSpPr>
        <p:sp>
          <p:nvSpPr>
            <p:cNvPr id="88" name="圆角矩形 7"/>
            <p:cNvSpPr/>
            <p:nvPr/>
          </p:nvSpPr>
          <p:spPr>
            <a:xfrm>
              <a:off x="1327519" y="1848236"/>
              <a:ext cx="7213600" cy="793687"/>
            </a:xfrm>
            <a:prstGeom prst="roundRect">
              <a:avLst>
                <a:gd name="adj" fmla="val 22936"/>
              </a:avLst>
            </a:prstGeom>
            <a:solidFill>
              <a:srgbClr val="FFC515">
                <a:lumMod val="20000"/>
                <a:lumOff val="80000"/>
              </a:srgbClr>
            </a:solidFill>
            <a:ln w="28575" cap="flat" cmpd="sng" algn="ctr">
              <a:solidFill>
                <a:schemeClr val="bg2"/>
              </a:solidFill>
              <a:prstDash val="dash"/>
            </a:ln>
            <a:effectLst/>
          </p:spPr>
          <p:txBody>
            <a:bodyPr rtlCol="0" anchor="ctr"/>
            <a:lstStyle/>
            <a:p>
              <a:pPr algn="just">
                <a:buClrTx/>
                <a:defRPr/>
              </a:pPr>
              <a:r>
                <a:rPr lang="en-US" altLang="zh-CN" sz="2800" dirty="0" err="1" smtClean="0">
                  <a:solidFill>
                    <a:srgbClr val="7030A0"/>
                  </a:solidFill>
                  <a:latin typeface="Pattaya" panose="00000500000000000000" pitchFamily="2" charset="-34"/>
                  <a:ea typeface="黑体" panose="02010609060101010101" pitchFamily="49" charset="-122"/>
                  <a:cs typeface="Pattaya" panose="00000500000000000000" pitchFamily="2" charset="-34"/>
                </a:rPr>
                <a:t>Viết</a:t>
              </a:r>
              <a:r>
                <a:rPr lang="en-US" altLang="zh-CN" sz="2800" dirty="0" smtClean="0">
                  <a:solidFill>
                    <a:srgbClr val="7030A0"/>
                  </a:solidFill>
                  <a:latin typeface="Pattaya" panose="00000500000000000000" pitchFamily="2" charset="-34"/>
                  <a:ea typeface="黑体" panose="02010609060101010101" pitchFamily="49" charset="-122"/>
                  <a:cs typeface="Pattaya" panose="00000500000000000000" pitchFamily="2" charset="-34"/>
                </a:rPr>
                <a:t> </a:t>
              </a:r>
              <a:r>
                <a:rPr lang="en-US" altLang="zh-CN" sz="2800" dirty="0" err="1" smtClean="0">
                  <a:solidFill>
                    <a:srgbClr val="7030A0"/>
                  </a:solidFill>
                  <a:latin typeface="Pattaya" panose="00000500000000000000" pitchFamily="2" charset="-34"/>
                  <a:ea typeface="黑体" panose="02010609060101010101" pitchFamily="49" charset="-122"/>
                  <a:cs typeface="Pattaya" panose="00000500000000000000" pitchFamily="2" charset="-34"/>
                </a:rPr>
                <a:t>hoa</a:t>
              </a:r>
              <a:r>
                <a:rPr lang="en-US" altLang="zh-CN" sz="2800" dirty="0" smtClean="0">
                  <a:solidFill>
                    <a:srgbClr val="7030A0"/>
                  </a:solidFill>
                  <a:latin typeface="Pattaya" panose="00000500000000000000" pitchFamily="2" charset="-34"/>
                  <a:ea typeface="黑体" panose="02010609060101010101" pitchFamily="49" charset="-122"/>
                  <a:cs typeface="Pattaya" panose="00000500000000000000" pitchFamily="2" charset="-34"/>
                </a:rPr>
                <a:t> </a:t>
              </a:r>
              <a:r>
                <a:rPr lang="en-US" altLang="zh-CN" sz="2800" dirty="0" err="1" smtClean="0">
                  <a:solidFill>
                    <a:srgbClr val="7030A0"/>
                  </a:solidFill>
                  <a:latin typeface="Pattaya" panose="00000500000000000000" pitchFamily="2" charset="-34"/>
                  <a:ea typeface="黑体" panose="02010609060101010101" pitchFamily="49" charset="-122"/>
                  <a:cs typeface="Pattaya" panose="00000500000000000000" pitchFamily="2" charset="-34"/>
                </a:rPr>
                <a:t>đúng</a:t>
              </a:r>
              <a:r>
                <a:rPr lang="en-US" altLang="zh-CN" sz="2800" dirty="0" smtClean="0">
                  <a:solidFill>
                    <a:srgbClr val="7030A0"/>
                  </a:solidFill>
                  <a:latin typeface="Pattaya" panose="00000500000000000000" pitchFamily="2" charset="-34"/>
                  <a:ea typeface="黑体" panose="02010609060101010101" pitchFamily="49" charset="-122"/>
                  <a:cs typeface="Pattaya" panose="00000500000000000000" pitchFamily="2" charset="-34"/>
                </a:rPr>
                <a:t> </a:t>
              </a:r>
              <a:r>
                <a:rPr lang="en-US" altLang="zh-CN" sz="2800" dirty="0" err="1" smtClean="0">
                  <a:solidFill>
                    <a:srgbClr val="7030A0"/>
                  </a:solidFill>
                  <a:latin typeface="Pattaya" panose="00000500000000000000" pitchFamily="2" charset="-34"/>
                  <a:ea typeface="黑体" panose="02010609060101010101" pitchFamily="49" charset="-122"/>
                  <a:cs typeface="Pattaya" panose="00000500000000000000" pitchFamily="2" charset="-34"/>
                </a:rPr>
                <a:t>tên</a:t>
              </a:r>
              <a:r>
                <a:rPr lang="en-US" altLang="zh-CN" sz="2800" dirty="0" smtClean="0">
                  <a:solidFill>
                    <a:srgbClr val="7030A0"/>
                  </a:solidFill>
                  <a:latin typeface="Pattaya" panose="00000500000000000000" pitchFamily="2" charset="-34"/>
                  <a:ea typeface="黑体" panose="02010609060101010101" pitchFamily="49" charset="-122"/>
                  <a:cs typeface="Pattaya" panose="00000500000000000000" pitchFamily="2" charset="-34"/>
                </a:rPr>
                <a:t> </a:t>
              </a:r>
              <a:r>
                <a:rPr lang="en-US" altLang="zh-CN" sz="2800" dirty="0" err="1" smtClean="0">
                  <a:solidFill>
                    <a:srgbClr val="7030A0"/>
                  </a:solidFill>
                  <a:latin typeface="Pattaya" panose="00000500000000000000" pitchFamily="2" charset="-34"/>
                  <a:ea typeface="黑体" panose="02010609060101010101" pitchFamily="49" charset="-122"/>
                  <a:cs typeface="Pattaya" panose="00000500000000000000" pitchFamily="2" charset="-34"/>
                </a:rPr>
                <a:t>các</a:t>
              </a:r>
              <a:r>
                <a:rPr lang="en-US" altLang="zh-CN" sz="2800" dirty="0" smtClean="0">
                  <a:solidFill>
                    <a:srgbClr val="7030A0"/>
                  </a:solidFill>
                  <a:latin typeface="Pattaya" panose="00000500000000000000" pitchFamily="2" charset="-34"/>
                  <a:ea typeface="黑体" panose="02010609060101010101" pitchFamily="49" charset="-122"/>
                  <a:cs typeface="Pattaya" panose="00000500000000000000" pitchFamily="2" charset="-34"/>
                </a:rPr>
                <a:t> </a:t>
              </a:r>
              <a:r>
                <a:rPr lang="en-US" altLang="zh-CN" sz="2800" dirty="0" err="1" smtClean="0">
                  <a:solidFill>
                    <a:srgbClr val="7030A0"/>
                  </a:solidFill>
                  <a:latin typeface="Pattaya" panose="00000500000000000000" pitchFamily="2" charset="-34"/>
                  <a:ea typeface="黑体" panose="02010609060101010101" pitchFamily="49" charset="-122"/>
                  <a:cs typeface="Pattaya" panose="00000500000000000000" pitchFamily="2" charset="-34"/>
                </a:rPr>
                <a:t>cơ</a:t>
              </a:r>
              <a:r>
                <a:rPr lang="en-US" altLang="zh-CN" sz="2800" dirty="0" smtClean="0">
                  <a:solidFill>
                    <a:srgbClr val="7030A0"/>
                  </a:solidFill>
                  <a:latin typeface="Pattaya" panose="00000500000000000000" pitchFamily="2" charset="-34"/>
                  <a:ea typeface="黑体" panose="02010609060101010101" pitchFamily="49" charset="-122"/>
                  <a:cs typeface="Pattaya" panose="00000500000000000000" pitchFamily="2" charset="-34"/>
                </a:rPr>
                <a:t> </a:t>
              </a:r>
              <a:r>
                <a:rPr lang="en-US" altLang="zh-CN" sz="2800" dirty="0" err="1" smtClean="0">
                  <a:solidFill>
                    <a:srgbClr val="7030A0"/>
                  </a:solidFill>
                  <a:latin typeface="Pattaya" panose="00000500000000000000" pitchFamily="2" charset="-34"/>
                  <a:ea typeface="黑体" panose="02010609060101010101" pitchFamily="49" charset="-122"/>
                  <a:cs typeface="Pattaya" panose="00000500000000000000" pitchFamily="2" charset="-34"/>
                </a:rPr>
                <a:t>quan</a:t>
              </a:r>
              <a:r>
                <a:rPr lang="en-US" altLang="zh-CN" sz="2800" dirty="0" smtClean="0">
                  <a:solidFill>
                    <a:srgbClr val="7030A0"/>
                  </a:solidFill>
                  <a:latin typeface="Pattaya" panose="00000500000000000000" pitchFamily="2" charset="-34"/>
                  <a:ea typeface="黑体" panose="02010609060101010101" pitchFamily="49" charset="-122"/>
                  <a:cs typeface="Pattaya" panose="00000500000000000000" pitchFamily="2" charset="-34"/>
                </a:rPr>
                <a:t>, </a:t>
              </a:r>
              <a:r>
                <a:rPr lang="en-US" altLang="zh-CN" sz="2800" dirty="0" err="1" smtClean="0">
                  <a:solidFill>
                    <a:srgbClr val="7030A0"/>
                  </a:solidFill>
                  <a:latin typeface="Pattaya" panose="00000500000000000000" pitchFamily="2" charset="-34"/>
                  <a:ea typeface="黑体" panose="02010609060101010101" pitchFamily="49" charset="-122"/>
                  <a:cs typeface="Pattaya" panose="00000500000000000000" pitchFamily="2" charset="-34"/>
                </a:rPr>
                <a:t>tổ</a:t>
              </a:r>
              <a:r>
                <a:rPr lang="en-US" altLang="zh-CN" sz="2800" dirty="0" smtClean="0">
                  <a:solidFill>
                    <a:srgbClr val="7030A0"/>
                  </a:solidFill>
                  <a:latin typeface="Pattaya" panose="00000500000000000000" pitchFamily="2" charset="-34"/>
                  <a:ea typeface="黑体" panose="02010609060101010101" pitchFamily="49" charset="-122"/>
                  <a:cs typeface="Pattaya" panose="00000500000000000000" pitchFamily="2" charset="-34"/>
                </a:rPr>
                <a:t> </a:t>
              </a:r>
              <a:r>
                <a:rPr lang="en-US" altLang="zh-CN" sz="2800" dirty="0" err="1" smtClean="0">
                  <a:solidFill>
                    <a:srgbClr val="7030A0"/>
                  </a:solidFill>
                  <a:latin typeface="Pattaya" panose="00000500000000000000" pitchFamily="2" charset="-34"/>
                  <a:ea typeface="黑体" panose="02010609060101010101" pitchFamily="49" charset="-122"/>
                  <a:cs typeface="Pattaya" panose="00000500000000000000" pitchFamily="2" charset="-34"/>
                </a:rPr>
                <a:t>chức</a:t>
              </a:r>
              <a:r>
                <a:rPr lang="en-US" altLang="zh-CN" sz="2800" dirty="0" smtClean="0">
                  <a:solidFill>
                    <a:srgbClr val="7030A0"/>
                  </a:solidFill>
                  <a:latin typeface="Pattaya" panose="00000500000000000000" pitchFamily="2" charset="-34"/>
                  <a:ea typeface="黑体" panose="02010609060101010101" pitchFamily="49" charset="-122"/>
                  <a:cs typeface="Pattaya" panose="00000500000000000000" pitchFamily="2" charset="-34"/>
                </a:rPr>
                <a:t>.</a:t>
              </a:r>
              <a:endParaRPr lang="zh-CN" altLang="en-US" sz="2800" dirty="0">
                <a:solidFill>
                  <a:srgbClr val="7030A0"/>
                </a:solidFill>
                <a:latin typeface="Pattaya" panose="00000500000000000000" pitchFamily="2" charset="-34"/>
                <a:ea typeface="黑体" panose="02010609060101010101" pitchFamily="49" charset="-122"/>
                <a:cs typeface="Pattaya" panose="00000500000000000000" pitchFamily="2" charset="-34"/>
              </a:endParaRPr>
            </a:p>
          </p:txBody>
        </p:sp>
        <p:grpSp>
          <p:nvGrpSpPr>
            <p:cNvPr id="89" name="Google Shape;5024;p76"/>
            <p:cNvGrpSpPr/>
            <p:nvPr/>
          </p:nvGrpSpPr>
          <p:grpSpPr>
            <a:xfrm>
              <a:off x="747856" y="1887556"/>
              <a:ext cx="451564" cy="706109"/>
              <a:chOff x="5118750" y="3828550"/>
              <a:chExt cx="359325" cy="561875"/>
            </a:xfrm>
          </p:grpSpPr>
          <p:sp>
            <p:nvSpPr>
              <p:cNvPr id="90" name="Google Shape;5025;p76"/>
              <p:cNvSpPr/>
              <p:nvPr/>
            </p:nvSpPr>
            <p:spPr>
              <a:xfrm>
                <a:off x="5118750" y="3828550"/>
                <a:ext cx="359325" cy="561875"/>
              </a:xfrm>
              <a:custGeom>
                <a:avLst/>
                <a:gdLst/>
                <a:ahLst/>
                <a:cxnLst/>
                <a:rect l="l" t="t" r="r" b="b"/>
                <a:pathLst>
                  <a:path w="14373" h="22475" extrusionOk="0">
                    <a:moveTo>
                      <a:pt x="3721" y="0"/>
                    </a:moveTo>
                    <a:cubicBezTo>
                      <a:pt x="3513" y="0"/>
                      <a:pt x="3313" y="34"/>
                      <a:pt x="3119" y="94"/>
                    </a:cubicBezTo>
                    <a:cubicBezTo>
                      <a:pt x="1620" y="576"/>
                      <a:pt x="1138" y="2670"/>
                      <a:pt x="1941" y="5179"/>
                    </a:cubicBezTo>
                    <a:cubicBezTo>
                      <a:pt x="2095" y="5641"/>
                      <a:pt x="2276" y="6075"/>
                      <a:pt x="2483" y="6470"/>
                    </a:cubicBezTo>
                    <a:cubicBezTo>
                      <a:pt x="1901" y="7280"/>
                      <a:pt x="1546" y="8250"/>
                      <a:pt x="1453" y="9280"/>
                    </a:cubicBezTo>
                    <a:cubicBezTo>
                      <a:pt x="1018" y="9394"/>
                      <a:pt x="636" y="9655"/>
                      <a:pt x="389" y="10036"/>
                    </a:cubicBezTo>
                    <a:cubicBezTo>
                      <a:pt x="34" y="10578"/>
                      <a:pt x="1" y="11274"/>
                      <a:pt x="295" y="11943"/>
                    </a:cubicBezTo>
                    <a:cubicBezTo>
                      <a:pt x="697" y="12853"/>
                      <a:pt x="1426" y="13863"/>
                      <a:pt x="2416" y="14465"/>
                    </a:cubicBezTo>
                    <a:cubicBezTo>
                      <a:pt x="2195" y="15088"/>
                      <a:pt x="2082" y="15683"/>
                      <a:pt x="2082" y="16192"/>
                    </a:cubicBezTo>
                    <a:cubicBezTo>
                      <a:pt x="2082" y="17061"/>
                      <a:pt x="2396" y="17891"/>
                      <a:pt x="2958" y="18587"/>
                    </a:cubicBezTo>
                    <a:cubicBezTo>
                      <a:pt x="2329" y="18788"/>
                      <a:pt x="1747" y="19156"/>
                      <a:pt x="1426" y="19731"/>
                    </a:cubicBezTo>
                    <a:cubicBezTo>
                      <a:pt x="1098" y="20313"/>
                      <a:pt x="1118" y="21009"/>
                      <a:pt x="1479" y="21578"/>
                    </a:cubicBezTo>
                    <a:cubicBezTo>
                      <a:pt x="1975" y="22374"/>
                      <a:pt x="2965" y="22474"/>
                      <a:pt x="3774" y="22474"/>
                    </a:cubicBezTo>
                    <a:cubicBezTo>
                      <a:pt x="4350" y="22474"/>
                      <a:pt x="5012" y="22407"/>
                      <a:pt x="5574" y="22293"/>
                    </a:cubicBezTo>
                    <a:cubicBezTo>
                      <a:pt x="6163" y="22180"/>
                      <a:pt x="6792" y="21992"/>
                      <a:pt x="7187" y="21544"/>
                    </a:cubicBezTo>
                    <a:cubicBezTo>
                      <a:pt x="7575" y="21992"/>
                      <a:pt x="8210" y="22180"/>
                      <a:pt x="8799" y="22293"/>
                    </a:cubicBezTo>
                    <a:cubicBezTo>
                      <a:pt x="9361" y="22407"/>
                      <a:pt x="10017" y="22474"/>
                      <a:pt x="10599" y="22474"/>
                    </a:cubicBezTo>
                    <a:cubicBezTo>
                      <a:pt x="11408" y="22474"/>
                      <a:pt x="12399" y="22374"/>
                      <a:pt x="12894" y="21578"/>
                    </a:cubicBezTo>
                    <a:cubicBezTo>
                      <a:pt x="13248" y="21009"/>
                      <a:pt x="13268" y="20313"/>
                      <a:pt x="12947" y="19731"/>
                    </a:cubicBezTo>
                    <a:cubicBezTo>
                      <a:pt x="12626" y="19156"/>
                      <a:pt x="12037" y="18788"/>
                      <a:pt x="11408" y="18587"/>
                    </a:cubicBezTo>
                    <a:cubicBezTo>
                      <a:pt x="11977" y="17891"/>
                      <a:pt x="12292" y="17061"/>
                      <a:pt x="12292" y="16192"/>
                    </a:cubicBezTo>
                    <a:cubicBezTo>
                      <a:pt x="12292" y="15676"/>
                      <a:pt x="12191" y="15061"/>
                      <a:pt x="12004" y="14425"/>
                    </a:cubicBezTo>
                    <a:cubicBezTo>
                      <a:pt x="12974" y="13816"/>
                      <a:pt x="13690" y="12813"/>
                      <a:pt x="14078" y="11943"/>
                    </a:cubicBezTo>
                    <a:cubicBezTo>
                      <a:pt x="14372" y="11274"/>
                      <a:pt x="14339" y="10578"/>
                      <a:pt x="13984" y="10036"/>
                    </a:cubicBezTo>
                    <a:cubicBezTo>
                      <a:pt x="13737" y="9655"/>
                      <a:pt x="13355" y="9394"/>
                      <a:pt x="12920" y="9280"/>
                    </a:cubicBezTo>
                    <a:cubicBezTo>
                      <a:pt x="12827" y="8250"/>
                      <a:pt x="12472" y="7280"/>
                      <a:pt x="11890" y="6470"/>
                    </a:cubicBezTo>
                    <a:cubicBezTo>
                      <a:pt x="12097" y="6075"/>
                      <a:pt x="12278" y="5641"/>
                      <a:pt x="12425" y="5179"/>
                    </a:cubicBezTo>
                    <a:cubicBezTo>
                      <a:pt x="13235" y="2670"/>
                      <a:pt x="12753" y="576"/>
                      <a:pt x="11248" y="94"/>
                    </a:cubicBezTo>
                    <a:cubicBezTo>
                      <a:pt x="11060" y="34"/>
                      <a:pt x="10860" y="0"/>
                      <a:pt x="10652" y="0"/>
                    </a:cubicBezTo>
                    <a:cubicBezTo>
                      <a:pt x="9033" y="0"/>
                      <a:pt x="7849" y="1900"/>
                      <a:pt x="7320" y="3533"/>
                    </a:cubicBezTo>
                    <a:cubicBezTo>
                      <a:pt x="7274" y="3687"/>
                      <a:pt x="7227" y="3847"/>
                      <a:pt x="7187" y="4008"/>
                    </a:cubicBezTo>
                    <a:cubicBezTo>
                      <a:pt x="7146" y="3847"/>
                      <a:pt x="7100" y="3687"/>
                      <a:pt x="7046" y="3533"/>
                    </a:cubicBezTo>
                    <a:cubicBezTo>
                      <a:pt x="6524" y="1900"/>
                      <a:pt x="5333" y="0"/>
                      <a:pt x="3721" y="0"/>
                    </a:cubicBezTo>
                    <a:close/>
                  </a:path>
                </a:pathLst>
              </a:custGeom>
              <a:solidFill>
                <a:schemeClr val="accent6"/>
              </a:solidFill>
              <a:ln>
                <a:noFill/>
              </a:ln>
              <a:effectLst>
                <a:outerShdw blurRad="57150" dist="19050" dir="5400000" algn="bl" rotWithShape="0">
                  <a:schemeClr val="lt2">
                    <a:alpha val="50000"/>
                  </a:schemeClr>
                </a:outerShdw>
              </a:effectLst>
            </p:spPr>
            <p:txBody>
              <a:bodyPr spcFirstLastPara="1" wrap="square" lIns="91425" tIns="91425" rIns="91425" bIns="91425" anchor="ctr" anchorCtr="0">
                <a:noAutofit/>
              </a:bodyPr>
              <a:lstStyle/>
              <a:p>
                <a:endParaRPr/>
              </a:p>
            </p:txBody>
          </p:sp>
          <p:sp>
            <p:nvSpPr>
              <p:cNvPr id="91" name="Google Shape;5026;p76"/>
              <p:cNvSpPr/>
              <p:nvPr/>
            </p:nvSpPr>
            <p:spPr>
              <a:xfrm>
                <a:off x="5147350" y="4085125"/>
                <a:ext cx="118625" cy="85675"/>
              </a:xfrm>
              <a:custGeom>
                <a:avLst/>
                <a:gdLst/>
                <a:ahLst/>
                <a:cxnLst/>
                <a:rect l="l" t="t" r="r" b="b"/>
                <a:pathLst>
                  <a:path w="4745" h="3427" extrusionOk="0">
                    <a:moveTo>
                      <a:pt x="3948" y="1941"/>
                    </a:moveTo>
                    <a:cubicBezTo>
                      <a:pt x="3460" y="2028"/>
                      <a:pt x="2082" y="1814"/>
                      <a:pt x="1366" y="670"/>
                    </a:cubicBezTo>
                    <a:cubicBezTo>
                      <a:pt x="938" y="1"/>
                      <a:pt x="1" y="295"/>
                      <a:pt x="376" y="1138"/>
                    </a:cubicBezTo>
                    <a:cubicBezTo>
                      <a:pt x="770" y="2041"/>
                      <a:pt x="1774" y="3386"/>
                      <a:pt x="3105" y="3400"/>
                    </a:cubicBezTo>
                    <a:cubicBezTo>
                      <a:pt x="4745" y="3426"/>
                      <a:pt x="4577" y="1834"/>
                      <a:pt x="3948" y="194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92" name="Google Shape;5027;p76"/>
              <p:cNvSpPr/>
              <p:nvPr/>
            </p:nvSpPr>
            <p:spPr>
              <a:xfrm>
                <a:off x="5330850" y="4085125"/>
                <a:ext cx="118625" cy="85675"/>
              </a:xfrm>
              <a:custGeom>
                <a:avLst/>
                <a:gdLst/>
                <a:ahLst/>
                <a:cxnLst/>
                <a:rect l="l" t="t" r="r" b="b"/>
                <a:pathLst>
                  <a:path w="4745" h="3427" extrusionOk="0">
                    <a:moveTo>
                      <a:pt x="797" y="1941"/>
                    </a:moveTo>
                    <a:cubicBezTo>
                      <a:pt x="1278" y="2028"/>
                      <a:pt x="2663" y="1814"/>
                      <a:pt x="3379" y="670"/>
                    </a:cubicBezTo>
                    <a:cubicBezTo>
                      <a:pt x="3801" y="1"/>
                      <a:pt x="4744" y="295"/>
                      <a:pt x="4370" y="1138"/>
                    </a:cubicBezTo>
                    <a:cubicBezTo>
                      <a:pt x="3968" y="2041"/>
                      <a:pt x="2971" y="3386"/>
                      <a:pt x="1640" y="3400"/>
                    </a:cubicBezTo>
                    <a:cubicBezTo>
                      <a:pt x="1" y="3426"/>
                      <a:pt x="168" y="1834"/>
                      <a:pt x="797" y="194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93" name="Google Shape;5028;p76"/>
              <p:cNvSpPr/>
              <p:nvPr/>
            </p:nvSpPr>
            <p:spPr>
              <a:xfrm>
                <a:off x="5172625" y="4276475"/>
                <a:ext cx="104050" cy="86850"/>
              </a:xfrm>
              <a:custGeom>
                <a:avLst/>
                <a:gdLst/>
                <a:ahLst/>
                <a:cxnLst/>
                <a:rect l="l" t="t" r="r" b="b"/>
                <a:pathLst>
                  <a:path w="4162" h="3474" extrusionOk="0">
                    <a:moveTo>
                      <a:pt x="3861" y="2269"/>
                    </a:moveTo>
                    <a:cubicBezTo>
                      <a:pt x="3861" y="1767"/>
                      <a:pt x="3747" y="1018"/>
                      <a:pt x="4162" y="436"/>
                    </a:cubicBezTo>
                    <a:lnTo>
                      <a:pt x="2790" y="1"/>
                    </a:lnTo>
                    <a:cubicBezTo>
                      <a:pt x="2790" y="1"/>
                      <a:pt x="2817" y="1071"/>
                      <a:pt x="2998" y="1888"/>
                    </a:cubicBezTo>
                    <a:cubicBezTo>
                      <a:pt x="1573" y="1526"/>
                      <a:pt x="0" y="2222"/>
                      <a:pt x="462" y="2951"/>
                    </a:cubicBezTo>
                    <a:cubicBezTo>
                      <a:pt x="783" y="3473"/>
                      <a:pt x="3841" y="3132"/>
                      <a:pt x="4041" y="2711"/>
                    </a:cubicBezTo>
                    <a:cubicBezTo>
                      <a:pt x="4135" y="2510"/>
                      <a:pt x="3981" y="2349"/>
                      <a:pt x="3861" y="2269"/>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94" name="Google Shape;5029;p76"/>
              <p:cNvSpPr/>
              <p:nvPr/>
            </p:nvSpPr>
            <p:spPr>
              <a:xfrm>
                <a:off x="5319975" y="4276475"/>
                <a:ext cx="104075" cy="86850"/>
              </a:xfrm>
              <a:custGeom>
                <a:avLst/>
                <a:gdLst/>
                <a:ahLst/>
                <a:cxnLst/>
                <a:rect l="l" t="t" r="r" b="b"/>
                <a:pathLst>
                  <a:path w="4163" h="3474" extrusionOk="0">
                    <a:moveTo>
                      <a:pt x="1172" y="1888"/>
                    </a:moveTo>
                    <a:cubicBezTo>
                      <a:pt x="1352" y="1071"/>
                      <a:pt x="1379" y="1"/>
                      <a:pt x="1379" y="1"/>
                    </a:cubicBezTo>
                    <a:lnTo>
                      <a:pt x="1" y="436"/>
                    </a:lnTo>
                    <a:cubicBezTo>
                      <a:pt x="415" y="1018"/>
                      <a:pt x="308" y="1767"/>
                      <a:pt x="302" y="2269"/>
                    </a:cubicBezTo>
                    <a:cubicBezTo>
                      <a:pt x="188" y="2349"/>
                      <a:pt x="27" y="2510"/>
                      <a:pt x="128" y="2711"/>
                    </a:cubicBezTo>
                    <a:cubicBezTo>
                      <a:pt x="322" y="3132"/>
                      <a:pt x="3379" y="3473"/>
                      <a:pt x="3707" y="2951"/>
                    </a:cubicBezTo>
                    <a:cubicBezTo>
                      <a:pt x="4162" y="2222"/>
                      <a:pt x="2597" y="1526"/>
                      <a:pt x="1172" y="1888"/>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95" name="Google Shape;5030;p76"/>
              <p:cNvSpPr/>
              <p:nvPr/>
            </p:nvSpPr>
            <p:spPr>
              <a:xfrm>
                <a:off x="5204225" y="4106050"/>
                <a:ext cx="188375" cy="200075"/>
              </a:xfrm>
              <a:custGeom>
                <a:avLst/>
                <a:gdLst/>
                <a:ahLst/>
                <a:cxnLst/>
                <a:rect l="l" t="t" r="r" b="b"/>
                <a:pathLst>
                  <a:path w="7535" h="8003" extrusionOk="0">
                    <a:moveTo>
                      <a:pt x="7534" y="5092"/>
                    </a:moveTo>
                    <a:cubicBezTo>
                      <a:pt x="7534" y="6697"/>
                      <a:pt x="5848" y="8002"/>
                      <a:pt x="3768" y="8002"/>
                    </a:cubicBezTo>
                    <a:cubicBezTo>
                      <a:pt x="1687" y="8002"/>
                      <a:pt x="1" y="6697"/>
                      <a:pt x="1" y="5092"/>
                    </a:cubicBezTo>
                    <a:cubicBezTo>
                      <a:pt x="1" y="3479"/>
                      <a:pt x="1934" y="0"/>
                      <a:pt x="4015" y="0"/>
                    </a:cubicBezTo>
                    <a:cubicBezTo>
                      <a:pt x="6096" y="0"/>
                      <a:pt x="7534" y="3479"/>
                      <a:pt x="7534" y="5092"/>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96" name="Google Shape;5031;p76"/>
              <p:cNvSpPr/>
              <p:nvPr/>
            </p:nvSpPr>
            <p:spPr>
              <a:xfrm>
                <a:off x="5320325" y="3856975"/>
                <a:ext cx="90500" cy="160950"/>
              </a:xfrm>
              <a:custGeom>
                <a:avLst/>
                <a:gdLst/>
                <a:ahLst/>
                <a:cxnLst/>
                <a:rect l="l" t="t" r="r" b="b"/>
                <a:pathLst>
                  <a:path w="3620" h="6438" extrusionOk="0">
                    <a:moveTo>
                      <a:pt x="535" y="2804"/>
                    </a:moveTo>
                    <a:cubicBezTo>
                      <a:pt x="0" y="4457"/>
                      <a:pt x="141" y="5982"/>
                      <a:pt x="850" y="6210"/>
                    </a:cubicBezTo>
                    <a:cubicBezTo>
                      <a:pt x="1552" y="6437"/>
                      <a:pt x="2556" y="5280"/>
                      <a:pt x="3091" y="3627"/>
                    </a:cubicBezTo>
                    <a:cubicBezTo>
                      <a:pt x="3620" y="1981"/>
                      <a:pt x="3479" y="456"/>
                      <a:pt x="2777" y="228"/>
                    </a:cubicBezTo>
                    <a:cubicBezTo>
                      <a:pt x="2067" y="1"/>
                      <a:pt x="1064" y="1158"/>
                      <a:pt x="535" y="2804"/>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97" name="Google Shape;5032;p76"/>
              <p:cNvSpPr/>
              <p:nvPr/>
            </p:nvSpPr>
            <p:spPr>
              <a:xfrm>
                <a:off x="5185825" y="3856975"/>
                <a:ext cx="90525" cy="160950"/>
              </a:xfrm>
              <a:custGeom>
                <a:avLst/>
                <a:gdLst/>
                <a:ahLst/>
                <a:cxnLst/>
                <a:rect l="l" t="t" r="r" b="b"/>
                <a:pathLst>
                  <a:path w="3621" h="6438" extrusionOk="0">
                    <a:moveTo>
                      <a:pt x="3092" y="2804"/>
                    </a:moveTo>
                    <a:cubicBezTo>
                      <a:pt x="3620" y="4457"/>
                      <a:pt x="3480" y="5982"/>
                      <a:pt x="2777" y="6210"/>
                    </a:cubicBezTo>
                    <a:cubicBezTo>
                      <a:pt x="2068" y="6437"/>
                      <a:pt x="1065" y="5280"/>
                      <a:pt x="536" y="3627"/>
                    </a:cubicBezTo>
                    <a:cubicBezTo>
                      <a:pt x="1" y="1981"/>
                      <a:pt x="141" y="456"/>
                      <a:pt x="850" y="228"/>
                    </a:cubicBezTo>
                    <a:cubicBezTo>
                      <a:pt x="1553" y="1"/>
                      <a:pt x="2557" y="1158"/>
                      <a:pt x="3092" y="2804"/>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98" name="Google Shape;5033;p76"/>
              <p:cNvSpPr/>
              <p:nvPr/>
            </p:nvSpPr>
            <p:spPr>
              <a:xfrm>
                <a:off x="5200375" y="3889275"/>
                <a:ext cx="71625" cy="127475"/>
              </a:xfrm>
              <a:custGeom>
                <a:avLst/>
                <a:gdLst/>
                <a:ahLst/>
                <a:cxnLst/>
                <a:rect l="l" t="t" r="r" b="b"/>
                <a:pathLst>
                  <a:path w="2865" h="5099" extrusionOk="0">
                    <a:moveTo>
                      <a:pt x="2443" y="2221"/>
                    </a:moveTo>
                    <a:cubicBezTo>
                      <a:pt x="2864" y="3526"/>
                      <a:pt x="2751" y="4737"/>
                      <a:pt x="2195" y="4918"/>
                    </a:cubicBezTo>
                    <a:cubicBezTo>
                      <a:pt x="1633" y="5098"/>
                      <a:pt x="837" y="4182"/>
                      <a:pt x="416" y="2877"/>
                    </a:cubicBezTo>
                    <a:cubicBezTo>
                      <a:pt x="1" y="1566"/>
                      <a:pt x="108" y="361"/>
                      <a:pt x="670" y="181"/>
                    </a:cubicBezTo>
                    <a:cubicBezTo>
                      <a:pt x="1225" y="0"/>
                      <a:pt x="2021" y="917"/>
                      <a:pt x="2443" y="222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99" name="Google Shape;5034;p76"/>
              <p:cNvSpPr/>
              <p:nvPr/>
            </p:nvSpPr>
            <p:spPr>
              <a:xfrm>
                <a:off x="5204575" y="3889275"/>
                <a:ext cx="64575" cy="104050"/>
              </a:xfrm>
              <a:custGeom>
                <a:avLst/>
                <a:gdLst/>
                <a:ahLst/>
                <a:cxnLst/>
                <a:rect l="l" t="t" r="r" b="b"/>
                <a:pathLst>
                  <a:path w="2583" h="4162" extrusionOk="0">
                    <a:moveTo>
                      <a:pt x="442" y="596"/>
                    </a:moveTo>
                    <a:cubicBezTo>
                      <a:pt x="1004" y="422"/>
                      <a:pt x="1793" y="1331"/>
                      <a:pt x="2215" y="2636"/>
                    </a:cubicBezTo>
                    <a:cubicBezTo>
                      <a:pt x="2395" y="3185"/>
                      <a:pt x="2476" y="3713"/>
                      <a:pt x="2469" y="4162"/>
                    </a:cubicBezTo>
                    <a:cubicBezTo>
                      <a:pt x="2482" y="4155"/>
                      <a:pt x="2489" y="4155"/>
                      <a:pt x="2496" y="4148"/>
                    </a:cubicBezTo>
                    <a:cubicBezTo>
                      <a:pt x="2583" y="3646"/>
                      <a:pt x="2509" y="2951"/>
                      <a:pt x="2275" y="2221"/>
                    </a:cubicBezTo>
                    <a:cubicBezTo>
                      <a:pt x="1853" y="917"/>
                      <a:pt x="1057" y="0"/>
                      <a:pt x="502" y="181"/>
                    </a:cubicBezTo>
                    <a:cubicBezTo>
                      <a:pt x="201" y="281"/>
                      <a:pt x="34" y="669"/>
                      <a:pt x="0" y="1204"/>
                    </a:cubicBezTo>
                    <a:cubicBezTo>
                      <a:pt x="80" y="890"/>
                      <a:pt x="228" y="669"/>
                      <a:pt x="442" y="596"/>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100" name="Google Shape;5035;p76"/>
              <p:cNvSpPr/>
              <p:nvPr/>
            </p:nvSpPr>
            <p:spPr>
              <a:xfrm>
                <a:off x="5324825" y="3889275"/>
                <a:ext cx="71625" cy="127475"/>
              </a:xfrm>
              <a:custGeom>
                <a:avLst/>
                <a:gdLst/>
                <a:ahLst/>
                <a:cxnLst/>
                <a:rect l="l" t="t" r="r" b="b"/>
                <a:pathLst>
                  <a:path w="2865" h="5099" extrusionOk="0">
                    <a:moveTo>
                      <a:pt x="422" y="2221"/>
                    </a:moveTo>
                    <a:cubicBezTo>
                      <a:pt x="1" y="3526"/>
                      <a:pt x="108" y="4737"/>
                      <a:pt x="670" y="4918"/>
                    </a:cubicBezTo>
                    <a:cubicBezTo>
                      <a:pt x="1225" y="5098"/>
                      <a:pt x="2021" y="4182"/>
                      <a:pt x="2443" y="2877"/>
                    </a:cubicBezTo>
                    <a:cubicBezTo>
                      <a:pt x="2864" y="1566"/>
                      <a:pt x="2757" y="361"/>
                      <a:pt x="2195" y="181"/>
                    </a:cubicBezTo>
                    <a:cubicBezTo>
                      <a:pt x="1633" y="0"/>
                      <a:pt x="844" y="917"/>
                      <a:pt x="422" y="222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101" name="Google Shape;5036;p76"/>
              <p:cNvSpPr/>
              <p:nvPr/>
            </p:nvSpPr>
            <p:spPr>
              <a:xfrm>
                <a:off x="5327675" y="3889275"/>
                <a:ext cx="64575" cy="104050"/>
              </a:xfrm>
              <a:custGeom>
                <a:avLst/>
                <a:gdLst/>
                <a:ahLst/>
                <a:cxnLst/>
                <a:rect l="l" t="t" r="r" b="b"/>
                <a:pathLst>
                  <a:path w="2583" h="4162" extrusionOk="0">
                    <a:moveTo>
                      <a:pt x="2141" y="596"/>
                    </a:moveTo>
                    <a:cubicBezTo>
                      <a:pt x="1579" y="422"/>
                      <a:pt x="783" y="1331"/>
                      <a:pt x="362" y="2636"/>
                    </a:cubicBezTo>
                    <a:cubicBezTo>
                      <a:pt x="188" y="3185"/>
                      <a:pt x="107" y="3713"/>
                      <a:pt x="107" y="4162"/>
                    </a:cubicBezTo>
                    <a:cubicBezTo>
                      <a:pt x="101" y="4155"/>
                      <a:pt x="94" y="4155"/>
                      <a:pt x="81" y="4148"/>
                    </a:cubicBezTo>
                    <a:cubicBezTo>
                      <a:pt x="0" y="3646"/>
                      <a:pt x="74" y="2951"/>
                      <a:pt x="308" y="2221"/>
                    </a:cubicBezTo>
                    <a:cubicBezTo>
                      <a:pt x="730" y="917"/>
                      <a:pt x="1519" y="0"/>
                      <a:pt x="2081" y="181"/>
                    </a:cubicBezTo>
                    <a:cubicBezTo>
                      <a:pt x="2382" y="281"/>
                      <a:pt x="2550" y="669"/>
                      <a:pt x="2583" y="1204"/>
                    </a:cubicBezTo>
                    <a:cubicBezTo>
                      <a:pt x="2503" y="890"/>
                      <a:pt x="2356" y="669"/>
                      <a:pt x="2141" y="596"/>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102" name="Google Shape;5037;p76"/>
              <p:cNvSpPr/>
              <p:nvPr/>
            </p:nvSpPr>
            <p:spPr>
              <a:xfrm>
                <a:off x="5188000" y="3964700"/>
                <a:ext cx="220650" cy="176650"/>
              </a:xfrm>
              <a:custGeom>
                <a:avLst/>
                <a:gdLst/>
                <a:ahLst/>
                <a:cxnLst/>
                <a:rect l="l" t="t" r="r" b="b"/>
                <a:pathLst>
                  <a:path w="8826" h="7066" extrusionOk="0">
                    <a:moveTo>
                      <a:pt x="4417" y="7066"/>
                    </a:moveTo>
                    <a:cubicBezTo>
                      <a:pt x="7180" y="7019"/>
                      <a:pt x="8826" y="6029"/>
                      <a:pt x="8826" y="4129"/>
                    </a:cubicBezTo>
                    <a:cubicBezTo>
                      <a:pt x="8712" y="2028"/>
                      <a:pt x="7173" y="81"/>
                      <a:pt x="4417" y="1"/>
                    </a:cubicBezTo>
                    <a:cubicBezTo>
                      <a:pt x="1653" y="81"/>
                      <a:pt x="114" y="2028"/>
                      <a:pt x="1" y="4129"/>
                    </a:cubicBezTo>
                    <a:cubicBezTo>
                      <a:pt x="1" y="6029"/>
                      <a:pt x="1653" y="7019"/>
                      <a:pt x="4417" y="7066"/>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03" name="Google Shape;5038;p76"/>
              <p:cNvSpPr/>
              <p:nvPr/>
            </p:nvSpPr>
            <p:spPr>
              <a:xfrm>
                <a:off x="5276650" y="4103200"/>
                <a:ext cx="24450" cy="6875"/>
              </a:xfrm>
              <a:custGeom>
                <a:avLst/>
                <a:gdLst/>
                <a:ahLst/>
                <a:cxnLst/>
                <a:rect l="l" t="t" r="r" b="b"/>
                <a:pathLst>
                  <a:path w="978" h="275" extrusionOk="0">
                    <a:moveTo>
                      <a:pt x="14" y="81"/>
                    </a:moveTo>
                    <a:cubicBezTo>
                      <a:pt x="81" y="148"/>
                      <a:pt x="155" y="194"/>
                      <a:pt x="235" y="228"/>
                    </a:cubicBezTo>
                    <a:cubicBezTo>
                      <a:pt x="315" y="255"/>
                      <a:pt x="396" y="275"/>
                      <a:pt x="482" y="275"/>
                    </a:cubicBezTo>
                    <a:cubicBezTo>
                      <a:pt x="569" y="275"/>
                      <a:pt x="656" y="255"/>
                      <a:pt x="737" y="221"/>
                    </a:cubicBezTo>
                    <a:cubicBezTo>
                      <a:pt x="824" y="188"/>
                      <a:pt x="897" y="134"/>
                      <a:pt x="964" y="67"/>
                    </a:cubicBezTo>
                    <a:cubicBezTo>
                      <a:pt x="978" y="54"/>
                      <a:pt x="978" y="27"/>
                      <a:pt x="964" y="14"/>
                    </a:cubicBezTo>
                    <a:cubicBezTo>
                      <a:pt x="951" y="0"/>
                      <a:pt x="924" y="0"/>
                      <a:pt x="911" y="14"/>
                    </a:cubicBezTo>
                    <a:cubicBezTo>
                      <a:pt x="850" y="74"/>
                      <a:pt x="784" y="121"/>
                      <a:pt x="710" y="154"/>
                    </a:cubicBezTo>
                    <a:cubicBezTo>
                      <a:pt x="636" y="181"/>
                      <a:pt x="556" y="201"/>
                      <a:pt x="482" y="201"/>
                    </a:cubicBezTo>
                    <a:cubicBezTo>
                      <a:pt x="409" y="201"/>
                      <a:pt x="329" y="181"/>
                      <a:pt x="262" y="154"/>
                    </a:cubicBezTo>
                    <a:cubicBezTo>
                      <a:pt x="188" y="127"/>
                      <a:pt x="121" y="87"/>
                      <a:pt x="68" y="27"/>
                    </a:cubicBezTo>
                    <a:cubicBezTo>
                      <a:pt x="48" y="14"/>
                      <a:pt x="28" y="14"/>
                      <a:pt x="14" y="27"/>
                    </a:cubicBezTo>
                    <a:cubicBezTo>
                      <a:pt x="1" y="47"/>
                      <a:pt x="1" y="67"/>
                      <a:pt x="14" y="81"/>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104" name="Google Shape;5039;p76"/>
              <p:cNvSpPr/>
              <p:nvPr/>
            </p:nvSpPr>
            <p:spPr>
              <a:xfrm>
                <a:off x="5299075" y="4103025"/>
                <a:ext cx="24450" cy="6725"/>
              </a:xfrm>
              <a:custGeom>
                <a:avLst/>
                <a:gdLst/>
                <a:ahLst/>
                <a:cxnLst/>
                <a:rect l="l" t="t" r="r" b="b"/>
                <a:pathLst>
                  <a:path w="978" h="269" extrusionOk="0">
                    <a:moveTo>
                      <a:pt x="14" y="81"/>
                    </a:moveTo>
                    <a:cubicBezTo>
                      <a:pt x="81" y="141"/>
                      <a:pt x="154" y="188"/>
                      <a:pt x="234" y="221"/>
                    </a:cubicBezTo>
                    <a:cubicBezTo>
                      <a:pt x="315" y="255"/>
                      <a:pt x="395" y="268"/>
                      <a:pt x="482" y="268"/>
                    </a:cubicBezTo>
                    <a:cubicBezTo>
                      <a:pt x="569" y="268"/>
                      <a:pt x="656" y="255"/>
                      <a:pt x="743" y="215"/>
                    </a:cubicBezTo>
                    <a:cubicBezTo>
                      <a:pt x="823" y="181"/>
                      <a:pt x="897" y="134"/>
                      <a:pt x="964" y="68"/>
                    </a:cubicBezTo>
                    <a:cubicBezTo>
                      <a:pt x="977" y="47"/>
                      <a:pt x="977" y="27"/>
                      <a:pt x="964" y="14"/>
                    </a:cubicBezTo>
                    <a:cubicBezTo>
                      <a:pt x="950" y="1"/>
                      <a:pt x="924" y="1"/>
                      <a:pt x="910" y="14"/>
                    </a:cubicBezTo>
                    <a:cubicBezTo>
                      <a:pt x="850" y="74"/>
                      <a:pt x="783" y="121"/>
                      <a:pt x="710" y="148"/>
                    </a:cubicBezTo>
                    <a:cubicBezTo>
                      <a:pt x="636" y="181"/>
                      <a:pt x="562" y="195"/>
                      <a:pt x="482" y="195"/>
                    </a:cubicBezTo>
                    <a:cubicBezTo>
                      <a:pt x="408" y="195"/>
                      <a:pt x="335" y="181"/>
                      <a:pt x="261" y="155"/>
                    </a:cubicBezTo>
                    <a:cubicBezTo>
                      <a:pt x="194" y="121"/>
                      <a:pt x="127" y="81"/>
                      <a:pt x="67" y="27"/>
                    </a:cubicBezTo>
                    <a:cubicBezTo>
                      <a:pt x="54" y="14"/>
                      <a:pt x="27" y="14"/>
                      <a:pt x="14" y="27"/>
                    </a:cubicBezTo>
                    <a:cubicBezTo>
                      <a:pt x="0" y="41"/>
                      <a:pt x="0" y="61"/>
                      <a:pt x="14" y="81"/>
                    </a:cubicBezTo>
                    <a:close/>
                  </a:path>
                </a:pathLst>
              </a:custGeom>
              <a:solidFill>
                <a:srgbClr val="421915"/>
              </a:solidFill>
              <a:ln>
                <a:noFill/>
              </a:ln>
            </p:spPr>
            <p:txBody>
              <a:bodyPr spcFirstLastPara="1" wrap="square" lIns="91425" tIns="91425" rIns="91425" bIns="91425" anchor="ctr" anchorCtr="0">
                <a:noAutofit/>
              </a:bodyPr>
              <a:lstStyle/>
              <a:p>
                <a:endParaRPr/>
              </a:p>
            </p:txBody>
          </p:sp>
          <p:sp>
            <p:nvSpPr>
              <p:cNvPr id="105" name="Google Shape;5040;p76"/>
              <p:cNvSpPr/>
              <p:nvPr/>
            </p:nvSpPr>
            <p:spPr>
              <a:xfrm>
                <a:off x="5298900" y="4088975"/>
                <a:ext cx="2200" cy="15750"/>
              </a:xfrm>
              <a:custGeom>
                <a:avLst/>
                <a:gdLst/>
                <a:ahLst/>
                <a:cxnLst/>
                <a:rect l="l" t="t" r="r" b="b"/>
                <a:pathLst>
                  <a:path w="88" h="630" extrusionOk="0">
                    <a:moveTo>
                      <a:pt x="88" y="630"/>
                    </a:moveTo>
                    <a:lnTo>
                      <a:pt x="1" y="630"/>
                    </a:lnTo>
                    <a:lnTo>
                      <a:pt x="1" y="1"/>
                    </a:lnTo>
                    <a:lnTo>
                      <a:pt x="88" y="1"/>
                    </a:ln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106" name="Google Shape;5041;p76"/>
              <p:cNvSpPr/>
              <p:nvPr/>
            </p:nvSpPr>
            <p:spPr>
              <a:xfrm>
                <a:off x="5280850" y="4067075"/>
                <a:ext cx="38475" cy="31800"/>
              </a:xfrm>
              <a:custGeom>
                <a:avLst/>
                <a:gdLst/>
                <a:ahLst/>
                <a:cxnLst/>
                <a:rect l="l" t="t" r="r" b="b"/>
                <a:pathLst>
                  <a:path w="1539" h="1272" extrusionOk="0">
                    <a:moveTo>
                      <a:pt x="20" y="609"/>
                    </a:moveTo>
                    <a:cubicBezTo>
                      <a:pt x="27" y="923"/>
                      <a:pt x="502" y="1271"/>
                      <a:pt x="769" y="1258"/>
                    </a:cubicBezTo>
                    <a:cubicBezTo>
                      <a:pt x="1037" y="1271"/>
                      <a:pt x="1512" y="923"/>
                      <a:pt x="1519" y="609"/>
                    </a:cubicBezTo>
                    <a:cubicBezTo>
                      <a:pt x="1539" y="0"/>
                      <a:pt x="0" y="0"/>
                      <a:pt x="20" y="609"/>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107" name="Google Shape;5042;p76"/>
              <p:cNvSpPr/>
              <p:nvPr/>
            </p:nvSpPr>
            <p:spPr>
              <a:xfrm>
                <a:off x="5236850" y="4052175"/>
                <a:ext cx="26775" cy="25950"/>
              </a:xfrm>
              <a:custGeom>
                <a:avLst/>
                <a:gdLst/>
                <a:ahLst/>
                <a:cxnLst/>
                <a:rect l="l" t="t" r="r" b="b"/>
                <a:pathLst>
                  <a:path w="1071" h="1038" extrusionOk="0">
                    <a:moveTo>
                      <a:pt x="1071" y="523"/>
                    </a:moveTo>
                    <a:cubicBezTo>
                      <a:pt x="1071" y="810"/>
                      <a:pt x="837" y="1038"/>
                      <a:pt x="536" y="1038"/>
                    </a:cubicBezTo>
                    <a:cubicBezTo>
                      <a:pt x="241" y="1038"/>
                      <a:pt x="0" y="810"/>
                      <a:pt x="0" y="523"/>
                    </a:cubicBezTo>
                    <a:cubicBezTo>
                      <a:pt x="0" y="235"/>
                      <a:pt x="241" y="1"/>
                      <a:pt x="536" y="1"/>
                    </a:cubicBezTo>
                    <a:cubicBezTo>
                      <a:pt x="837" y="1"/>
                      <a:pt x="1071" y="235"/>
                      <a:pt x="1071" y="523"/>
                    </a:cubicBezTo>
                    <a:close/>
                  </a:path>
                </a:pathLst>
              </a:custGeom>
              <a:solidFill>
                <a:srgbClr val="F8F0D9"/>
              </a:solidFill>
              <a:ln>
                <a:noFill/>
              </a:ln>
            </p:spPr>
            <p:txBody>
              <a:bodyPr spcFirstLastPara="1" wrap="square" lIns="91425" tIns="91425" rIns="91425" bIns="91425" anchor="ctr" anchorCtr="0">
                <a:noAutofit/>
              </a:bodyPr>
              <a:lstStyle/>
              <a:p>
                <a:endParaRPr/>
              </a:p>
            </p:txBody>
          </p:sp>
          <p:sp>
            <p:nvSpPr>
              <p:cNvPr id="108" name="Google Shape;5043;p76"/>
              <p:cNvSpPr/>
              <p:nvPr/>
            </p:nvSpPr>
            <p:spPr>
              <a:xfrm>
                <a:off x="5237675" y="4049850"/>
                <a:ext cx="25950" cy="25950"/>
              </a:xfrm>
              <a:custGeom>
                <a:avLst/>
                <a:gdLst/>
                <a:ahLst/>
                <a:cxnLst/>
                <a:rect l="l" t="t" r="r" b="b"/>
                <a:pathLst>
                  <a:path w="1038" h="1038" extrusionOk="0">
                    <a:moveTo>
                      <a:pt x="1038" y="522"/>
                    </a:moveTo>
                    <a:cubicBezTo>
                      <a:pt x="1038" y="810"/>
                      <a:pt x="810" y="1037"/>
                      <a:pt x="523" y="1037"/>
                    </a:cubicBezTo>
                    <a:cubicBezTo>
                      <a:pt x="235" y="1037"/>
                      <a:pt x="1" y="810"/>
                      <a:pt x="1" y="522"/>
                    </a:cubicBezTo>
                    <a:cubicBezTo>
                      <a:pt x="1" y="234"/>
                      <a:pt x="235" y="0"/>
                      <a:pt x="523" y="0"/>
                    </a:cubicBezTo>
                    <a:cubicBezTo>
                      <a:pt x="810" y="0"/>
                      <a:pt x="1038" y="234"/>
                      <a:pt x="1038" y="522"/>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109" name="Google Shape;5044;p76"/>
              <p:cNvSpPr/>
              <p:nvPr/>
            </p:nvSpPr>
            <p:spPr>
              <a:xfrm>
                <a:off x="5247225" y="4051850"/>
                <a:ext cx="11050" cy="11050"/>
              </a:xfrm>
              <a:custGeom>
                <a:avLst/>
                <a:gdLst/>
                <a:ahLst/>
                <a:cxnLst/>
                <a:rect l="l" t="t" r="r" b="b"/>
                <a:pathLst>
                  <a:path w="442" h="442" extrusionOk="0">
                    <a:moveTo>
                      <a:pt x="442" y="221"/>
                    </a:moveTo>
                    <a:cubicBezTo>
                      <a:pt x="442" y="342"/>
                      <a:pt x="341" y="442"/>
                      <a:pt x="221" y="442"/>
                    </a:cubicBezTo>
                    <a:cubicBezTo>
                      <a:pt x="101" y="442"/>
                      <a:pt x="0" y="342"/>
                      <a:pt x="0" y="221"/>
                    </a:cubicBezTo>
                    <a:cubicBezTo>
                      <a:pt x="0" y="101"/>
                      <a:pt x="101" y="0"/>
                      <a:pt x="221" y="0"/>
                    </a:cubicBezTo>
                    <a:cubicBezTo>
                      <a:pt x="341" y="0"/>
                      <a:pt x="442" y="101"/>
                      <a:pt x="442" y="22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10" name="Google Shape;5045;p76"/>
              <p:cNvSpPr/>
              <p:nvPr/>
            </p:nvSpPr>
            <p:spPr>
              <a:xfrm>
                <a:off x="5333025" y="4052175"/>
                <a:ext cx="26950" cy="25950"/>
              </a:xfrm>
              <a:custGeom>
                <a:avLst/>
                <a:gdLst/>
                <a:ahLst/>
                <a:cxnLst/>
                <a:rect l="l" t="t" r="r" b="b"/>
                <a:pathLst>
                  <a:path w="1078" h="1038" extrusionOk="0">
                    <a:moveTo>
                      <a:pt x="1078" y="523"/>
                    </a:moveTo>
                    <a:cubicBezTo>
                      <a:pt x="1078" y="810"/>
                      <a:pt x="837" y="1038"/>
                      <a:pt x="536" y="1038"/>
                    </a:cubicBezTo>
                    <a:cubicBezTo>
                      <a:pt x="241" y="1038"/>
                      <a:pt x="1" y="810"/>
                      <a:pt x="1" y="523"/>
                    </a:cubicBezTo>
                    <a:cubicBezTo>
                      <a:pt x="1" y="235"/>
                      <a:pt x="241" y="1"/>
                      <a:pt x="536" y="1"/>
                    </a:cubicBezTo>
                    <a:cubicBezTo>
                      <a:pt x="837" y="1"/>
                      <a:pt x="1078" y="235"/>
                      <a:pt x="1078" y="523"/>
                    </a:cubicBezTo>
                    <a:close/>
                  </a:path>
                </a:pathLst>
              </a:custGeom>
              <a:solidFill>
                <a:srgbClr val="F8F0D9"/>
              </a:solidFill>
              <a:ln>
                <a:noFill/>
              </a:ln>
            </p:spPr>
            <p:txBody>
              <a:bodyPr spcFirstLastPara="1" wrap="square" lIns="91425" tIns="91425" rIns="91425" bIns="91425" anchor="ctr" anchorCtr="0">
                <a:noAutofit/>
              </a:bodyPr>
              <a:lstStyle/>
              <a:p>
                <a:endParaRPr/>
              </a:p>
            </p:txBody>
          </p:sp>
          <p:sp>
            <p:nvSpPr>
              <p:cNvPr id="111" name="Google Shape;5046;p76"/>
              <p:cNvSpPr/>
              <p:nvPr/>
            </p:nvSpPr>
            <p:spPr>
              <a:xfrm>
                <a:off x="5333850" y="4049850"/>
                <a:ext cx="26125" cy="25950"/>
              </a:xfrm>
              <a:custGeom>
                <a:avLst/>
                <a:gdLst/>
                <a:ahLst/>
                <a:cxnLst/>
                <a:rect l="l" t="t" r="r" b="b"/>
                <a:pathLst>
                  <a:path w="1045" h="1038" extrusionOk="0">
                    <a:moveTo>
                      <a:pt x="1045" y="522"/>
                    </a:moveTo>
                    <a:cubicBezTo>
                      <a:pt x="1045" y="810"/>
                      <a:pt x="811" y="1037"/>
                      <a:pt x="523" y="1037"/>
                    </a:cubicBezTo>
                    <a:cubicBezTo>
                      <a:pt x="235" y="1037"/>
                      <a:pt x="1" y="810"/>
                      <a:pt x="1" y="522"/>
                    </a:cubicBezTo>
                    <a:cubicBezTo>
                      <a:pt x="1" y="234"/>
                      <a:pt x="235" y="0"/>
                      <a:pt x="523" y="0"/>
                    </a:cubicBezTo>
                    <a:cubicBezTo>
                      <a:pt x="811" y="0"/>
                      <a:pt x="1045" y="234"/>
                      <a:pt x="1045" y="522"/>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112" name="Google Shape;5047;p76"/>
              <p:cNvSpPr/>
              <p:nvPr/>
            </p:nvSpPr>
            <p:spPr>
              <a:xfrm>
                <a:off x="5343400" y="4051850"/>
                <a:ext cx="11050" cy="11050"/>
              </a:xfrm>
              <a:custGeom>
                <a:avLst/>
                <a:gdLst/>
                <a:ahLst/>
                <a:cxnLst/>
                <a:rect l="l" t="t" r="r" b="b"/>
                <a:pathLst>
                  <a:path w="442" h="442" extrusionOk="0">
                    <a:moveTo>
                      <a:pt x="442" y="221"/>
                    </a:moveTo>
                    <a:cubicBezTo>
                      <a:pt x="442" y="342"/>
                      <a:pt x="342" y="442"/>
                      <a:pt x="221" y="442"/>
                    </a:cubicBezTo>
                    <a:cubicBezTo>
                      <a:pt x="101" y="442"/>
                      <a:pt x="0" y="342"/>
                      <a:pt x="0" y="221"/>
                    </a:cubicBezTo>
                    <a:cubicBezTo>
                      <a:pt x="0" y="101"/>
                      <a:pt x="101" y="0"/>
                      <a:pt x="221" y="0"/>
                    </a:cubicBezTo>
                    <a:cubicBezTo>
                      <a:pt x="342" y="0"/>
                      <a:pt x="442" y="101"/>
                      <a:pt x="442" y="22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13" name="Google Shape;5048;p76"/>
              <p:cNvSpPr/>
              <p:nvPr/>
            </p:nvSpPr>
            <p:spPr>
              <a:xfrm>
                <a:off x="5225150" y="4081775"/>
                <a:ext cx="36650" cy="34325"/>
              </a:xfrm>
              <a:custGeom>
                <a:avLst/>
                <a:gdLst/>
                <a:ahLst/>
                <a:cxnLst/>
                <a:rect l="l" t="t" r="r" b="b"/>
                <a:pathLst>
                  <a:path w="1466" h="1373" extrusionOk="0">
                    <a:moveTo>
                      <a:pt x="729" y="1"/>
                    </a:moveTo>
                    <a:cubicBezTo>
                      <a:pt x="328" y="1"/>
                      <a:pt x="0" y="309"/>
                      <a:pt x="0" y="683"/>
                    </a:cubicBezTo>
                    <a:cubicBezTo>
                      <a:pt x="0" y="1065"/>
                      <a:pt x="328" y="1373"/>
                      <a:pt x="729" y="1373"/>
                    </a:cubicBezTo>
                    <a:cubicBezTo>
                      <a:pt x="1137" y="1373"/>
                      <a:pt x="1465" y="1065"/>
                      <a:pt x="1465" y="683"/>
                    </a:cubicBezTo>
                    <a:cubicBezTo>
                      <a:pt x="1465" y="309"/>
                      <a:pt x="1137" y="1"/>
                      <a:pt x="729"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114" name="Google Shape;5049;p76"/>
              <p:cNvSpPr/>
              <p:nvPr/>
            </p:nvSpPr>
            <p:spPr>
              <a:xfrm>
                <a:off x="5335025" y="4082125"/>
                <a:ext cx="36675" cy="34300"/>
              </a:xfrm>
              <a:custGeom>
                <a:avLst/>
                <a:gdLst/>
                <a:ahLst/>
                <a:cxnLst/>
                <a:rect l="l" t="t" r="r" b="b"/>
                <a:pathLst>
                  <a:path w="1467" h="1372" extrusionOk="0">
                    <a:moveTo>
                      <a:pt x="730" y="0"/>
                    </a:moveTo>
                    <a:cubicBezTo>
                      <a:pt x="329" y="0"/>
                      <a:pt x="1" y="308"/>
                      <a:pt x="1" y="683"/>
                    </a:cubicBezTo>
                    <a:cubicBezTo>
                      <a:pt x="1" y="1064"/>
                      <a:pt x="329" y="1372"/>
                      <a:pt x="730" y="1372"/>
                    </a:cubicBezTo>
                    <a:cubicBezTo>
                      <a:pt x="1138" y="1372"/>
                      <a:pt x="1466" y="1064"/>
                      <a:pt x="1466" y="683"/>
                    </a:cubicBezTo>
                    <a:cubicBezTo>
                      <a:pt x="1466" y="308"/>
                      <a:pt x="1138" y="0"/>
                      <a:pt x="730" y="0"/>
                    </a:cubicBezTo>
                    <a:close/>
                  </a:path>
                </a:pathLst>
              </a:custGeom>
              <a:solidFill>
                <a:schemeClr val="lt1"/>
              </a:solidFill>
              <a:ln>
                <a:noFill/>
              </a:ln>
            </p:spPr>
            <p:txBody>
              <a:bodyPr spcFirstLastPara="1" wrap="square" lIns="91425" tIns="91425" rIns="91425" bIns="91425" anchor="ctr" anchorCtr="0">
                <a:noAutofit/>
              </a:bodyPr>
              <a:lstStyle/>
              <a:p>
                <a:endParaRPr/>
              </a:p>
            </p:txBody>
          </p:sp>
        </p:grpSp>
      </p:grpSp>
    </p:spTree>
    <p:extLst>
      <p:ext uri="{BB962C8B-B14F-4D97-AF65-F5344CB8AC3E}">
        <p14:creationId xmlns:p14="http://schemas.microsoft.com/office/powerpoint/2010/main" val="344619431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Content Placeholder 13"/>
          <p:cNvPicPr>
            <a:picLocks noGrp="1" noChangeAspect="1"/>
          </p:cNvPicPr>
          <p:nvPr>
            <p:ph idx="1"/>
          </p:nvPr>
        </p:nvPicPr>
        <p:blipFill>
          <a:blip r:embed="rId2"/>
          <a:stretch>
            <a:fillRect/>
          </a:stretch>
        </p:blipFill>
        <p:spPr>
          <a:xfrm>
            <a:off x="798195" y="461010"/>
            <a:ext cx="10847070" cy="619442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advClick="0">
        <p:cover dir="d"/>
      </p:transition>
    </mc:Choice>
    <mc:Fallback xmlns="">
      <p:transition spd="slow" advClick="0">
        <p:cover dir="d"/>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 22"/>
          <p:cNvPicPr>
            <a:picLocks noChangeAspect="1"/>
          </p:cNvPicPr>
          <p:nvPr/>
        </p:nvPicPr>
        <p:blipFill rotWithShape="1">
          <a:blip r:embed="rId4" cstate="print">
            <a:extLst>
              <a:ext uri="{28A0092B-C50C-407E-A947-70E740481C1C}">
                <a14:useLocalDpi xmlns:a14="http://schemas.microsoft.com/office/drawing/2010/main" val="0"/>
              </a:ext>
            </a:extLst>
          </a:blip>
          <a:srcRect l="53606" t="-1143" r="26891" b="81649"/>
          <a:stretch>
            <a:fillRect/>
          </a:stretch>
        </p:blipFill>
        <p:spPr>
          <a:xfrm>
            <a:off x="9418174" y="-61878"/>
            <a:ext cx="2346661" cy="979237"/>
          </a:xfrm>
          <a:prstGeom prst="rect">
            <a:avLst/>
          </a:prstGeom>
        </p:spPr>
      </p:pic>
      <p:pic>
        <p:nvPicPr>
          <p:cNvPr id="5" name="Content Placeholder 4"/>
          <p:cNvPicPr>
            <a:picLocks noGrp="1" noChangeAspect="1"/>
          </p:cNvPicPr>
          <p:nvPr>
            <p:ph sz="half" idx="1"/>
          </p:nvPr>
        </p:nvPicPr>
        <p:blipFill>
          <a:blip r:embed="rId5"/>
          <a:stretch>
            <a:fillRect/>
          </a:stretch>
        </p:blipFill>
        <p:spPr>
          <a:xfrm>
            <a:off x="1362710" y="122555"/>
            <a:ext cx="10829290" cy="6735445"/>
          </a:xfrm>
          <a:prstGeom prst="rect">
            <a:avLst/>
          </a:prstGeom>
        </p:spPr>
      </p:pic>
      <p:pic>
        <p:nvPicPr>
          <p:cNvPr id="7" name="图片 21"/>
          <p:cNvPicPr>
            <a:picLocks noGrp="1" noChangeAspect="1"/>
          </p:cNvPicPr>
          <p:nvPr>
            <p:ph sz="half" idx="2"/>
          </p:nvPr>
        </p:nvPicPr>
        <p:blipFill>
          <a:blip r:embed="rId6">
            <a:extLst>
              <a:ext uri="{BEBA8EAE-BF5A-486C-A8C5-ECC9F3942E4B}">
                <a14:imgProps xmlns:a14="http://schemas.microsoft.com/office/drawing/2010/main">
                  <a14:imgLayer r:embed="rId7">
                    <a14:imgEffect>
                      <a14:backgroundRemoval t="4274" b="93910" l="9370" r="89984">
                        <a14:foregroundMark x1="40065" y1="4487" x2="49758" y2="6090"/>
                        <a14:foregroundMark x1="23425" y1="11218" x2="22940" y2="14423"/>
                        <a14:foregroundMark x1="24071" y1="12073" x2="26010" y2="11645"/>
                        <a14:foregroundMark x1="15186" y1="75962" x2="25687" y2="79594"/>
                        <a14:foregroundMark x1="25687" y1="79594" x2="25687" y2="79594"/>
                        <a14:foregroundMark x1="46527" y1="93162" x2="46527" y2="94017"/>
                        <a14:foregroundMark x1="9370" y1="76603" x2="9370" y2="81944"/>
                      </a14:backgroundRemoval>
                    </a14:imgEffect>
                  </a14:imgLayer>
                </a14:imgProps>
              </a:ext>
              <a:ext uri="{28A0092B-C50C-407E-A947-70E740481C1C}">
                <a14:useLocalDpi xmlns:a14="http://schemas.microsoft.com/office/drawing/2010/main" val="0"/>
              </a:ext>
            </a:extLst>
          </a:blip>
          <a:stretch>
            <a:fillRect/>
          </a:stretch>
        </p:blipFill>
        <p:spPr>
          <a:xfrm>
            <a:off x="0" y="122555"/>
            <a:ext cx="2877820" cy="689546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advClick="0">
        <p:wipe/>
      </p:transition>
    </mc:Choice>
    <mc:Fallback xmlns="">
      <p:transition spd="slow" advClick="0">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椭圆 3"/>
          <p:cNvSpPr/>
          <p:nvPr/>
        </p:nvSpPr>
        <p:spPr>
          <a:xfrm>
            <a:off x="3297693" y="4128719"/>
            <a:ext cx="2288055" cy="2288055"/>
          </a:xfrm>
          <a:prstGeom prst="ellipse">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椭圆 4"/>
          <p:cNvSpPr/>
          <p:nvPr/>
        </p:nvSpPr>
        <p:spPr>
          <a:xfrm>
            <a:off x="66716" y="4312165"/>
            <a:ext cx="2104609" cy="2104609"/>
          </a:xfrm>
          <a:prstGeom prst="ellipse">
            <a:avLst/>
          </a:prstGeom>
          <a:noFill/>
          <a:ln w="38100">
            <a:solidFill>
              <a:srgbClr val="F7E3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椭圆 5"/>
          <p:cNvSpPr/>
          <p:nvPr/>
        </p:nvSpPr>
        <p:spPr>
          <a:xfrm>
            <a:off x="10441480" y="2696691"/>
            <a:ext cx="1615474" cy="1615474"/>
          </a:xfrm>
          <a:prstGeom prst="ellipse">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4" name="组合 23"/>
          <p:cNvGrpSpPr/>
          <p:nvPr/>
        </p:nvGrpSpPr>
        <p:grpSpPr>
          <a:xfrm>
            <a:off x="1295400" y="105410"/>
            <a:ext cx="9753600" cy="6753225"/>
            <a:chOff x="3084810" y="-335112"/>
            <a:chExt cx="5809496" cy="5760000"/>
          </a:xfrm>
        </p:grpSpPr>
        <p:grpSp>
          <p:nvGrpSpPr>
            <p:cNvPr id="17" name="组合 16"/>
            <p:cNvGrpSpPr/>
            <p:nvPr/>
          </p:nvGrpSpPr>
          <p:grpSpPr>
            <a:xfrm>
              <a:off x="3297693" y="-335112"/>
              <a:ext cx="5596613" cy="5760000"/>
              <a:chOff x="3297693" y="-335112"/>
              <a:chExt cx="5596613" cy="5760000"/>
            </a:xfrm>
          </p:grpSpPr>
          <p:cxnSp>
            <p:nvCxnSpPr>
              <p:cNvPr id="16" name="直接连接符 15"/>
              <p:cNvCxnSpPr/>
              <p:nvPr/>
            </p:nvCxnSpPr>
            <p:spPr>
              <a:xfrm>
                <a:off x="6154058" y="-335112"/>
                <a:ext cx="0" cy="5760000"/>
              </a:xfrm>
              <a:prstGeom prst="line">
                <a:avLst/>
              </a:prstGeom>
              <a:ln w="76200" cap="rnd">
                <a:solidFill>
                  <a:srgbClr val="F7E3AD"/>
                </a:solidFill>
              </a:ln>
            </p:spPr>
            <p:style>
              <a:lnRef idx="1">
                <a:schemeClr val="accent1"/>
              </a:lnRef>
              <a:fillRef idx="0">
                <a:schemeClr val="accent1"/>
              </a:fillRef>
              <a:effectRef idx="0">
                <a:schemeClr val="accent1"/>
              </a:effectRef>
              <a:fontRef idx="minor">
                <a:schemeClr val="tx1"/>
              </a:fontRef>
            </p:style>
          </p:cxnSp>
          <p:pic>
            <p:nvPicPr>
              <p:cNvPr id="13" name="图片 12"/>
              <p:cNvPicPr>
                <a:picLocks noChangeAspect="1"/>
              </p:cNvPicPr>
              <p:nvPr/>
            </p:nvPicPr>
            <p:blipFill rotWithShape="1">
              <a:blip r:embed="rId4"/>
              <a:srcRect t="48492"/>
              <a:stretch>
                <a:fillRect/>
              </a:stretch>
            </p:blipFill>
            <p:spPr>
              <a:xfrm>
                <a:off x="3297693" y="2256270"/>
                <a:ext cx="5596613" cy="2885850"/>
              </a:xfrm>
              <a:prstGeom prst="rect">
                <a:avLst/>
              </a:prstGeom>
            </p:spPr>
          </p:pic>
        </p:grpSp>
        <p:pic>
          <p:nvPicPr>
            <p:cNvPr id="7" name="图片 6"/>
            <p:cNvPicPr>
              <a:picLocks noChangeAspect="1"/>
            </p:cNvPicPr>
            <p:nvPr/>
          </p:nvPicPr>
          <p:blipFill>
            <a:blip r:embed="rId5" cstate="print">
              <a:extLst>
                <a:ext uri="{BEBA8EAE-BF5A-486C-A8C5-ECC9F3942E4B}">
                  <a14:imgProps xmlns:a14="http://schemas.microsoft.com/office/drawing/2010/main">
                    <a14:imgLayer r:embed="rId6">
                      <a14:imgEffect>
                        <a14:backgroundRemoval t="7243" b="95561" l="226" r="99266">
                          <a14:foregroundMark x1="16431" y1="13785" x2="20327" y2="37150"/>
                          <a14:foregroundMark x1="39921" y1="33178" x2="43422" y2="49065"/>
                          <a14:foregroundMark x1="55901" y1="12617" x2="55901" y2="27336"/>
                          <a14:foregroundMark x1="85545" y1="32710" x2="90683" y2="77804"/>
                          <a14:foregroundMark x1="93958" y1="35514" x2="97233" y2="58178"/>
                          <a14:foregroundMark x1="74534" y1="26636" x2="79616" y2="28271"/>
                          <a14:foregroundMark x1="76228" y1="80374" x2="79390" y2="63551"/>
                          <a14:foregroundMark x1="90006" y1="92523" x2="82778" y2="45794"/>
                          <a14:foregroundMark x1="93958" y1="84813" x2="89723" y2="80374"/>
                          <a14:foregroundMark x1="95652" y1="27336" x2="282" y2="15888"/>
                          <a14:foregroundMark x1="14568" y1="7710" x2="21287" y2="10514"/>
                          <a14:foregroundMark x1="46979" y1="10514" x2="48278" y2="17523"/>
                          <a14:foregroundMark x1="45398" y1="13084" x2="53473" y2="3505"/>
                          <a14:foregroundMark x1="53473" y1="3505" x2="62055" y2="14720"/>
                          <a14:foregroundMark x1="62055" y1="14720" x2="44156" y2="29907"/>
                          <a14:foregroundMark x1="44156" y1="29907" x2="45680" y2="7243"/>
                          <a14:foregroundMark x1="99209" y1="50000" x2="565" y2="68692"/>
                          <a14:foregroundMark x1="565" y1="68692" x2="734" y2="27336"/>
                          <a14:foregroundMark x1="734" y1="27336" x2="9034" y2="5140"/>
                          <a14:foregroundMark x1="9034" y1="5140" x2="28176" y2="234"/>
                          <a14:foregroundMark x1="28176" y1="234" x2="99774" y2="1168"/>
                          <a14:foregroundMark x1="99774" y1="1168" x2="99322" y2="48131"/>
                          <a14:foregroundMark x1="99322" y1="48131" x2="90175" y2="56776"/>
                          <a14:foregroundMark x1="90175" y1="56776" x2="86957" y2="50701"/>
                          <a14:foregroundMark x1="30322" y1="26168" x2="29136" y2="37150"/>
                          <a14:foregroundMark x1="2146" y1="13785" x2="3670" y2="47196"/>
                          <a14:foregroundMark x1="3670" y1="47196" x2="10446" y2="71028"/>
                          <a14:foregroundMark x1="10446" y1="71028" x2="12366" y2="73364"/>
                          <a14:foregroundMark x1="10277" y1="52804" x2="10277" y2="45794"/>
                          <a14:foregroundMark x1="31508" y1="27336" x2="39582" y2="13084"/>
                          <a14:foregroundMark x1="39582" y1="13084" x2="43704" y2="13084"/>
                          <a14:foregroundMark x1="51158" y1="26168" x2="42801" y2="28037"/>
                          <a14:foregroundMark x1="42801" y1="28037" x2="27612" y2="62617"/>
                          <a14:foregroundMark x1="27612" y1="62617" x2="33879" y2="85981"/>
                          <a14:foregroundMark x1="33879" y1="85981" x2="42518" y2="86449"/>
                          <a14:foregroundMark x1="42518" y1="86449" x2="67024" y2="84346"/>
                          <a14:foregroundMark x1="67024" y1="84346" x2="79503" y2="84346"/>
                          <a14:foregroundMark x1="79503" y1="84346" x2="97233" y2="81075"/>
                          <a14:foregroundMark x1="97233" y1="81075" x2="95088" y2="43458"/>
                          <a14:foregroundMark x1="95088" y1="43458" x2="85432" y2="37150"/>
                          <a14:foregroundMark x1="64427" y1="26636" x2="58667" y2="53972"/>
                          <a14:foregroundMark x1="58667" y1="53972" x2="58667" y2="54907"/>
                          <a14:foregroundMark x1="94579" y1="84813" x2="91417" y2="95561"/>
                          <a14:foregroundMark x1="51553" y1="37150" x2="53924" y2="45093"/>
                          <a14:foregroundMark x1="56973" y1="42991" x2="59063" y2="49065"/>
                          <a14:foregroundMark x1="48278" y1="59346" x2="51835" y2="45794"/>
                          <a14:foregroundMark x1="47883" y1="32243" x2="46979" y2="56075"/>
                          <a14:foregroundMark x1="50367" y1="47430" x2="48842" y2="54907"/>
                          <a14:foregroundMark x1="18102" y1="77255" x2="19198" y2="71262"/>
                          <a14:foregroundMark x1="12366" y1="81542" x2="12971" y2="82201"/>
                          <a14:foregroundMark x1="16750" y1="77255" x2="14003" y2="67991"/>
                          <a14:foregroundMark x1="14003" y1="67991" x2="11971" y2="80374"/>
                          <a14:foregroundMark x1="9091" y1="22430" x2="10107" y2="46262"/>
                          <a14:foregroundMark x1="1863" y1="13084" x2="791" y2="22430"/>
                          <a14:foregroundMark x1="8413" y1="24065" x2="10898" y2="51168"/>
                          <a14:foregroundMark x1="8809" y1="21262" x2="9317" y2="45794"/>
                          <a14:foregroundMark x1="29305" y1="76168" x2="28684" y2="87850"/>
                          <a14:foregroundMark x1="22078" y1="78037" x2="23433" y2="85280"/>
                          <a14:foregroundMark x1="83286" y1="86449" x2="85601" y2="88785"/>
                          <a14:foregroundMark x1="94918" y1="87850" x2="93902" y2="92056"/>
                          <a14:foregroundMark x1="59458" y1="86916" x2="59797" y2="93224"/>
                          <a14:foregroundMark x1="14899" y1="78987" x2="18402" y2="79487"/>
                          <a14:foregroundMark x1="13156" y1="78738" x2="14106" y2="78874"/>
                          <a14:foregroundMark x1="19819" y1="73832" x2="19029" y2="77570"/>
                          <a14:foregroundMark x1="18690" y1="80140" x2="19819" y2="80140"/>
                          <a14:foregroundMark x1="21005" y1="77103" x2="19706" y2="74299"/>
                          <a14:backgroundMark x1="12503" y1="86288" x2="20440" y2="96028"/>
                          <a14:backgroundMark x1="12253" y1="85981" x2="12421" y2="86187"/>
                          <a14:backgroundMark x1="20440" y1="96028" x2="20553" y2="99766"/>
                          <a14:backgroundMark x1="15156" y1="86673" x2="19029" y2="89252"/>
                          <a14:backgroundMark x1="12931" y1="82477" x2="14455" y2="82009"/>
                          <a14:backgroundMark x1="17843" y1="82944" x2="18240" y2="83065"/>
                          <a14:backgroundMark x1="19255" y1="87383" x2="19819" y2="92056"/>
                          <a14:backgroundMark x1="19368" y1="85981" x2="13890" y2="83879"/>
                        </a14:backgroundRemoval>
                      </a14:imgEffect>
                    </a14:imgLayer>
                  </a14:imgProps>
                </a:ext>
                <a:ext uri="{28A0092B-C50C-407E-A947-70E740481C1C}">
                  <a14:useLocalDpi xmlns:a14="http://schemas.microsoft.com/office/drawing/2010/main" val="0"/>
                </a:ext>
              </a:extLst>
            </a:blip>
            <a:stretch>
              <a:fillRect/>
            </a:stretch>
          </p:blipFill>
          <p:spPr>
            <a:xfrm>
              <a:off x="3084810" y="1126386"/>
              <a:ext cx="5809496" cy="1403988"/>
            </a:xfrm>
            <a:prstGeom prst="rect">
              <a:avLst/>
            </a:prstGeom>
          </p:spPr>
        </p:pic>
      </p:grpSp>
      <p:sp>
        <p:nvSpPr>
          <p:cNvPr id="10" name="椭圆 9"/>
          <p:cNvSpPr/>
          <p:nvPr/>
        </p:nvSpPr>
        <p:spPr>
          <a:xfrm>
            <a:off x="10020674" y="3202741"/>
            <a:ext cx="1652476" cy="1652476"/>
          </a:xfrm>
          <a:prstGeom prst="ellipse">
            <a:avLst/>
          </a:prstGeom>
          <a:noFill/>
          <a:ln w="38100">
            <a:solidFill>
              <a:srgbClr val="F7E3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文本框 17"/>
          <p:cNvSpPr txBox="1"/>
          <p:nvPr/>
        </p:nvSpPr>
        <p:spPr>
          <a:xfrm>
            <a:off x="3643630" y="3706495"/>
            <a:ext cx="6082030" cy="768350"/>
          </a:xfrm>
          <a:prstGeom prst="rect">
            <a:avLst/>
          </a:prstGeom>
          <a:noFill/>
        </p:spPr>
        <p:txBody>
          <a:bodyPr wrap="square" rtlCol="0">
            <a:spAutoFit/>
          </a:bodyPr>
          <a:lstStyle/>
          <a:p>
            <a:pPr algn="ctr"/>
            <a:r>
              <a:rPr lang="en-US" altLang="zh-CN" sz="4400" b="1" i="1" dirty="0">
                <a:solidFill>
                  <a:srgbClr val="865B3E"/>
                </a:solidFill>
                <a:latin typeface="Times New Roman" panose="02020603050405020304" pitchFamily="18" charset="0"/>
                <a:cs typeface="Times New Roman" panose="02020603050405020304" pitchFamily="18" charset="0"/>
              </a:rPr>
              <a:t>Đọ</a:t>
            </a:r>
            <a:r>
              <a:rPr lang="vi-VN" altLang="en-US" sz="4400" b="1" i="1" dirty="0">
                <a:solidFill>
                  <a:srgbClr val="865B3E"/>
                </a:solidFill>
                <a:latin typeface="Times New Roman" panose="02020603050405020304" pitchFamily="18" charset="0"/>
                <a:cs typeface="Times New Roman" panose="02020603050405020304" pitchFamily="18" charset="0"/>
              </a:rPr>
              <a:t>c bài thơ 2 lượt</a:t>
            </a:r>
          </a:p>
        </p:txBody>
      </p:sp>
      <p:pic>
        <p:nvPicPr>
          <p:cNvPr id="19" name="图片 18"/>
          <p:cNvPicPr>
            <a:picLocks noChangeAspect="1"/>
          </p:cNvPicPr>
          <p:nvPr/>
        </p:nvPicPr>
        <p:blipFill rotWithShape="1">
          <a:blip r:embed="rId7" cstate="print">
            <a:extLst>
              <a:ext uri="{28A0092B-C50C-407E-A947-70E740481C1C}">
                <a14:useLocalDpi xmlns:a14="http://schemas.microsoft.com/office/drawing/2010/main" val="0"/>
              </a:ext>
            </a:extLst>
          </a:blip>
          <a:srcRect l="53606" t="-1143" r="26891" b="81649"/>
          <a:stretch>
            <a:fillRect/>
          </a:stretch>
        </p:blipFill>
        <p:spPr>
          <a:xfrm>
            <a:off x="9418174" y="-61878"/>
            <a:ext cx="2346661" cy="979237"/>
          </a:xfrm>
          <a:prstGeom prst="rect">
            <a:avLst/>
          </a:prstGeom>
        </p:spPr>
      </p:pic>
      <p:sp>
        <p:nvSpPr>
          <p:cNvPr id="22" name="椭圆 21"/>
          <p:cNvSpPr/>
          <p:nvPr/>
        </p:nvSpPr>
        <p:spPr>
          <a:xfrm>
            <a:off x="-409854" y="-345522"/>
            <a:ext cx="1183530" cy="1183530"/>
          </a:xfrm>
          <a:prstGeom prst="ellipse">
            <a:avLst/>
          </a:prstGeom>
          <a:solidFill>
            <a:srgbClr val="A5C0A4">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椭圆 22"/>
          <p:cNvSpPr/>
          <p:nvPr/>
        </p:nvSpPr>
        <p:spPr>
          <a:xfrm>
            <a:off x="181911" y="479246"/>
            <a:ext cx="717524" cy="717524"/>
          </a:xfrm>
          <a:prstGeom prst="ellipse">
            <a:avLst/>
          </a:prstGeom>
          <a:solidFill>
            <a:srgbClr val="F7E3AD">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500" autoRev="1" fill="hold">
                                          <p:stCondLst>
                                            <p:cond delay="0"/>
                                          </p:stCondLst>
                                        </p:cTn>
                                        <p:tgtEl>
                                          <p:spTgt spid="18"/>
                                        </p:tgtEl>
                                        <p:attrNameLst>
                                          <p:attrName>ppt_w</p:attrName>
                                        </p:attrNameLst>
                                      </p:cBhvr>
                                    </p:anim>
                                    <p:anim by="(#ppt_w*0.50)" calcmode="lin" valueType="num">
                                      <p:cBhvr>
                                        <p:cTn id="8" dur="500" decel="50000" autoRev="1" fill="hold">
                                          <p:stCondLst>
                                            <p:cond delay="0"/>
                                          </p:stCondLst>
                                        </p:cTn>
                                        <p:tgtEl>
                                          <p:spTgt spid="18"/>
                                        </p:tgtEl>
                                        <p:attrNameLst>
                                          <p:attrName>ppt_x</p:attrName>
                                        </p:attrNameLst>
                                      </p:cBhvr>
                                    </p:anim>
                                    <p:anim from="(-#ppt_h/2)" to="(#ppt_y)" calcmode="lin" valueType="num">
                                      <p:cBhvr>
                                        <p:cTn id="9" dur="1000" fill="hold">
                                          <p:stCondLst>
                                            <p:cond delay="0"/>
                                          </p:stCondLst>
                                        </p:cTn>
                                        <p:tgtEl>
                                          <p:spTgt spid="18"/>
                                        </p:tgtEl>
                                        <p:attrNameLst>
                                          <p:attrName>ppt_y</p:attrName>
                                        </p:attrNameLst>
                                      </p:cBhvr>
                                    </p:anim>
                                    <p:animRot by="21600000">
                                      <p:cBhvr>
                                        <p:cTn id="10" dur="1000" fill="hold">
                                          <p:stCondLst>
                                            <p:cond delay="0"/>
                                          </p:stCondLst>
                                        </p:cTn>
                                        <p:tgtEl>
                                          <p:spTgt spid="1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0" y="4608195"/>
            <a:ext cx="1097280" cy="2082800"/>
          </a:xfrm>
          <a:prstGeom prst="rect">
            <a:avLst/>
          </a:prstGeom>
          <a:noFill/>
          <a:ln>
            <a:noFill/>
          </a:ln>
        </p:spPr>
      </p:pic>
      <p:pic>
        <p:nvPicPr>
          <p:cNvPr id="23" name="图片 22"/>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4274" b="93910" l="9370" r="89984">
                        <a14:foregroundMark x1="40065" y1="4487" x2="49758" y2="6090"/>
                        <a14:foregroundMark x1="23425" y1="11218" x2="22940" y2="14423"/>
                        <a14:foregroundMark x1="24071" y1="12073" x2="26010" y2="11645"/>
                        <a14:foregroundMark x1="15186" y1="75962" x2="25687" y2="79594"/>
                        <a14:foregroundMark x1="25687" y1="79594" x2="25687" y2="79594"/>
                        <a14:foregroundMark x1="46527" y1="93162" x2="46527" y2="94017"/>
                        <a14:foregroundMark x1="9370" y1="76603" x2="9370" y2="81944"/>
                        <a14:backgroundMark x1="16142" y1="47917" x2="20866" y2="47917"/>
                        <a14:backgroundMark x1="10236" y1="49219" x2="25197" y2="50260"/>
                        <a14:backgroundMark x1="23622" y1="50521" x2="3937" y2="51042"/>
                      </a14:backgroundRemoval>
                    </a14:imgEffect>
                  </a14:imgLayer>
                </a14:imgProps>
              </a:ext>
              <a:ext uri="{28A0092B-C50C-407E-A947-70E740481C1C}">
                <a14:useLocalDpi xmlns:a14="http://schemas.microsoft.com/office/drawing/2010/main" val="0"/>
              </a:ext>
            </a:extLst>
          </a:blip>
          <a:srcRect b="49406"/>
          <a:stretch>
            <a:fillRect/>
          </a:stretch>
        </p:blipFill>
        <p:spPr>
          <a:xfrm>
            <a:off x="0" y="-9477"/>
            <a:ext cx="780528" cy="597134"/>
          </a:xfrm>
          <a:prstGeom prst="rect">
            <a:avLst/>
          </a:prstGeom>
        </p:spPr>
      </p:pic>
      <p:sp>
        <p:nvSpPr>
          <p:cNvPr id="12" name="Rectangle 11"/>
          <p:cNvSpPr/>
          <p:nvPr/>
        </p:nvSpPr>
        <p:spPr>
          <a:xfrm>
            <a:off x="623570" y="1050925"/>
            <a:ext cx="5812790" cy="2061210"/>
          </a:xfrm>
          <a:prstGeom prst="rect">
            <a:avLst/>
          </a:prstGeom>
        </p:spPr>
        <p:txBody>
          <a:bodyPr wrap="square">
            <a:spAutoFit/>
          </a:bodyPr>
          <a:lstStyle/>
          <a:p>
            <a:pPr algn="l"/>
            <a:r>
              <a:rPr lang="vi-VN" altLang="en-US" sz="3200" b="1" i="1" dirty="0">
                <a:solidFill>
                  <a:srgbClr val="00B050"/>
                </a:solidFill>
                <a:latin typeface="Times New Roman" panose="02020603050405020304" pitchFamily="18" charset="0"/>
                <a:cs typeface="Times New Roman" panose="02020603050405020304" pitchFamily="18" charset="0"/>
              </a:rPr>
              <a:t>Tuổi thơ chở đầy cổ tích</a:t>
            </a:r>
          </a:p>
          <a:p>
            <a:pPr algn="l"/>
            <a:r>
              <a:rPr lang="vi-VN" altLang="en-US" sz="3200" b="1" i="1" dirty="0">
                <a:solidFill>
                  <a:srgbClr val="00B050"/>
                </a:solidFill>
                <a:latin typeface="Times New Roman" panose="02020603050405020304" pitchFamily="18" charset="0"/>
                <a:cs typeface="Times New Roman" panose="02020603050405020304" pitchFamily="18" charset="0"/>
              </a:rPr>
              <a:t>Dòng sông lời mẹ ngọt ngào</a:t>
            </a:r>
          </a:p>
          <a:p>
            <a:pPr algn="l"/>
            <a:r>
              <a:rPr lang="vi-VN" altLang="en-US" sz="3200" b="1" i="1" dirty="0">
                <a:solidFill>
                  <a:srgbClr val="00B050"/>
                </a:solidFill>
                <a:latin typeface="Times New Roman" panose="02020603050405020304" pitchFamily="18" charset="0"/>
                <a:cs typeface="Times New Roman" panose="02020603050405020304" pitchFamily="18" charset="0"/>
              </a:rPr>
              <a:t>Đưa con đi cùng đất nước</a:t>
            </a:r>
          </a:p>
          <a:p>
            <a:pPr algn="l"/>
            <a:r>
              <a:rPr lang="vi-VN" altLang="en-US" sz="3200" b="1" i="1" dirty="0">
                <a:solidFill>
                  <a:srgbClr val="00B050"/>
                </a:solidFill>
                <a:latin typeface="Times New Roman" panose="02020603050405020304" pitchFamily="18" charset="0"/>
                <a:cs typeface="Times New Roman" panose="02020603050405020304" pitchFamily="18" charset="0"/>
              </a:rPr>
              <a:t>Chòng chành nhịp võng ca dao.</a:t>
            </a:r>
          </a:p>
        </p:txBody>
      </p:sp>
      <p:sp>
        <p:nvSpPr>
          <p:cNvPr id="19" name="TextBox 18"/>
          <p:cNvSpPr txBox="1"/>
          <p:nvPr/>
        </p:nvSpPr>
        <p:spPr>
          <a:xfrm>
            <a:off x="8686800" y="5328285"/>
            <a:ext cx="2842895" cy="460375"/>
          </a:xfrm>
          <a:prstGeom prst="rect">
            <a:avLst/>
          </a:prstGeom>
          <a:noFill/>
        </p:spPr>
        <p:txBody>
          <a:bodyPr wrap="square" rtlCol="0">
            <a:spAutoFit/>
          </a:bodyPr>
          <a:lstStyle/>
          <a:p>
            <a:r>
              <a:rPr lang="vi-VN" sz="2400" b="1" i="1" dirty="0">
                <a:latin typeface="Times New Roman" panose="02020603050405020304" pitchFamily="18" charset="0"/>
                <a:cs typeface="Times New Roman" panose="02020603050405020304" pitchFamily="18" charset="0"/>
              </a:rPr>
              <a:t>Trương Nam Hương</a:t>
            </a:r>
          </a:p>
        </p:txBody>
      </p:sp>
      <p:sp>
        <p:nvSpPr>
          <p:cNvPr id="2" name="Text Box 1"/>
          <p:cNvSpPr txBox="1"/>
          <p:nvPr/>
        </p:nvSpPr>
        <p:spPr>
          <a:xfrm>
            <a:off x="4084955" y="65405"/>
            <a:ext cx="4161155" cy="521970"/>
          </a:xfrm>
          <a:prstGeom prst="rect">
            <a:avLst/>
          </a:prstGeom>
          <a:noFill/>
        </p:spPr>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pPr algn="ctr"/>
            <a:r>
              <a:rPr lang="vi-VN" altLang="en-US" sz="2800" b="1">
                <a:solidFill>
                  <a:schemeClr val="accent3"/>
                </a:solidFill>
                <a:effectLst/>
                <a:latin typeface="Times New Roman" panose="02020603050405020304" pitchFamily="18" charset="0"/>
                <a:cs typeface="Times New Roman" panose="02020603050405020304" pitchFamily="18" charset="0"/>
              </a:rPr>
              <a:t>TRONG LỜI MẸ HÁT</a:t>
            </a:r>
          </a:p>
        </p:txBody>
      </p:sp>
      <p:sp>
        <p:nvSpPr>
          <p:cNvPr id="4" name="Rectangle 11"/>
          <p:cNvSpPr/>
          <p:nvPr/>
        </p:nvSpPr>
        <p:spPr>
          <a:xfrm>
            <a:off x="1097280" y="3355340"/>
            <a:ext cx="5339080" cy="2061210"/>
          </a:xfrm>
          <a:prstGeom prst="rect">
            <a:avLst/>
          </a:prstGeom>
        </p:spPr>
        <p:txBody>
          <a:bodyPr wrap="square">
            <a:spAutoFit/>
          </a:bodyPr>
          <a:lstStyle/>
          <a:p>
            <a:pPr algn="l"/>
            <a:r>
              <a:rPr lang="vi-VN" altLang="en-US" sz="3200" b="1" i="1" dirty="0">
                <a:solidFill>
                  <a:srgbClr val="00B050"/>
                </a:solidFill>
                <a:latin typeface="Times New Roman" panose="02020603050405020304" pitchFamily="18" charset="0"/>
                <a:cs typeface="Times New Roman" panose="02020603050405020304" pitchFamily="18" charset="0"/>
              </a:rPr>
              <a:t>Con gặp trong lời mẹ hát</a:t>
            </a:r>
          </a:p>
          <a:p>
            <a:pPr algn="l"/>
            <a:r>
              <a:rPr lang="vi-VN" altLang="en-US" sz="3200" b="1" i="1" dirty="0">
                <a:solidFill>
                  <a:srgbClr val="00B050"/>
                </a:solidFill>
                <a:latin typeface="Times New Roman" panose="02020603050405020304" pitchFamily="18" charset="0"/>
                <a:cs typeface="Times New Roman" panose="02020603050405020304" pitchFamily="18" charset="0"/>
              </a:rPr>
              <a:t>Cánh cò trắng, dải đồng xanh</a:t>
            </a:r>
          </a:p>
          <a:p>
            <a:pPr algn="l"/>
            <a:r>
              <a:rPr lang="vi-VN" altLang="en-US" sz="3200" b="1" i="1" dirty="0">
                <a:solidFill>
                  <a:srgbClr val="00B050"/>
                </a:solidFill>
                <a:latin typeface="Times New Roman" panose="02020603050405020304" pitchFamily="18" charset="0"/>
                <a:cs typeface="Times New Roman" panose="02020603050405020304" pitchFamily="18" charset="0"/>
              </a:rPr>
              <a:t>Con yêu màu vàng hoa mướp</a:t>
            </a:r>
          </a:p>
          <a:p>
            <a:pPr algn="l"/>
            <a:r>
              <a:rPr lang="vi-VN" altLang="en-US" sz="3200" b="1" i="1" dirty="0">
                <a:solidFill>
                  <a:srgbClr val="00B050"/>
                </a:solidFill>
                <a:latin typeface="Times New Roman" panose="02020603050405020304" pitchFamily="18" charset="0"/>
                <a:cs typeface="Times New Roman" panose="02020603050405020304" pitchFamily="18" charset="0"/>
              </a:rPr>
              <a:t>“ Con gà cục tác lá chanh”.</a:t>
            </a:r>
          </a:p>
        </p:txBody>
      </p:sp>
      <p:sp>
        <p:nvSpPr>
          <p:cNvPr id="6" name="Rectangle 11"/>
          <p:cNvSpPr/>
          <p:nvPr/>
        </p:nvSpPr>
        <p:spPr>
          <a:xfrm>
            <a:off x="6960235" y="1050925"/>
            <a:ext cx="5231765" cy="2061210"/>
          </a:xfrm>
          <a:prstGeom prst="rect">
            <a:avLst/>
          </a:prstGeom>
        </p:spPr>
        <p:txBody>
          <a:bodyPr wrap="square">
            <a:spAutoFit/>
          </a:bodyPr>
          <a:lstStyle/>
          <a:p>
            <a:pPr algn="l"/>
            <a:r>
              <a:rPr lang="vi-VN" altLang="en-US" sz="3200" b="1" i="1" dirty="0">
                <a:solidFill>
                  <a:srgbClr val="00B050"/>
                </a:solidFill>
                <a:latin typeface="Times New Roman" panose="02020603050405020304" pitchFamily="18" charset="0"/>
                <a:cs typeface="Times New Roman" panose="02020603050405020304" pitchFamily="18" charset="0"/>
              </a:rPr>
              <a:t>Thời gian chạy qua tóc mẹ</a:t>
            </a:r>
          </a:p>
          <a:p>
            <a:pPr algn="l"/>
            <a:r>
              <a:rPr lang="vi-VN" altLang="en-US" sz="3200" b="1" i="1" dirty="0">
                <a:solidFill>
                  <a:srgbClr val="00B050"/>
                </a:solidFill>
                <a:latin typeface="Times New Roman" panose="02020603050405020304" pitchFamily="18" charset="0"/>
                <a:cs typeface="Times New Roman" panose="02020603050405020304" pitchFamily="18" charset="0"/>
              </a:rPr>
              <a:t>Một màu trắng đến nôn nao</a:t>
            </a:r>
          </a:p>
          <a:p>
            <a:pPr algn="l"/>
            <a:r>
              <a:rPr lang="vi-VN" altLang="en-US" sz="3200" b="1" i="1" dirty="0">
                <a:solidFill>
                  <a:srgbClr val="00B050"/>
                </a:solidFill>
                <a:latin typeface="Times New Roman" panose="02020603050405020304" pitchFamily="18" charset="0"/>
                <a:cs typeface="Times New Roman" panose="02020603050405020304" pitchFamily="18" charset="0"/>
              </a:rPr>
              <a:t>Lưng mẹ cứ còng dần xuống</a:t>
            </a:r>
          </a:p>
          <a:p>
            <a:pPr algn="l"/>
            <a:r>
              <a:rPr lang="vi-VN" altLang="en-US" sz="3200" b="1" i="1" dirty="0">
                <a:solidFill>
                  <a:srgbClr val="00B050"/>
                </a:solidFill>
                <a:latin typeface="Times New Roman" panose="02020603050405020304" pitchFamily="18" charset="0"/>
                <a:cs typeface="Times New Roman" panose="02020603050405020304" pitchFamily="18" charset="0"/>
              </a:rPr>
              <a:t>Cho con ngày một thêm cao.</a:t>
            </a:r>
          </a:p>
        </p:txBody>
      </p:sp>
      <p:sp>
        <p:nvSpPr>
          <p:cNvPr id="7" name="Rectangle 11"/>
          <p:cNvSpPr/>
          <p:nvPr/>
        </p:nvSpPr>
        <p:spPr>
          <a:xfrm>
            <a:off x="7503795" y="3267075"/>
            <a:ext cx="4649470" cy="2061210"/>
          </a:xfrm>
          <a:prstGeom prst="rect">
            <a:avLst/>
          </a:prstGeom>
        </p:spPr>
        <p:txBody>
          <a:bodyPr wrap="square">
            <a:spAutoFit/>
          </a:bodyPr>
          <a:lstStyle/>
          <a:p>
            <a:pPr algn="l"/>
            <a:r>
              <a:rPr lang="vi-VN" altLang="en-US" sz="3200" b="1" i="1" dirty="0">
                <a:solidFill>
                  <a:srgbClr val="00B050"/>
                </a:solidFill>
                <a:latin typeface="Times New Roman" panose="02020603050405020304" pitchFamily="18" charset="0"/>
                <a:cs typeface="Times New Roman" panose="02020603050405020304" pitchFamily="18" charset="0"/>
              </a:rPr>
              <a:t>Mẹ ơi, trong lời mẹ hát</a:t>
            </a:r>
          </a:p>
          <a:p>
            <a:pPr algn="l"/>
            <a:r>
              <a:rPr lang="vi-VN" altLang="en-US" sz="3200" b="1" i="1" dirty="0">
                <a:solidFill>
                  <a:srgbClr val="00B050"/>
                </a:solidFill>
                <a:latin typeface="Times New Roman" panose="02020603050405020304" pitchFamily="18" charset="0"/>
                <a:cs typeface="Times New Roman" panose="02020603050405020304" pitchFamily="18" charset="0"/>
              </a:rPr>
              <a:t>Có cả cuộc đời hiện ra</a:t>
            </a:r>
          </a:p>
          <a:p>
            <a:pPr algn="l"/>
            <a:r>
              <a:rPr lang="vi-VN" altLang="en-US" sz="3200" b="1" i="1" dirty="0">
                <a:solidFill>
                  <a:srgbClr val="00B050"/>
                </a:solidFill>
                <a:latin typeface="Times New Roman" panose="02020603050405020304" pitchFamily="18" charset="0"/>
                <a:cs typeface="Times New Roman" panose="02020603050405020304" pitchFamily="18" charset="0"/>
              </a:rPr>
              <a:t>Lời ru chắp con đôi cánh</a:t>
            </a:r>
          </a:p>
          <a:p>
            <a:pPr algn="l"/>
            <a:r>
              <a:rPr lang="vi-VN" altLang="en-US" sz="3200" b="1" i="1" dirty="0">
                <a:solidFill>
                  <a:srgbClr val="00B050"/>
                </a:solidFill>
                <a:latin typeface="Times New Roman" panose="02020603050405020304" pitchFamily="18" charset="0"/>
                <a:cs typeface="Times New Roman" panose="02020603050405020304" pitchFamily="18" charset="0"/>
              </a:rPr>
              <a:t>Lớn rồi con sẽ bay xa.</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6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1000"/>
                                        <p:tgtEl>
                                          <p:spTgt spid="19"/>
                                        </p:tgtEl>
                                      </p:cBhvr>
                                    </p:animEffect>
                                    <p:anim calcmode="lin" valueType="num">
                                      <p:cBhvr>
                                        <p:cTn id="20" dur="1000" fill="hold"/>
                                        <p:tgtEl>
                                          <p:spTgt spid="19"/>
                                        </p:tgtEl>
                                        <p:attrNameLst>
                                          <p:attrName>ppt_x</p:attrName>
                                        </p:attrNameLst>
                                      </p:cBhvr>
                                      <p:tavLst>
                                        <p:tav tm="0">
                                          <p:val>
                                            <p:strVal val="#ppt_x"/>
                                          </p:val>
                                        </p:tav>
                                        <p:tav tm="100000">
                                          <p:val>
                                            <p:strVal val="#ppt_x"/>
                                          </p:val>
                                        </p:tav>
                                      </p:tavLst>
                                    </p:anim>
                                    <p:anim calcmode="lin" valueType="num">
                                      <p:cBhvr>
                                        <p:cTn id="21"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1000"/>
                                        <p:tgtEl>
                                          <p:spTgt spid="4"/>
                                        </p:tgtEl>
                                      </p:cBhvr>
                                    </p:animEffect>
                                    <p:anim calcmode="lin" valueType="num">
                                      <p:cBhvr>
                                        <p:cTn id="27" dur="1000" fill="hold"/>
                                        <p:tgtEl>
                                          <p:spTgt spid="4"/>
                                        </p:tgtEl>
                                        <p:attrNameLst>
                                          <p:attrName>ppt_x</p:attrName>
                                        </p:attrNameLst>
                                      </p:cBhvr>
                                      <p:tavLst>
                                        <p:tav tm="0">
                                          <p:val>
                                            <p:strVal val="#ppt_x"/>
                                          </p:val>
                                        </p:tav>
                                        <p:tav tm="100000">
                                          <p:val>
                                            <p:strVal val="#ppt_x"/>
                                          </p:val>
                                        </p:tav>
                                      </p:tavLst>
                                    </p:anim>
                                    <p:anim calcmode="lin" valueType="num">
                                      <p:cBhvr>
                                        <p:cTn id="28"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1000"/>
                                        <p:tgtEl>
                                          <p:spTgt spid="6"/>
                                        </p:tgtEl>
                                      </p:cBhvr>
                                    </p:animEffect>
                                    <p:anim calcmode="lin" valueType="num">
                                      <p:cBhvr>
                                        <p:cTn id="34" dur="1000" fill="hold"/>
                                        <p:tgtEl>
                                          <p:spTgt spid="6"/>
                                        </p:tgtEl>
                                        <p:attrNameLst>
                                          <p:attrName>ppt_x</p:attrName>
                                        </p:attrNameLst>
                                      </p:cBhvr>
                                      <p:tavLst>
                                        <p:tav tm="0">
                                          <p:val>
                                            <p:strVal val="#ppt_x"/>
                                          </p:val>
                                        </p:tav>
                                        <p:tav tm="100000">
                                          <p:val>
                                            <p:strVal val="#ppt_x"/>
                                          </p:val>
                                        </p:tav>
                                      </p:tavLst>
                                    </p:anim>
                                    <p:anim calcmode="lin" valueType="num">
                                      <p:cBhvr>
                                        <p:cTn id="3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fade">
                                      <p:cBhvr>
                                        <p:cTn id="40" dur="1000"/>
                                        <p:tgtEl>
                                          <p:spTgt spid="7"/>
                                        </p:tgtEl>
                                      </p:cBhvr>
                                    </p:animEffect>
                                    <p:anim calcmode="lin" valueType="num">
                                      <p:cBhvr>
                                        <p:cTn id="41" dur="1000" fill="hold"/>
                                        <p:tgtEl>
                                          <p:spTgt spid="7"/>
                                        </p:tgtEl>
                                        <p:attrNameLst>
                                          <p:attrName>ppt_x</p:attrName>
                                        </p:attrNameLst>
                                      </p:cBhvr>
                                      <p:tavLst>
                                        <p:tav tm="0">
                                          <p:val>
                                            <p:strVal val="#ppt_x"/>
                                          </p:val>
                                        </p:tav>
                                        <p:tav tm="100000">
                                          <p:val>
                                            <p:strVal val="#ppt_x"/>
                                          </p:val>
                                        </p:tav>
                                      </p:tavLst>
                                    </p:anim>
                                    <p:anim calcmode="lin" valueType="num">
                                      <p:cBhvr>
                                        <p:cTn id="4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9" grpId="0"/>
      <p:bldP spid="4" grpId="0"/>
      <p:bldP spid="6"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5071" y="1419366"/>
            <a:ext cx="3215428" cy="5346855"/>
          </a:xfrm>
          <a:prstGeom prst="rect">
            <a:avLst/>
          </a:prstGeom>
        </p:spPr>
      </p:pic>
      <p:pic>
        <p:nvPicPr>
          <p:cNvPr id="20" name="图片 19"/>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4274" b="93910" l="9370" r="89984">
                        <a14:foregroundMark x1="40065" y1="4487" x2="49758" y2="6090"/>
                        <a14:foregroundMark x1="23425" y1="11218" x2="22940" y2="14423"/>
                        <a14:foregroundMark x1="24071" y1="12073" x2="26010" y2="11645"/>
                        <a14:foregroundMark x1="15186" y1="75962" x2="25687" y2="79594"/>
                        <a14:foregroundMark x1="25687" y1="79594" x2="25687" y2="79594"/>
                        <a14:foregroundMark x1="46527" y1="93162" x2="46527" y2="94017"/>
                        <a14:foregroundMark x1="9370" y1="76603" x2="9370" y2="81944"/>
                        <a14:backgroundMark x1="16142" y1="47917" x2="20866" y2="47917"/>
                        <a14:backgroundMark x1="10236" y1="49219" x2="25197" y2="50260"/>
                        <a14:backgroundMark x1="23622" y1="50521" x2="3937" y2="51042"/>
                      </a14:backgroundRemoval>
                    </a14:imgEffect>
                  </a14:imgLayer>
                </a14:imgProps>
              </a:ext>
              <a:ext uri="{28A0092B-C50C-407E-A947-70E740481C1C}">
                <a14:useLocalDpi xmlns:a14="http://schemas.microsoft.com/office/drawing/2010/main" val="0"/>
              </a:ext>
            </a:extLst>
          </a:blip>
          <a:srcRect b="49406"/>
          <a:stretch>
            <a:fillRect/>
          </a:stretch>
        </p:blipFill>
        <p:spPr>
          <a:xfrm>
            <a:off x="0" y="48"/>
            <a:ext cx="780528" cy="597134"/>
          </a:xfrm>
          <a:prstGeom prst="rect">
            <a:avLst/>
          </a:prstGeom>
        </p:spPr>
      </p:pic>
      <p:sp>
        <p:nvSpPr>
          <p:cNvPr id="11" name="Rectangle 17"/>
          <p:cNvSpPr>
            <a:spLocks noChangeArrowheads="1"/>
          </p:cNvSpPr>
          <p:nvPr/>
        </p:nvSpPr>
        <p:spPr bwMode="auto">
          <a:xfrm>
            <a:off x="2843530" y="1515110"/>
            <a:ext cx="7543165" cy="631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Times New Roman" panose="02020603050405020304" pitchFamily="18" charset="0"/>
                <a:cs typeface="Times New Roman" panose="02020603050405020304" pitchFamily="18" charset="0"/>
              </a:defRPr>
            </a:lvl1pPr>
            <a:lvl2pPr algn="ctr">
              <a:defRPr sz="4400">
                <a:solidFill>
                  <a:schemeClr val="tx2"/>
                </a:solidFill>
                <a:latin typeface="Times New Roman" panose="02020603050405020304" pitchFamily="18" charset="0"/>
                <a:cs typeface="Times New Roman" panose="02020603050405020304" pitchFamily="18" charset="0"/>
              </a:defRPr>
            </a:lvl2pPr>
            <a:lvl3pPr algn="ctr">
              <a:defRPr sz="4400">
                <a:solidFill>
                  <a:schemeClr val="tx2"/>
                </a:solidFill>
                <a:latin typeface="Times New Roman" panose="02020603050405020304" pitchFamily="18" charset="0"/>
                <a:cs typeface="Times New Roman" panose="02020603050405020304" pitchFamily="18" charset="0"/>
              </a:defRPr>
            </a:lvl3pPr>
            <a:lvl4pPr algn="ctr">
              <a:defRPr sz="4400">
                <a:solidFill>
                  <a:schemeClr val="tx2"/>
                </a:solidFill>
                <a:latin typeface="Times New Roman" panose="02020603050405020304" pitchFamily="18" charset="0"/>
                <a:cs typeface="Times New Roman" panose="02020603050405020304" pitchFamily="18" charset="0"/>
              </a:defRPr>
            </a:lvl4pPr>
            <a:lvl5pPr algn="ctr">
              <a:defRPr sz="4400">
                <a:solidFill>
                  <a:schemeClr val="tx2"/>
                </a:solidFill>
                <a:latin typeface="Times New Roman" panose="02020603050405020304" pitchFamily="18" charset="0"/>
                <a:cs typeface="Times New Roman" panose="02020603050405020304" pitchFamily="18" charset="0"/>
              </a:defRPr>
            </a:lvl5pPr>
            <a:lvl6pPr marL="457200" algn="ctr"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6pPr>
            <a:lvl7pPr marL="914400" algn="ctr"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7pPr>
            <a:lvl8pPr marL="1371600" algn="ctr"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8pPr>
            <a:lvl9pPr marL="1828800" algn="ctr"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9pPr>
          </a:lstStyle>
          <a:p>
            <a:pPr algn="l"/>
            <a:r>
              <a:rPr lang="vi-VN" altLang="en-US" sz="3200" b="1" i="1" dirty="0">
                <a:solidFill>
                  <a:schemeClr val="tx1"/>
                </a:solidFill>
              </a:rPr>
              <a:t>Nội dung bài thơ nói lên điều </a:t>
            </a:r>
            <a:r>
              <a:rPr lang="vi-VN" altLang="en-US" sz="3200" b="1" i="1" dirty="0" smtClean="0">
                <a:solidFill>
                  <a:schemeClr val="tx1"/>
                </a:solidFill>
              </a:rPr>
              <a:t>gì</a:t>
            </a:r>
            <a:r>
              <a:rPr lang="en-US" altLang="en-US" sz="3200" b="1" i="1" dirty="0" smtClean="0">
                <a:solidFill>
                  <a:schemeClr val="tx1"/>
                </a:solidFill>
              </a:rPr>
              <a:t>?</a:t>
            </a:r>
            <a:endParaRPr lang="en-US" altLang="en-US" sz="3200" b="1" i="1" dirty="0">
              <a:solidFill>
                <a:schemeClr val="tx1"/>
              </a:solidFill>
            </a:endParaRPr>
          </a:p>
        </p:txBody>
      </p:sp>
      <p:sp>
        <p:nvSpPr>
          <p:cNvPr id="12" name="Text Box 22"/>
          <p:cNvSpPr txBox="1">
            <a:spLocks noChangeArrowheads="1"/>
          </p:cNvSpPr>
          <p:nvPr/>
        </p:nvSpPr>
        <p:spPr bwMode="auto">
          <a:xfrm>
            <a:off x="3094990" y="2146935"/>
            <a:ext cx="8870315" cy="1076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3200" b="1" i="1">
                <a:solidFill>
                  <a:srgbClr val="0000FF"/>
                </a:solidFill>
                <a:latin typeface="Times New Roman" panose="02020603050405020304" pitchFamily="18" charset="0"/>
                <a:cs typeface="Times New Roman" panose="02020603050405020304" pitchFamily="18" charset="0"/>
              </a:rPr>
              <a:t>Ca ngợi lời hát, lời ru của mẹ có ý nghĩa rất quan trọng đối với cuộc đời đứa trẻ.</a:t>
            </a:r>
          </a:p>
        </p:txBody>
      </p:sp>
      <p:sp>
        <p:nvSpPr>
          <p:cNvPr id="15" name="Rectangle 14"/>
          <p:cNvSpPr/>
          <p:nvPr/>
        </p:nvSpPr>
        <p:spPr>
          <a:xfrm>
            <a:off x="3488234" y="3310865"/>
            <a:ext cx="8703945" cy="1076325"/>
          </a:xfrm>
          <a:prstGeom prst="rect">
            <a:avLst/>
          </a:prstGeom>
        </p:spPr>
        <p:txBody>
          <a:bodyPr wrap="none">
            <a:spAutoFit/>
          </a:bodyPr>
          <a:lstStyle/>
          <a:p>
            <a:pPr algn="l">
              <a:spcAft>
                <a:spcPts val="0"/>
              </a:spcAft>
              <a:tabLst>
                <a:tab pos="5486400" algn="l"/>
              </a:tabLst>
            </a:pPr>
            <a:r>
              <a:rPr lang="vi-VN" altLang="en-US" sz="3200" b="1" i="1" dirty="0" err="1">
                <a:latin typeface="Times New Roman" panose="02020603050405020304" pitchFamily="18" charset="0"/>
                <a:ea typeface="Times New Roman" panose="02020603050405020304" pitchFamily="18" charset="0"/>
                <a:cs typeface="Times New Roman" panose="02020603050405020304" pitchFamily="18" charset="0"/>
              </a:rPr>
              <a:t>Bài thơ</a:t>
            </a:r>
            <a:r>
              <a:rPr lang="en-US" sz="3200" b="1" i="1" dirty="0">
                <a:latin typeface="Times New Roman" panose="02020603050405020304" pitchFamily="18" charset="0"/>
                <a:ea typeface="Times New Roman" panose="02020603050405020304" pitchFamily="18" charset="0"/>
                <a:cs typeface="Times New Roman" panose="02020603050405020304" pitchFamily="18" charset="0"/>
              </a:rPr>
              <a:t> </a:t>
            </a:r>
            <a:r>
              <a:rPr lang="vi-VN" altLang="en-US" sz="3200" b="1" i="1" dirty="0">
                <a:latin typeface="Times New Roman" panose="02020603050405020304" pitchFamily="18" charset="0"/>
                <a:ea typeface="Times New Roman" panose="02020603050405020304" pitchFamily="18" charset="0"/>
                <a:cs typeface="Times New Roman" panose="02020603050405020304" pitchFamily="18" charset="0"/>
              </a:rPr>
              <a:t>gồm bao nhiêu dòng thơ, mỗi dòng </a:t>
            </a:r>
            <a:r>
              <a:rPr lang="vi-VN" altLang="en-US" sz="3200" b="1" i="1" dirty="0" smtClean="0">
                <a:latin typeface="Times New Roman" panose="02020603050405020304" pitchFamily="18" charset="0"/>
                <a:ea typeface="Times New Roman" panose="02020603050405020304" pitchFamily="18" charset="0"/>
                <a:cs typeface="Times New Roman" panose="02020603050405020304" pitchFamily="18" charset="0"/>
              </a:rPr>
              <a:t>có </a:t>
            </a:r>
            <a:r>
              <a:rPr lang="vi-VN" altLang="en-US" sz="3200" b="1" i="1" dirty="0">
                <a:latin typeface="Times New Roman" panose="02020603050405020304" pitchFamily="18" charset="0"/>
                <a:ea typeface="Times New Roman" panose="02020603050405020304" pitchFamily="18" charset="0"/>
                <a:cs typeface="Times New Roman" panose="02020603050405020304" pitchFamily="18" charset="0"/>
              </a:rPr>
              <a:t>bao</a:t>
            </a:r>
          </a:p>
          <a:p>
            <a:pPr algn="l">
              <a:spcAft>
                <a:spcPts val="0"/>
              </a:spcAft>
              <a:tabLst>
                <a:tab pos="5486400" algn="l"/>
              </a:tabLst>
            </a:pPr>
            <a:r>
              <a:rPr lang="vi-VN" altLang="en-US" sz="3200" b="1" i="1" dirty="0">
                <a:latin typeface="Times New Roman" panose="02020603050405020304" pitchFamily="18" charset="0"/>
                <a:ea typeface="Times New Roman" panose="02020603050405020304" pitchFamily="18" charset="0"/>
                <a:cs typeface="Times New Roman" panose="02020603050405020304" pitchFamily="18" charset="0"/>
              </a:rPr>
              <a:t> nhiêu tiếng</a:t>
            </a:r>
            <a:r>
              <a:rPr lang="en-US" sz="3200" b="1" i="1" dirty="0">
                <a:latin typeface="Times New Roman" panose="02020603050405020304" pitchFamily="18" charset="0"/>
                <a:ea typeface="Times New Roman" panose="02020603050405020304" pitchFamily="18" charset="0"/>
                <a:cs typeface="Times New Roman" panose="02020603050405020304" pitchFamily="18" charset="0"/>
              </a:rPr>
              <a:t>?</a:t>
            </a:r>
          </a:p>
        </p:txBody>
      </p:sp>
      <p:sp>
        <p:nvSpPr>
          <p:cNvPr id="16" name="Rectangle 15"/>
          <p:cNvSpPr/>
          <p:nvPr/>
        </p:nvSpPr>
        <p:spPr>
          <a:xfrm>
            <a:off x="3659337" y="4451147"/>
            <a:ext cx="7981672" cy="1077218"/>
          </a:xfrm>
          <a:prstGeom prst="rect">
            <a:avLst/>
          </a:prstGeom>
        </p:spPr>
        <p:txBody>
          <a:bodyPr wrap="none">
            <a:spAutoFit/>
          </a:bodyPr>
          <a:lstStyle/>
          <a:p>
            <a:pPr algn="l">
              <a:spcAft>
                <a:spcPts val="0"/>
              </a:spcAft>
              <a:tabLst>
                <a:tab pos="5486400" algn="l"/>
              </a:tabLst>
            </a:pPr>
            <a:r>
              <a:rPr lang="en-US" sz="3200" b="1" i="1" dirty="0" err="1">
                <a:solidFill>
                  <a:srgbClr val="1306BA"/>
                </a:solidFill>
                <a:latin typeface="VNI-Times" pitchFamily="2" charset="0"/>
                <a:ea typeface="Times New Roman" panose="02020603050405020304" pitchFamily="18" charset="0"/>
              </a:rPr>
              <a:t>Baøi</a:t>
            </a:r>
            <a:r>
              <a:rPr lang="en-US" sz="3200" b="1" i="1" dirty="0">
                <a:solidFill>
                  <a:srgbClr val="1306BA"/>
                </a:solidFill>
                <a:latin typeface="VNI-Times" pitchFamily="2" charset="0"/>
                <a:ea typeface="Times New Roman" panose="02020603050405020304" pitchFamily="18" charset="0"/>
              </a:rPr>
              <a:t> </a:t>
            </a:r>
            <a:r>
              <a:rPr lang="en-US" sz="3200" b="1" i="1" dirty="0" err="1">
                <a:solidFill>
                  <a:srgbClr val="1306BA"/>
                </a:solidFill>
                <a:latin typeface="VNI-Times" pitchFamily="2" charset="0"/>
                <a:ea typeface="Times New Roman" panose="02020603050405020304" pitchFamily="18" charset="0"/>
              </a:rPr>
              <a:t>thô</a:t>
            </a:r>
            <a:r>
              <a:rPr lang="en-US" sz="3200" b="1" i="1" dirty="0">
                <a:solidFill>
                  <a:srgbClr val="1306BA"/>
                </a:solidFill>
                <a:latin typeface="VNI-Times" pitchFamily="2" charset="0"/>
                <a:ea typeface="Times New Roman" panose="02020603050405020304" pitchFamily="18" charset="0"/>
              </a:rPr>
              <a:t> </a:t>
            </a:r>
            <a:r>
              <a:rPr lang="vi-VN" altLang="en-US" sz="3200" b="1" i="1" dirty="0">
                <a:solidFill>
                  <a:srgbClr val="1306BA"/>
                </a:solidFill>
                <a:latin typeface="Times New Roman" panose="02020603050405020304" pitchFamily="18" charset="0"/>
                <a:ea typeface="Times New Roman" panose="02020603050405020304" pitchFamily="18" charset="0"/>
                <a:cs typeface="Times New Roman" panose="02020603050405020304" pitchFamily="18" charset="0"/>
              </a:rPr>
              <a:t>gồm 4 </a:t>
            </a:r>
            <a:r>
              <a:rPr lang="vi-VN" altLang="en-US" sz="3200" b="1" i="1" dirty="0" smtClean="0">
                <a:solidFill>
                  <a:srgbClr val="1306BA"/>
                </a:solidFill>
                <a:latin typeface="Times New Roman" panose="02020603050405020304" pitchFamily="18" charset="0"/>
                <a:ea typeface="Times New Roman" panose="02020603050405020304" pitchFamily="18" charset="0"/>
                <a:cs typeface="Times New Roman" panose="02020603050405020304" pitchFamily="18" charset="0"/>
              </a:rPr>
              <a:t>khổ</a:t>
            </a:r>
            <a:r>
              <a:rPr lang="en-US" altLang="en-US" sz="3200" b="1" i="1" dirty="0" smtClean="0">
                <a:solidFill>
                  <a:srgbClr val="1306BA"/>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en-US" sz="3200" b="1" i="1" dirty="0" err="1" smtClean="0">
                <a:solidFill>
                  <a:srgbClr val="1306BA"/>
                </a:solidFill>
                <a:latin typeface="Times New Roman" panose="02020603050405020304" pitchFamily="18" charset="0"/>
                <a:ea typeface="Times New Roman" panose="02020603050405020304" pitchFamily="18" charset="0"/>
                <a:cs typeface="Times New Roman" panose="02020603050405020304" pitchFamily="18" charset="0"/>
              </a:rPr>
              <a:t>thơ</a:t>
            </a:r>
            <a:r>
              <a:rPr lang="vi-VN" altLang="en-US" sz="3200" b="1" i="1" dirty="0" smtClean="0">
                <a:solidFill>
                  <a:srgbClr val="1306BA"/>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altLang="en-US" sz="3200" b="1" i="1" dirty="0">
                <a:solidFill>
                  <a:srgbClr val="1306BA"/>
                </a:solidFill>
                <a:latin typeface="Times New Roman" panose="02020603050405020304" pitchFamily="18" charset="0"/>
                <a:ea typeface="Times New Roman" panose="02020603050405020304" pitchFamily="18" charset="0"/>
                <a:cs typeface="Times New Roman" panose="02020603050405020304" pitchFamily="18" charset="0"/>
              </a:rPr>
              <a:t>mỗi khổ </a:t>
            </a:r>
            <a:r>
              <a:rPr lang="en-US" altLang="en-US" sz="3200" b="1" i="1" dirty="0" err="1" smtClean="0">
                <a:solidFill>
                  <a:srgbClr val="1306BA"/>
                </a:solidFill>
                <a:latin typeface="Times New Roman" panose="02020603050405020304" pitchFamily="18" charset="0"/>
                <a:ea typeface="Times New Roman" panose="02020603050405020304" pitchFamily="18" charset="0"/>
                <a:cs typeface="Times New Roman" panose="02020603050405020304" pitchFamily="18" charset="0"/>
              </a:rPr>
              <a:t>thơ</a:t>
            </a:r>
            <a:r>
              <a:rPr lang="en-US" altLang="en-US" sz="3200" b="1" i="1" dirty="0" smtClean="0">
                <a:solidFill>
                  <a:srgbClr val="1306BA"/>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altLang="en-US" sz="3200" b="1" i="1" dirty="0" smtClean="0">
                <a:solidFill>
                  <a:srgbClr val="1306BA"/>
                </a:solidFill>
                <a:latin typeface="Times New Roman" panose="02020603050405020304" pitchFamily="18" charset="0"/>
                <a:ea typeface="Times New Roman" panose="02020603050405020304" pitchFamily="18" charset="0"/>
                <a:cs typeface="Times New Roman" panose="02020603050405020304" pitchFamily="18" charset="0"/>
              </a:rPr>
              <a:t>có </a:t>
            </a:r>
            <a:r>
              <a:rPr lang="vi-VN" altLang="en-US" sz="3200" b="1" i="1" dirty="0">
                <a:solidFill>
                  <a:srgbClr val="1306BA"/>
                </a:solidFill>
                <a:latin typeface="Times New Roman" panose="02020603050405020304" pitchFamily="18" charset="0"/>
                <a:ea typeface="Times New Roman" panose="02020603050405020304" pitchFamily="18" charset="0"/>
                <a:cs typeface="Times New Roman" panose="02020603050405020304" pitchFamily="18" charset="0"/>
              </a:rPr>
              <a:t>4 </a:t>
            </a:r>
            <a:r>
              <a:rPr lang="vi-VN" altLang="en-US" sz="3200" b="1" i="1" dirty="0" smtClean="0">
                <a:solidFill>
                  <a:srgbClr val="1306BA"/>
                </a:solidFill>
                <a:latin typeface="Times New Roman" panose="02020603050405020304" pitchFamily="18" charset="0"/>
                <a:ea typeface="Times New Roman" panose="02020603050405020304" pitchFamily="18" charset="0"/>
                <a:cs typeface="Times New Roman" panose="02020603050405020304" pitchFamily="18" charset="0"/>
              </a:rPr>
              <a:t>dòng</a:t>
            </a:r>
            <a:endParaRPr lang="en-US" altLang="en-US" sz="3200" b="1" i="1" dirty="0" smtClean="0">
              <a:solidFill>
                <a:srgbClr val="1306BA"/>
              </a:solidFill>
              <a:latin typeface="Times New Roman" panose="02020603050405020304" pitchFamily="18" charset="0"/>
              <a:ea typeface="Times New Roman" panose="02020603050405020304" pitchFamily="18" charset="0"/>
              <a:cs typeface="Times New Roman" panose="02020603050405020304" pitchFamily="18" charset="0"/>
            </a:endParaRPr>
          </a:p>
          <a:p>
            <a:pPr algn="l">
              <a:spcAft>
                <a:spcPts val="0"/>
              </a:spcAft>
              <a:tabLst>
                <a:tab pos="5486400" algn="l"/>
              </a:tabLst>
            </a:pPr>
            <a:r>
              <a:rPr lang="en-US" altLang="en-US" sz="3200" b="1" i="1" dirty="0" err="1" smtClean="0">
                <a:solidFill>
                  <a:srgbClr val="1306BA"/>
                </a:solidFill>
                <a:latin typeface="Times New Roman" panose="02020603050405020304" pitchFamily="18" charset="0"/>
                <a:ea typeface="Times New Roman" panose="02020603050405020304" pitchFamily="18" charset="0"/>
                <a:cs typeface="Times New Roman" panose="02020603050405020304" pitchFamily="18" charset="0"/>
              </a:rPr>
              <a:t>thơ</a:t>
            </a:r>
            <a:r>
              <a:rPr lang="vi-VN" altLang="en-US" sz="3200" b="1" i="1" dirty="0" smtClean="0">
                <a:solidFill>
                  <a:srgbClr val="1306BA"/>
                </a:solidFill>
                <a:latin typeface="Times New Roman" panose="02020603050405020304" pitchFamily="18" charset="0"/>
                <a:ea typeface="Times New Roman" panose="02020603050405020304" pitchFamily="18" charset="0"/>
                <a:cs typeface="Times New Roman" panose="02020603050405020304" pitchFamily="18" charset="0"/>
              </a:rPr>
              <a:t>,</a:t>
            </a:r>
            <a:r>
              <a:rPr lang="en-US" altLang="en-US" sz="3200" b="1" i="1" dirty="0" smtClean="0">
                <a:solidFill>
                  <a:srgbClr val="1306BA"/>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altLang="en-US" sz="3200" b="1" i="1" dirty="0" smtClean="0">
                <a:solidFill>
                  <a:srgbClr val="1306BA"/>
                </a:solidFill>
                <a:latin typeface="Times New Roman" panose="02020603050405020304" pitchFamily="18" charset="0"/>
                <a:ea typeface="Times New Roman" panose="02020603050405020304" pitchFamily="18" charset="0"/>
                <a:cs typeface="Times New Roman" panose="02020603050405020304" pitchFamily="18" charset="0"/>
              </a:rPr>
              <a:t>mỗi </a:t>
            </a:r>
            <a:r>
              <a:rPr lang="vi-VN" altLang="en-US" sz="3200" b="1" i="1" dirty="0">
                <a:solidFill>
                  <a:srgbClr val="1306BA"/>
                </a:solidFill>
                <a:latin typeface="Times New Roman" panose="02020603050405020304" pitchFamily="18" charset="0"/>
                <a:ea typeface="Times New Roman" panose="02020603050405020304" pitchFamily="18" charset="0"/>
                <a:cs typeface="Times New Roman" panose="02020603050405020304" pitchFamily="18" charset="0"/>
              </a:rPr>
              <a:t>dòng </a:t>
            </a:r>
            <a:r>
              <a:rPr lang="en-US" altLang="en-US" sz="3200" b="1" i="1" dirty="0" err="1" smtClean="0">
                <a:solidFill>
                  <a:srgbClr val="1306BA"/>
                </a:solidFill>
                <a:latin typeface="Times New Roman" panose="02020603050405020304" pitchFamily="18" charset="0"/>
                <a:ea typeface="Times New Roman" panose="02020603050405020304" pitchFamily="18" charset="0"/>
                <a:cs typeface="Times New Roman" panose="02020603050405020304" pitchFamily="18" charset="0"/>
              </a:rPr>
              <a:t>thơ</a:t>
            </a:r>
            <a:r>
              <a:rPr lang="en-US" altLang="en-US" sz="3200" b="1" i="1" dirty="0" smtClean="0">
                <a:solidFill>
                  <a:srgbClr val="1306BA"/>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altLang="en-US" sz="3200" b="1" i="1" dirty="0" smtClean="0">
                <a:solidFill>
                  <a:srgbClr val="1306BA"/>
                </a:solidFill>
                <a:latin typeface="Times New Roman" panose="02020603050405020304" pitchFamily="18" charset="0"/>
                <a:ea typeface="Times New Roman" panose="02020603050405020304" pitchFamily="18" charset="0"/>
                <a:cs typeface="Times New Roman" panose="02020603050405020304" pitchFamily="18" charset="0"/>
              </a:rPr>
              <a:t>có </a:t>
            </a:r>
            <a:r>
              <a:rPr lang="vi-VN" altLang="en-US" sz="3200" b="1" i="1" dirty="0">
                <a:solidFill>
                  <a:srgbClr val="1306BA"/>
                </a:solidFill>
                <a:latin typeface="Times New Roman" panose="02020603050405020304" pitchFamily="18" charset="0"/>
                <a:ea typeface="Times New Roman" panose="02020603050405020304" pitchFamily="18" charset="0"/>
                <a:cs typeface="Times New Roman" panose="02020603050405020304" pitchFamily="18" charset="0"/>
              </a:rPr>
              <a:t>6 chữ</a:t>
            </a:r>
            <a:r>
              <a:rPr lang="en-US" sz="3200" b="1" i="1" dirty="0">
                <a:solidFill>
                  <a:srgbClr val="1306BA"/>
                </a:solidFill>
                <a:latin typeface="Times New Roman" panose="02020603050405020304" pitchFamily="18" charset="0"/>
                <a:ea typeface="Times New Roman" panose="02020603050405020304" pitchFamily="18" charset="0"/>
                <a:cs typeface="Times New Roman" panose="02020603050405020304" pitchFamily="18" charset="0"/>
              </a:rPr>
              <a:t>.</a:t>
            </a:r>
          </a:p>
        </p:txBody>
      </p:sp>
    </p:spTree>
    <p:custDataLst>
      <p:tags r:id="rId2"/>
    </p:custDataLst>
  </p:cSld>
  <p:clrMapOvr>
    <a:masterClrMapping/>
  </p:clrMapOvr>
  <mc:AlternateContent xmlns:mc="http://schemas.openxmlformats.org/markup-compatibility/2006" xmlns:p14="http://schemas.microsoft.com/office/powerpoint/2010/main">
    <mc:Choice Requires="p14">
      <p:transition spd="slow" p14:dur="1600" advClick="0">
        <p:checker/>
      </p:transition>
    </mc:Choice>
    <mc:Fallback xmlns="">
      <p:transition spd="slow" advClick="0">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wipe(down)">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barn(inVertical)">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1000"/>
                                        <p:tgtEl>
                                          <p:spTgt spid="16"/>
                                        </p:tgtEl>
                                      </p:cBhvr>
                                    </p:animEffect>
                                    <p:anim calcmode="lin" valueType="num">
                                      <p:cBhvr>
                                        <p:cTn id="25" dur="1000" fill="hold"/>
                                        <p:tgtEl>
                                          <p:spTgt spid="16"/>
                                        </p:tgtEl>
                                        <p:attrNameLst>
                                          <p:attrName>ppt_x</p:attrName>
                                        </p:attrNameLst>
                                      </p:cBhvr>
                                      <p:tavLst>
                                        <p:tav tm="0">
                                          <p:val>
                                            <p:strVal val="#ppt_x"/>
                                          </p:val>
                                        </p:tav>
                                        <p:tav tm="100000">
                                          <p:val>
                                            <p:strVal val="#ppt_x"/>
                                          </p:val>
                                        </p:tav>
                                      </p:tavLst>
                                    </p:anim>
                                    <p:anim calcmode="lin" valueType="num">
                                      <p:cBhvr>
                                        <p:cTn id="2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ldLvl="0" animBg="1"/>
      <p:bldP spid="12" grpId="0" bldLvl="0" animBg="1"/>
      <p:bldP spid="15" grpId="0"/>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直接连接符 9"/>
          <p:cNvCxnSpPr>
            <a:stCxn id="4" idx="4"/>
            <a:endCxn id="8" idx="0"/>
          </p:cNvCxnSpPr>
          <p:nvPr/>
        </p:nvCxnSpPr>
        <p:spPr>
          <a:xfrm>
            <a:off x="6059205" y="2654877"/>
            <a:ext cx="0" cy="2844157"/>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4" name="椭圆 3"/>
          <p:cNvSpPr/>
          <p:nvPr/>
        </p:nvSpPr>
        <p:spPr>
          <a:xfrm>
            <a:off x="5689032" y="1914531"/>
            <a:ext cx="740346" cy="740346"/>
          </a:xfrm>
          <a:prstGeom prst="ellipse">
            <a:avLst/>
          </a:prstGeom>
          <a:solidFill>
            <a:srgbClr val="F29A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latin typeface="Microsoft YaHei" panose="020B0503020204020204" pitchFamily="34" charset="-122"/>
                <a:ea typeface="Microsoft YaHei" panose="020B0503020204020204" pitchFamily="34" charset="-122"/>
              </a:rPr>
              <a:t>01</a:t>
            </a:r>
            <a:endParaRPr lang="zh-CN" altLang="en-US" sz="2000" b="1" dirty="0">
              <a:latin typeface="Microsoft YaHei" panose="020B0503020204020204" pitchFamily="34" charset="-122"/>
              <a:ea typeface="Microsoft YaHei" panose="020B0503020204020204" pitchFamily="34" charset="-122"/>
            </a:endParaRPr>
          </a:p>
        </p:txBody>
      </p:sp>
      <p:sp>
        <p:nvSpPr>
          <p:cNvPr id="6" name="椭圆 5"/>
          <p:cNvSpPr/>
          <p:nvPr/>
        </p:nvSpPr>
        <p:spPr>
          <a:xfrm>
            <a:off x="5689032" y="3138204"/>
            <a:ext cx="740346" cy="740346"/>
          </a:xfrm>
          <a:prstGeom prst="ellipse">
            <a:avLst/>
          </a:prstGeom>
          <a:solidFill>
            <a:srgbClr val="A5C0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latin typeface="Microsoft YaHei" panose="020B0503020204020204" pitchFamily="34" charset="-122"/>
                <a:ea typeface="Microsoft YaHei" panose="020B0503020204020204" pitchFamily="34" charset="-122"/>
              </a:rPr>
              <a:t>02</a:t>
            </a:r>
            <a:endParaRPr lang="zh-CN" altLang="en-US" sz="2000" b="1" dirty="0">
              <a:latin typeface="Microsoft YaHei" panose="020B0503020204020204" pitchFamily="34" charset="-122"/>
              <a:ea typeface="Microsoft YaHei" panose="020B0503020204020204" pitchFamily="34" charset="-122"/>
            </a:endParaRPr>
          </a:p>
        </p:txBody>
      </p:sp>
      <p:sp>
        <p:nvSpPr>
          <p:cNvPr id="7" name="椭圆 6"/>
          <p:cNvSpPr/>
          <p:nvPr/>
        </p:nvSpPr>
        <p:spPr>
          <a:xfrm>
            <a:off x="5689032" y="4218209"/>
            <a:ext cx="740346" cy="740346"/>
          </a:xfrm>
          <a:prstGeom prst="ellipse">
            <a:avLst/>
          </a:prstGeom>
          <a:solidFill>
            <a:srgbClr val="B092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latin typeface="Microsoft YaHei" panose="020B0503020204020204" pitchFamily="34" charset="-122"/>
                <a:ea typeface="Microsoft YaHei" panose="020B0503020204020204" pitchFamily="34" charset="-122"/>
              </a:rPr>
              <a:t>03</a:t>
            </a:r>
            <a:endParaRPr lang="zh-CN" altLang="en-US" sz="2000" b="1" dirty="0">
              <a:latin typeface="Microsoft YaHei" panose="020B0503020204020204" pitchFamily="34" charset="-122"/>
              <a:ea typeface="Microsoft YaHei" panose="020B0503020204020204" pitchFamily="34" charset="-122"/>
            </a:endParaRPr>
          </a:p>
        </p:txBody>
      </p:sp>
      <p:sp>
        <p:nvSpPr>
          <p:cNvPr id="8" name="椭圆 7"/>
          <p:cNvSpPr/>
          <p:nvPr/>
        </p:nvSpPr>
        <p:spPr>
          <a:xfrm>
            <a:off x="5689032" y="5499034"/>
            <a:ext cx="740346" cy="740346"/>
          </a:xfrm>
          <a:prstGeom prst="ellipse">
            <a:avLst/>
          </a:prstGeom>
          <a:solidFill>
            <a:srgbClr val="C8D8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latin typeface="Microsoft YaHei" panose="020B0503020204020204" pitchFamily="34" charset="-122"/>
                <a:ea typeface="Microsoft YaHei" panose="020B0503020204020204" pitchFamily="34" charset="-122"/>
              </a:rPr>
              <a:t>04</a:t>
            </a:r>
            <a:endParaRPr lang="zh-CN" altLang="en-US" sz="2000" b="1" dirty="0">
              <a:latin typeface="Microsoft YaHei" panose="020B0503020204020204" pitchFamily="34" charset="-122"/>
              <a:ea typeface="Microsoft YaHei" panose="020B0503020204020204" pitchFamily="34" charset="-122"/>
            </a:endParaRPr>
          </a:p>
        </p:txBody>
      </p:sp>
      <p:sp>
        <p:nvSpPr>
          <p:cNvPr id="19" name="矩形 18"/>
          <p:cNvSpPr/>
          <p:nvPr/>
        </p:nvSpPr>
        <p:spPr>
          <a:xfrm>
            <a:off x="311468" y="1330668"/>
            <a:ext cx="6117910" cy="583565"/>
          </a:xfrm>
          <a:prstGeom prst="rect">
            <a:avLst/>
          </a:prstGeom>
        </p:spPr>
        <p:txBody>
          <a:bodyPr wrap="square">
            <a:spAutoFit/>
          </a:bodyPr>
          <a:lstStyle/>
          <a:p>
            <a:pPr algn="l"/>
            <a:r>
              <a:rPr lang="vi-VN" altLang="zh-CN" sz="3200" b="1" dirty="0">
                <a:solidFill>
                  <a:srgbClr val="865B3E"/>
                </a:solidFill>
                <a:latin typeface="Times New Roman" panose="02020603050405020304" pitchFamily="18" charset="0"/>
                <a:ea typeface="Microsoft YaHei" panose="020B0503020204020204" pitchFamily="34" charset="-122"/>
              </a:rPr>
              <a:t>Luyện viết những từ dễ viết sai</a:t>
            </a:r>
          </a:p>
        </p:txBody>
      </p:sp>
      <p:pic>
        <p:nvPicPr>
          <p:cNvPr id="20" name="图片 19"/>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4274" b="93910" l="9370" r="89984">
                        <a14:foregroundMark x1="40065" y1="4487" x2="49758" y2="6090"/>
                        <a14:foregroundMark x1="23425" y1="11218" x2="22940" y2="14423"/>
                        <a14:foregroundMark x1="24071" y1="12073" x2="26010" y2="11645"/>
                        <a14:foregroundMark x1="15186" y1="75962" x2="25687" y2="79594"/>
                        <a14:foregroundMark x1="25687" y1="79594" x2="25687" y2="79594"/>
                        <a14:foregroundMark x1="46527" y1="93162" x2="46527" y2="94017"/>
                        <a14:foregroundMark x1="9370" y1="76603" x2="9370" y2="81944"/>
                        <a14:backgroundMark x1="16142" y1="47917" x2="20866" y2="47917"/>
                        <a14:backgroundMark x1="10236" y1="49219" x2="25197" y2="50260"/>
                        <a14:backgroundMark x1="23622" y1="50521" x2="3937" y2="51042"/>
                      </a14:backgroundRemoval>
                    </a14:imgEffect>
                  </a14:imgLayer>
                </a14:imgProps>
              </a:ext>
              <a:ext uri="{28A0092B-C50C-407E-A947-70E740481C1C}">
                <a14:useLocalDpi xmlns:a14="http://schemas.microsoft.com/office/drawing/2010/main" val="0"/>
              </a:ext>
            </a:extLst>
          </a:blip>
          <a:srcRect b="49406"/>
          <a:stretch>
            <a:fillRect/>
          </a:stretch>
        </p:blipFill>
        <p:spPr>
          <a:xfrm>
            <a:off x="0" y="-9477"/>
            <a:ext cx="780528" cy="597134"/>
          </a:xfrm>
          <a:prstGeom prst="rect">
            <a:avLst/>
          </a:prstGeom>
        </p:spPr>
      </p:pic>
      <p:sp>
        <p:nvSpPr>
          <p:cNvPr id="2" name="Rectangle 15"/>
          <p:cNvSpPr/>
          <p:nvPr/>
        </p:nvSpPr>
        <p:spPr>
          <a:xfrm>
            <a:off x="6652895" y="4010025"/>
            <a:ext cx="3587115" cy="1014730"/>
          </a:xfrm>
          <a:prstGeom prst="rect">
            <a:avLst/>
          </a:prstGeom>
        </p:spPr>
        <p:txBody>
          <a:bodyPr wrap="square">
            <a:spAutoFit/>
          </a:bodyPr>
          <a:lstStyle/>
          <a:p>
            <a:pPr>
              <a:lnSpc>
                <a:spcPct val="150000"/>
              </a:lnSpc>
              <a:spcAft>
                <a:spcPts val="0"/>
              </a:spcAft>
              <a:tabLst>
                <a:tab pos="5486400" algn="l"/>
              </a:tabLst>
            </a:pPr>
            <a:r>
              <a:rPr lang="vi-VN" altLang="en-US" sz="4000" b="1" i="1" dirty="0" err="1">
                <a:solidFill>
                  <a:srgbClr val="1306BA"/>
                </a:solidFill>
                <a:latin typeface="Times New Roman" panose="02020603050405020304" pitchFamily="18" charset="0"/>
                <a:ea typeface="Times New Roman" panose="02020603050405020304" pitchFamily="18" charset="0"/>
                <a:cs typeface="Times New Roman" panose="02020603050405020304" pitchFamily="18" charset="0"/>
              </a:rPr>
              <a:t>dải đồng xanh</a:t>
            </a:r>
          </a:p>
        </p:txBody>
      </p:sp>
      <p:sp>
        <p:nvSpPr>
          <p:cNvPr id="5" name="Rectangle 15"/>
          <p:cNvSpPr/>
          <p:nvPr/>
        </p:nvSpPr>
        <p:spPr>
          <a:xfrm>
            <a:off x="6682817" y="2863683"/>
            <a:ext cx="2520286" cy="1014730"/>
          </a:xfrm>
          <a:prstGeom prst="rect">
            <a:avLst/>
          </a:prstGeom>
        </p:spPr>
        <p:txBody>
          <a:bodyPr wrap="square">
            <a:spAutoFit/>
          </a:bodyPr>
          <a:lstStyle/>
          <a:p>
            <a:pPr>
              <a:lnSpc>
                <a:spcPct val="150000"/>
              </a:lnSpc>
              <a:spcAft>
                <a:spcPts val="0"/>
              </a:spcAft>
              <a:tabLst>
                <a:tab pos="5486400" algn="l"/>
              </a:tabLst>
            </a:pPr>
            <a:r>
              <a:rPr lang="vi-VN" altLang="en-US" sz="4000" b="1" i="1" dirty="0" err="1">
                <a:solidFill>
                  <a:srgbClr val="1306BA"/>
                </a:solidFill>
                <a:latin typeface="Times New Roman" panose="02020603050405020304" pitchFamily="18" charset="0"/>
                <a:ea typeface="Times New Roman" panose="02020603050405020304" pitchFamily="18" charset="0"/>
                <a:cs typeface="Times New Roman" panose="02020603050405020304" pitchFamily="18" charset="0"/>
              </a:rPr>
              <a:t>nhịp võng</a:t>
            </a:r>
          </a:p>
        </p:txBody>
      </p:sp>
      <p:sp>
        <p:nvSpPr>
          <p:cNvPr id="9" name="Rectangle 15"/>
          <p:cNvSpPr/>
          <p:nvPr/>
        </p:nvSpPr>
        <p:spPr>
          <a:xfrm>
            <a:off x="6652895" y="1640205"/>
            <a:ext cx="3070225" cy="1014730"/>
          </a:xfrm>
          <a:prstGeom prst="rect">
            <a:avLst/>
          </a:prstGeom>
        </p:spPr>
        <p:txBody>
          <a:bodyPr wrap="square">
            <a:spAutoFit/>
          </a:bodyPr>
          <a:lstStyle/>
          <a:p>
            <a:pPr>
              <a:lnSpc>
                <a:spcPct val="150000"/>
              </a:lnSpc>
              <a:spcAft>
                <a:spcPts val="0"/>
              </a:spcAft>
              <a:tabLst>
                <a:tab pos="5486400" algn="l"/>
              </a:tabLst>
            </a:pPr>
            <a:r>
              <a:rPr lang="vi-VN" altLang="en-US" sz="4000" b="1" i="1" dirty="0" err="1">
                <a:solidFill>
                  <a:srgbClr val="1306BA"/>
                </a:solidFill>
                <a:latin typeface="Times New Roman" panose="02020603050405020304" pitchFamily="18" charset="0"/>
                <a:ea typeface="Times New Roman" panose="02020603050405020304" pitchFamily="18" charset="0"/>
                <a:cs typeface="Times New Roman" panose="02020603050405020304" pitchFamily="18" charset="0"/>
              </a:rPr>
              <a:t>chòng chành</a:t>
            </a:r>
          </a:p>
        </p:txBody>
      </p:sp>
      <p:sp>
        <p:nvSpPr>
          <p:cNvPr id="22" name="Rectangle 15"/>
          <p:cNvSpPr/>
          <p:nvPr/>
        </p:nvSpPr>
        <p:spPr>
          <a:xfrm>
            <a:off x="6682817" y="5224613"/>
            <a:ext cx="2520286" cy="1014730"/>
          </a:xfrm>
          <a:prstGeom prst="rect">
            <a:avLst/>
          </a:prstGeom>
        </p:spPr>
        <p:txBody>
          <a:bodyPr wrap="square">
            <a:spAutoFit/>
          </a:bodyPr>
          <a:lstStyle/>
          <a:p>
            <a:pPr>
              <a:lnSpc>
                <a:spcPct val="150000"/>
              </a:lnSpc>
              <a:spcAft>
                <a:spcPts val="0"/>
              </a:spcAft>
              <a:tabLst>
                <a:tab pos="5486400" algn="l"/>
              </a:tabLst>
            </a:pPr>
            <a:r>
              <a:rPr lang="vi-VN" altLang="en-US" sz="4000" b="1" i="1" dirty="0" err="1">
                <a:solidFill>
                  <a:srgbClr val="1306BA"/>
                </a:solidFill>
                <a:latin typeface="Times New Roman" panose="02020603050405020304" pitchFamily="18" charset="0"/>
                <a:ea typeface="Times New Roman" panose="02020603050405020304" pitchFamily="18" charset="0"/>
                <a:cs typeface="Times New Roman" panose="02020603050405020304" pitchFamily="18" charset="0"/>
              </a:rPr>
              <a:t>hoa mướp</a:t>
            </a:r>
          </a:p>
        </p:txBody>
      </p:sp>
      <p:pic>
        <p:nvPicPr>
          <p:cNvPr id="40965" name="图片 40964" descr="1-40"/>
          <p:cNvPicPr>
            <a:picLocks noGrp="1" noChangeAspect="1"/>
          </p:cNvPicPr>
          <p:nvPr>
            <p:ph idx="1"/>
          </p:nvPr>
        </p:nvPicPr>
        <p:blipFill>
          <a:blip r:embed="rId6"/>
          <a:stretch>
            <a:fillRect/>
          </a:stretch>
        </p:blipFill>
        <p:spPr>
          <a:xfrm>
            <a:off x="311785" y="1923415"/>
            <a:ext cx="5242560" cy="4935220"/>
          </a:xfrm>
          <a:prstGeom prst="rect">
            <a:avLst/>
          </a:prstGeom>
          <a:noFill/>
          <a:ln w="9525">
            <a:noFill/>
          </a:ln>
        </p:spPr>
      </p:pic>
    </p:spTree>
  </p:cSld>
  <p:clrMapOvr>
    <a:masterClrMapping/>
  </p:clrMapOvr>
  <mc:AlternateContent xmlns:mc="http://schemas.openxmlformats.org/markup-compatibility/2006" xmlns:p14="http://schemas.microsoft.com/office/powerpoint/2010/main">
    <mc:Choice Requires="p14">
      <p:transition spd="slow" p14:dur="16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1000" fill="hold"/>
                                        <p:tgtEl>
                                          <p:spTgt spid="19"/>
                                        </p:tgtEl>
                                        <p:attrNameLst>
                                          <p:attrName>ppt_x</p:attrName>
                                        </p:attrNameLst>
                                      </p:cBhvr>
                                      <p:tavLst>
                                        <p:tav tm="0">
                                          <p:val>
                                            <p:strVal val="#ppt_x-.2"/>
                                          </p:val>
                                        </p:tav>
                                        <p:tav tm="100000">
                                          <p:val>
                                            <p:strVal val="#ppt_x"/>
                                          </p:val>
                                        </p:tav>
                                      </p:tavLst>
                                    </p:anim>
                                    <p:anim calcmode="lin" valueType="num">
                                      <p:cBhvr>
                                        <p:cTn id="8" dur="1000" fill="hold"/>
                                        <p:tgtEl>
                                          <p:spTgt spid="19"/>
                                        </p:tgtEl>
                                        <p:attrNameLst>
                                          <p:attrName>ppt_y</p:attrName>
                                        </p:attrNameLst>
                                      </p:cBhvr>
                                      <p:tavLst>
                                        <p:tav tm="0">
                                          <p:val>
                                            <p:strVal val="#ppt_y"/>
                                          </p:val>
                                        </p:tav>
                                        <p:tav tm="100000">
                                          <p:val>
                                            <p:strVal val="#ppt_y"/>
                                          </p:val>
                                        </p:tav>
                                      </p:tavLst>
                                    </p:anim>
                                    <p:animEffect transition="in" filter="wipe(right)" prLst="gradientSize: 0.1">
                                      <p:cBhvr>
                                        <p:cTn id="9" dur="1000"/>
                                        <p:tgtEl>
                                          <p:spTgt spid="19"/>
                                        </p:tgtEl>
                                      </p:cBhvr>
                                    </p:animEffect>
                                  </p:childTnLst>
                                </p:cTn>
                              </p:par>
                            </p:childTnLst>
                          </p:cTn>
                        </p:par>
                      </p:childTnLst>
                    </p:cTn>
                  </p:par>
                  <p:par>
                    <p:cTn id="10" fill="hold">
                      <p:stCondLst>
                        <p:cond delay="indefinite"/>
                      </p:stCondLst>
                      <p:childTnLst>
                        <p:par>
                          <p:cTn id="11" fill="hold">
                            <p:stCondLst>
                              <p:cond delay="0"/>
                            </p:stCondLst>
                            <p:childTnLst>
                              <p:par>
                                <p:cTn id="12" presetID="8"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diamond(in)">
                                      <p:cBhvr>
                                        <p:cTn id="14" dur="2000"/>
                                        <p:tgtEl>
                                          <p:spTgt spid="4"/>
                                        </p:tgtEl>
                                      </p:cBhvr>
                                    </p:animEffect>
                                  </p:childTnLst>
                                </p:cTn>
                              </p:par>
                              <p:par>
                                <p:cTn id="15" presetID="8" presetClass="entr" presetSubtype="16"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diamond(in)">
                                      <p:cBhvr>
                                        <p:cTn id="17" dur="20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edge">
                                      <p:cBhvr>
                                        <p:cTn id="22" dur="2000"/>
                                        <p:tgtEl>
                                          <p:spTgt spid="6"/>
                                        </p:tgtEl>
                                      </p:cBhvr>
                                    </p:animEffect>
                                  </p:childTnLst>
                                </p:cTn>
                              </p:par>
                              <p:par>
                                <p:cTn id="23" presetID="20" presetClass="entr" presetSubtype="0"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edge">
                                      <p:cBhvr>
                                        <p:cTn id="25" dur="20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20" presetClass="entr" presetSubtype="0"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edge">
                                      <p:cBhvr>
                                        <p:cTn id="30" dur="2000"/>
                                        <p:tgtEl>
                                          <p:spTgt spid="7"/>
                                        </p:tgtEl>
                                      </p:cBhvr>
                                    </p:animEffect>
                                  </p:childTnLst>
                                </p:cTn>
                              </p:par>
                              <p:par>
                                <p:cTn id="31" presetID="20" presetClass="entr" presetSubtype="0" fill="hold" grpId="0" nodeType="withEffect">
                                  <p:stCondLst>
                                    <p:cond delay="0"/>
                                  </p:stCondLst>
                                  <p:childTnLst>
                                    <p:set>
                                      <p:cBhvr>
                                        <p:cTn id="32" dur="1" fill="hold">
                                          <p:stCondLst>
                                            <p:cond delay="0"/>
                                          </p:stCondLst>
                                        </p:cTn>
                                        <p:tgtEl>
                                          <p:spTgt spid="2"/>
                                        </p:tgtEl>
                                        <p:attrNameLst>
                                          <p:attrName>style.visibility</p:attrName>
                                        </p:attrNameLst>
                                      </p:cBhvr>
                                      <p:to>
                                        <p:strVal val="visible"/>
                                      </p:to>
                                    </p:set>
                                    <p:animEffect transition="in" filter="wedge">
                                      <p:cBhvr>
                                        <p:cTn id="33" dur="2000"/>
                                        <p:tgtEl>
                                          <p:spTgt spid="2"/>
                                        </p:tgtEl>
                                      </p:cBhvr>
                                    </p:animEffect>
                                  </p:childTnLst>
                                </p:cTn>
                              </p:par>
                            </p:childTnLst>
                          </p:cTn>
                        </p:par>
                      </p:childTnLst>
                    </p:cTn>
                  </p:par>
                  <p:par>
                    <p:cTn id="34" fill="hold">
                      <p:stCondLst>
                        <p:cond delay="indefinite"/>
                      </p:stCondLst>
                      <p:childTnLst>
                        <p:par>
                          <p:cTn id="35" fill="hold">
                            <p:stCondLst>
                              <p:cond delay="0"/>
                            </p:stCondLst>
                            <p:childTnLst>
                              <p:par>
                                <p:cTn id="36" presetID="20" presetClass="entr" presetSubtype="0" fill="hold" grpId="0"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wedge">
                                      <p:cBhvr>
                                        <p:cTn id="38" dur="2000"/>
                                        <p:tgtEl>
                                          <p:spTgt spid="8"/>
                                        </p:tgtEl>
                                      </p:cBhvr>
                                    </p:animEffect>
                                  </p:childTnLst>
                                </p:cTn>
                              </p:par>
                              <p:par>
                                <p:cTn id="39" presetID="20" presetClass="entr" presetSubtype="0" fill="hold" grpId="0" nodeType="with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wedge">
                                      <p:cBhvr>
                                        <p:cTn id="41"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P spid="19" grpId="0"/>
      <p:bldP spid="2" grpId="0"/>
      <p:bldP spid="5" grpId="0"/>
      <p:bldP spid="9" grpId="0"/>
      <p:bldP spid="22"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可爱卡通儿童教育PPT"/>
</p:tagLst>
</file>

<file path=ppt/tags/tag2.xml><?xml version="1.0" encoding="utf-8"?>
<p:tagLst xmlns:a="http://schemas.openxmlformats.org/drawingml/2006/main" xmlns:r="http://schemas.openxmlformats.org/officeDocument/2006/relationships" xmlns:p="http://schemas.openxmlformats.org/presentationml/2006/main">
  <p:tag name="MH_TYPE" val="#NeiR#"/>
  <p:tag name="MH_NUMBER" val="2"/>
  <p:tag name="MH_CATEGORY" val="#TuWHP#"/>
  <p:tag name="MH_LAYOUT" val="SubTitleText"/>
  <p:tag name="MH" val="20170503141725"/>
  <p:tag name="MH_LIBRARY" val="GRAPHIC"/>
</p:tagLst>
</file>

<file path=ppt/tags/tag3.xml><?xml version="1.0" encoding="utf-8"?>
<p:tagLst xmlns:a="http://schemas.openxmlformats.org/drawingml/2006/main" xmlns:r="http://schemas.openxmlformats.org/officeDocument/2006/relationships" xmlns:p="http://schemas.openxmlformats.org/presentationml/2006/main">
  <p:tag name="MH_TYPE" val="#NeiR#"/>
  <p:tag name="MH_NUMBER" val="4"/>
  <p:tag name="MH_CATEGORY" val="#BingLLB#"/>
  <p:tag name="MH_LAYOUT" val="SubTitleText"/>
  <p:tag name="MH" val="20160305192655"/>
  <p:tag name="MH_LIBRARY" val="GRAPHIC"/>
</p:tagLst>
</file>

<file path=ppt/tags/tag4.xml><?xml version="1.0" encoding="utf-8"?>
<p:tagLst xmlns:a="http://schemas.openxmlformats.org/drawingml/2006/main" xmlns:r="http://schemas.openxmlformats.org/officeDocument/2006/relationships" xmlns:p="http://schemas.openxmlformats.org/presentationml/2006/main">
  <p:tag name="MH_TYPE" val="#NeiR#"/>
  <p:tag name="MH_NUMBER" val="2"/>
  <p:tag name="MH_CATEGORY" val="#TuWHP#"/>
  <p:tag name="MH_LAYOUT" val="SubTitleText"/>
  <p:tag name="MH" val="20170503141725"/>
  <p:tag name="MH_LIBRARY" val="GRAPHIC"/>
</p:tagLst>
</file>

<file path=ppt/theme/theme1.xml><?xml version="1.0" encoding="utf-8"?>
<a:theme xmlns:a="http://schemas.openxmlformats.org/drawingml/2006/main" name="Office 主题">
  <a:themeElements>
    <a:clrScheme name="Office">
      <a:dk1>
        <a:srgbClr val="000000"/>
      </a:dk1>
      <a:lt1>
        <a:srgbClr val="FFFFFF"/>
      </a:lt1>
      <a:dk2>
        <a:srgbClr val="778495"/>
      </a:dk2>
      <a:lt2>
        <a:srgbClr val="F0F0F0"/>
      </a:lt2>
      <a:accent1>
        <a:srgbClr val="175593"/>
      </a:accent1>
      <a:accent2>
        <a:srgbClr val="3BB692"/>
      </a:accent2>
      <a:accent3>
        <a:srgbClr val="A1C450"/>
      </a:accent3>
      <a:accent4>
        <a:srgbClr val="EBBA31"/>
      </a:accent4>
      <a:accent5>
        <a:srgbClr val="ED7747"/>
      </a:accent5>
      <a:accent6>
        <a:srgbClr val="EC2B51"/>
      </a:accent6>
      <a:hlink>
        <a:srgbClr val="175593"/>
      </a:hlink>
      <a:folHlink>
        <a:srgbClr val="BFBFBF"/>
      </a:folHlink>
    </a:clrScheme>
    <a:fontScheme name="自定义 6">
      <a:majorFont>
        <a:latin typeface="Arial"/>
        <a:ea typeface="微软雅黑"/>
        <a:cs typeface=""/>
      </a:majorFont>
      <a:minorFont>
        <a:latin typeface="Arial Unicode MS"/>
        <a:ea typeface="黑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Override1.xml><?xml version="1.0" encoding="utf-8"?>
<a:themeOverride xmlns:a="http://schemas.openxmlformats.org/drawingml/2006/main">
  <a:clrScheme name="Office">
    <a:dk1>
      <a:srgbClr val="000000"/>
    </a:dk1>
    <a:lt1>
      <a:srgbClr val="FFFFFF"/>
    </a:lt1>
    <a:dk2>
      <a:srgbClr val="778495"/>
    </a:dk2>
    <a:lt2>
      <a:srgbClr val="F0F0F0"/>
    </a:lt2>
    <a:accent1>
      <a:srgbClr val="175593"/>
    </a:accent1>
    <a:accent2>
      <a:srgbClr val="3BB692"/>
    </a:accent2>
    <a:accent3>
      <a:srgbClr val="A1C450"/>
    </a:accent3>
    <a:accent4>
      <a:srgbClr val="EBBA31"/>
    </a:accent4>
    <a:accent5>
      <a:srgbClr val="ED7747"/>
    </a:accent5>
    <a:accent6>
      <a:srgbClr val="EC2B51"/>
    </a:accent6>
    <a:hlink>
      <a:srgbClr val="175593"/>
    </a:hlink>
    <a:folHlink>
      <a:srgbClr val="BFBFBF"/>
    </a:folHlink>
  </a:clrScheme>
</a:themeOverride>
</file>

<file path=ppt/theme/themeOverride2.xml><?xml version="1.0" encoding="utf-8"?>
<a:themeOverride xmlns:a="http://schemas.openxmlformats.org/drawingml/2006/main">
  <a:clrScheme name="Office">
    <a:dk1>
      <a:srgbClr val="000000"/>
    </a:dk1>
    <a:lt1>
      <a:srgbClr val="FFFFFF"/>
    </a:lt1>
    <a:dk2>
      <a:srgbClr val="778495"/>
    </a:dk2>
    <a:lt2>
      <a:srgbClr val="F0F0F0"/>
    </a:lt2>
    <a:accent1>
      <a:srgbClr val="175593"/>
    </a:accent1>
    <a:accent2>
      <a:srgbClr val="3BB692"/>
    </a:accent2>
    <a:accent3>
      <a:srgbClr val="A1C450"/>
    </a:accent3>
    <a:accent4>
      <a:srgbClr val="EBBA31"/>
    </a:accent4>
    <a:accent5>
      <a:srgbClr val="ED7747"/>
    </a:accent5>
    <a:accent6>
      <a:srgbClr val="EC2B51"/>
    </a:accent6>
    <a:hlink>
      <a:srgbClr val="175593"/>
    </a:hlink>
    <a:folHlink>
      <a:srgbClr val="BFBFBF"/>
    </a:folHlink>
  </a:clrScheme>
</a:themeOverride>
</file>

<file path=ppt/theme/themeOverride3.xml><?xml version="1.0" encoding="utf-8"?>
<a:themeOverride xmlns:a="http://schemas.openxmlformats.org/drawingml/2006/main">
  <a:clrScheme name="Office">
    <a:dk1>
      <a:srgbClr val="000000"/>
    </a:dk1>
    <a:lt1>
      <a:srgbClr val="FFFFFF"/>
    </a:lt1>
    <a:dk2>
      <a:srgbClr val="778495"/>
    </a:dk2>
    <a:lt2>
      <a:srgbClr val="F0F0F0"/>
    </a:lt2>
    <a:accent1>
      <a:srgbClr val="175593"/>
    </a:accent1>
    <a:accent2>
      <a:srgbClr val="3BB692"/>
    </a:accent2>
    <a:accent3>
      <a:srgbClr val="A1C450"/>
    </a:accent3>
    <a:accent4>
      <a:srgbClr val="EBBA31"/>
    </a:accent4>
    <a:accent5>
      <a:srgbClr val="ED7747"/>
    </a:accent5>
    <a:accent6>
      <a:srgbClr val="EC2B51"/>
    </a:accent6>
    <a:hlink>
      <a:srgbClr val="175593"/>
    </a:hlink>
    <a:folHlink>
      <a:srgbClr val="BFBFBF"/>
    </a:folHlink>
  </a:clrScheme>
</a:themeOverride>
</file>

<file path=ppt/theme/themeOverride4.xml><?xml version="1.0" encoding="utf-8"?>
<a:themeOverride xmlns:a="http://schemas.openxmlformats.org/drawingml/2006/main">
  <a:clrScheme name="Office">
    <a:dk1>
      <a:srgbClr val="000000"/>
    </a:dk1>
    <a:lt1>
      <a:srgbClr val="FFFFFF"/>
    </a:lt1>
    <a:dk2>
      <a:srgbClr val="778495"/>
    </a:dk2>
    <a:lt2>
      <a:srgbClr val="F0F0F0"/>
    </a:lt2>
    <a:accent1>
      <a:srgbClr val="175593"/>
    </a:accent1>
    <a:accent2>
      <a:srgbClr val="3BB692"/>
    </a:accent2>
    <a:accent3>
      <a:srgbClr val="A1C450"/>
    </a:accent3>
    <a:accent4>
      <a:srgbClr val="EBBA31"/>
    </a:accent4>
    <a:accent5>
      <a:srgbClr val="ED7747"/>
    </a:accent5>
    <a:accent6>
      <a:srgbClr val="EC2B51"/>
    </a:accent6>
    <a:hlink>
      <a:srgbClr val="175593"/>
    </a:hlink>
    <a:folHlink>
      <a:srgbClr val="BFBFBF"/>
    </a:folHlink>
  </a:clrScheme>
</a:themeOverride>
</file>

<file path=ppt/theme/themeOverride5.xml><?xml version="1.0" encoding="utf-8"?>
<a:themeOverride xmlns:a="http://schemas.openxmlformats.org/drawingml/2006/main">
  <a:clrScheme name="Office">
    <a:dk1>
      <a:srgbClr val="000000"/>
    </a:dk1>
    <a:lt1>
      <a:srgbClr val="FFFFFF"/>
    </a:lt1>
    <a:dk2>
      <a:srgbClr val="778495"/>
    </a:dk2>
    <a:lt2>
      <a:srgbClr val="F0F0F0"/>
    </a:lt2>
    <a:accent1>
      <a:srgbClr val="175593"/>
    </a:accent1>
    <a:accent2>
      <a:srgbClr val="3BB692"/>
    </a:accent2>
    <a:accent3>
      <a:srgbClr val="A1C450"/>
    </a:accent3>
    <a:accent4>
      <a:srgbClr val="EBBA31"/>
    </a:accent4>
    <a:accent5>
      <a:srgbClr val="ED7747"/>
    </a:accent5>
    <a:accent6>
      <a:srgbClr val="EC2B51"/>
    </a:accent6>
    <a:hlink>
      <a:srgbClr val="175593"/>
    </a:hlink>
    <a:folHlink>
      <a:srgbClr val="BFBFBF"/>
    </a:folHlink>
  </a:clrScheme>
</a:themeOverride>
</file>

<file path=ppt/theme/themeOverride6.xml><?xml version="1.0" encoding="utf-8"?>
<a:themeOverride xmlns:a="http://schemas.openxmlformats.org/drawingml/2006/main">
  <a:clrScheme name="Office">
    <a:dk1>
      <a:srgbClr val="000000"/>
    </a:dk1>
    <a:lt1>
      <a:srgbClr val="FFFFFF"/>
    </a:lt1>
    <a:dk2>
      <a:srgbClr val="778495"/>
    </a:dk2>
    <a:lt2>
      <a:srgbClr val="F0F0F0"/>
    </a:lt2>
    <a:accent1>
      <a:srgbClr val="175593"/>
    </a:accent1>
    <a:accent2>
      <a:srgbClr val="3BB692"/>
    </a:accent2>
    <a:accent3>
      <a:srgbClr val="A1C450"/>
    </a:accent3>
    <a:accent4>
      <a:srgbClr val="EBBA31"/>
    </a:accent4>
    <a:accent5>
      <a:srgbClr val="ED7747"/>
    </a:accent5>
    <a:accent6>
      <a:srgbClr val="EC2B51"/>
    </a:accent6>
    <a:hlink>
      <a:srgbClr val="175593"/>
    </a:hlink>
    <a:folHlink>
      <a:srgbClr val="BFBFBF"/>
    </a:folHlink>
  </a:clrScheme>
</a:themeOverride>
</file>

<file path=docProps/app.xml><?xml version="1.0" encoding="utf-8"?>
<Properties xmlns="http://schemas.openxmlformats.org/officeDocument/2006/extended-properties" xmlns:vt="http://schemas.openxmlformats.org/officeDocument/2006/docPropsVTypes">
  <TotalTime>31</TotalTime>
  <Words>945</Words>
  <Application>Microsoft Office PowerPoint</Application>
  <PresentationFormat>Custom</PresentationFormat>
  <Paragraphs>100</Paragraphs>
  <Slides>14</Slides>
  <Notes>11</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http://www.ypppt.com/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可爱卡通儿童教育PPT</dc:title>
  <dc:creator>优品PPT</dc:creator>
  <cp:keywords>http:/www.ypppt.com</cp:keywords>
  <dc:description>http://www.ypppt.com/</dc:description>
  <cp:lastModifiedBy>Admin</cp:lastModifiedBy>
  <cp:revision>499</cp:revision>
  <dcterms:created xsi:type="dcterms:W3CDTF">2016-02-25T11:28:00Z</dcterms:created>
  <dcterms:modified xsi:type="dcterms:W3CDTF">2023-05-03T09:46:41Z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1033-11.2.0.10114</vt:lpwstr>
  </property>
</Properties>
</file>