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90" r:id="rId2"/>
    <p:sldId id="526" r:id="rId3"/>
    <p:sldId id="264" r:id="rId4"/>
    <p:sldId id="256" r:id="rId5"/>
    <p:sldId id="257" r:id="rId6"/>
    <p:sldId id="265" r:id="rId7"/>
    <p:sldId id="266" r:id="rId8"/>
    <p:sldId id="544" r:id="rId9"/>
    <p:sldId id="268" r:id="rId10"/>
    <p:sldId id="527" r:id="rId11"/>
    <p:sldId id="536" r:id="rId12"/>
    <p:sldId id="537" r:id="rId13"/>
    <p:sldId id="474" r:id="rId14"/>
    <p:sldId id="540" r:id="rId15"/>
    <p:sldId id="524" r:id="rId16"/>
    <p:sldId id="542" r:id="rId17"/>
    <p:sldId id="543" r:id="rId18"/>
    <p:sldId id="275" r:id="rId19"/>
    <p:sldId id="51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64EC307F-551A-4788-B44B-50E62AFBAEB3}" type="datetimeFigureOut">
              <a:rPr lang="en-US" smtClean="0"/>
              <a:pPr/>
              <a:t>8/23/2022</a:t>
            </a:fld>
            <a:endParaRPr lang="en-US" dirty="0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 dirty="0"/>
              <a:t>Bấm để chỉnh sửa kiểu văn bản của Bản cái</a:t>
            </a:r>
          </a:p>
          <a:p>
            <a:pPr lvl="1"/>
            <a:r>
              <a:rPr lang="vi-VN" dirty="0"/>
              <a:t>Mức hai</a:t>
            </a:r>
          </a:p>
          <a:p>
            <a:pPr lvl="2"/>
            <a:r>
              <a:rPr lang="vi-VN" dirty="0"/>
              <a:t>Mức ba</a:t>
            </a:r>
          </a:p>
          <a:p>
            <a:pPr lvl="3"/>
            <a:r>
              <a:rPr lang="vi-VN" dirty="0"/>
              <a:t>Mức bốn</a:t>
            </a:r>
          </a:p>
          <a:p>
            <a:pPr lvl="4"/>
            <a:r>
              <a:rPr lang="vi-VN" dirty="0"/>
              <a:t>Mức năm</a:t>
            </a:r>
            <a:endParaRPr lang="en-US" dirty="0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130A3887-0364-4568-890C-56506F68BE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738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ED1116-2EEE-48BB-8511-59D291E5D0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8/23/2022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3" cy="852023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1B240A-9AD4-41FA-991E-B8D528A1CE48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80414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73111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89218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47394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oogle Shape;12;p7">
            <a:extLst>
              <a:ext uri="{FF2B5EF4-FFF2-40B4-BE49-F238E27FC236}">
                <a16:creationId xmlns:a16="http://schemas.microsoft.com/office/drawing/2014/main" id="{F5F1DF51-D915-5936-DDE9-C4533D24D8C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-53221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262F8ECB-54C5-F678-011A-84E35E93F65A}"/>
              </a:ext>
            </a:extLst>
          </p:cNvPr>
          <p:cNvSpPr/>
          <p:nvPr userDrawn="1"/>
        </p:nvSpPr>
        <p:spPr>
          <a:xfrm>
            <a:off x="11119124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28763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Google Shape;20;p8">
            <a:extLst>
              <a:ext uri="{FF2B5EF4-FFF2-40B4-BE49-F238E27FC236}">
                <a16:creationId xmlns:a16="http://schemas.microsoft.com/office/drawing/2014/main" id="{76C3BF6D-80EF-D9E8-4901-423BCBC50FA9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0" y="20643"/>
            <a:ext cx="12184879" cy="6816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125891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Google Shape;27;p9">
            <a:extLst>
              <a:ext uri="{FF2B5EF4-FFF2-40B4-BE49-F238E27FC236}">
                <a16:creationId xmlns:a16="http://schemas.microsoft.com/office/drawing/2014/main" id="{1C167A0A-82FC-5B98-0231-F87529839554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153078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id="{3FF8B0B9-27C8-E198-0647-BB0445911756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571509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46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61" r:id="rId5"/>
    <p:sldLayoutId id="2147483662" r:id="rId6"/>
    <p:sldLayoutId id="2147483667" r:id="rId7"/>
    <p:sldLayoutId id="2147483685" r:id="rId8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6.png"/><Relationship Id="rId7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50.png"/><Relationship Id="rId5" Type="http://schemas.openxmlformats.org/officeDocument/2006/relationships/image" Target="../media/image46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slide" Target="slide6.xml"/><Relationship Id="rId1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18.jpeg"/><Relationship Id="rId12" Type="http://schemas.openxmlformats.org/officeDocument/2006/relationships/image" Target="../media/image22.png"/><Relationship Id="rId17" Type="http://schemas.openxmlformats.org/officeDocument/2006/relationships/slide" Target="slide18.xml"/><Relationship Id="rId2" Type="http://schemas.openxmlformats.org/officeDocument/2006/relationships/audio" Target="../media/audio1.wav"/><Relationship Id="rId16" Type="http://schemas.openxmlformats.org/officeDocument/2006/relationships/slide" Target="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11" Type="http://schemas.openxmlformats.org/officeDocument/2006/relationships/slide" Target="slide5.xml"/><Relationship Id="rId5" Type="http://schemas.openxmlformats.org/officeDocument/2006/relationships/audio" Target="../media/audio4.wav"/><Relationship Id="rId15" Type="http://schemas.openxmlformats.org/officeDocument/2006/relationships/slide" Target="slide8.xml"/><Relationship Id="rId10" Type="http://schemas.openxmlformats.org/officeDocument/2006/relationships/image" Target="../media/image21.png"/><Relationship Id="rId19" Type="http://schemas.openxmlformats.org/officeDocument/2006/relationships/slide" Target="slide10.xml"/><Relationship Id="rId4" Type="http://schemas.openxmlformats.org/officeDocument/2006/relationships/audio" Target="../media/audio3.wav"/><Relationship Id="rId9" Type="http://schemas.openxmlformats.org/officeDocument/2006/relationships/image" Target="../media/image20.png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5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openxmlformats.org/officeDocument/2006/relationships/image" Target="../media/image24.jpg"/><Relationship Id="rId4" Type="http://schemas.openxmlformats.org/officeDocument/2006/relationships/audio" Target="../media/audio6.wav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5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openxmlformats.org/officeDocument/2006/relationships/image" Target="../media/image24.jpg"/><Relationship Id="rId10" Type="http://schemas.openxmlformats.org/officeDocument/2006/relationships/image" Target="../media/image28.png"/><Relationship Id="rId4" Type="http://schemas.openxmlformats.org/officeDocument/2006/relationships/audio" Target="../media/audio6.wav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5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openxmlformats.org/officeDocument/2006/relationships/image" Target="../media/image24.jpg"/><Relationship Id="rId10" Type="http://schemas.openxmlformats.org/officeDocument/2006/relationships/image" Target="../media/image30.png"/><Relationship Id="rId4" Type="http://schemas.openxmlformats.org/officeDocument/2006/relationships/audio" Target="../media/audio6.wav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5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openxmlformats.org/officeDocument/2006/relationships/image" Target="../media/image24.jpg"/><Relationship Id="rId4" Type="http://schemas.openxmlformats.org/officeDocument/2006/relationships/audio" Target="../media/audio6.wav"/><Relationship Id="rId9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audio5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11" Type="http://schemas.openxmlformats.org/officeDocument/2006/relationships/image" Target="../media/image34.png"/><Relationship Id="rId5" Type="http://schemas.openxmlformats.org/officeDocument/2006/relationships/image" Target="../media/image24.jpg"/><Relationship Id="rId10" Type="http://schemas.openxmlformats.org/officeDocument/2006/relationships/image" Target="../media/image33.png"/><Relationship Id="rId4" Type="http://schemas.openxmlformats.org/officeDocument/2006/relationships/audio" Target="../media/audio6.wav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2032986" y="1525786"/>
            <a:ext cx="8336131" cy="3806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4</a:t>
            </a:r>
          </a:p>
          <a:p>
            <a:pPr algn="ctr" defTabSz="914377">
              <a:lnSpc>
                <a:spcPct val="125000"/>
              </a:lnSpc>
              <a:defRPr/>
            </a:pP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10: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Lớn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hơn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Dấu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&gt;</a:t>
            </a:r>
          </a:p>
          <a:p>
            <a:pPr algn="ctr" defTabSz="914377">
              <a:lnSpc>
                <a:spcPct val="125000"/>
              </a:lnSpc>
              <a:defRPr/>
            </a:pP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Bé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hơn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Dấu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&lt;</a:t>
            </a:r>
          </a:p>
          <a:p>
            <a:pPr algn="ctr" defTabSz="914377">
              <a:lnSpc>
                <a:spcPct val="125000"/>
              </a:lnSpc>
              <a:defRPr/>
            </a:pP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nhau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Dấu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= 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</a:rPr>
              <a:t>–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Tiết</a:t>
            </a:r>
            <a:r>
              <a:rPr lang="en-US" sz="45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42A01B-3B49-4C47-9231-A993FF5A4D7B}"/>
              </a:ext>
            </a:extLst>
          </p:cNvPr>
          <p:cNvSpPr/>
          <p:nvPr/>
        </p:nvSpPr>
        <p:spPr>
          <a:xfrm>
            <a:off x="9975700" y="242979"/>
            <a:ext cx="2034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Cambria Math" panose="02040503050406030204" pitchFamily="18" charset="0"/>
                <a:cs typeface="+mn-cs"/>
              </a:rPr>
              <a:t>TOÁN 1</a:t>
            </a:r>
          </a:p>
        </p:txBody>
      </p:sp>
    </p:spTree>
    <p:extLst>
      <p:ext uri="{BB962C8B-B14F-4D97-AF65-F5344CB8AC3E}">
        <p14:creationId xmlns:p14="http://schemas.microsoft.com/office/powerpoint/2010/main" val="357230832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8" y="2080778"/>
            <a:ext cx="6234053" cy="269644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HÌNH THÀNH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KIẾN THỨC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0650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sp>
        <p:nvSpPr>
          <p:cNvPr id="6" name="Rectangle 11">
            <a:extLst>
              <a:ext uri="{FF2B5EF4-FFF2-40B4-BE49-F238E27FC236}">
                <a16:creationId xmlns:a16="http://schemas.microsoft.com/office/drawing/2014/main" id="{A85D2A6D-08E3-4E53-992A-E9E78070F86A}"/>
              </a:ext>
            </a:extLst>
          </p:cNvPr>
          <p:cNvSpPr/>
          <p:nvPr/>
        </p:nvSpPr>
        <p:spPr>
          <a:xfrm>
            <a:off x="1781049" y="3748140"/>
            <a:ext cx="581891" cy="554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6D095DB5-1E5E-46A3-9031-4057F99352ED}"/>
              </a:ext>
            </a:extLst>
          </p:cNvPr>
          <p:cNvSpPr/>
          <p:nvPr/>
        </p:nvSpPr>
        <p:spPr>
          <a:xfrm>
            <a:off x="3158831" y="3753330"/>
            <a:ext cx="581891" cy="554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D0600BBC-5B25-4AC6-8AD5-85B651A9113E}"/>
              </a:ext>
            </a:extLst>
          </p:cNvPr>
          <p:cNvSpPr txBox="1"/>
          <p:nvPr/>
        </p:nvSpPr>
        <p:spPr>
          <a:xfrm>
            <a:off x="1246907" y="5203160"/>
            <a:ext cx="3616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Bốn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lớn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hơn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/>
              <a:t>một</a:t>
            </a:r>
            <a:endParaRPr lang="en-US" sz="3200" dirty="0"/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A466CF45-1B2B-4AA0-AF91-D4971B54D6E9}"/>
              </a:ext>
            </a:extLst>
          </p:cNvPr>
          <p:cNvSpPr txBox="1"/>
          <p:nvPr/>
        </p:nvSpPr>
        <p:spPr>
          <a:xfrm>
            <a:off x="1564361" y="4464496"/>
            <a:ext cx="26462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0070C0"/>
                </a:solidFill>
                <a:latin typeface="UTM Avo" panose="02040603050506020204" pitchFamily="18" charset="0"/>
                <a:ea typeface="Cambria Math" panose="02040503050406030204" pitchFamily="18" charset="0"/>
              </a:rPr>
              <a:t>4</a:t>
            </a:r>
            <a:r>
              <a:rPr lang="en-US" sz="3600" dirty="0">
                <a:solidFill>
                  <a:srgbClr val="0070C0"/>
                </a:solidFill>
                <a:latin typeface="UTM Avo" panose="02040603050506020204" pitchFamily="18" charset="0"/>
              </a:rPr>
              <a:t>     </a:t>
            </a:r>
            <a:r>
              <a:rPr lang="en-US" sz="3800" dirty="0">
                <a:solidFill>
                  <a:srgbClr val="0070C0"/>
                </a:solidFill>
                <a:latin typeface="UTM Avo" panose="02040603050506020204" pitchFamily="18" charset="0"/>
                <a:ea typeface="Cambria Math" panose="02040503050406030204" pitchFamily="18" charset="0"/>
              </a:rPr>
              <a:t>&gt;     1</a:t>
            </a:r>
            <a:r>
              <a:rPr lang="en-US" sz="3600" dirty="0">
                <a:solidFill>
                  <a:srgbClr val="0070C0"/>
                </a:solidFill>
                <a:latin typeface="UTM Avo" panose="02040603050506020204" pitchFamily="18" charset="0"/>
              </a:rPr>
              <a:t>   </a:t>
            </a:r>
          </a:p>
        </p:txBody>
      </p:sp>
      <p:sp>
        <p:nvSpPr>
          <p:cNvPr id="10" name="TextBox 15">
            <a:extLst>
              <a:ext uri="{FF2B5EF4-FFF2-40B4-BE49-F238E27FC236}">
                <a16:creationId xmlns:a16="http://schemas.microsoft.com/office/drawing/2014/main" id="{6EDE0056-392A-430F-A132-3388CA2D3D1A}"/>
              </a:ext>
            </a:extLst>
          </p:cNvPr>
          <p:cNvSpPr txBox="1"/>
          <p:nvPr/>
        </p:nvSpPr>
        <p:spPr>
          <a:xfrm>
            <a:off x="2050471" y="5911047"/>
            <a:ext cx="2640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Dấu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lớn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hơn</a:t>
            </a:r>
            <a:endParaRPr lang="en-US" sz="3200" dirty="0"/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id="{9ADF82C8-587C-4A9C-9A90-9D44CC844BB5}"/>
              </a:ext>
            </a:extLst>
          </p:cNvPr>
          <p:cNvSpPr/>
          <p:nvPr/>
        </p:nvSpPr>
        <p:spPr>
          <a:xfrm>
            <a:off x="5341362" y="3723330"/>
            <a:ext cx="581891" cy="554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2801AB04-DDA8-4438-A520-088F9A65BF5B}"/>
              </a:ext>
            </a:extLst>
          </p:cNvPr>
          <p:cNvSpPr/>
          <p:nvPr/>
        </p:nvSpPr>
        <p:spPr>
          <a:xfrm>
            <a:off x="6797071" y="3723330"/>
            <a:ext cx="581891" cy="554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072A976A-E48A-4C1B-A0AB-107971AF2B57}"/>
              </a:ext>
            </a:extLst>
          </p:cNvPr>
          <p:cNvSpPr txBox="1"/>
          <p:nvPr/>
        </p:nvSpPr>
        <p:spPr>
          <a:xfrm>
            <a:off x="4900718" y="5203160"/>
            <a:ext cx="3539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Hai </a:t>
            </a:r>
            <a:r>
              <a:rPr lang="en-US" sz="3200" dirty="0" err="1">
                <a:solidFill>
                  <a:srgbClr val="FF0000"/>
                </a:solidFill>
              </a:rPr>
              <a:t>bé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hơn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/>
              <a:t>năm</a:t>
            </a:r>
            <a:endParaRPr lang="en-US" sz="3200" dirty="0"/>
          </a:p>
        </p:txBody>
      </p:sp>
      <p:sp>
        <p:nvSpPr>
          <p:cNvPr id="14" name="TextBox 19">
            <a:extLst>
              <a:ext uri="{FF2B5EF4-FFF2-40B4-BE49-F238E27FC236}">
                <a16:creationId xmlns:a16="http://schemas.microsoft.com/office/drawing/2014/main" id="{4AB90865-8C43-4B6B-A170-8322BEEF89FF}"/>
              </a:ext>
            </a:extLst>
          </p:cNvPr>
          <p:cNvSpPr txBox="1"/>
          <p:nvPr/>
        </p:nvSpPr>
        <p:spPr>
          <a:xfrm>
            <a:off x="5279436" y="4464496"/>
            <a:ext cx="235528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0070C0"/>
                </a:solidFill>
                <a:latin typeface="UTM Avo" panose="02040603050506020204" pitchFamily="18" charset="0"/>
                <a:ea typeface="Cambria Math" panose="02040503050406030204" pitchFamily="18" charset="0"/>
              </a:rPr>
              <a:t>2     &lt;     5</a:t>
            </a: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6B97AE8A-F0D9-4163-85EF-AB51E231D4C2}"/>
              </a:ext>
            </a:extLst>
          </p:cNvPr>
          <p:cNvSpPr txBox="1"/>
          <p:nvPr/>
        </p:nvSpPr>
        <p:spPr>
          <a:xfrm>
            <a:off x="5818588" y="5911047"/>
            <a:ext cx="2705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Dấu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bé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hơn</a:t>
            </a:r>
            <a:endParaRPr lang="en-US" sz="3200" dirty="0"/>
          </a:p>
        </p:txBody>
      </p:sp>
      <p:sp>
        <p:nvSpPr>
          <p:cNvPr id="16" name="Rectangle 21">
            <a:extLst>
              <a:ext uri="{FF2B5EF4-FFF2-40B4-BE49-F238E27FC236}">
                <a16:creationId xmlns:a16="http://schemas.microsoft.com/office/drawing/2014/main" id="{C37A5092-3191-4B94-898F-4288EE3AC72D}"/>
              </a:ext>
            </a:extLst>
          </p:cNvPr>
          <p:cNvSpPr/>
          <p:nvPr/>
        </p:nvSpPr>
        <p:spPr>
          <a:xfrm>
            <a:off x="8750942" y="3707964"/>
            <a:ext cx="581891" cy="554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Rectangle 22">
            <a:extLst>
              <a:ext uri="{FF2B5EF4-FFF2-40B4-BE49-F238E27FC236}">
                <a16:creationId xmlns:a16="http://schemas.microsoft.com/office/drawing/2014/main" id="{C11F8807-7B62-420F-8F7B-F66B2518998C}"/>
              </a:ext>
            </a:extLst>
          </p:cNvPr>
          <p:cNvSpPr/>
          <p:nvPr/>
        </p:nvSpPr>
        <p:spPr>
          <a:xfrm>
            <a:off x="10352440" y="3700573"/>
            <a:ext cx="581891" cy="5541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dirty="0">
                <a:solidFill>
                  <a:schemeClr val="tx1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TextBox 23">
            <a:extLst>
              <a:ext uri="{FF2B5EF4-FFF2-40B4-BE49-F238E27FC236}">
                <a16:creationId xmlns:a16="http://schemas.microsoft.com/office/drawing/2014/main" id="{A4771F24-C64A-44F2-A2B3-8900AB6C45D6}"/>
              </a:ext>
            </a:extLst>
          </p:cNvPr>
          <p:cNvSpPr txBox="1"/>
          <p:nvPr/>
        </p:nvSpPr>
        <p:spPr>
          <a:xfrm>
            <a:off x="8696388" y="5167779"/>
            <a:ext cx="3311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Ba </a:t>
            </a:r>
            <a:r>
              <a:rPr lang="en-US" sz="3200" dirty="0" err="1">
                <a:solidFill>
                  <a:srgbClr val="FF0000"/>
                </a:solidFill>
              </a:rPr>
              <a:t>bằng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/>
              <a:t>ba</a:t>
            </a:r>
            <a:endParaRPr lang="en-US" sz="3200" dirty="0"/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C746E0FB-AF4B-4729-B5C1-F6E3600DA515}"/>
              </a:ext>
            </a:extLst>
          </p:cNvPr>
          <p:cNvSpPr txBox="1"/>
          <p:nvPr/>
        </p:nvSpPr>
        <p:spPr>
          <a:xfrm>
            <a:off x="8689059" y="4420676"/>
            <a:ext cx="26462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solidFill>
                  <a:srgbClr val="0070C0"/>
                </a:solidFill>
                <a:latin typeface="UTM Avo" panose="02040603050506020204" pitchFamily="18" charset="0"/>
                <a:ea typeface="Cambria Math" panose="02040503050406030204" pitchFamily="18" charset="0"/>
              </a:rPr>
              <a:t>3      =     3</a:t>
            </a:r>
          </a:p>
        </p:txBody>
      </p:sp>
      <p:sp>
        <p:nvSpPr>
          <p:cNvPr id="20" name="TextBox 25">
            <a:extLst>
              <a:ext uri="{FF2B5EF4-FFF2-40B4-BE49-F238E27FC236}">
                <a16:creationId xmlns:a16="http://schemas.microsoft.com/office/drawing/2014/main" id="{4929CD5B-889D-4B07-AC2E-5CF92A316BE8}"/>
              </a:ext>
            </a:extLst>
          </p:cNvPr>
          <p:cNvSpPr txBox="1"/>
          <p:nvPr/>
        </p:nvSpPr>
        <p:spPr>
          <a:xfrm>
            <a:off x="9349282" y="5911047"/>
            <a:ext cx="2438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Dấu</a:t>
            </a:r>
            <a:r>
              <a:rPr lang="en-US" sz="32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bằng</a:t>
            </a:r>
            <a:endParaRPr lang="en-US" sz="3200" dirty="0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62F9DFA2-3832-4076-87F9-03E2DBD1E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631" y="5760226"/>
            <a:ext cx="913102" cy="862522"/>
          </a:xfrm>
          <a:prstGeom prst="rect">
            <a:avLst/>
          </a:prstGeom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DBD5F465-206E-4AC0-B27C-8EC18DC9A0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753" y="5736337"/>
            <a:ext cx="913102" cy="883209"/>
          </a:xfrm>
          <a:prstGeom prst="rect">
            <a:avLst/>
          </a:prstGeom>
        </p:spPr>
      </p:pic>
      <p:pic>
        <p:nvPicPr>
          <p:cNvPr id="23" name="Picture 6">
            <a:extLst>
              <a:ext uri="{FF2B5EF4-FFF2-40B4-BE49-F238E27FC236}">
                <a16:creationId xmlns:a16="http://schemas.microsoft.com/office/drawing/2014/main" id="{1C5FC1EE-4097-4B8C-B98E-031FF94B7A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5718" y="5701914"/>
            <a:ext cx="834736" cy="872192"/>
          </a:xfrm>
          <a:prstGeom prst="rect">
            <a:avLst/>
          </a:prstGeom>
        </p:spPr>
      </p:pic>
      <p:sp>
        <p:nvSpPr>
          <p:cNvPr id="24" name="TextBox 26">
            <a:extLst>
              <a:ext uri="{FF2B5EF4-FFF2-40B4-BE49-F238E27FC236}">
                <a16:creationId xmlns:a16="http://schemas.microsoft.com/office/drawing/2014/main" id="{4C3A0CBA-4A43-401B-95EC-F2E0130B9A82}"/>
              </a:ext>
            </a:extLst>
          </p:cNvPr>
          <p:cNvSpPr txBox="1"/>
          <p:nvPr/>
        </p:nvSpPr>
        <p:spPr>
          <a:xfrm>
            <a:off x="942113" y="941324"/>
            <a:ext cx="124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Nam</a:t>
            </a:r>
          </a:p>
        </p:txBody>
      </p:sp>
      <p:sp>
        <p:nvSpPr>
          <p:cNvPr id="25" name="TextBox 27">
            <a:extLst>
              <a:ext uri="{FF2B5EF4-FFF2-40B4-BE49-F238E27FC236}">
                <a16:creationId xmlns:a16="http://schemas.microsoft.com/office/drawing/2014/main" id="{E7FADDB4-A325-4441-A660-15FA587F5C50}"/>
              </a:ext>
            </a:extLst>
          </p:cNvPr>
          <p:cNvSpPr txBox="1"/>
          <p:nvPr/>
        </p:nvSpPr>
        <p:spPr>
          <a:xfrm>
            <a:off x="4821065" y="903489"/>
            <a:ext cx="1122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Lê</a:t>
            </a:r>
          </a:p>
        </p:txBody>
      </p:sp>
      <p:sp>
        <p:nvSpPr>
          <p:cNvPr id="26" name="TextBox 28">
            <a:extLst>
              <a:ext uri="{FF2B5EF4-FFF2-40B4-BE49-F238E27FC236}">
                <a16:creationId xmlns:a16="http://schemas.microsoft.com/office/drawing/2014/main" id="{66C04D3B-256C-4149-9862-64D4613F2DCF}"/>
              </a:ext>
            </a:extLst>
          </p:cNvPr>
          <p:cNvSpPr txBox="1"/>
          <p:nvPr/>
        </p:nvSpPr>
        <p:spPr>
          <a:xfrm>
            <a:off x="8584662" y="821587"/>
            <a:ext cx="1122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Tú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6F9F6F3-FAE5-4E0F-9430-EE59BC6626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107" y="975706"/>
            <a:ext cx="2739186" cy="257373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7D072B4-00D6-4BB9-B26C-D35BCD4691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960" y="999330"/>
            <a:ext cx="2532211" cy="255010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D235B86-3718-48BA-AEA2-A53EF63C2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015" y="999329"/>
            <a:ext cx="2615253" cy="255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470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 animBg="1"/>
      <p:bldP spid="13" grpId="0"/>
      <p:bldP spid="14" grpId="0"/>
      <p:bldP spid="15" grpId="0"/>
      <p:bldP spid="16" grpId="0" animBg="1"/>
      <p:bldP spid="17" grpId="0" animBg="1"/>
      <p:bldP spid="18" grpId="0"/>
      <p:bldP spid="19" grpId="0"/>
      <p:bldP spid="20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Cách viết dấu lớn, bé, bằng có nhạc">
            <a:hlinkClick r:id="" action="ppaction://media"/>
            <a:extLst>
              <a:ext uri="{FF2B5EF4-FFF2-40B4-BE49-F238E27FC236}">
                <a16:creationId xmlns:a16="http://schemas.microsoft.com/office/drawing/2014/main" id="{393755CE-74D8-408E-AD9D-9593DC755BC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30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7681" y="749877"/>
            <a:ext cx="10452681" cy="587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7865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7" y="3010569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inpin heiti" charset="-122"/>
                <a:cs typeface="Times New Roman" panose="02020603050405020304" pitchFamily="18" charset="0"/>
                <a:sym typeface="+mn-ea"/>
              </a:rPr>
              <a:t>LUYỆN TẬP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6796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05224"/>
            <a:ext cx="12192001" cy="6456218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002AD906-396D-45AD-9976-80B7A0C83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193" y="1059626"/>
            <a:ext cx="40241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FontTx/>
              <a:buNone/>
              <a:defRPr/>
            </a:pPr>
            <a:r>
              <a:rPr lang="en-US" altLang="en-US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&gt; , &lt; , = ?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E170CCFC-D748-48A7-A900-046F4CC421D7}"/>
              </a:ext>
            </a:extLst>
          </p:cNvPr>
          <p:cNvGrpSpPr/>
          <p:nvPr/>
        </p:nvGrpSpPr>
        <p:grpSpPr>
          <a:xfrm>
            <a:off x="731240" y="827707"/>
            <a:ext cx="1292511" cy="937052"/>
            <a:chOff x="525410" y="604864"/>
            <a:chExt cx="1589877" cy="1100380"/>
          </a:xfrm>
        </p:grpSpPr>
        <p:sp>
          <p:nvSpPr>
            <p:cNvPr id="5" name="Sun 3">
              <a:extLst>
                <a:ext uri="{FF2B5EF4-FFF2-40B4-BE49-F238E27FC236}">
                  <a16:creationId xmlns:a16="http://schemas.microsoft.com/office/drawing/2014/main" id="{C55F59D4-3FA2-4D8E-A07E-4D123832E2BA}"/>
                </a:ext>
              </a:extLst>
            </p:cNvPr>
            <p:cNvSpPr/>
            <p:nvPr/>
          </p:nvSpPr>
          <p:spPr>
            <a:xfrm>
              <a:off x="999409" y="604864"/>
              <a:ext cx="1115878" cy="1100380"/>
            </a:xfrm>
            <a:prstGeom prst="sun">
              <a:avLst/>
            </a:prstGeom>
            <a:solidFill>
              <a:srgbClr val="FF7707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BD706159-6005-4BF6-936E-B57C442221A6}"/>
                </a:ext>
              </a:extLst>
            </p:cNvPr>
            <p:cNvSpPr/>
            <p:nvPr/>
          </p:nvSpPr>
          <p:spPr>
            <a:xfrm>
              <a:off x="525410" y="820489"/>
              <a:ext cx="1357515" cy="614362"/>
            </a:xfrm>
            <a:prstGeom prst="roundRect">
              <a:avLst/>
            </a:prstGeom>
            <a:noFill/>
            <a:ln w="28575" cap="flat" cmpd="sng" algn="ctr">
              <a:noFill/>
              <a:prstDash val="lgDashDot"/>
              <a:miter lim="800000"/>
            </a:ln>
            <a:effectLst/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    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1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Times New Roman" panose="02020603050405020304" pitchFamily="18" charset="0"/>
                </a:rPr>
                <a:t>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44874564-6555-4E57-A72C-E45B91E831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3" t="36052" r="72183" b="19696"/>
          <a:stretch/>
        </p:blipFill>
        <p:spPr>
          <a:xfrm>
            <a:off x="982363" y="2636725"/>
            <a:ext cx="2128628" cy="22819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0A61CE6-07E6-4E1D-87E5-4E5F7690E59E}"/>
              </a:ext>
            </a:extLst>
          </p:cNvPr>
          <p:cNvSpPr/>
          <p:nvPr/>
        </p:nvSpPr>
        <p:spPr>
          <a:xfrm>
            <a:off x="1440871" y="1804016"/>
            <a:ext cx="1304959" cy="806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8CDFC800-BF36-4C90-AC4D-0E5C803D30C5}"/>
              </a:ext>
            </a:extLst>
          </p:cNvPr>
          <p:cNvSpPr/>
          <p:nvPr/>
        </p:nvSpPr>
        <p:spPr>
          <a:xfrm>
            <a:off x="1207022" y="5340305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3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BE206936-7474-4ABB-AF36-8966FC9FE50C}"/>
              </a:ext>
            </a:extLst>
          </p:cNvPr>
          <p:cNvSpPr/>
          <p:nvPr/>
        </p:nvSpPr>
        <p:spPr>
          <a:xfrm>
            <a:off x="2323040" y="5356164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1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481AFE2D-C28D-487F-8C7B-670FB66BECDD}"/>
              </a:ext>
            </a:extLst>
          </p:cNvPr>
          <p:cNvSpPr/>
          <p:nvPr/>
        </p:nvSpPr>
        <p:spPr>
          <a:xfrm>
            <a:off x="1808461" y="5322549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&gt;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grpSp>
        <p:nvGrpSpPr>
          <p:cNvPr id="15" name="Group 28">
            <a:extLst>
              <a:ext uri="{FF2B5EF4-FFF2-40B4-BE49-F238E27FC236}">
                <a16:creationId xmlns:a16="http://schemas.microsoft.com/office/drawing/2014/main" id="{123C70EE-894D-4FE8-BD61-DF0C9BE14A6D}"/>
              </a:ext>
            </a:extLst>
          </p:cNvPr>
          <p:cNvGrpSpPr/>
          <p:nvPr/>
        </p:nvGrpSpPr>
        <p:grpSpPr>
          <a:xfrm>
            <a:off x="3871472" y="5398783"/>
            <a:ext cx="1816855" cy="536820"/>
            <a:chOff x="274735" y="4237093"/>
            <a:chExt cx="2314017" cy="714738"/>
          </a:xfrm>
          <a:noFill/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E8D8DBE0-B260-4C23-B776-57461EA4E727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17" name="Rounded Rectangle 10">
              <a:extLst>
                <a:ext uri="{FF2B5EF4-FFF2-40B4-BE49-F238E27FC236}">
                  <a16:creationId xmlns:a16="http://schemas.microsoft.com/office/drawing/2014/main" id="{EB3EA1E6-DB01-416D-8281-F086D6C2CCBA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Rounded Rectangle 10">
              <a:extLst>
                <a:ext uri="{FF2B5EF4-FFF2-40B4-BE49-F238E27FC236}">
                  <a16:creationId xmlns:a16="http://schemas.microsoft.com/office/drawing/2014/main" id="{04A34DAD-C917-4EA8-9294-96D6A1DA942C}"/>
                </a:ext>
              </a:extLst>
            </p:cNvPr>
            <p:cNvSpPr/>
            <p:nvPr/>
          </p:nvSpPr>
          <p:spPr>
            <a:xfrm>
              <a:off x="1828582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400" b="1" kern="0" dirty="0"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grpSp>
        <p:nvGrpSpPr>
          <p:cNvPr id="19" name="Group 32">
            <a:extLst>
              <a:ext uri="{FF2B5EF4-FFF2-40B4-BE49-F238E27FC236}">
                <a16:creationId xmlns:a16="http://schemas.microsoft.com/office/drawing/2014/main" id="{0E268E64-448E-4626-89DC-6194D119D224}"/>
              </a:ext>
            </a:extLst>
          </p:cNvPr>
          <p:cNvGrpSpPr/>
          <p:nvPr/>
        </p:nvGrpSpPr>
        <p:grpSpPr>
          <a:xfrm>
            <a:off x="6751461" y="5372396"/>
            <a:ext cx="1816856" cy="536820"/>
            <a:chOff x="274735" y="4237093"/>
            <a:chExt cx="2314017" cy="714738"/>
          </a:xfrm>
          <a:noFill/>
        </p:grpSpPr>
        <p:sp>
          <p:nvSpPr>
            <p:cNvPr id="20" name="Rounded Rectangle 7">
              <a:extLst>
                <a:ext uri="{FF2B5EF4-FFF2-40B4-BE49-F238E27FC236}">
                  <a16:creationId xmlns:a16="http://schemas.microsoft.com/office/drawing/2014/main" id="{E54D523E-5615-43A4-9852-BA231930996E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400" b="1" kern="0" dirty="0"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1" name="Rounded Rectangle 10">
              <a:extLst>
                <a:ext uri="{FF2B5EF4-FFF2-40B4-BE49-F238E27FC236}">
                  <a16:creationId xmlns:a16="http://schemas.microsoft.com/office/drawing/2014/main" id="{98C9419C-9CA5-4DB3-8469-CE5F00E2E47E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" name="Rounded Rectangle 10">
              <a:extLst>
                <a:ext uri="{FF2B5EF4-FFF2-40B4-BE49-F238E27FC236}">
                  <a16:creationId xmlns:a16="http://schemas.microsoft.com/office/drawing/2014/main" id="{FE29A7C1-EFBF-4503-9955-247D32CFF527}"/>
                </a:ext>
              </a:extLst>
            </p:cNvPr>
            <p:cNvSpPr/>
            <p:nvPr/>
          </p:nvSpPr>
          <p:spPr>
            <a:xfrm>
              <a:off x="1828582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400" b="1" kern="0" dirty="0"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</p:grpSp>
      <p:grpSp>
        <p:nvGrpSpPr>
          <p:cNvPr id="23" name="Group 36">
            <a:extLst>
              <a:ext uri="{FF2B5EF4-FFF2-40B4-BE49-F238E27FC236}">
                <a16:creationId xmlns:a16="http://schemas.microsoft.com/office/drawing/2014/main" id="{3D47435F-923C-4A91-8F3D-07209F498A5A}"/>
              </a:ext>
            </a:extLst>
          </p:cNvPr>
          <p:cNvGrpSpPr/>
          <p:nvPr/>
        </p:nvGrpSpPr>
        <p:grpSpPr>
          <a:xfrm>
            <a:off x="9621781" y="5356164"/>
            <a:ext cx="1816856" cy="536820"/>
            <a:chOff x="274735" y="4237093"/>
            <a:chExt cx="2314017" cy="714738"/>
          </a:xfrm>
          <a:noFill/>
        </p:grpSpPr>
        <p:sp>
          <p:nvSpPr>
            <p:cNvPr id="24" name="Rounded Rectangle 7">
              <a:extLst>
                <a:ext uri="{FF2B5EF4-FFF2-40B4-BE49-F238E27FC236}">
                  <a16:creationId xmlns:a16="http://schemas.microsoft.com/office/drawing/2014/main" id="{F62DE4CF-E9EF-4587-BA4B-98AAD6750384}"/>
                </a:ext>
              </a:extLst>
            </p:cNvPr>
            <p:cNvSpPr/>
            <p:nvPr/>
          </p:nvSpPr>
          <p:spPr>
            <a:xfrm>
              <a:off x="274735" y="4237094"/>
              <a:ext cx="760170" cy="69595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400" b="1" kern="0" dirty="0"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5" name="Rounded Rectangle 10">
              <a:extLst>
                <a:ext uri="{FF2B5EF4-FFF2-40B4-BE49-F238E27FC236}">
                  <a16:creationId xmlns:a16="http://schemas.microsoft.com/office/drawing/2014/main" id="{C7EFD708-4B2D-4A97-A0C5-5D905397A5A2}"/>
                </a:ext>
              </a:extLst>
            </p:cNvPr>
            <p:cNvSpPr/>
            <p:nvPr/>
          </p:nvSpPr>
          <p:spPr>
            <a:xfrm>
              <a:off x="1046312" y="4237094"/>
              <a:ext cx="760170" cy="714737"/>
            </a:xfrm>
            <a:prstGeom prst="roundRect">
              <a:avLst/>
            </a:prstGeom>
            <a:grpFill/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SimSun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Rounded Rectangle 10">
              <a:extLst>
                <a:ext uri="{FF2B5EF4-FFF2-40B4-BE49-F238E27FC236}">
                  <a16:creationId xmlns:a16="http://schemas.microsoft.com/office/drawing/2014/main" id="{4BFFCB74-53EC-48A1-BB58-06F1586D3228}"/>
                </a:ext>
              </a:extLst>
            </p:cNvPr>
            <p:cNvSpPr/>
            <p:nvPr/>
          </p:nvSpPr>
          <p:spPr>
            <a:xfrm>
              <a:off x="1828582" y="4237093"/>
              <a:ext cx="760170" cy="71473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400" b="1" kern="0" dirty="0">
                  <a:latin typeface="UTM Avo" panose="0204060305050602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A72DCB3A-5044-4163-84B7-20C5FC580854}"/>
              </a:ext>
            </a:extLst>
          </p:cNvPr>
          <p:cNvSpPr/>
          <p:nvPr/>
        </p:nvSpPr>
        <p:spPr>
          <a:xfrm>
            <a:off x="4510004" y="5333624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&lt;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A35D196A-37CA-4310-8BB5-7D6611DF39D8}"/>
              </a:ext>
            </a:extLst>
          </p:cNvPr>
          <p:cNvSpPr/>
          <p:nvPr/>
        </p:nvSpPr>
        <p:spPr>
          <a:xfrm>
            <a:off x="7389993" y="5301875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=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9C75CD49-6222-470C-8FA2-ADEA835D6775}"/>
              </a:ext>
            </a:extLst>
          </p:cNvPr>
          <p:cNvSpPr/>
          <p:nvPr/>
        </p:nvSpPr>
        <p:spPr>
          <a:xfrm>
            <a:off x="10271759" y="5257544"/>
            <a:ext cx="78795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 dirty="0">
                <a:solidFill>
                  <a:srgbClr val="FF0000"/>
                </a:solidFill>
                <a:latin typeface="UTM Avo" panose="02040603050506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&gt;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0" name="Picture 50">
            <a:extLst>
              <a:ext uri="{FF2B5EF4-FFF2-40B4-BE49-F238E27FC236}">
                <a16:creationId xmlns:a16="http://schemas.microsoft.com/office/drawing/2014/main" id="{9AB49620-AABB-47B7-B0A5-A2487511119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8" t="20518" r="51355" b="19695"/>
          <a:stretch/>
        </p:blipFill>
        <p:spPr>
          <a:xfrm>
            <a:off x="3618604" y="1887455"/>
            <a:ext cx="2286000" cy="3083089"/>
          </a:xfrm>
          <a:prstGeom prst="rect">
            <a:avLst/>
          </a:prstGeom>
        </p:spPr>
      </p:pic>
      <p:sp>
        <p:nvSpPr>
          <p:cNvPr id="31" name="Rectangle 51">
            <a:extLst>
              <a:ext uri="{FF2B5EF4-FFF2-40B4-BE49-F238E27FC236}">
                <a16:creationId xmlns:a16="http://schemas.microsoft.com/office/drawing/2014/main" id="{D5815A68-BD11-401A-A8AB-623A830E9593}"/>
              </a:ext>
            </a:extLst>
          </p:cNvPr>
          <p:cNvSpPr/>
          <p:nvPr/>
        </p:nvSpPr>
        <p:spPr>
          <a:xfrm>
            <a:off x="1440871" y="1804016"/>
            <a:ext cx="1304958" cy="806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32" name="Picture 53">
            <a:extLst>
              <a:ext uri="{FF2B5EF4-FFF2-40B4-BE49-F238E27FC236}">
                <a16:creationId xmlns:a16="http://schemas.microsoft.com/office/drawing/2014/main" id="{02301E71-3BFE-4CA3-AB81-84F1AF9142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8" t="20518" r="31943" b="19695"/>
          <a:stretch/>
        </p:blipFill>
        <p:spPr>
          <a:xfrm>
            <a:off x="6558404" y="1835621"/>
            <a:ext cx="2145807" cy="3083089"/>
          </a:xfrm>
          <a:prstGeom prst="rect">
            <a:avLst/>
          </a:prstGeom>
        </p:spPr>
      </p:pic>
      <p:sp>
        <p:nvSpPr>
          <p:cNvPr id="33" name="Rectangle 54">
            <a:extLst>
              <a:ext uri="{FF2B5EF4-FFF2-40B4-BE49-F238E27FC236}">
                <a16:creationId xmlns:a16="http://schemas.microsoft.com/office/drawing/2014/main" id="{5E2C2AA5-E29F-4FD5-98AD-CC016AD9398E}"/>
              </a:ext>
            </a:extLst>
          </p:cNvPr>
          <p:cNvSpPr/>
          <p:nvPr/>
        </p:nvSpPr>
        <p:spPr>
          <a:xfrm>
            <a:off x="1440871" y="1804016"/>
            <a:ext cx="1304958" cy="806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34" name="Picture 56">
            <a:extLst>
              <a:ext uri="{FF2B5EF4-FFF2-40B4-BE49-F238E27FC236}">
                <a16:creationId xmlns:a16="http://schemas.microsoft.com/office/drawing/2014/main" id="{03A4D0FF-85A7-44A3-9573-0B1401335A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9" t="31677" r="10729" b="19695"/>
          <a:stretch/>
        </p:blipFill>
        <p:spPr>
          <a:xfrm>
            <a:off x="9220458" y="2523880"/>
            <a:ext cx="2358460" cy="250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26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/>
      <p:bldP spid="14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901305" y="3057333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VẬN DỤNG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52366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4" name="Picture 2" descr="A picture containing jack, electronics, clock&#10;&#10;Description automatically generated">
            <a:extLst>
              <a:ext uri="{FF2B5EF4-FFF2-40B4-BE49-F238E27FC236}">
                <a16:creationId xmlns:a16="http://schemas.microsoft.com/office/drawing/2014/main" id="{00D2AC0F-FF77-493A-9090-9DE55AF3B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309" y="1032162"/>
            <a:ext cx="5230091" cy="52300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7367443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Hình ảnh 47">
            <a:extLst>
              <a:ext uri="{FF2B5EF4-FFF2-40B4-BE49-F238E27FC236}">
                <a16:creationId xmlns:a16="http://schemas.microsoft.com/office/drawing/2014/main" id="{BE82A44B-DCD1-40E6-B14C-A7713580B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824"/>
            <a:ext cx="12192001" cy="6456218"/>
          </a:xfrm>
          <a:prstGeom prst="rect">
            <a:avLst/>
          </a:prstGeo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E9A80D9B-9B49-4506-B703-B17C756B30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4"/>
          <a:stretch/>
        </p:blipFill>
        <p:spPr>
          <a:xfrm>
            <a:off x="1971675" y="1512332"/>
            <a:ext cx="7858437" cy="4927844"/>
          </a:xfrm>
          <a:prstGeom prst="rect">
            <a:avLst/>
          </a:prstGeom>
        </p:spPr>
      </p:pic>
      <p:sp>
        <p:nvSpPr>
          <p:cNvPr id="4" name="Oval 6">
            <a:extLst>
              <a:ext uri="{FF2B5EF4-FFF2-40B4-BE49-F238E27FC236}">
                <a16:creationId xmlns:a16="http://schemas.microsoft.com/office/drawing/2014/main" id="{B9E77BBD-19C1-4495-BC37-7074B6A8D4DA}"/>
              </a:ext>
            </a:extLst>
          </p:cNvPr>
          <p:cNvSpPr/>
          <p:nvPr/>
        </p:nvSpPr>
        <p:spPr>
          <a:xfrm>
            <a:off x="10691333" y="3221874"/>
            <a:ext cx="365760" cy="36576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48354BE2-B095-4E72-904F-8BE09FBF7BB2}"/>
              </a:ext>
            </a:extLst>
          </p:cNvPr>
          <p:cNvSpPr/>
          <p:nvPr/>
        </p:nvSpPr>
        <p:spPr>
          <a:xfrm>
            <a:off x="10691333" y="2192623"/>
            <a:ext cx="365760" cy="36576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459950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D58665DD-9139-4EF7-81C4-6EBFE489BB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769" y="5473879"/>
            <a:ext cx="5212715" cy="740410"/>
          </a:xfrm>
          <a:prstGeom prst="rect">
            <a:avLst/>
          </a:prstGeom>
        </p:spPr>
      </p:pic>
      <p:pic>
        <p:nvPicPr>
          <p:cNvPr id="5" name="图片 15" descr="a05684f714522ad77246dba9447411ba">
            <a:extLst>
              <a:ext uri="{FF2B5EF4-FFF2-40B4-BE49-F238E27FC236}">
                <a16:creationId xmlns:a16="http://schemas.microsoft.com/office/drawing/2014/main" id="{85CACD44-514D-4517-A8BD-97EF92C2F6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46193" flipH="1">
            <a:off x="7626542" y="3441414"/>
            <a:ext cx="4002630" cy="2830384"/>
          </a:xfrm>
          <a:prstGeom prst="rect">
            <a:avLst/>
          </a:prstGeom>
        </p:spPr>
      </p:pic>
      <p:pic>
        <p:nvPicPr>
          <p:cNvPr id="6" name="图片 1" descr="fc85f2a324e3c42c2067966f589847df">
            <a:extLst>
              <a:ext uri="{FF2B5EF4-FFF2-40B4-BE49-F238E27FC236}">
                <a16:creationId xmlns:a16="http://schemas.microsoft.com/office/drawing/2014/main" id="{5C1ACBCE-0FA0-4817-A1BD-52607BBBDD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27963" y="4153444"/>
            <a:ext cx="1780433" cy="2060845"/>
          </a:xfrm>
          <a:prstGeom prst="rect">
            <a:avLst/>
          </a:prstGeom>
        </p:spPr>
      </p:pic>
      <p:pic>
        <p:nvPicPr>
          <p:cNvPr id="7" name="图片 3" descr="fc85f2a324e3c42c2067966f589847df">
            <a:extLst>
              <a:ext uri="{FF2B5EF4-FFF2-40B4-BE49-F238E27FC236}">
                <a16:creationId xmlns:a16="http://schemas.microsoft.com/office/drawing/2014/main" id="{BD954D33-775F-4D30-94B0-795D2FD1F1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7179" y="4080167"/>
            <a:ext cx="2956702" cy="1855380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32084167-7FAD-4265-9C68-D65BEDBE26A3}"/>
              </a:ext>
            </a:extLst>
          </p:cNvPr>
          <p:cNvGrpSpPr/>
          <p:nvPr/>
        </p:nvGrpSpPr>
        <p:grpSpPr>
          <a:xfrm>
            <a:off x="680024" y="818491"/>
            <a:ext cx="3626802" cy="2742797"/>
            <a:chOff x="-230853" y="7620"/>
            <a:chExt cx="3626802" cy="2742797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3EF87F29-D949-4DA0-A2B6-19A6124E5734}"/>
                </a:ext>
              </a:extLst>
            </p:cNvPr>
            <p:cNvGrpSpPr/>
            <p:nvPr/>
          </p:nvGrpSpPr>
          <p:grpSpPr>
            <a:xfrm>
              <a:off x="-230853" y="7620"/>
              <a:ext cx="3467735" cy="2742797"/>
              <a:chOff x="425593" y="325580"/>
              <a:chExt cx="3467735" cy="2742797"/>
            </a:xfrm>
          </p:grpSpPr>
          <p:pic>
            <p:nvPicPr>
              <p:cNvPr id="11" name="图片 7" descr="572005ec0a0c4">
                <a:extLst>
                  <a:ext uri="{FF2B5EF4-FFF2-40B4-BE49-F238E27FC236}">
                    <a16:creationId xmlns:a16="http://schemas.microsoft.com/office/drawing/2014/main" id="{7DC3171A-8F9F-41A0-BEFC-380D2A748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425593" y="325580"/>
                <a:ext cx="3467735" cy="1959610"/>
              </a:xfrm>
              <a:prstGeom prst="rect">
                <a:avLst/>
              </a:prstGeom>
            </p:spPr>
          </p:pic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F0F14F4B-A0F6-43AB-AB88-D48E617A3554}"/>
                  </a:ext>
                </a:extLst>
              </p:cNvPr>
              <p:cNvSpPr/>
              <p:nvPr/>
            </p:nvSpPr>
            <p:spPr>
              <a:xfrm>
                <a:off x="2521527" y="1066800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13" name="Hình chữ nhật 12">
                <a:extLst>
                  <a:ext uri="{FF2B5EF4-FFF2-40B4-BE49-F238E27FC236}">
                    <a16:creationId xmlns:a16="http://schemas.microsoft.com/office/drawing/2014/main" id="{0BBD4EA2-62F3-4C8B-83C3-A163800FA79D}"/>
                  </a:ext>
                </a:extLst>
              </p:cNvPr>
              <p:cNvSpPr/>
              <p:nvPr/>
            </p:nvSpPr>
            <p:spPr>
              <a:xfrm>
                <a:off x="2159460" y="1752195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B79163BE-F285-462E-9780-094FC2E21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015" y="772220"/>
              <a:ext cx="1892934" cy="1060043"/>
            </a:xfrm>
            <a:prstGeom prst="rect">
              <a:avLst/>
            </a:prstGeom>
          </p:spPr>
        </p:pic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32DA0F2D-3A79-4608-AC3B-E813FEF24C75}"/>
              </a:ext>
            </a:extLst>
          </p:cNvPr>
          <p:cNvSpPr txBox="1">
            <a:spLocks/>
          </p:cNvSpPr>
          <p:nvPr/>
        </p:nvSpPr>
        <p:spPr>
          <a:xfrm>
            <a:off x="1883230" y="3082208"/>
            <a:ext cx="8872419" cy="929240"/>
          </a:xfrm>
          <a:prstGeom prst="rect">
            <a:avLst/>
          </a:prstGeom>
        </p:spPr>
        <p:txBody>
          <a:bodyPr spcFirstLastPara="1" numCol="1" anchor="ctr" anchorCtr="0">
            <a:prstTxWarp prst="textArchUp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Tạm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biệt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và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hẹn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gặp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 </a:t>
            </a:r>
            <a:r>
              <a:rPr kumimoji="0" lang="vi-VN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lại</a:t>
            </a:r>
            <a:r>
              <a:rPr kumimoji="0" lang="vi-VN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/>
                <a:ea typeface="+mj-ea"/>
                <a:cs typeface="+mj-cs"/>
                <a:sym typeface="+mn-lt"/>
              </a:rPr>
              <a:t>!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/>
              <a:ea typeface="+mj-ea"/>
              <a:cs typeface="+mj-cs"/>
              <a:sym typeface="+mn-lt"/>
            </a:endParaRPr>
          </a:p>
        </p:txBody>
      </p:sp>
      <p:pic>
        <p:nvPicPr>
          <p:cNvPr id="17" name="Content Placeholder 19" descr="chimxanh.png">
            <a:extLst>
              <a:ext uri="{FF2B5EF4-FFF2-40B4-BE49-F238E27FC236}">
                <a16:creationId xmlns:a16="http://schemas.microsoft.com/office/drawing/2014/main" id="{180103B2-ADFB-4699-B6DA-FCD74D950B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69535" y="2069175"/>
            <a:ext cx="700405" cy="614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DBCA06F1-AA72-41D8-8526-FE48BABE81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1490" y="52189"/>
            <a:ext cx="1867299" cy="1626447"/>
          </a:xfrm>
          <a:prstGeom prst="rect">
            <a:avLst/>
          </a:prstGeom>
        </p:spPr>
      </p:pic>
      <p:pic>
        <p:nvPicPr>
          <p:cNvPr id="20" name="PA_图片 6">
            <a:extLst>
              <a:ext uri="{FF2B5EF4-FFF2-40B4-BE49-F238E27FC236}">
                <a16:creationId xmlns:a16="http://schemas.microsoft.com/office/drawing/2014/main" id="{B46F75CC-2F1C-4C20-AAB2-2B922598FE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64" y="286818"/>
            <a:ext cx="1232156" cy="89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004968" y="2875181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9582573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7" y="2963916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inpin heiti" charset="-122"/>
                <a:cs typeface="Times New Roman" panose="02020603050405020304" pitchFamily="18" charset="0"/>
                <a:sym typeface="+mn-ea"/>
              </a:rPr>
              <a:t>KHỞI ĐỘNG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9414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9"/>
          <p:cNvSpPr>
            <a:spLocks noChangeArrowheads="1" noChangeShapeType="1" noTextEdit="1"/>
          </p:cNvSpPr>
          <p:nvPr/>
        </p:nvSpPr>
        <p:spPr bwMode="auto">
          <a:xfrm>
            <a:off x="2180168" y="439129"/>
            <a:ext cx="8940800" cy="107632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</a:rPr>
              <a:t>VƯỢT CHƯỚNG NGẠI VẬT!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-74611" y="2960382"/>
            <a:ext cx="3149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LUẬT</a:t>
            </a:r>
            <a:r>
              <a:rPr kumimoji="0" lang="en-US" sz="3600" b="1" i="0" u="sng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CHƠI</a:t>
            </a:r>
            <a:endParaRPr kumimoji="0" lang="en-US" sz="3600" b="1" i="0" u="sng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948210" y="1615680"/>
            <a:ext cx="9042400" cy="3891835"/>
          </a:xfrm>
          <a:prstGeom prst="rect">
            <a:avLst/>
          </a:prstGeom>
          <a:solidFill>
            <a:srgbClr val="8000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    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màn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5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chướng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ngại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Khi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người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chơi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nhấn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chuột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hình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ảnh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lái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xe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xe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sẽ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chạy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lên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vị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trí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dấu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chấm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trên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đường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khi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đó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nhân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xuất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hiện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nhấn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chuột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vào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nhân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nội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dung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sẽ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hiện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ra.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Arial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   -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Nếu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lời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đúng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thì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nhân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vật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sẽ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biến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mất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xe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sẽ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tiếp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tục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di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chuyển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về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phía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trước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nếu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trả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lời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hết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các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câu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sẽ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thắng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cuộc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Arial" charset="0"/>
              </a:rPr>
              <a:t>.</a:t>
            </a:r>
          </a:p>
        </p:txBody>
      </p:sp>
      <p:pic>
        <p:nvPicPr>
          <p:cNvPr id="30725" name="Picture 6" descr="logodan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611" y="4705350"/>
            <a:ext cx="186690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6" descr="logodanc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953" y="5141913"/>
            <a:ext cx="1492249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29" descr="e-bloemen-0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168" y="5507515"/>
            <a:ext cx="4627033" cy="133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29" descr="e-bloemen-0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684" y="5507515"/>
            <a:ext cx="4627033" cy="133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Picture 27" descr="Blume905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5200" y="5003800"/>
            <a:ext cx="238760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0713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Kết quả hình ảnh cho thảm cỏ nhân tạo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" r="2764"/>
          <a:stretch/>
        </p:blipFill>
        <p:spPr bwMode="auto">
          <a:xfrm>
            <a:off x="14221" y="431333"/>
            <a:ext cx="12163491" cy="645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DUONG DUA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2926"/>
            <a:ext cx="12514998" cy="6451552"/>
          </a:xfrm>
          <a:prstGeom prst="rect">
            <a:avLst/>
          </a:prstGeom>
        </p:spPr>
      </p:pic>
      <p:pic>
        <p:nvPicPr>
          <p:cNvPr id="5" name="NGUOI DUA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520" y="5653799"/>
            <a:ext cx="1002648" cy="921223"/>
          </a:xfrm>
          <a:prstGeom prst="rect">
            <a:avLst/>
          </a:prstGeom>
        </p:spPr>
      </p:pic>
      <p:pic>
        <p:nvPicPr>
          <p:cNvPr id="7" name="WI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077" y="692885"/>
            <a:ext cx="2036769" cy="2036769"/>
          </a:xfrm>
          <a:prstGeom prst="rect">
            <a:avLst/>
          </a:prstGeom>
        </p:spPr>
      </p:pic>
      <p:pic>
        <p:nvPicPr>
          <p:cNvPr id="8" name="HOI 1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629" y="3768702"/>
            <a:ext cx="1319969" cy="1195338"/>
          </a:xfrm>
          <a:prstGeom prst="rect">
            <a:avLst/>
          </a:prstGeom>
        </p:spPr>
      </p:pic>
      <p:pic>
        <p:nvPicPr>
          <p:cNvPr id="9" name="HOI 2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0522" y="772000"/>
            <a:ext cx="1319969" cy="1195338"/>
          </a:xfrm>
          <a:prstGeom prst="rect">
            <a:avLst/>
          </a:prstGeom>
        </p:spPr>
      </p:pic>
      <p:pic>
        <p:nvPicPr>
          <p:cNvPr id="10" name="HOI 3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308" y="3901031"/>
            <a:ext cx="1319969" cy="1195338"/>
          </a:xfrm>
          <a:prstGeom prst="rect">
            <a:avLst/>
          </a:prstGeom>
        </p:spPr>
      </p:pic>
      <p:pic>
        <p:nvPicPr>
          <p:cNvPr id="11" name="HOI 4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017" y="5239244"/>
            <a:ext cx="1319969" cy="1195338"/>
          </a:xfrm>
          <a:prstGeom prst="rect">
            <a:avLst/>
          </a:prstGeom>
        </p:spPr>
      </p:pic>
      <p:pic>
        <p:nvPicPr>
          <p:cNvPr id="12" name="HOI 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9950" y="1303503"/>
            <a:ext cx="1319969" cy="119533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398753" y="100252"/>
            <a:ext cx="539442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50" normalizeH="0" baseline="0" noProof="0" dirty="0">
                <a:ln w="11430">
                  <a:solidFill>
                    <a:srgbClr val="FFFF00"/>
                  </a:solidFill>
                </a:ln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n-ea"/>
                <a:cs typeface="+mn-cs"/>
              </a:rPr>
              <a:t>VƯỢT CHƯỚNG NGẠI VẬT</a:t>
            </a:r>
          </a:p>
        </p:txBody>
      </p:sp>
      <p:grpSp>
        <p:nvGrpSpPr>
          <p:cNvPr id="13" name="Nhóm 12">
            <a:extLst>
              <a:ext uri="{FF2B5EF4-FFF2-40B4-BE49-F238E27FC236}">
                <a16:creationId xmlns:a16="http://schemas.microsoft.com/office/drawing/2014/main" id="{18978D30-5888-4BD2-8BB9-24903E9B8A95}"/>
              </a:ext>
            </a:extLst>
          </p:cNvPr>
          <p:cNvGrpSpPr/>
          <p:nvPr/>
        </p:nvGrpSpPr>
        <p:grpSpPr>
          <a:xfrm>
            <a:off x="10497487" y="6142413"/>
            <a:ext cx="1709792" cy="718923"/>
            <a:chOff x="10465320" y="319703"/>
            <a:chExt cx="1709792" cy="718923"/>
          </a:xfrm>
        </p:grpSpPr>
        <p:pic>
          <p:nvPicPr>
            <p:cNvPr id="14" name="Picture 2" descr="C:\Users\ADMIN\Desktop\Tai nguyen thiet ke tro choi\Bảng gỗ\Picture1 (2).png">
              <a:hlinkClick r:id="rId17" action="ppaction://hlinksldjump"/>
              <a:extLst>
                <a:ext uri="{FF2B5EF4-FFF2-40B4-BE49-F238E27FC236}">
                  <a16:creationId xmlns:a16="http://schemas.microsoft.com/office/drawing/2014/main" id="{BEE27672-9642-4BE0-906A-E02CE639230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65320" y="319703"/>
              <a:ext cx="1691103" cy="718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Hộp Văn bản 14">
              <a:hlinkClick r:id="rId19" action="ppaction://hlinksldjump"/>
              <a:extLst>
                <a:ext uri="{FF2B5EF4-FFF2-40B4-BE49-F238E27FC236}">
                  <a16:creationId xmlns:a16="http://schemas.microsoft.com/office/drawing/2014/main" id="{EAC6D3AA-30F7-4660-8ADA-0E7BFD1E4988}"/>
                </a:ext>
              </a:extLst>
            </p:cNvPr>
            <p:cNvSpPr txBox="1"/>
            <p:nvPr/>
          </p:nvSpPr>
          <p:spPr>
            <a:xfrm>
              <a:off x="10723034" y="497636"/>
              <a:ext cx="145207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KẾT THÚC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6947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9394E-7 4.81481E-6 L 0.09587 4.81481E-6 L 0.13013 -0.08172 L 0.1739 -0.13519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88" y="-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987 -0.13519 L 0.26339 -0.16945 L 0.30481 -0.21575 L 0.32357 -0.32709 L 0.31393 -0.44792 L 0.31184 -0.56505 " pathEditMode="relative" rAng="0" ptsTypes="AAAAAA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78" y="-21505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184 -0.56505 L 0.26338 -0.66736 L 0.19773 -0.72037 L 0.11527 -0.69769 L 0.07893 -0.59977 L 0.08701 -0.45811 L 0.09756 -0.44468 L 0.13169 -0.38148 L 0.26234 -0.34885 L 0.4025 -0.34375 L 0.5084 -0.35116 " pathEditMode="relative" rAng="0" ptsTypes="AAAAAAAAA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4" y="328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84 -0.35116 L 0.63866 -0.347 L 0.78703 -0.35116 L 0.88043 -0.34491 L 0.87769 -0.2632 L 0.85737 -0.17246 L 0.84578 -0.16806 L 0.68855 -0.14144 L 0.64882 -0.0463 L 0.64635 -0.02663 L 0.61574 0.02199 L 0.5058 0.04212 L 0.46386 0.00208 " pathEditMode="relative" rAng="0" ptsTypes="AAAAAAAAAAA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74" y="1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386 -0.03288 L 0.45721 -0.11922 L 0.45721 -0.13866 L 0.45825 -0.42061 L 0.45943 -0.44213 L 0.455 -0.61436 C 0.45852 -0.63264 0.45604 -0.62709 0.45943 -0.63357 L 0.50306 -0.69815 C 0.50567 -0.70186 0.50814 -0.70579 0.51088 -0.70903 C 0.51231 -0.71065 0.51544 -0.71343 0.51544 -0.7132 L 0.58018 -0.72385 L 0.59021 -0.71551 L 0.65403 -0.62292 L 0.66641 -0.52176 L 0.70562 -0.49399 " pathEditMode="relative" rAng="0" ptsTypes="AAAAAAAAAAAAAAA">
                                      <p:cBhvr>
                                        <p:cTn id="5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45" y="-3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4991 -0.49329 L 0.87977 -0.50325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7" y="-50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6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809"/>
            <a:ext cx="12192000" cy="6526952"/>
          </a:xfrm>
          <a:prstGeom prst="rect">
            <a:avLst/>
          </a:prstGeom>
        </p:spPr>
      </p:pic>
      <p:sp>
        <p:nvSpPr>
          <p:cNvPr id="5" name="cau hoi"/>
          <p:cNvSpPr txBox="1"/>
          <p:nvPr/>
        </p:nvSpPr>
        <p:spPr>
          <a:xfrm>
            <a:off x="2208630" y="1288838"/>
            <a:ext cx="8023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 1: Nhập câu hỏi vào đây?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8882" y="490308"/>
            <a:ext cx="5810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1</a:t>
            </a:r>
          </a:p>
        </p:txBody>
      </p:sp>
      <p:sp>
        <p:nvSpPr>
          <p:cNvPr id="4" name="Flowchart: Terminator 3"/>
          <p:cNvSpPr/>
          <p:nvPr/>
        </p:nvSpPr>
        <p:spPr>
          <a:xfrm>
            <a:off x="1498136" y="2679861"/>
            <a:ext cx="4167189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Nhiều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hơn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8476" y="1466761"/>
            <a:ext cx="11144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cái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đuôi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con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mèo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nh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ư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thế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với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cái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chân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của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nó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11" name="Flowchart: Terminator 10"/>
          <p:cNvSpPr/>
          <p:nvPr/>
        </p:nvSpPr>
        <p:spPr>
          <a:xfrm>
            <a:off x="1503674" y="3672063"/>
            <a:ext cx="4161651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B.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Bằng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nhau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12" name="Flowchart: Terminator 11"/>
          <p:cNvSpPr/>
          <p:nvPr/>
        </p:nvSpPr>
        <p:spPr>
          <a:xfrm>
            <a:off x="1498136" y="4620954"/>
            <a:ext cx="4167190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C.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Ít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hơn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pic>
        <p:nvPicPr>
          <p:cNvPr id="14" name="Picture 5" descr="C:\Users\ADMIN\Desktop\Tai nguyen thiet ke tro choi\Bảng gỗ\tro ve.png">
            <a:hlinkClick r:id="rId6" action="ppaction://hlinksldjump"/>
            <a:extLst>
              <a:ext uri="{FF2B5EF4-FFF2-40B4-BE49-F238E27FC236}">
                <a16:creationId xmlns:a16="http://schemas.microsoft.com/office/drawing/2014/main" id="{A94CAE31-8B81-41B4-AF4C-96052E226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824" y="6112782"/>
            <a:ext cx="1468582" cy="77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1DA6989B-F791-4EAC-8ACC-382EA099EE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615" y="2438576"/>
            <a:ext cx="438150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548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441"/>
            <a:ext cx="12192000" cy="6422559"/>
          </a:xfrm>
          <a:prstGeom prst="rect">
            <a:avLst/>
          </a:prstGeom>
        </p:spPr>
      </p:pic>
      <p:sp>
        <p:nvSpPr>
          <p:cNvPr id="5" name="cau hoi"/>
          <p:cNvSpPr txBox="1"/>
          <p:nvPr/>
        </p:nvSpPr>
        <p:spPr>
          <a:xfrm>
            <a:off x="2208630" y="1288838"/>
            <a:ext cx="8023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 1: Nhập câu hỏi vào đây?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9550" y="511249"/>
            <a:ext cx="5810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8476" y="1612003"/>
            <a:ext cx="11144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Quả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nhiều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hơn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11" name="Flowchart: Terminator 10"/>
          <p:cNvSpPr/>
          <p:nvPr/>
        </p:nvSpPr>
        <p:spPr>
          <a:xfrm>
            <a:off x="1735311" y="5215819"/>
            <a:ext cx="4161651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prstClr val="white"/>
                </a:solidFill>
                <a:latin typeface="UTM Avo"/>
              </a:rPr>
              <a:t>A. </a:t>
            </a:r>
            <a:r>
              <a:rPr lang="en-US" sz="2400" b="1" dirty="0" err="1">
                <a:solidFill>
                  <a:prstClr val="white"/>
                </a:solidFill>
                <a:latin typeface="UTM Avo"/>
              </a:rPr>
              <a:t>Cà</a:t>
            </a:r>
            <a:r>
              <a:rPr lang="en-US" sz="2400" b="1" dirty="0">
                <a:solidFill>
                  <a:prstClr val="white"/>
                </a:solidFill>
                <a:latin typeface="UTM Avo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UTM Avo"/>
              </a:rPr>
              <a:t>chua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12" name="Flowchart: Terminator 11"/>
          <p:cNvSpPr/>
          <p:nvPr/>
        </p:nvSpPr>
        <p:spPr>
          <a:xfrm>
            <a:off x="6855953" y="5190884"/>
            <a:ext cx="4167190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B.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Dưa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chuột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pic>
        <p:nvPicPr>
          <p:cNvPr id="14" name="Picture 5" descr="C:\Users\ADMIN\Desktop\Tai nguyen thiet ke tro choi\Bảng gỗ\tro ve.png">
            <a:hlinkClick r:id="rId6" action="ppaction://hlinksldjump"/>
            <a:extLst>
              <a:ext uri="{FF2B5EF4-FFF2-40B4-BE49-F238E27FC236}">
                <a16:creationId xmlns:a16="http://schemas.microsoft.com/office/drawing/2014/main" id="{95B2DD80-9D73-4E7A-A99A-CAF30DEAA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618" y="6083222"/>
            <a:ext cx="1468582" cy="77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CC068B44-0908-4DC8-BFF9-04AAD45BA7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423" y="2272158"/>
            <a:ext cx="2881426" cy="2166072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C7390049-157B-4B39-959F-086480A9AD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151" y="2071344"/>
            <a:ext cx="2726502" cy="243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15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12192000" cy="6412652"/>
          </a:xfrm>
          <a:prstGeom prst="rect">
            <a:avLst/>
          </a:prstGeom>
        </p:spPr>
      </p:pic>
      <p:sp>
        <p:nvSpPr>
          <p:cNvPr id="5" name="cau hoi"/>
          <p:cNvSpPr txBox="1"/>
          <p:nvPr/>
        </p:nvSpPr>
        <p:spPr>
          <a:xfrm>
            <a:off x="2208630" y="1288838"/>
            <a:ext cx="8023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 1: Nhập câu hỏi vào đây?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04093"/>
            <a:ext cx="5810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3</a:t>
            </a:r>
          </a:p>
        </p:txBody>
      </p:sp>
      <p:sp>
        <p:nvSpPr>
          <p:cNvPr id="4" name="Flowchart: Terminator 3"/>
          <p:cNvSpPr/>
          <p:nvPr/>
        </p:nvSpPr>
        <p:spPr>
          <a:xfrm>
            <a:off x="1345777" y="4783229"/>
            <a:ext cx="4167189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C.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Bằng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nhau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8476" y="1517558"/>
            <a:ext cx="11144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bánh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máy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như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thế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số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bánh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xe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của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ô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tô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con ?</a:t>
            </a:r>
          </a:p>
        </p:txBody>
      </p:sp>
      <p:sp>
        <p:nvSpPr>
          <p:cNvPr id="11" name="Flowchart: Terminator 10"/>
          <p:cNvSpPr/>
          <p:nvPr/>
        </p:nvSpPr>
        <p:spPr>
          <a:xfrm>
            <a:off x="1345777" y="3717802"/>
            <a:ext cx="4161651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B.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Nhiều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hơn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12" name="Flowchart: Terminator 11"/>
          <p:cNvSpPr/>
          <p:nvPr/>
        </p:nvSpPr>
        <p:spPr>
          <a:xfrm>
            <a:off x="1313190" y="2693591"/>
            <a:ext cx="4167190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Ít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hơn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pic>
        <p:nvPicPr>
          <p:cNvPr id="14" name="Picture 5" descr="C:\Users\ADMIN\Desktop\Tai nguyen thiet ke tro choi\Bảng gỗ\tro ve.png">
            <a:hlinkClick r:id="rId6" action="ppaction://hlinksldjump"/>
            <a:extLst>
              <a:ext uri="{FF2B5EF4-FFF2-40B4-BE49-F238E27FC236}">
                <a16:creationId xmlns:a16="http://schemas.microsoft.com/office/drawing/2014/main" id="{DC759AC6-763E-4F6E-9DE7-58CBD304F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618" y="6083222"/>
            <a:ext cx="1468582" cy="77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5887F46E-1161-464C-96CF-C4215290C78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633" y="2820040"/>
            <a:ext cx="3771543" cy="2514362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07E427BC-A493-4BF0-94B9-1720042061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458" y="2693591"/>
            <a:ext cx="3662795" cy="244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6326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063"/>
            <a:ext cx="12192000" cy="6369789"/>
          </a:xfrm>
          <a:prstGeom prst="rect">
            <a:avLst/>
          </a:prstGeom>
        </p:spPr>
      </p:pic>
      <p:sp>
        <p:nvSpPr>
          <p:cNvPr id="5" name="cau hoi"/>
          <p:cNvSpPr txBox="1"/>
          <p:nvPr/>
        </p:nvSpPr>
        <p:spPr>
          <a:xfrm>
            <a:off x="5091750" y="1583969"/>
            <a:ext cx="8023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 1: Nhập câu hỏi vào đây?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0740" y="500063"/>
            <a:ext cx="5810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8864" y="1590004"/>
            <a:ext cx="11144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Các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b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ông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hoa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có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cánh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như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thế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UTM Avo"/>
              </a:rPr>
              <a:t>nào</a:t>
            </a:r>
            <a:r>
              <a:rPr lang="en-US" sz="2800" b="1" dirty="0">
                <a:solidFill>
                  <a:srgbClr val="C00000"/>
                </a:solidFill>
                <a:latin typeface="UTM Avo"/>
              </a:rPr>
              <a:t> 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11" name="Flowchart: Terminator 10"/>
          <p:cNvSpPr/>
          <p:nvPr/>
        </p:nvSpPr>
        <p:spPr>
          <a:xfrm>
            <a:off x="957809" y="2556623"/>
            <a:ext cx="4161651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A.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Ít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hơn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12" name="Flowchart: Terminator 11"/>
          <p:cNvSpPr/>
          <p:nvPr/>
        </p:nvSpPr>
        <p:spPr>
          <a:xfrm>
            <a:off x="952270" y="3619002"/>
            <a:ext cx="4167190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B.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Bằng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nhau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sp>
        <p:nvSpPr>
          <p:cNvPr id="13" name="Flowchart: Terminator 12"/>
          <p:cNvSpPr/>
          <p:nvPr/>
        </p:nvSpPr>
        <p:spPr>
          <a:xfrm>
            <a:off x="952270" y="4591656"/>
            <a:ext cx="4167190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prstClr val="white"/>
                </a:solidFill>
                <a:latin typeface="UTM Avo"/>
              </a:rPr>
              <a:t>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.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Nhiều</a:t>
            </a:r>
            <a:r>
              <a:rPr kumimoji="0" lang="en-US" sz="2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hơn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</a:endParaRPr>
          </a:p>
        </p:txBody>
      </p:sp>
      <p:pic>
        <p:nvPicPr>
          <p:cNvPr id="14" name="Picture 5" descr="C:\Users\ADMIN\Desktop\Tai nguyen thiet ke tro choi\Bảng gỗ\tro ve.png">
            <a:hlinkClick r:id="rId6" action="ppaction://hlinksldjump"/>
            <a:extLst>
              <a:ext uri="{FF2B5EF4-FFF2-40B4-BE49-F238E27FC236}">
                <a16:creationId xmlns:a16="http://schemas.microsoft.com/office/drawing/2014/main" id="{FF6C068C-772E-4669-805E-580F3D0F9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829" y="6083222"/>
            <a:ext cx="1371600" cy="77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rang Trí Hoa Những Bông - Miễn Phí vector hình ảnh trên Pixabay">
            <a:extLst>
              <a:ext uri="{FF2B5EF4-FFF2-40B4-BE49-F238E27FC236}">
                <a16:creationId xmlns:a16="http://schemas.microsoft.com/office/drawing/2014/main" id="{F668C637-0897-4630-8548-63A13F084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707" y="1959933"/>
            <a:ext cx="2788101" cy="3888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484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345"/>
            <a:ext cx="12192000" cy="6426507"/>
          </a:xfrm>
          <a:prstGeom prst="rect">
            <a:avLst/>
          </a:prstGeom>
        </p:spPr>
      </p:pic>
      <p:sp>
        <p:nvSpPr>
          <p:cNvPr id="5" name="cau hoi"/>
          <p:cNvSpPr txBox="1"/>
          <p:nvPr/>
        </p:nvSpPr>
        <p:spPr>
          <a:xfrm>
            <a:off x="2208630" y="1288838"/>
            <a:ext cx="80239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 1: Nhập câu hỏi vào đây?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9550" y="461099"/>
            <a:ext cx="58102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5</a:t>
            </a:r>
          </a:p>
        </p:txBody>
      </p:sp>
      <p:sp>
        <p:nvSpPr>
          <p:cNvPr id="4" name="Flowchart: Terminator 3"/>
          <p:cNvSpPr/>
          <p:nvPr/>
        </p:nvSpPr>
        <p:spPr>
          <a:xfrm>
            <a:off x="1062853" y="5423074"/>
            <a:ext cx="2989638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A. Nam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8257" y="1429878"/>
            <a:ext cx="11144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Bạn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nào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có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nhiều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bóng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nhất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</a:rPr>
              <a:t> ?</a:t>
            </a:r>
          </a:p>
        </p:txBody>
      </p:sp>
      <p:sp>
        <p:nvSpPr>
          <p:cNvPr id="11" name="Flowchart: Terminator 10"/>
          <p:cNvSpPr/>
          <p:nvPr/>
        </p:nvSpPr>
        <p:spPr>
          <a:xfrm>
            <a:off x="4747944" y="5423074"/>
            <a:ext cx="2985665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B. Tú</a:t>
            </a:r>
          </a:p>
        </p:txBody>
      </p:sp>
      <p:sp>
        <p:nvSpPr>
          <p:cNvPr id="12" name="Flowchart: Terminator 11"/>
          <p:cNvSpPr/>
          <p:nvPr/>
        </p:nvSpPr>
        <p:spPr>
          <a:xfrm>
            <a:off x="8527084" y="5423075"/>
            <a:ext cx="2989639" cy="557213"/>
          </a:xfrm>
          <a:prstGeom prst="flowChartTerminator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</a:rPr>
              <a:t>C. Lê</a:t>
            </a:r>
          </a:p>
        </p:txBody>
      </p:sp>
      <p:pic>
        <p:nvPicPr>
          <p:cNvPr id="14" name="Picture 5" descr="C:\Users\ADMIN\Desktop\Tai nguyen thiet ke tro choi\Bảng gỗ\tro ve.png">
            <a:hlinkClick r:id="rId6" action="ppaction://hlinksldjump"/>
            <a:extLst>
              <a:ext uri="{FF2B5EF4-FFF2-40B4-BE49-F238E27FC236}">
                <a16:creationId xmlns:a16="http://schemas.microsoft.com/office/drawing/2014/main" id="{56175D1D-675B-4E7D-B5E3-DD111AD09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92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618" y="6083222"/>
            <a:ext cx="1468582" cy="77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26">
            <a:extLst>
              <a:ext uri="{FF2B5EF4-FFF2-40B4-BE49-F238E27FC236}">
                <a16:creationId xmlns:a16="http://schemas.microsoft.com/office/drawing/2014/main" id="{EDE448A4-FA5B-43EA-AF4B-3AA7827EE082}"/>
              </a:ext>
            </a:extLst>
          </p:cNvPr>
          <p:cNvSpPr txBox="1"/>
          <p:nvPr/>
        </p:nvSpPr>
        <p:spPr>
          <a:xfrm>
            <a:off x="928257" y="2004565"/>
            <a:ext cx="120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Nam</a:t>
            </a:r>
          </a:p>
        </p:txBody>
      </p:sp>
      <p:sp>
        <p:nvSpPr>
          <p:cNvPr id="18" name="TextBox 27">
            <a:extLst>
              <a:ext uri="{FF2B5EF4-FFF2-40B4-BE49-F238E27FC236}">
                <a16:creationId xmlns:a16="http://schemas.microsoft.com/office/drawing/2014/main" id="{70F2E1C2-78CD-4A4F-AFAA-628F1F21B596}"/>
              </a:ext>
            </a:extLst>
          </p:cNvPr>
          <p:cNvSpPr txBox="1"/>
          <p:nvPr/>
        </p:nvSpPr>
        <p:spPr>
          <a:xfrm>
            <a:off x="4959928" y="1966730"/>
            <a:ext cx="1010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Lê</a:t>
            </a:r>
          </a:p>
        </p:txBody>
      </p:sp>
      <p:sp>
        <p:nvSpPr>
          <p:cNvPr id="19" name="TextBox 28">
            <a:extLst>
              <a:ext uri="{FF2B5EF4-FFF2-40B4-BE49-F238E27FC236}">
                <a16:creationId xmlns:a16="http://schemas.microsoft.com/office/drawing/2014/main" id="{57A02D84-C902-4792-8EF3-F7320C287CCD}"/>
              </a:ext>
            </a:extLst>
          </p:cNvPr>
          <p:cNvSpPr txBox="1"/>
          <p:nvPr/>
        </p:nvSpPr>
        <p:spPr>
          <a:xfrm>
            <a:off x="8717975" y="1884828"/>
            <a:ext cx="1010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Tú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AC22F3-3B83-42A6-B8DE-7698AAF234E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965" y="2164393"/>
            <a:ext cx="3335995" cy="31344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D8398A-AB6B-499E-AC13-7090D5F91D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9752" y="2164393"/>
            <a:ext cx="3112495" cy="313449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8ECFF09-04D9-48DD-BD9C-DF8D70ABBB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946" y="2265028"/>
            <a:ext cx="3111360" cy="303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8039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" grpId="0"/>
      <p:bldP spid="4" grpId="0" animBg="1"/>
      <p:bldP spid="11" grpId="0" animBg="1"/>
      <p:bldP spid="12" grpId="0" animBg="1"/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286</TotalTime>
  <Words>388</Words>
  <Application>Microsoft Office PowerPoint</Application>
  <PresentationFormat>Widescreen</PresentationFormat>
  <Paragraphs>88</Paragraphs>
  <Slides>19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Bùi Thị Kim Huyền</dc:creator>
  <cp:lastModifiedBy>admin</cp:lastModifiedBy>
  <cp:revision>49</cp:revision>
  <dcterms:created xsi:type="dcterms:W3CDTF">2021-11-14T15:24:09Z</dcterms:created>
  <dcterms:modified xsi:type="dcterms:W3CDTF">2022-08-23T10:03:19Z</dcterms:modified>
</cp:coreProperties>
</file>