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  <p:sldMasterId id="2147483692" r:id="rId2"/>
    <p:sldMasterId id="2147483704" r:id="rId3"/>
    <p:sldMasterId id="2147483717" r:id="rId4"/>
    <p:sldMasterId id="2147483730" r:id="rId5"/>
    <p:sldMasterId id="2147483743" r:id="rId6"/>
    <p:sldMasterId id="2147483756" r:id="rId7"/>
  </p:sldMasterIdLst>
  <p:notesMasterIdLst>
    <p:notesMasterId r:id="rId26"/>
  </p:notesMasterIdLst>
  <p:sldIdLst>
    <p:sldId id="259" r:id="rId8"/>
    <p:sldId id="262" r:id="rId9"/>
    <p:sldId id="261" r:id="rId10"/>
    <p:sldId id="276" r:id="rId11"/>
    <p:sldId id="277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7EB"/>
    <a:srgbClr val="FF0066"/>
    <a:srgbClr val="66A347"/>
    <a:srgbClr val="D2432D"/>
    <a:srgbClr val="F2CF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>
        <p:scale>
          <a:sx n="60" d="100"/>
          <a:sy n="60" d="100"/>
        </p:scale>
        <p:origin x="27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632A23-FAA0-4E68-B8B6-AC8D9482634B}" type="datetimeFigureOut">
              <a:rPr lang="en-GB" smtClean="0"/>
              <a:t>03/12/2022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F8178-97DE-46AA-8CAE-B2DD23BCB6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5528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B33327-E935-4983-9789-69DC8AAA196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62318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B33327-E935-4983-9789-69DC8AAA196B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71976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B33327-E935-4983-9789-69DC8AAA196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47478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B33327-E935-4983-9789-69DC8AAA196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72017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B33327-E935-4983-9789-69DC8AAA196B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90840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B33327-E935-4983-9789-69DC8AAA196B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76329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B33327-E935-4983-9789-69DC8AAA196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49478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B33327-E935-4983-9789-69DC8AAA196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17103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B33327-E935-4983-9789-69DC8AAA196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91981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B33327-E935-4983-9789-69DC8AAA196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6708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B33327-E935-4983-9789-69DC8AAA196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02850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B33327-E935-4983-9789-69DC8AAA196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1474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B33327-E935-4983-9789-69DC8AAA196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0096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B33327-E935-4983-9789-69DC8AAA196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89586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B33327-E935-4983-9789-69DC8AAA196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87186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B33327-E935-4983-9789-69DC8AAA196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0870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B33327-E935-4983-9789-69DC8AAA196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8604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3127381"/>
      </p:ext>
    </p:extLst>
  </p:cSld>
  <p:clrMapOvr>
    <a:masterClrMapping/>
  </p:clrMapOvr>
  <p:transition spd="med" advClick="0" advTm="3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7700561"/>
      </p:ext>
    </p:extLst>
  </p:cSld>
  <p:clrMapOvr>
    <a:masterClrMapping/>
  </p:clrMapOvr>
  <p:transition spd="med" advClick="0" advTm="3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952302"/>
      </p:ext>
    </p:extLst>
  </p:cSld>
  <p:clrMapOvr>
    <a:masterClrMapping/>
  </p:clrMapOvr>
  <p:transition spd="med" advClick="0" advTm="300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4722045"/>
      </p:ext>
    </p:extLst>
  </p:cSld>
  <p:clrMapOvr>
    <a:masterClrMapping/>
  </p:clrMapOvr>
  <p:transition spd="med" advClick="0" advTm="300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圆角矩形 7"/>
          <p:cNvSpPr/>
          <p:nvPr userDrawn="1"/>
        </p:nvSpPr>
        <p:spPr>
          <a:xfrm>
            <a:off x="547370" y="495935"/>
            <a:ext cx="11097895" cy="5865495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2945511"/>
      </p:ext>
    </p:extLst>
  </p:cSld>
  <p:clrMapOvr>
    <a:masterClrMapping/>
  </p:clrMapOvr>
  <p:transition spd="med" advClick="0" advTm="300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3350474"/>
      </p:ext>
    </p:extLst>
  </p:cSld>
  <p:clrMapOvr>
    <a:masterClrMapping/>
  </p:clrMapOvr>
  <p:transition spd="med" advClick="0" advTm="3000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465307"/>
      </p:ext>
    </p:extLst>
  </p:cSld>
  <p:clrMapOvr>
    <a:masterClrMapping/>
  </p:clrMapOvr>
  <p:transition spd="med" advClick="0" advTm="3000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0473660"/>
      </p:ext>
    </p:extLst>
  </p:cSld>
  <p:clrMapOvr>
    <a:masterClrMapping/>
  </p:clrMapOvr>
  <p:transition spd="med" advClick="0" advTm="3000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8341757"/>
      </p:ext>
    </p:extLst>
  </p:cSld>
  <p:clrMapOvr>
    <a:masterClrMapping/>
  </p:clrMapOvr>
  <p:transition spd="med" advClick="0" advTm="3000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0270281"/>
      </p:ext>
    </p:extLst>
  </p:cSld>
  <p:clrMapOvr>
    <a:masterClrMapping/>
  </p:clrMapOvr>
  <p:transition spd="med" advClick="0" advTm="3000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0500255"/>
      </p:ext>
    </p:extLst>
  </p:cSld>
  <p:clrMapOvr>
    <a:masterClrMapping/>
  </p:clrMapOvr>
  <p:transition spd="med" advClick="0" advTm="3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圆角矩形 7"/>
          <p:cNvSpPr/>
          <p:nvPr userDrawn="1"/>
        </p:nvSpPr>
        <p:spPr>
          <a:xfrm>
            <a:off x="547370" y="495935"/>
            <a:ext cx="11097895" cy="5865495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1729335"/>
      </p:ext>
    </p:extLst>
  </p:cSld>
  <p:clrMapOvr>
    <a:masterClrMapping/>
  </p:clrMapOvr>
  <p:transition spd="med" advClick="0" advTm="3000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4332489"/>
      </p:ext>
    </p:extLst>
  </p:cSld>
  <p:clrMapOvr>
    <a:masterClrMapping/>
  </p:clrMapOvr>
  <p:transition spd="med" advClick="0" advTm="3000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4174333"/>
      </p:ext>
    </p:extLst>
  </p:cSld>
  <p:clrMapOvr>
    <a:masterClrMapping/>
  </p:clrMapOvr>
  <p:transition spd="med" advClick="0" advTm="3000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8556659"/>
      </p:ext>
    </p:extLst>
  </p:cSld>
  <p:clrMapOvr>
    <a:masterClrMapping/>
  </p:clrMapOvr>
  <p:transition spd="med" advClick="0" advTm="3000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5116407"/>
      </p:ext>
    </p:extLst>
  </p:cSld>
  <p:clrMapOvr>
    <a:masterClrMapping/>
  </p:clrMapOvr>
  <p:transition spd="med" advClick="0" advTm="3000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A5E4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圆角矩形 7"/>
          <p:cNvSpPr/>
          <p:nvPr userDrawn="1"/>
        </p:nvSpPr>
        <p:spPr>
          <a:xfrm>
            <a:off x="547370" y="495935"/>
            <a:ext cx="11097895" cy="5865495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6202774"/>
      </p:ext>
    </p:extLst>
  </p:cSld>
  <p:clrMapOvr>
    <a:masterClrMapping/>
  </p:clrMapOvr>
  <p:transition spd="med" advClick="0" advTm="3000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412267"/>
      </p:ext>
    </p:extLst>
  </p:cSld>
  <p:clrMapOvr>
    <a:masterClrMapping/>
  </p:clrMapOvr>
  <p:transition spd="med" advClick="0" advTm="300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2040455"/>
      </p:ext>
    </p:extLst>
  </p:cSld>
  <p:clrMapOvr>
    <a:masterClrMapping/>
  </p:clrMapOvr>
  <p:transition spd="med" advClick="0" advTm="3000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6302591"/>
      </p:ext>
    </p:extLst>
  </p:cSld>
  <p:clrMapOvr>
    <a:masterClrMapping/>
  </p:clrMapOvr>
  <p:transition spd="med" advClick="0" advTm="3000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1136429"/>
      </p:ext>
    </p:extLst>
  </p:cSld>
  <p:clrMapOvr>
    <a:masterClrMapping/>
  </p:clrMapOvr>
  <p:transition spd="med" advClick="0" advTm="3000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7201062"/>
      </p:ext>
    </p:extLst>
  </p:cSld>
  <p:clrMapOvr>
    <a:masterClrMapping/>
  </p:clrMapOvr>
  <p:transition spd="med" advClick="0" advTm="3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2352534"/>
      </p:ext>
    </p:extLst>
  </p:cSld>
  <p:clrMapOvr>
    <a:masterClrMapping/>
  </p:clrMapOvr>
  <p:transition spd="med" advClick="0" advTm="3000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7962047"/>
      </p:ext>
    </p:extLst>
  </p:cSld>
  <p:clrMapOvr>
    <a:masterClrMapping/>
  </p:clrMapOvr>
  <p:transition spd="med" advClick="0" advTm="3000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5748294"/>
      </p:ext>
    </p:extLst>
  </p:cSld>
  <p:clrMapOvr>
    <a:masterClrMapping/>
  </p:clrMapOvr>
  <p:transition spd="med" advClick="0" advTm="3000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6986456"/>
      </p:ext>
    </p:extLst>
  </p:cSld>
  <p:clrMapOvr>
    <a:masterClrMapping/>
  </p:clrMapOvr>
  <p:transition spd="med" advClick="0" advTm="3000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3516890"/>
      </p:ext>
    </p:extLst>
  </p:cSld>
  <p:clrMapOvr>
    <a:masterClrMapping/>
  </p:clrMapOvr>
  <p:transition spd="med" advClick="0" advTm="3000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096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9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5" name="Google Shape;985;p14"/>
          <p:cNvSpPr/>
          <p:nvPr/>
        </p:nvSpPr>
        <p:spPr>
          <a:xfrm>
            <a:off x="586919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14"/>
          <p:cNvSpPr/>
          <p:nvPr/>
        </p:nvSpPr>
        <p:spPr>
          <a:xfrm>
            <a:off x="11432702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18925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2920293"/>
      </p:ext>
    </p:extLst>
  </p:cSld>
  <p:clrMapOvr>
    <a:masterClrMapping/>
  </p:clrMapOvr>
  <p:transition spd="med" advClick="0" advTm="3000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A5E4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圆角矩形 7"/>
          <p:cNvSpPr/>
          <p:nvPr userDrawn="1"/>
        </p:nvSpPr>
        <p:spPr>
          <a:xfrm>
            <a:off x="395786" y="491320"/>
            <a:ext cx="11354936" cy="615671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4681432"/>
      </p:ext>
    </p:extLst>
  </p:cSld>
  <p:clrMapOvr>
    <a:masterClrMapping/>
  </p:clrMapOvr>
  <p:transition spd="med" advClick="0" advTm="3000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888458"/>
      </p:ext>
    </p:extLst>
  </p:cSld>
  <p:clrMapOvr>
    <a:masterClrMapping/>
  </p:clrMapOvr>
  <p:transition spd="med" advClick="0" advTm="3000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9135205"/>
      </p:ext>
    </p:extLst>
  </p:cSld>
  <p:clrMapOvr>
    <a:masterClrMapping/>
  </p:clrMapOvr>
  <p:transition spd="med" advClick="0" advTm="3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2924897"/>
      </p:ext>
    </p:extLst>
  </p:cSld>
  <p:clrMapOvr>
    <a:masterClrMapping/>
  </p:clrMapOvr>
  <p:transition spd="med" advClick="0" advTm="3000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6727644"/>
      </p:ext>
    </p:extLst>
  </p:cSld>
  <p:clrMapOvr>
    <a:masterClrMapping/>
  </p:clrMapOvr>
  <p:transition spd="med" advClick="0" advTm="3000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0781725"/>
      </p:ext>
    </p:extLst>
  </p:cSld>
  <p:clrMapOvr>
    <a:masterClrMapping/>
  </p:clrMapOvr>
  <p:transition spd="med" advClick="0" advTm="3000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9387886"/>
      </p:ext>
    </p:extLst>
  </p:cSld>
  <p:clrMapOvr>
    <a:masterClrMapping/>
  </p:clrMapOvr>
  <p:transition spd="med" advClick="0" advTm="3000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226280"/>
      </p:ext>
    </p:extLst>
  </p:cSld>
  <p:clrMapOvr>
    <a:masterClrMapping/>
  </p:clrMapOvr>
  <p:transition spd="med" advClick="0" advTm="3000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508738"/>
      </p:ext>
    </p:extLst>
  </p:cSld>
  <p:clrMapOvr>
    <a:masterClrMapping/>
  </p:clrMapOvr>
  <p:transition spd="med" advClick="0" advTm="3000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638233"/>
      </p:ext>
    </p:extLst>
  </p:cSld>
  <p:clrMapOvr>
    <a:masterClrMapping/>
  </p:clrMapOvr>
  <p:transition spd="med" advClick="0" advTm="3000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5856003"/>
      </p:ext>
    </p:extLst>
  </p:cSld>
  <p:clrMapOvr>
    <a:masterClrMapping/>
  </p:clrMapOvr>
  <p:transition spd="med" advClick="0" advTm="3000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042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2426543"/>
      </p:ext>
    </p:extLst>
  </p:cSld>
  <p:clrMapOvr>
    <a:masterClrMapping/>
  </p:clrMapOvr>
  <p:transition spd="med" advClick="0" advTm="3000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A5E4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圆角矩形 7"/>
          <p:cNvSpPr/>
          <p:nvPr userDrawn="1"/>
        </p:nvSpPr>
        <p:spPr>
          <a:xfrm>
            <a:off x="547370" y="495935"/>
            <a:ext cx="11097895" cy="5865495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9736772"/>
      </p:ext>
    </p:extLst>
  </p:cSld>
  <p:clrMapOvr>
    <a:masterClrMapping/>
  </p:clrMapOvr>
  <p:transition spd="med" advClick="0" advTm="3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3292560"/>
      </p:ext>
    </p:extLst>
  </p:cSld>
  <p:clrMapOvr>
    <a:masterClrMapping/>
  </p:clrMapOvr>
  <p:transition spd="med" advClick="0" advTm="3000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6713551"/>
      </p:ext>
    </p:extLst>
  </p:cSld>
  <p:clrMapOvr>
    <a:masterClrMapping/>
  </p:clrMapOvr>
  <p:transition spd="med" advClick="0" advTm="3000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8213025"/>
      </p:ext>
    </p:extLst>
  </p:cSld>
  <p:clrMapOvr>
    <a:masterClrMapping/>
  </p:clrMapOvr>
  <p:transition spd="med" advClick="0" advTm="3000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9332384"/>
      </p:ext>
    </p:extLst>
  </p:cSld>
  <p:clrMapOvr>
    <a:masterClrMapping/>
  </p:clrMapOvr>
  <p:transition spd="med" advClick="0" advTm="3000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0943554"/>
      </p:ext>
    </p:extLst>
  </p:cSld>
  <p:clrMapOvr>
    <a:masterClrMapping/>
  </p:clrMapOvr>
  <p:transition spd="med" advClick="0" advTm="3000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2752586"/>
      </p:ext>
    </p:extLst>
  </p:cSld>
  <p:clrMapOvr>
    <a:masterClrMapping/>
  </p:clrMapOvr>
  <p:transition spd="med" advClick="0" advTm="3000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2617210"/>
      </p:ext>
    </p:extLst>
  </p:cSld>
  <p:clrMapOvr>
    <a:masterClrMapping/>
  </p:clrMapOvr>
  <p:transition spd="med" advClick="0" advTm="3000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1183575"/>
      </p:ext>
    </p:extLst>
  </p:cSld>
  <p:clrMapOvr>
    <a:masterClrMapping/>
  </p:clrMapOvr>
  <p:transition spd="med" advClick="0" advTm="3000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6344458"/>
      </p:ext>
    </p:extLst>
  </p:cSld>
  <p:clrMapOvr>
    <a:masterClrMapping/>
  </p:clrMapOvr>
  <p:transition spd="med" advClick="0" advTm="3000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3428250"/>
      </p:ext>
    </p:extLst>
  </p:cSld>
  <p:clrMapOvr>
    <a:masterClrMapping/>
  </p:clrMapOvr>
  <p:transition spd="med" advClick="0" advTm="3000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434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5389623"/>
      </p:ext>
    </p:extLst>
  </p:cSld>
  <p:clrMapOvr>
    <a:masterClrMapping/>
  </p:clrMapOvr>
  <p:transition spd="med" advClick="0" advTm="3000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2504434"/>
      </p:ext>
    </p:extLst>
  </p:cSld>
  <p:clrMapOvr>
    <a:masterClrMapping/>
  </p:clrMapOvr>
  <p:transition spd="med" advClick="0" advTm="3000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A5E4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圆角矩形 7"/>
          <p:cNvSpPr/>
          <p:nvPr userDrawn="1"/>
        </p:nvSpPr>
        <p:spPr>
          <a:xfrm>
            <a:off x="547370" y="495935"/>
            <a:ext cx="11097895" cy="5865495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0847252"/>
      </p:ext>
    </p:extLst>
  </p:cSld>
  <p:clrMapOvr>
    <a:masterClrMapping/>
  </p:clrMapOvr>
  <p:transition spd="med" advClick="0" advTm="3000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4337753"/>
      </p:ext>
    </p:extLst>
  </p:cSld>
  <p:clrMapOvr>
    <a:masterClrMapping/>
  </p:clrMapOvr>
  <p:transition spd="med" advClick="0" advTm="3000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655127"/>
      </p:ext>
    </p:extLst>
  </p:cSld>
  <p:clrMapOvr>
    <a:masterClrMapping/>
  </p:clrMapOvr>
  <p:transition spd="med" advClick="0" advTm="3000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192728"/>
      </p:ext>
    </p:extLst>
  </p:cSld>
  <p:clrMapOvr>
    <a:masterClrMapping/>
  </p:clrMapOvr>
  <p:transition spd="med" advClick="0" advTm="3000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2103529"/>
      </p:ext>
    </p:extLst>
  </p:cSld>
  <p:clrMapOvr>
    <a:masterClrMapping/>
  </p:clrMapOvr>
  <p:transition spd="med" advClick="0" advTm="3000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1970272"/>
      </p:ext>
    </p:extLst>
  </p:cSld>
  <p:clrMapOvr>
    <a:masterClrMapping/>
  </p:clrMapOvr>
  <p:transition spd="med" advClick="0" advTm="3000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683062"/>
      </p:ext>
    </p:extLst>
  </p:cSld>
  <p:clrMapOvr>
    <a:masterClrMapping/>
  </p:clrMapOvr>
  <p:transition spd="med" advClick="0" advTm="3000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5653928"/>
      </p:ext>
    </p:extLst>
  </p:cSld>
  <p:clrMapOvr>
    <a:masterClrMapping/>
  </p:clrMapOvr>
  <p:transition spd="med" advClick="0" advTm="3000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3458598"/>
      </p:ext>
    </p:extLst>
  </p:cSld>
  <p:clrMapOvr>
    <a:masterClrMapping/>
  </p:clrMapOvr>
  <p:transition spd="med" advClick="0" advTm="3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417466"/>
      </p:ext>
    </p:extLst>
  </p:cSld>
  <p:clrMapOvr>
    <a:masterClrMapping/>
  </p:clrMapOvr>
  <p:transition spd="med" advClick="0" advTm="3000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2138989"/>
      </p:ext>
    </p:extLst>
  </p:cSld>
  <p:clrMapOvr>
    <a:masterClrMapping/>
  </p:clrMapOvr>
  <p:transition spd="med" advClick="0" advTm="3000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9222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274441"/>
      </p:ext>
    </p:extLst>
  </p:cSld>
  <p:clrMapOvr>
    <a:masterClrMapping/>
  </p:clrMapOvr>
  <p:transition spd="med" advClick="0" advTm="3000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A5E4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圆角矩形 7"/>
          <p:cNvSpPr/>
          <p:nvPr userDrawn="1"/>
        </p:nvSpPr>
        <p:spPr>
          <a:xfrm>
            <a:off x="547370" y="495935"/>
            <a:ext cx="11097895" cy="5865495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4849194"/>
      </p:ext>
    </p:extLst>
  </p:cSld>
  <p:clrMapOvr>
    <a:masterClrMapping/>
  </p:clrMapOvr>
  <p:transition spd="med" advClick="0" advTm="3000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6887834"/>
      </p:ext>
    </p:extLst>
  </p:cSld>
  <p:clrMapOvr>
    <a:masterClrMapping/>
  </p:clrMapOvr>
  <p:transition spd="med" advClick="0" advTm="3000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0053115"/>
      </p:ext>
    </p:extLst>
  </p:cSld>
  <p:clrMapOvr>
    <a:masterClrMapping/>
  </p:clrMapOvr>
  <p:transition spd="med" advClick="0" advTm="3000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3052041"/>
      </p:ext>
    </p:extLst>
  </p:cSld>
  <p:clrMapOvr>
    <a:masterClrMapping/>
  </p:clrMapOvr>
  <p:transition spd="med" advClick="0" advTm="3000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1752671"/>
      </p:ext>
    </p:extLst>
  </p:cSld>
  <p:clrMapOvr>
    <a:masterClrMapping/>
  </p:clrMapOvr>
  <p:transition spd="med" advClick="0" advTm="3000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7370528"/>
      </p:ext>
    </p:extLst>
  </p:cSld>
  <p:clrMapOvr>
    <a:masterClrMapping/>
  </p:clrMapOvr>
  <p:transition spd="med" advClick="0" advTm="3000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8120668"/>
      </p:ext>
    </p:extLst>
  </p:cSld>
  <p:clrMapOvr>
    <a:masterClrMapping/>
  </p:clrMapOvr>
  <p:transition spd="med" advClick="0" advTm="3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7116238"/>
      </p:ext>
    </p:extLst>
  </p:cSld>
  <p:clrMapOvr>
    <a:masterClrMapping/>
  </p:clrMapOvr>
  <p:transition spd="med" advClick="0" advTm="3000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1427912"/>
      </p:ext>
    </p:extLst>
  </p:cSld>
  <p:clrMapOvr>
    <a:masterClrMapping/>
  </p:clrMapOvr>
  <p:transition spd="med" advClick="0" advTm="3000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7727619"/>
      </p:ext>
    </p:extLst>
  </p:cSld>
  <p:clrMapOvr>
    <a:masterClrMapping/>
  </p:clrMapOvr>
  <p:transition spd="med" advClick="0" advTm="3000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0653977"/>
      </p:ext>
    </p:extLst>
  </p:cSld>
  <p:clrMapOvr>
    <a:masterClrMapping/>
  </p:clrMapOvr>
  <p:transition spd="med" advClick="0" advTm="3000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4477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1242732"/>
      </p:ext>
    </p:extLst>
  </p:cSld>
  <p:clrMapOvr>
    <a:masterClrMapping/>
  </p:clrMapOvr>
  <p:transition spd="med" advClick="0" advTm="3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3127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ransition spd="med" advClick="0" advTm="300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4746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ransition spd="med" advClick="0" advTm="300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7957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69" r:id="rId13"/>
  </p:sldLayoutIdLst>
  <p:transition spd="med" advClick="0" advTm="300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5597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</p:sldLayoutIdLst>
  <p:transition spd="med" advClick="0" advTm="300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5432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</p:sldLayoutIdLst>
  <p:transition spd="med" advClick="0" advTm="300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8245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</p:sldLayoutIdLst>
  <p:transition spd="med" advClick="0" advTm="300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DB44D-C359-4F82-A016-B655B2D842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C996D-C3F6-4A7E-9B4F-58AFC8F5B5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81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</p:sldLayoutIdLst>
  <p:transition spd="med" advClick="0" advTm="300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17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2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18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4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1DE9DFAA-9BC6-42B0-9D2D-C2A75F45D6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560" y="510009"/>
            <a:ext cx="8781314" cy="5654040"/>
          </a:xfrm>
          <a:prstGeom prst="rect">
            <a:avLst/>
          </a:prstGeom>
        </p:spPr>
      </p:pic>
      <p:pic>
        <p:nvPicPr>
          <p:cNvPr id="3" name="图片 2" descr="5"/>
          <p:cNvPicPr>
            <a:picLocks noChangeAspect="1"/>
          </p:cNvPicPr>
          <p:nvPr/>
        </p:nvPicPr>
        <p:blipFill>
          <a:blip r:embed="rId5"/>
          <a:srcRect r="71031"/>
          <a:stretch>
            <a:fillRect/>
          </a:stretch>
        </p:blipFill>
        <p:spPr>
          <a:xfrm>
            <a:off x="0" y="1905"/>
            <a:ext cx="1049020" cy="2809875"/>
          </a:xfrm>
          <a:prstGeom prst="rect">
            <a:avLst/>
          </a:prstGeom>
        </p:spPr>
      </p:pic>
      <p:pic>
        <p:nvPicPr>
          <p:cNvPr id="4" name="图片 3" descr="5"/>
          <p:cNvPicPr>
            <a:picLocks noChangeAspect="1"/>
          </p:cNvPicPr>
          <p:nvPr/>
        </p:nvPicPr>
        <p:blipFill>
          <a:blip r:embed="rId5"/>
          <a:srcRect l="79106" r="-434" b="46608"/>
          <a:stretch>
            <a:fillRect/>
          </a:stretch>
        </p:blipFill>
        <p:spPr>
          <a:xfrm>
            <a:off x="10721975" y="6818"/>
            <a:ext cx="1470025" cy="28562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r="17049"/>
          <a:stretch/>
        </p:blipFill>
        <p:spPr>
          <a:xfrm>
            <a:off x="2410182" y="1490057"/>
            <a:ext cx="6830070" cy="378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342180"/>
      </p:ext>
    </p:extLst>
  </p:cSld>
  <p:clrMapOvr>
    <a:masterClrMapping/>
  </p:clrMapOvr>
  <p:transition spd="med" advClick="0">
    <p:fade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309CF44-1DA8-4CF8-B7EA-BBBD915E79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082" y="2042160"/>
            <a:ext cx="4815840" cy="481584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476" y="832838"/>
            <a:ext cx="10187299" cy="15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576656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404AE11-7EAC-4AE2-80D9-E76E931FEC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016" y="3308537"/>
            <a:ext cx="3395252" cy="35494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42160" y="637438"/>
            <a:ext cx="5239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rgbClr val="FF0066"/>
                </a:solidFill>
                <a:latin typeface="#9Slide07 IcielKoni" pitchFamily="2" charset="0"/>
              </a:rPr>
              <a:t>2. </a:t>
            </a:r>
            <a:r>
              <a:rPr lang="en-GB" sz="3200" dirty="0" err="1" smtClean="0">
                <a:solidFill>
                  <a:srgbClr val="FF0066"/>
                </a:solidFill>
                <a:latin typeface="#9Slide07 IcielKoni" pitchFamily="2" charset="0"/>
              </a:rPr>
              <a:t>Tập</a:t>
            </a:r>
            <a:r>
              <a:rPr lang="en-GB" sz="32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3200" dirty="0" err="1" smtClean="0">
                <a:solidFill>
                  <a:srgbClr val="FF0066"/>
                </a:solidFill>
                <a:latin typeface="#9Slide07 IcielKoni" pitchFamily="2" charset="0"/>
              </a:rPr>
              <a:t>viết</a:t>
            </a:r>
            <a:r>
              <a:rPr lang="en-GB" sz="32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3200" dirty="0" err="1" smtClean="0">
                <a:solidFill>
                  <a:srgbClr val="FF0066"/>
                </a:solidFill>
                <a:latin typeface="#9Slide07 IcielKoni" pitchFamily="2" charset="0"/>
              </a:rPr>
              <a:t>phong</a:t>
            </a:r>
            <a:r>
              <a:rPr lang="en-GB" sz="32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3200" dirty="0" err="1" smtClean="0">
                <a:solidFill>
                  <a:srgbClr val="FF0066"/>
                </a:solidFill>
                <a:latin typeface="#9Slide07 IcielKoni" pitchFamily="2" charset="0"/>
              </a:rPr>
              <a:t>bì</a:t>
            </a:r>
            <a:r>
              <a:rPr lang="en-GB" sz="32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3200" dirty="0" err="1" smtClean="0">
                <a:solidFill>
                  <a:srgbClr val="FF0066"/>
                </a:solidFill>
                <a:latin typeface="#9Slide07 IcielKoni" pitchFamily="2" charset="0"/>
              </a:rPr>
              <a:t>thư</a:t>
            </a:r>
            <a:endParaRPr lang="en-GB" sz="3200" dirty="0">
              <a:solidFill>
                <a:srgbClr val="FF0066"/>
              </a:solidFill>
              <a:latin typeface="#9Slide07 IcielKoni" pitchFamily="2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842160" y="1512629"/>
            <a:ext cx="7229856" cy="4200508"/>
            <a:chOff x="842160" y="1512629"/>
            <a:chExt cx="7229856" cy="4200508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42160" y="1512629"/>
              <a:ext cx="7229856" cy="4200508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349038" y="1827779"/>
              <a:ext cx="3880171" cy="17851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Người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gửi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: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Nguyễn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Hoàng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Hà</a:t>
              </a:r>
              <a:endParaRPr lang="en-GB" sz="2200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nhà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25,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tổ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1,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phố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Vương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Thừa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Vũ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phương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Khương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Mai,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quận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Thanh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Xuân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thành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phố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Hà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Nội</a:t>
              </a:r>
              <a:endParaRPr lang="en-GB" sz="22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017241" y="3972328"/>
              <a:ext cx="4423935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Người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nhận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: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Bùi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Ngọc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Bích</a:t>
              </a:r>
              <a:endParaRPr lang="en-GB" sz="2200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nhà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68,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tổ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17,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phường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Yên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Ninh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thành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phố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Yên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Bái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tỉnh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Yên</a:t>
              </a:r>
              <a:r>
                <a:rPr lang="en-GB" sz="2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2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Bái</a:t>
              </a:r>
              <a:endParaRPr lang="en-GB" sz="2200" dirty="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8259283" y="1222213"/>
            <a:ext cx="30207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Quan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sát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cách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phong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bì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thư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qua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ảnh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SGK</a:t>
            </a:r>
            <a:endParaRPr lang="en-GB" sz="3600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151750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E0A9487-FEE5-477B-95DB-231F5F9F84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9270"/>
            <a:ext cx="6858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9130" y="1009270"/>
            <a:ext cx="5986791" cy="415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011760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>
            <a:extLst>
              <a:ext uri="{FF2B5EF4-FFF2-40B4-BE49-F238E27FC236}">
                <a16:creationId xmlns:a16="http://schemas.microsoft.com/office/drawing/2014/main" id="{69CCD98D-A88A-407D-8A9B-F857C1E777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929" y="1384501"/>
            <a:ext cx="7684609" cy="75349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97303" y="693019"/>
            <a:ext cx="103086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rgbClr val="FF0066"/>
                </a:solidFill>
                <a:latin typeface="#9Slide07 IcielKoni" pitchFamily="2" charset="0"/>
              </a:rPr>
              <a:t>3. Chia </a:t>
            </a:r>
            <a:r>
              <a:rPr lang="en-GB" sz="3200" dirty="0" err="1" smtClean="0">
                <a:solidFill>
                  <a:srgbClr val="FF0066"/>
                </a:solidFill>
                <a:latin typeface="#9Slide07 IcielKoni" pitchFamily="2" charset="0"/>
              </a:rPr>
              <a:t>sẻ</a:t>
            </a:r>
            <a:r>
              <a:rPr lang="en-GB" sz="32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3200" dirty="0" err="1" smtClean="0">
                <a:solidFill>
                  <a:srgbClr val="FF0066"/>
                </a:solidFill>
                <a:latin typeface="#9Slide07 IcielKoni" pitchFamily="2" charset="0"/>
              </a:rPr>
              <a:t>bức</a:t>
            </a:r>
            <a:r>
              <a:rPr lang="en-GB" sz="32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3200" dirty="0" err="1" smtClean="0">
                <a:solidFill>
                  <a:srgbClr val="FF0066"/>
                </a:solidFill>
                <a:latin typeface="#9Slide07 IcielKoni" pitchFamily="2" charset="0"/>
              </a:rPr>
              <a:t>thư</a:t>
            </a:r>
            <a:r>
              <a:rPr lang="en-GB" sz="32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3200" dirty="0" err="1" smtClean="0">
                <a:solidFill>
                  <a:srgbClr val="FF0066"/>
                </a:solidFill>
                <a:latin typeface="#9Slide07 IcielKoni" pitchFamily="2" charset="0"/>
              </a:rPr>
              <a:t>của</a:t>
            </a:r>
            <a:r>
              <a:rPr lang="en-GB" sz="32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3200" dirty="0" err="1" smtClean="0">
                <a:solidFill>
                  <a:srgbClr val="FF0066"/>
                </a:solidFill>
                <a:latin typeface="#9Slide07 IcielKoni" pitchFamily="2" charset="0"/>
              </a:rPr>
              <a:t>em</a:t>
            </a:r>
            <a:r>
              <a:rPr lang="en-GB" sz="32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3200" dirty="0" err="1" smtClean="0">
                <a:solidFill>
                  <a:srgbClr val="FF0066"/>
                </a:solidFill>
                <a:latin typeface="#9Slide07 IcielKoni" pitchFamily="2" charset="0"/>
              </a:rPr>
              <a:t>trong</a:t>
            </a:r>
            <a:r>
              <a:rPr lang="en-GB" sz="32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3200" dirty="0" err="1" smtClean="0">
                <a:solidFill>
                  <a:srgbClr val="FF0066"/>
                </a:solidFill>
                <a:latin typeface="#9Slide07 IcielKoni" pitchFamily="2" charset="0"/>
              </a:rPr>
              <a:t>nhóm</a:t>
            </a:r>
            <a:r>
              <a:rPr lang="en-GB" sz="32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3200" dirty="0" err="1" smtClean="0">
                <a:solidFill>
                  <a:srgbClr val="FF0066"/>
                </a:solidFill>
                <a:latin typeface="#9Slide07 IcielKoni" pitchFamily="2" charset="0"/>
              </a:rPr>
              <a:t>và</a:t>
            </a:r>
            <a:r>
              <a:rPr lang="en-GB" sz="32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3200" dirty="0" err="1" smtClean="0">
                <a:solidFill>
                  <a:srgbClr val="FF0066"/>
                </a:solidFill>
                <a:latin typeface="#9Slide07 IcielKoni" pitchFamily="2" charset="0"/>
              </a:rPr>
              <a:t>nghe</a:t>
            </a:r>
            <a:r>
              <a:rPr lang="en-GB" sz="32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3200" dirty="0" err="1" smtClean="0">
                <a:solidFill>
                  <a:srgbClr val="FF0066"/>
                </a:solidFill>
                <a:latin typeface="#9Slide07 IcielKoni" pitchFamily="2" charset="0"/>
              </a:rPr>
              <a:t>góp</a:t>
            </a:r>
            <a:r>
              <a:rPr lang="en-GB" sz="3200" dirty="0" smtClean="0">
                <a:solidFill>
                  <a:srgbClr val="FF0066"/>
                </a:solidFill>
                <a:latin typeface="#9Slide07 IcielKoni" pitchFamily="2" charset="0"/>
              </a:rPr>
              <a:t> ý </a:t>
            </a:r>
            <a:r>
              <a:rPr lang="en-GB" sz="3200" dirty="0" err="1" smtClean="0">
                <a:solidFill>
                  <a:srgbClr val="FF0066"/>
                </a:solidFill>
                <a:latin typeface="#9Slide07 IcielKoni" pitchFamily="2" charset="0"/>
              </a:rPr>
              <a:t>của</a:t>
            </a:r>
            <a:r>
              <a:rPr lang="en-GB" sz="32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3200" dirty="0" err="1" smtClean="0">
                <a:solidFill>
                  <a:srgbClr val="FF0066"/>
                </a:solidFill>
                <a:latin typeface="#9Slide07 IcielKoni" pitchFamily="2" charset="0"/>
              </a:rPr>
              <a:t>các</a:t>
            </a:r>
            <a:r>
              <a:rPr lang="en-GB" sz="32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3200" dirty="0" err="1" smtClean="0">
                <a:solidFill>
                  <a:srgbClr val="FF0066"/>
                </a:solidFill>
                <a:latin typeface="#9Slide07 IcielKoni" pitchFamily="2" charset="0"/>
              </a:rPr>
              <a:t>bạn</a:t>
            </a:r>
            <a:r>
              <a:rPr lang="en-GB" sz="32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3200" dirty="0" err="1" smtClean="0">
                <a:solidFill>
                  <a:srgbClr val="FF0066"/>
                </a:solidFill>
                <a:latin typeface="#9Slide07 IcielKoni" pitchFamily="2" charset="0"/>
              </a:rPr>
              <a:t>để</a:t>
            </a:r>
            <a:r>
              <a:rPr lang="en-GB" sz="32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3200" dirty="0" err="1" smtClean="0">
                <a:solidFill>
                  <a:srgbClr val="FF0066"/>
                </a:solidFill>
                <a:latin typeface="#9Slide07 IcielKoni" pitchFamily="2" charset="0"/>
              </a:rPr>
              <a:t>chỉnh</a:t>
            </a:r>
            <a:r>
              <a:rPr lang="en-GB" sz="32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3200" dirty="0" err="1" smtClean="0">
                <a:solidFill>
                  <a:srgbClr val="FF0066"/>
                </a:solidFill>
                <a:latin typeface="#9Slide07 IcielKoni" pitchFamily="2" charset="0"/>
              </a:rPr>
              <a:t>sửa</a:t>
            </a:r>
            <a:r>
              <a:rPr lang="en-GB" sz="3200" dirty="0" smtClean="0">
                <a:solidFill>
                  <a:srgbClr val="FF0066"/>
                </a:solidFill>
                <a:latin typeface="#9Slide07 IcielKoni" pitchFamily="2" charset="0"/>
              </a:rPr>
              <a:t>.</a:t>
            </a:r>
            <a:endParaRPr lang="en-GB" sz="3200" dirty="0">
              <a:solidFill>
                <a:srgbClr val="FF0066"/>
              </a:solidFill>
              <a:latin typeface="#9Slide07 IcielKoni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07171" y="2175895"/>
            <a:ext cx="7991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việc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nhóm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4,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thực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hiện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yêu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cầu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tập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3.</a:t>
            </a:r>
            <a:endParaRPr lang="en-GB" sz="3600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640360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1F827C0-E731-4719-B4F8-73ECD3D161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8358" y="3268642"/>
            <a:ext cx="3962400" cy="3260460"/>
          </a:xfrm>
          <a:prstGeom prst="rect">
            <a:avLst/>
          </a:prstGeom>
        </p:spPr>
      </p:pic>
      <p:pic>
        <p:nvPicPr>
          <p:cNvPr id="6" name="图片 2">
            <a:extLst>
              <a:ext uri="{FF2B5EF4-FFF2-40B4-BE49-F238E27FC236}">
                <a16:creationId xmlns:a16="http://schemas.microsoft.com/office/drawing/2014/main" id="{4CE4B1F1-155E-4D26-8751-9F1F3B7F72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478" y="403571"/>
            <a:ext cx="5954732" cy="595473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895" y="403571"/>
            <a:ext cx="6980525" cy="304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810849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B108241-51CC-448A-AA52-1878483C2B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714" y="1170149"/>
            <a:ext cx="4560576" cy="456057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0501" y="1170149"/>
            <a:ext cx="7370703" cy="43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671588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21F10C2-5EAB-4FAA-8AB6-AE0AEF9FAD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493" y="956421"/>
            <a:ext cx="4110184" cy="62063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06025" y="821631"/>
            <a:ext cx="577515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err="1" smtClean="0">
                <a:solidFill>
                  <a:srgbClr val="FF0066"/>
                </a:solidFill>
                <a:latin typeface="#9Slide07 IcielKoni" pitchFamily="2" charset="0"/>
              </a:rPr>
              <a:t>Tự</a:t>
            </a:r>
            <a:r>
              <a:rPr lang="en-GB" sz="40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4000" dirty="0" err="1" smtClean="0">
                <a:solidFill>
                  <a:srgbClr val="FF0066"/>
                </a:solidFill>
                <a:latin typeface="#9Slide07 IcielKoni" pitchFamily="2" charset="0"/>
              </a:rPr>
              <a:t>làm</a:t>
            </a:r>
            <a:r>
              <a:rPr lang="en-GB" sz="40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4000" dirty="0" err="1" smtClean="0">
                <a:solidFill>
                  <a:srgbClr val="FF0066"/>
                </a:solidFill>
                <a:latin typeface="#9Slide07 IcielKoni" pitchFamily="2" charset="0"/>
              </a:rPr>
              <a:t>phong</a:t>
            </a:r>
            <a:r>
              <a:rPr lang="en-GB" sz="40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4000" dirty="0" err="1" smtClean="0">
                <a:solidFill>
                  <a:srgbClr val="FF0066"/>
                </a:solidFill>
                <a:latin typeface="#9Slide07 IcielKoni" pitchFamily="2" charset="0"/>
              </a:rPr>
              <a:t>bì</a:t>
            </a:r>
            <a:r>
              <a:rPr lang="en-GB" sz="40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4000" dirty="0" err="1" smtClean="0">
                <a:solidFill>
                  <a:srgbClr val="FF0066"/>
                </a:solidFill>
                <a:latin typeface="#9Slide07 IcielKoni" pitchFamily="2" charset="0"/>
              </a:rPr>
              <a:t>thư</a:t>
            </a:r>
            <a:r>
              <a:rPr lang="en-GB" sz="40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4000" dirty="0" err="1" smtClean="0">
                <a:solidFill>
                  <a:srgbClr val="FF0066"/>
                </a:solidFill>
                <a:latin typeface="#9Slide07 IcielKoni" pitchFamily="2" charset="0"/>
              </a:rPr>
              <a:t>để</a:t>
            </a:r>
            <a:r>
              <a:rPr lang="en-GB" sz="40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4000" dirty="0" err="1" smtClean="0">
                <a:solidFill>
                  <a:srgbClr val="FF0066"/>
                </a:solidFill>
                <a:latin typeface="#9Slide07 IcielKoni" pitchFamily="2" charset="0"/>
              </a:rPr>
              <a:t>gửi</a:t>
            </a:r>
            <a:r>
              <a:rPr lang="en-GB" sz="40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4000" dirty="0" err="1" smtClean="0">
                <a:solidFill>
                  <a:srgbClr val="FF0066"/>
                </a:solidFill>
                <a:latin typeface="#9Slide07 IcielKoni" pitchFamily="2" charset="0"/>
              </a:rPr>
              <a:t>cho</a:t>
            </a:r>
            <a:r>
              <a:rPr lang="en-GB" sz="40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4000" dirty="0" err="1" smtClean="0">
                <a:solidFill>
                  <a:srgbClr val="FF0066"/>
                </a:solidFill>
                <a:latin typeface="#9Slide07 IcielKoni" pitchFamily="2" charset="0"/>
              </a:rPr>
              <a:t>một</a:t>
            </a:r>
            <a:r>
              <a:rPr lang="en-GB" sz="40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4000" dirty="0" err="1" smtClean="0">
                <a:solidFill>
                  <a:srgbClr val="FF0066"/>
                </a:solidFill>
                <a:latin typeface="#9Slide07 IcielKoni" pitchFamily="2" charset="0"/>
              </a:rPr>
              <a:t>người</a:t>
            </a:r>
            <a:r>
              <a:rPr lang="en-GB" sz="40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4000" dirty="0" err="1" smtClean="0">
                <a:solidFill>
                  <a:srgbClr val="FF0066"/>
                </a:solidFill>
                <a:latin typeface="#9Slide07 IcielKoni" pitchFamily="2" charset="0"/>
              </a:rPr>
              <a:t>bạn</a:t>
            </a:r>
            <a:r>
              <a:rPr lang="en-GB" sz="4000" dirty="0" smtClean="0">
                <a:solidFill>
                  <a:srgbClr val="FF0066"/>
                </a:solidFill>
                <a:latin typeface="#9Slide07 IcielKoni" pitchFamily="2" charset="0"/>
              </a:rPr>
              <a:t>. </a:t>
            </a:r>
            <a:r>
              <a:rPr lang="en-GB" sz="4000" dirty="0" err="1" smtClean="0">
                <a:solidFill>
                  <a:srgbClr val="FF0066"/>
                </a:solidFill>
                <a:latin typeface="#9Slide07 IcielKoni" pitchFamily="2" charset="0"/>
              </a:rPr>
              <a:t>Viết</a:t>
            </a:r>
            <a:r>
              <a:rPr lang="en-GB" sz="40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4000" dirty="0" err="1" smtClean="0">
                <a:solidFill>
                  <a:srgbClr val="FF0066"/>
                </a:solidFill>
                <a:latin typeface="#9Slide07 IcielKoni" pitchFamily="2" charset="0"/>
              </a:rPr>
              <a:t>các</a:t>
            </a:r>
            <a:r>
              <a:rPr lang="en-GB" sz="40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4000" dirty="0" err="1" smtClean="0">
                <a:solidFill>
                  <a:srgbClr val="FF0066"/>
                </a:solidFill>
                <a:latin typeface="#9Slide07 IcielKoni" pitchFamily="2" charset="0"/>
              </a:rPr>
              <a:t>thông</a:t>
            </a:r>
            <a:r>
              <a:rPr lang="en-GB" sz="4000" dirty="0" smtClean="0">
                <a:solidFill>
                  <a:srgbClr val="FF0066"/>
                </a:solidFill>
                <a:latin typeface="#9Slide07 IcielKoni" pitchFamily="2" charset="0"/>
              </a:rPr>
              <a:t> tin </a:t>
            </a:r>
            <a:r>
              <a:rPr lang="en-GB" sz="4000" dirty="0" err="1" smtClean="0">
                <a:solidFill>
                  <a:srgbClr val="FF0066"/>
                </a:solidFill>
                <a:latin typeface="#9Slide07 IcielKoni" pitchFamily="2" charset="0"/>
              </a:rPr>
              <a:t>trên</a:t>
            </a:r>
            <a:r>
              <a:rPr lang="en-GB" sz="40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4000" dirty="0" err="1" smtClean="0">
                <a:solidFill>
                  <a:srgbClr val="FF0066"/>
                </a:solidFill>
                <a:latin typeface="#9Slide07 IcielKoni" pitchFamily="2" charset="0"/>
              </a:rPr>
              <a:t>phong</a:t>
            </a:r>
            <a:r>
              <a:rPr lang="en-GB" sz="40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4000" dirty="0" err="1" smtClean="0">
                <a:solidFill>
                  <a:srgbClr val="FF0066"/>
                </a:solidFill>
                <a:latin typeface="#9Slide07 IcielKoni" pitchFamily="2" charset="0"/>
              </a:rPr>
              <a:t>bì</a:t>
            </a:r>
            <a:r>
              <a:rPr lang="en-GB" sz="4000" dirty="0" smtClean="0">
                <a:solidFill>
                  <a:srgbClr val="FF0066"/>
                </a:solidFill>
                <a:latin typeface="#9Slide07 IcielKoni" pitchFamily="2" charset="0"/>
              </a:rPr>
              <a:t>.</a:t>
            </a:r>
            <a:endParaRPr lang="en-GB" sz="4000" dirty="0">
              <a:solidFill>
                <a:srgbClr val="FF0066"/>
              </a:solidFill>
              <a:latin typeface="#9Slide07 IcielKoni" pitchFamily="2" charset="0"/>
            </a:endParaRPr>
          </a:p>
        </p:txBody>
      </p:sp>
      <p:pic>
        <p:nvPicPr>
          <p:cNvPr id="8" name="图片 2">
            <a:extLst>
              <a:ext uri="{FF2B5EF4-FFF2-40B4-BE49-F238E27FC236}">
                <a16:creationId xmlns:a16="http://schemas.microsoft.com/office/drawing/2014/main" id="{69CCD98D-A88A-407D-8A9B-F857C1E777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99" y="1480753"/>
            <a:ext cx="7684609" cy="7534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730432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B108241-51CC-448A-AA52-1878483C2B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714" y="1170149"/>
            <a:ext cx="4560576" cy="45605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35659" y="2314405"/>
            <a:ext cx="59372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Tx/>
              <a:buChar char="-"/>
            </a:pP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Hoàn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bức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thư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571500" indent="-571500" algn="just">
              <a:buFontTx/>
              <a:buChar char="-"/>
            </a:pP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Chia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sẻ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bức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thư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người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thân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gia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đình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571500" indent="-571500" algn="just">
              <a:buFontTx/>
              <a:buChar char="-"/>
            </a:pP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Thực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hành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gửi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thư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hoặc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người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thân</a:t>
            </a:r>
            <a:endParaRPr lang="en-GB" sz="3600" dirty="0" smtClean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71500" indent="-571500" algn="just">
              <a:buFontTx/>
              <a:buChar char="-"/>
            </a:pP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Chuẩn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bị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mới</a:t>
            </a:r>
            <a:endParaRPr lang="en-GB" sz="3600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7242" y="746221"/>
            <a:ext cx="7376799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68042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35C837E-3055-8E50-4C0C-71381A4835EE}"/>
              </a:ext>
            </a:extLst>
          </p:cNvPr>
          <p:cNvSpPr/>
          <p:nvPr/>
        </p:nvSpPr>
        <p:spPr>
          <a:xfrm>
            <a:off x="-419739" y="3010320"/>
            <a:ext cx="13680376" cy="6904499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-587079" y="2253587"/>
            <a:ext cx="12802985" cy="4604412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9497229" y="3741571"/>
            <a:ext cx="3138417" cy="323819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49B2F85-1F36-8233-A1FC-540CBAA07DFC}"/>
              </a:ext>
            </a:extLst>
          </p:cNvPr>
          <p:cNvSpPr txBox="1">
            <a:spLocks/>
          </p:cNvSpPr>
          <p:nvPr/>
        </p:nvSpPr>
        <p:spPr>
          <a:xfrm>
            <a:off x="-868593" y="3389762"/>
            <a:ext cx="12969380" cy="1600439"/>
          </a:xfrm>
          <a:prstGeom prst="rect">
            <a:avLst/>
          </a:prstGeom>
        </p:spPr>
        <p:txBody>
          <a:bodyPr vert="horz" lIns="121920" tIns="60960" rIns="121920" bIns="6096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Soạn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yêu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cầu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các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khối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lớp</a:t>
            </a:r>
            <a:endParaRPr kumimoji="0" lang="en-US" sz="4667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VN-Dancing Script" panose="02040603050506020204" pitchFamily="18" charset="0"/>
              <a:ea typeface="+mj-ea"/>
              <a:cs typeface="#9Slide05 Bodega Script" pitchFamily="2" charset="0"/>
              <a:sym typeface="Arial"/>
            </a:endParaRPr>
          </a:p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Thiết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kế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E –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C1BF12-2D57-A04F-768A-0BB37B02C051}"/>
              </a:ext>
            </a:extLst>
          </p:cNvPr>
          <p:cNvSpPr txBox="1"/>
          <p:nvPr/>
        </p:nvSpPr>
        <p:spPr>
          <a:xfrm>
            <a:off x="1" y="5108352"/>
            <a:ext cx="10346724" cy="132363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43671B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 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Mời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ZALO : </a:t>
            </a:r>
            <a:r>
              <a:rPr kumimoji="0" lang="en-US" sz="2667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Arial"/>
                <a:sym typeface="Arial"/>
              </a:rPr>
              <a:t>0382348780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Arial"/>
                <a:sym typeface="Arial"/>
              </a:rPr>
              <a:t> - </a:t>
            </a:r>
            <a:r>
              <a:rPr kumimoji="0" lang="en-US" sz="2667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Arial"/>
                <a:sym typeface="Arial"/>
              </a:rPr>
              <a:t>0984848929</a:t>
            </a:r>
            <a:endParaRPr kumimoji="0" lang="en-US" sz="2667" b="1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75000"/>
                </a:srgbClr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E71926-8BF3-F518-3047-A9C5F7475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843" y="1626439"/>
            <a:ext cx="11388315" cy="19265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C623E4-8592-CDC4-D892-473045F249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592631" y="629695"/>
            <a:ext cx="17195357" cy="99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853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B108241-51CC-448A-AA52-1878483C2B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714" y="1170149"/>
            <a:ext cx="4560576" cy="456057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1297" y="1050088"/>
            <a:ext cx="7370703" cy="43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088606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5">
            <a:extLst>
              <a:ext uri="{FF2B5EF4-FFF2-40B4-BE49-F238E27FC236}">
                <a16:creationId xmlns:a16="http://schemas.microsoft.com/office/drawing/2014/main" id="{91674C44-D63E-4C21-96A1-B066410B141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71031"/>
          <a:stretch>
            <a:fillRect/>
          </a:stretch>
        </p:blipFill>
        <p:spPr>
          <a:xfrm>
            <a:off x="0" y="1905"/>
            <a:ext cx="1049020" cy="2809875"/>
          </a:xfrm>
          <a:prstGeom prst="rect">
            <a:avLst/>
          </a:prstGeom>
        </p:spPr>
      </p:pic>
      <p:pic>
        <p:nvPicPr>
          <p:cNvPr id="37" name="图片 36" descr="5">
            <a:extLst>
              <a:ext uri="{FF2B5EF4-FFF2-40B4-BE49-F238E27FC236}">
                <a16:creationId xmlns:a16="http://schemas.microsoft.com/office/drawing/2014/main" id="{B4F40555-D5D8-4145-9164-2ADEEDBFE76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9106" r="-434" b="46608"/>
          <a:stretch>
            <a:fillRect/>
          </a:stretch>
        </p:blipFill>
        <p:spPr>
          <a:xfrm>
            <a:off x="10721975" y="22860"/>
            <a:ext cx="1470025" cy="2856230"/>
          </a:xfrm>
          <a:prstGeom prst="rect">
            <a:avLst/>
          </a:prstGeom>
        </p:spPr>
      </p:pic>
      <p:pic>
        <p:nvPicPr>
          <p:cNvPr id="38" name="Bác Đưa Thư Vui Tính - Kính Coong Kính Coong [Official Full HD]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24510" y="571500"/>
            <a:ext cx="10944225" cy="5743575"/>
          </a:xfrm>
          <a:prstGeom prst="roundRect">
            <a:avLst>
              <a:gd name="adj" fmla="val 14895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793852684"/>
      </p:ext>
    </p:extLst>
  </p:cSld>
  <p:clrMapOvr>
    <a:masterClrMapping/>
  </p:clrMapOvr>
  <p:transition spd="med" advClick="0">
    <p:fade/>
  </p:transition>
  <p:timing>
    <p:tnLst>
      <p:par>
        <p:cTn id="1" dur="indefinite" restart="never" fill="hold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8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1DE9DFAA-9BC6-42B0-9D2D-C2A75F45D6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560" y="510009"/>
            <a:ext cx="8781314" cy="5654040"/>
          </a:xfrm>
          <a:prstGeom prst="rect">
            <a:avLst/>
          </a:prstGeom>
        </p:spPr>
      </p:pic>
      <p:pic>
        <p:nvPicPr>
          <p:cNvPr id="3" name="图片 2" descr="5"/>
          <p:cNvPicPr>
            <a:picLocks noChangeAspect="1"/>
          </p:cNvPicPr>
          <p:nvPr/>
        </p:nvPicPr>
        <p:blipFill>
          <a:blip r:embed="rId5"/>
          <a:srcRect r="71031"/>
          <a:stretch>
            <a:fillRect/>
          </a:stretch>
        </p:blipFill>
        <p:spPr>
          <a:xfrm>
            <a:off x="0" y="1905"/>
            <a:ext cx="1049020" cy="2809875"/>
          </a:xfrm>
          <a:prstGeom prst="rect">
            <a:avLst/>
          </a:prstGeom>
        </p:spPr>
      </p:pic>
      <p:pic>
        <p:nvPicPr>
          <p:cNvPr id="4" name="图片 3" descr="5"/>
          <p:cNvPicPr>
            <a:picLocks noChangeAspect="1"/>
          </p:cNvPicPr>
          <p:nvPr/>
        </p:nvPicPr>
        <p:blipFill>
          <a:blip r:embed="rId5"/>
          <a:srcRect l="79106" r="-434" b="46608"/>
          <a:stretch>
            <a:fillRect/>
          </a:stretch>
        </p:blipFill>
        <p:spPr>
          <a:xfrm>
            <a:off x="10721975" y="6818"/>
            <a:ext cx="1470025" cy="28562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78098" y="1511118"/>
            <a:ext cx="7943776" cy="365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803395"/>
      </p:ext>
    </p:extLst>
  </p:cSld>
  <p:clrMapOvr>
    <a:masterClrMapping/>
  </p:clrMapOvr>
  <p:transition spd="med" advClick="0">
    <p:fade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1DE9DFAA-9BC6-42B0-9D2D-C2A75F45D6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63" y="0"/>
            <a:ext cx="10288505" cy="6336632"/>
          </a:xfrm>
          <a:prstGeom prst="rect">
            <a:avLst/>
          </a:prstGeom>
        </p:spPr>
      </p:pic>
      <p:pic>
        <p:nvPicPr>
          <p:cNvPr id="3" name="图片 2" descr="5"/>
          <p:cNvPicPr>
            <a:picLocks noChangeAspect="1"/>
          </p:cNvPicPr>
          <p:nvPr/>
        </p:nvPicPr>
        <p:blipFill>
          <a:blip r:embed="rId5"/>
          <a:srcRect r="71031"/>
          <a:stretch>
            <a:fillRect/>
          </a:stretch>
        </p:blipFill>
        <p:spPr>
          <a:xfrm>
            <a:off x="0" y="1905"/>
            <a:ext cx="1049020" cy="2809875"/>
          </a:xfrm>
          <a:prstGeom prst="rect">
            <a:avLst/>
          </a:prstGeom>
        </p:spPr>
      </p:pic>
      <p:pic>
        <p:nvPicPr>
          <p:cNvPr id="4" name="图片 3" descr="5"/>
          <p:cNvPicPr>
            <a:picLocks noChangeAspect="1"/>
          </p:cNvPicPr>
          <p:nvPr/>
        </p:nvPicPr>
        <p:blipFill>
          <a:blip r:embed="rId5"/>
          <a:srcRect l="79106" r="-434" b="46608"/>
          <a:stretch>
            <a:fillRect/>
          </a:stretch>
        </p:blipFill>
        <p:spPr>
          <a:xfrm>
            <a:off x="10721975" y="6818"/>
            <a:ext cx="1470025" cy="28562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42337" y="1277837"/>
            <a:ext cx="42702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u="sng" dirty="0" smtClean="0">
                <a:solidFill>
                  <a:srgbClr val="66A347"/>
                </a:solidFill>
                <a:latin typeface="UTM Azuki" panose="02040603050506020204" pitchFamily="18" charset="0"/>
              </a:rPr>
              <a:t>YÊU CẦU CẦN ĐẠT</a:t>
            </a:r>
            <a:endParaRPr lang="en-GB" sz="4000" u="sng" dirty="0">
              <a:solidFill>
                <a:srgbClr val="66A347"/>
              </a:solidFill>
              <a:latin typeface="UTM Azuki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12750" y="2063231"/>
            <a:ext cx="76975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bức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thư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hướng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dẫn</a:t>
            </a:r>
            <a:endParaRPr lang="en-GB" sz="3600" dirty="0" smtClean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71500" indent="-571500">
              <a:buFontTx/>
              <a:buChar char="-"/>
            </a:pP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Phát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triển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năng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lực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văn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năng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lực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ngôn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ngữ</a:t>
            </a:r>
            <a:endParaRPr lang="en-GB" sz="3600" dirty="0" smtClean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71500" indent="-571500">
              <a:buFontTx/>
              <a:buChar char="-"/>
            </a:pP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Phát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triển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phẩm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nhân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ái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trung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thực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trách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nhiệm</a:t>
            </a:r>
            <a:endParaRPr lang="en-GB" sz="3600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95126"/>
      </p:ext>
    </p:extLst>
  </p:cSld>
  <p:clrMapOvr>
    <a:masterClrMapping/>
  </p:clrMapOvr>
  <p:transition spd="med" advClick="0">
    <p:fade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B108241-51CC-448A-AA52-1878483C2B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714" y="1170149"/>
            <a:ext cx="4560576" cy="456057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5369" y="1170149"/>
            <a:ext cx="7376799" cy="43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304766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05851" y="497943"/>
            <a:ext cx="9811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rgbClr val="FF0066"/>
                </a:solidFill>
                <a:latin typeface="#9Slide07 IcielKoni" pitchFamily="2" charset="0"/>
              </a:rPr>
              <a:t>1. </a:t>
            </a:r>
            <a:r>
              <a:rPr lang="en-GB" sz="3200" dirty="0" err="1" smtClean="0">
                <a:solidFill>
                  <a:srgbClr val="FF0066"/>
                </a:solidFill>
                <a:latin typeface="#9Slide07 IcielKoni" pitchFamily="2" charset="0"/>
              </a:rPr>
              <a:t>Viết</a:t>
            </a:r>
            <a:r>
              <a:rPr lang="en-GB" sz="32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3200" dirty="0" err="1" smtClean="0">
                <a:solidFill>
                  <a:srgbClr val="FF0066"/>
                </a:solidFill>
                <a:latin typeface="#9Slide07 IcielKoni" pitchFamily="2" charset="0"/>
              </a:rPr>
              <a:t>thư</a:t>
            </a:r>
            <a:r>
              <a:rPr lang="en-GB" sz="32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3200" dirty="0" err="1" smtClean="0">
                <a:solidFill>
                  <a:srgbClr val="FF0066"/>
                </a:solidFill>
                <a:latin typeface="#9Slide07 IcielKoni" pitchFamily="2" charset="0"/>
              </a:rPr>
              <a:t>cho</a:t>
            </a:r>
            <a:r>
              <a:rPr lang="en-GB" sz="32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3200" dirty="0" err="1" smtClean="0">
                <a:solidFill>
                  <a:srgbClr val="FF0066"/>
                </a:solidFill>
                <a:latin typeface="#9Slide07 IcielKoni" pitchFamily="2" charset="0"/>
              </a:rPr>
              <a:t>bạn</a:t>
            </a:r>
            <a:r>
              <a:rPr lang="en-GB" sz="3200" dirty="0" smtClean="0">
                <a:solidFill>
                  <a:srgbClr val="FF0066"/>
                </a:solidFill>
                <a:latin typeface="#9Slide07 IcielKoni" pitchFamily="2" charset="0"/>
              </a:rPr>
              <a:t> (</a:t>
            </a:r>
            <a:r>
              <a:rPr lang="en-GB" sz="3200" dirty="0" err="1" smtClean="0">
                <a:solidFill>
                  <a:srgbClr val="FF0066"/>
                </a:solidFill>
                <a:latin typeface="#9Slide07 IcielKoni" pitchFamily="2" charset="0"/>
              </a:rPr>
              <a:t>hoặc</a:t>
            </a:r>
            <a:r>
              <a:rPr lang="en-GB" sz="32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3200" dirty="0" err="1" smtClean="0">
                <a:solidFill>
                  <a:srgbClr val="FF0066"/>
                </a:solidFill>
                <a:latin typeface="#9Slide07 IcielKoni" pitchFamily="2" charset="0"/>
              </a:rPr>
              <a:t>người</a:t>
            </a:r>
            <a:r>
              <a:rPr lang="en-GB" sz="32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3200" dirty="0" err="1" smtClean="0">
                <a:solidFill>
                  <a:srgbClr val="FF0066"/>
                </a:solidFill>
                <a:latin typeface="#9Slide07 IcielKoni" pitchFamily="2" charset="0"/>
              </a:rPr>
              <a:t>thân</a:t>
            </a:r>
            <a:r>
              <a:rPr lang="en-GB" sz="3200" dirty="0" smtClean="0">
                <a:solidFill>
                  <a:srgbClr val="FF0066"/>
                </a:solidFill>
                <a:latin typeface="#9Slide07 IcielKoni" pitchFamily="2" charset="0"/>
              </a:rPr>
              <a:t>) ở </a:t>
            </a:r>
            <a:r>
              <a:rPr lang="en-GB" sz="3200" dirty="0" err="1" smtClean="0">
                <a:solidFill>
                  <a:srgbClr val="FF0066"/>
                </a:solidFill>
                <a:latin typeface="#9Slide07 IcielKoni" pitchFamily="2" charset="0"/>
              </a:rPr>
              <a:t>xa</a:t>
            </a:r>
            <a:r>
              <a:rPr lang="en-GB" sz="32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endParaRPr lang="en-GB" sz="3200" dirty="0">
              <a:solidFill>
                <a:srgbClr val="FF0066"/>
              </a:solidFill>
              <a:latin typeface="#9Slide07 IcielKoni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230" b="96073" l="6429" r="96071">
                        <a14:foregroundMark x1="14286" y1="29305" x2="14286" y2="29305"/>
                        <a14:foregroundMark x1="14286" y1="31722" x2="14286" y2="31722"/>
                        <a14:foregroundMark x1="13929" y1="34441" x2="13929" y2="34441"/>
                        <a14:foregroundMark x1="54286" y1="12991" x2="54286" y2="12991"/>
                        <a14:foregroundMark x1="41786" y1="13595" x2="41786" y2="13595"/>
                        <a14:foregroundMark x1="83214" y1="73414" x2="83214" y2="73414"/>
                        <a14:foregroundMark x1="85000" y1="73414" x2="85000" y2="73414"/>
                        <a14:foregroundMark x1="83929" y1="80060" x2="83929" y2="80060"/>
                        <a14:foregroundMark x1="46429" y1="90332" x2="46429" y2="90332"/>
                        <a14:foregroundMark x1="61786" y1="90634" x2="61786" y2="90634"/>
                        <a14:foregroundMark x1="15357" y1="87009" x2="45714" y2="89124"/>
                        <a14:foregroundMark x1="13214" y1="85196" x2="15357" y2="41994"/>
                        <a14:foregroundMark x1="41786" y1="12689" x2="84643" y2="15408"/>
                        <a14:foregroundMark x1="85000" y1="15408" x2="87857" y2="16012"/>
                        <a14:foregroundMark x1="87857" y1="16314" x2="84286" y2="670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97840" y="1526411"/>
            <a:ext cx="3421794" cy="40450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66236" y="1021163"/>
            <a:ext cx="1337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u="sng" dirty="0" err="1" smtClean="0">
                <a:solidFill>
                  <a:srgbClr val="66A347"/>
                </a:solidFill>
                <a:latin typeface="UTM Azuki" panose="02040603050506020204" pitchFamily="18" charset="0"/>
              </a:rPr>
              <a:t>Gợi</a:t>
            </a:r>
            <a:r>
              <a:rPr lang="en-GB" sz="4000" u="sng" dirty="0" smtClean="0">
                <a:solidFill>
                  <a:srgbClr val="66A347"/>
                </a:solidFill>
                <a:latin typeface="UTM Azuki" panose="02040603050506020204" pitchFamily="18" charset="0"/>
              </a:rPr>
              <a:t> ý:</a:t>
            </a:r>
            <a:endParaRPr lang="en-GB" sz="4000" u="sng" dirty="0">
              <a:solidFill>
                <a:srgbClr val="66A347"/>
              </a:solidFill>
              <a:latin typeface="UTM Azuki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3153" y="1729049"/>
            <a:ext cx="818616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Địa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điểm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thời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gian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thư</a:t>
            </a:r>
            <a:endParaRPr lang="en-GB" sz="3200" dirty="0" smtClean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Lời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thưa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gửi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/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lời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chào</a:t>
            </a:r>
            <a:endParaRPr lang="en-GB" sz="3200" dirty="0" smtClean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Mục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dích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lí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do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thư</a:t>
            </a:r>
            <a:endParaRPr lang="en-GB" sz="3200" dirty="0" smtClean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Hỏi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thăm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tình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người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nhận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thư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Kể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mình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hoặc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điều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mình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muốn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chia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sẻ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muốn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hỏi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ý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kiến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,…</a:t>
            </a:r>
          </a:p>
          <a:p>
            <a:pPr marL="285750" indent="-285750">
              <a:buFontTx/>
              <a:buChar char="-"/>
            </a:pP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Lời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chúc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lời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chào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tạm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biệt</a:t>
            </a:r>
            <a:endParaRPr lang="en-GB" sz="32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					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kí</a:t>
            </a:r>
            <a:endParaRPr lang="en-GB" sz="3200" dirty="0" smtClean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r"/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tên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người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GB" sz="32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thư</a:t>
            </a:r>
            <a:endParaRPr lang="en-GB" sz="3200" dirty="0" smtClean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GB" sz="32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516170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4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2144" y="-64168"/>
            <a:ext cx="4006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 smtClean="0">
                <a:solidFill>
                  <a:srgbClr val="FF0066"/>
                </a:solidFill>
                <a:latin typeface="#9Slide07 IcielKoni" pitchFamily="2" charset="0"/>
              </a:rPr>
              <a:t>Đọc</a:t>
            </a:r>
            <a:r>
              <a:rPr lang="en-GB" sz="24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2400" dirty="0" err="1" smtClean="0">
                <a:solidFill>
                  <a:srgbClr val="FF0066"/>
                </a:solidFill>
                <a:latin typeface="#9Slide07 IcielKoni" pitchFamily="2" charset="0"/>
              </a:rPr>
              <a:t>lại</a:t>
            </a:r>
            <a:r>
              <a:rPr lang="en-GB" sz="24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2400" dirty="0" err="1" smtClean="0">
                <a:solidFill>
                  <a:srgbClr val="FF0066"/>
                </a:solidFill>
                <a:latin typeface="#9Slide07 IcielKoni" pitchFamily="2" charset="0"/>
              </a:rPr>
              <a:t>bức</a:t>
            </a:r>
            <a:r>
              <a:rPr lang="en-GB" sz="24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2400" dirty="0" err="1" smtClean="0">
                <a:solidFill>
                  <a:srgbClr val="FF0066"/>
                </a:solidFill>
                <a:latin typeface="#9Slide07 IcielKoni" pitchFamily="2" charset="0"/>
              </a:rPr>
              <a:t>thư</a:t>
            </a:r>
            <a:r>
              <a:rPr lang="en-GB" sz="24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2400" dirty="0" err="1" smtClean="0">
                <a:solidFill>
                  <a:srgbClr val="FF0066"/>
                </a:solidFill>
                <a:latin typeface="#9Slide07 IcielKoni" pitchFamily="2" charset="0"/>
              </a:rPr>
              <a:t>dưới</a:t>
            </a:r>
            <a:r>
              <a:rPr lang="en-GB" sz="2400" dirty="0" smtClean="0">
                <a:solidFill>
                  <a:srgbClr val="FF0066"/>
                </a:solidFill>
                <a:latin typeface="#9Slide07 IcielKoni" pitchFamily="2" charset="0"/>
              </a:rPr>
              <a:t> </a:t>
            </a:r>
            <a:r>
              <a:rPr lang="en-GB" sz="2400" dirty="0" err="1" smtClean="0">
                <a:solidFill>
                  <a:srgbClr val="FF0066"/>
                </a:solidFill>
                <a:latin typeface="#9Slide07 IcielKoni" pitchFamily="2" charset="0"/>
              </a:rPr>
              <a:t>đây</a:t>
            </a:r>
            <a:r>
              <a:rPr lang="en-GB" sz="2400" dirty="0" smtClean="0">
                <a:solidFill>
                  <a:srgbClr val="FF0066"/>
                </a:solidFill>
                <a:latin typeface="#9Slide07 IcielKoni" pitchFamily="2" charset="0"/>
              </a:rPr>
              <a:t>:</a:t>
            </a:r>
            <a:endParaRPr lang="en-GB" sz="2400" dirty="0">
              <a:solidFill>
                <a:srgbClr val="FF0066"/>
              </a:solidFill>
              <a:latin typeface="#9Slide07 IcielKoni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6662" y="557199"/>
            <a:ext cx="10625445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Hà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Nội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ngày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16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tháng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12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năm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2018</a:t>
            </a:r>
          </a:p>
          <a:p>
            <a:pPr algn="just"/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  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Chú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yêu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quý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</a:p>
          <a:p>
            <a:pPr algn="just"/>
            <a:r>
              <a:rPr lang="en-GB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 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Đã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lâu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chú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thăm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nhà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Sắp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Tết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rồi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ông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bà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nội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bố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mẹ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cháu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cả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cháu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đều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rất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nhớ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chú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Dạo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này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chú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khỏe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ạ? Ở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Trường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Sa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mùa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này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mưa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bão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nhiều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chú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  <a:p>
            <a:pPr algn="just"/>
            <a:r>
              <a:rPr lang="en-GB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  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Bố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mẹ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cháy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bảo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cuộc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sống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ngoài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đảo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rất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nhiều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thiếu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thốn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khó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khăn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nhưng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chú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vẫn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sẵn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sang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bảo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vệ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biển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trời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Tổ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quốc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Cháu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rất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tự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hào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chú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</a:p>
          <a:p>
            <a:pPr algn="just"/>
            <a:r>
              <a:rPr lang="en-GB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 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Chú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ơi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cả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nhà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mình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đều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khỏe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Bố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mẹ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cháu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vẫn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đi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sáng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sớm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chiều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tối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mới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Buổi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sang,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ông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đưa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cháu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đi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còn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bà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thì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đi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chợ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Ngày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ông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bà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cũng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nhắc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chú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đấy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just"/>
            <a:r>
              <a:rPr lang="en-GB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 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Ước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cháu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ra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đảo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thăm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chú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Cháu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chúc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chú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tất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cả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chú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bộ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đội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đảo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Trường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Sa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luôn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mạnh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khỏe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just"/>
            <a:r>
              <a:rPr lang="en-GB" sz="2600" dirty="0">
                <a:latin typeface="Cambria" panose="02040503050406030204" pitchFamily="18" charset="0"/>
                <a:ea typeface="Cambria" panose="02040503050406030204" pitchFamily="18" charset="0"/>
              </a:rPr>
              <a:t>	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							</a:t>
            </a:r>
            <a:r>
              <a:rPr lang="en-GB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           </a:t>
            </a:r>
            <a:r>
              <a:rPr lang="en-GB" sz="26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Cháu</a:t>
            </a:r>
            <a:r>
              <a:rPr lang="en-GB" sz="26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GB" sz="26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chú</a:t>
            </a:r>
            <a:endParaRPr lang="en-GB" sz="2600" i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r"/>
            <a:r>
              <a:rPr lang="en-GB" sz="26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Nguyễn</a:t>
            </a:r>
            <a:r>
              <a:rPr lang="en-GB" sz="26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Phương</a:t>
            </a:r>
            <a:r>
              <a:rPr lang="en-GB" sz="26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6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Nga</a:t>
            </a:r>
            <a:endParaRPr lang="en-GB" sz="26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121418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E0A9487-FEE5-477B-95DB-231F5F9F84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14" y="223206"/>
            <a:ext cx="6858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7707" y="990725"/>
            <a:ext cx="5145470" cy="452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133508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503</Words>
  <Application>Microsoft Office PowerPoint</Application>
  <PresentationFormat>Widescreen</PresentationFormat>
  <Paragraphs>58</Paragraphs>
  <Slides>18</Slides>
  <Notes>17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18</vt:i4>
      </vt:variant>
    </vt:vector>
  </HeadingPairs>
  <TitlesOfParts>
    <vt:vector size="35" baseType="lpstr">
      <vt:lpstr>#9Slide05 Bodega Script</vt:lpstr>
      <vt:lpstr>#9Slide07 IcielKoni</vt:lpstr>
      <vt:lpstr>Arial</vt:lpstr>
      <vt:lpstr>Calibri</vt:lpstr>
      <vt:lpstr>Cambria</vt:lpstr>
      <vt:lpstr>等线</vt:lpstr>
      <vt:lpstr>等线 Light</vt:lpstr>
      <vt:lpstr>SVN-Dancing Script</vt:lpstr>
      <vt:lpstr>Times New Roman</vt:lpstr>
      <vt:lpstr>UTM Azuki</vt:lpstr>
      <vt:lpstr>Office 主题​​</vt:lpstr>
      <vt:lpstr>1_Office 主题​​</vt:lpstr>
      <vt:lpstr>2_Office 主题​​</vt:lpstr>
      <vt:lpstr>3_Office 主题​​</vt:lpstr>
      <vt:lpstr>4_Office 主题​​</vt:lpstr>
      <vt:lpstr>5_Office 主题​​</vt:lpstr>
      <vt:lpstr>6_Office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14</cp:revision>
  <dcterms:created xsi:type="dcterms:W3CDTF">2022-12-03T09:24:21Z</dcterms:created>
  <dcterms:modified xsi:type="dcterms:W3CDTF">2022-12-03T10:13:56Z</dcterms:modified>
</cp:coreProperties>
</file>