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427" r:id="rId2"/>
    <p:sldId id="440" r:id="rId3"/>
    <p:sldId id="441" r:id="rId4"/>
    <p:sldId id="442" r:id="rId5"/>
    <p:sldId id="443" r:id="rId6"/>
  </p:sldIdLst>
  <p:sldSz cx="16276638" cy="9144000"/>
  <p:notesSz cx="6858000" cy="9144000"/>
  <p:custDataLst>
    <p:tags r:id="rId8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17550" indent="-26035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436688" indent="-5222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2154238" indent="-78263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873375" indent="-10445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7C80"/>
    <a:srgbClr val="3333FF"/>
    <a:srgbClr val="FF0066"/>
    <a:srgbClr val="FF6600"/>
    <a:srgbClr val="6600CC"/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F40990-DAE6-43F1-ADC7-8F843BDDDDA5}" v="2" dt="2022-07-05T01:34:04.5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76" autoAdjust="0"/>
    <p:restoredTop sz="94680" autoAdjust="0"/>
  </p:normalViewPr>
  <p:slideViewPr>
    <p:cSldViewPr>
      <p:cViewPr varScale="1">
        <p:scale>
          <a:sx n="50" d="100"/>
          <a:sy n="50" d="100"/>
        </p:scale>
        <p:origin x="696" y="60"/>
      </p:cViewPr>
      <p:guideLst>
        <p:guide orient="horz" pos="2880"/>
        <p:guide pos="512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ang Ha" userId="270efafb50020bd6" providerId="LiveId" clId="{39F40990-DAE6-43F1-ADC7-8F843BDDDDA5}"/>
    <pc:docChg chg="modSld">
      <pc:chgData name="Trang Ha" userId="270efafb50020bd6" providerId="LiveId" clId="{39F40990-DAE6-43F1-ADC7-8F843BDDDDA5}" dt="2022-07-05T01:34:04.527" v="1" actId="14100"/>
      <pc:docMkLst>
        <pc:docMk/>
      </pc:docMkLst>
      <pc:sldChg chg="modSp">
        <pc:chgData name="Trang Ha" userId="270efafb50020bd6" providerId="LiveId" clId="{39F40990-DAE6-43F1-ADC7-8F843BDDDDA5}" dt="2022-07-05T01:34:04.527" v="1" actId="14100"/>
        <pc:sldMkLst>
          <pc:docMk/>
          <pc:sldMk cId="0" sldId="327"/>
        </pc:sldMkLst>
        <pc:picChg chg="mod">
          <ac:chgData name="Trang Ha" userId="270efafb50020bd6" providerId="LiveId" clId="{39F40990-DAE6-43F1-ADC7-8F843BDDDDA5}" dt="2022-07-05T01:34:01.291" v="0" actId="14100"/>
          <ac:picMkLst>
            <pc:docMk/>
            <pc:sldMk cId="0" sldId="327"/>
            <ac:picMk id="13" creationId="{00000000-0000-0000-0000-000000000000}"/>
          </ac:picMkLst>
        </pc:picChg>
        <pc:picChg chg="mod">
          <ac:chgData name="Trang Ha" userId="270efafb50020bd6" providerId="LiveId" clId="{39F40990-DAE6-43F1-ADC7-8F843BDDDDA5}" dt="2022-07-05T01:34:04.527" v="1" actId="14100"/>
          <ac:picMkLst>
            <pc:docMk/>
            <pc:sldMk cId="0" sldId="327"/>
            <ac:picMk id="2051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77825" y="685800"/>
            <a:ext cx="61023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C4FA25-5DD5-485C-BCD2-EF739D2A71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38681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1pPr>
    <a:lvl2pPr marL="717550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2pPr>
    <a:lvl3pPr marL="143668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3pPr>
    <a:lvl4pPr marL="215423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4pPr>
    <a:lvl5pPr marL="2873375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5pPr>
    <a:lvl6pPr marL="3592220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10664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29109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47553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C4FA25-5DD5-485C-BCD2-EF739D2A7194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76528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34580" y="1496484"/>
            <a:ext cx="12207479" cy="3183467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4580" y="4802717"/>
            <a:ext cx="12207479" cy="220768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B01423-D198-4896-B996-AF6CD71AA32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3794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D28DD1-89CB-4A9B-8160-1008CEEB8C29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767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647969" y="486834"/>
            <a:ext cx="3509650" cy="77491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9019" y="486834"/>
            <a:ext cx="10325492" cy="77491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4A9502-423E-4957-ACD4-EFEAFA45681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931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00BA3F-51CF-473C-BBC7-9F80CB3FD93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8627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0542" y="2279652"/>
            <a:ext cx="14038600" cy="3803649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0542" y="6119285"/>
            <a:ext cx="14038600" cy="200024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E9DFC9-E0D6-4E70-95EC-EE956DA6257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3284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9019" y="2434167"/>
            <a:ext cx="6917571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40048" y="2434167"/>
            <a:ext cx="6917571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EE0E17-1536-48C6-87E3-A861F0C00F04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810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139" y="486834"/>
            <a:ext cx="14038600" cy="17674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140" y="2241551"/>
            <a:ext cx="6885780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1140" y="3340100"/>
            <a:ext cx="6885780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40048" y="2241551"/>
            <a:ext cx="6919691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40048" y="3340100"/>
            <a:ext cx="6919691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30A47B-B3AA-4408-B89E-78641CC5715A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731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D8FA65-B14B-4883-88C7-F7A3A55E9A2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5474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8BE4F5-A3A4-4A0F-A638-D990D725B4CA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1242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140" y="609600"/>
            <a:ext cx="5249639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19691" y="1316567"/>
            <a:ext cx="8240048" cy="64981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1140" y="2743200"/>
            <a:ext cx="5249639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99C05A-73D7-488D-87AE-9FA1D515BA90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8974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140" y="609600"/>
            <a:ext cx="5249639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19691" y="1316567"/>
            <a:ext cx="8240048" cy="64981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1140" y="2743200"/>
            <a:ext cx="5249639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090DF4-68DF-4AAF-98F9-EB3836BAB8B4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6118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9019" y="486834"/>
            <a:ext cx="14038600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9019" y="2434167"/>
            <a:ext cx="14038600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9019" y="8475134"/>
            <a:ext cx="3662244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91637" y="8475134"/>
            <a:ext cx="549336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95375" y="8475134"/>
            <a:ext cx="3662244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4264759-E7CE-4A8C-955C-20DA2A50E45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102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51013A99-AFE4-E800-AF05-19D9DCE0E0A8}"/>
              </a:ext>
            </a:extLst>
          </p:cNvPr>
          <p:cNvSpPr txBox="1"/>
          <p:nvPr/>
        </p:nvSpPr>
        <p:spPr>
          <a:xfrm>
            <a:off x="2453776" y="2990214"/>
            <a:ext cx="51356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FFD6BFF5-24F1-3BB9-3810-6A9FDB0FAC2B}"/>
              </a:ext>
            </a:extLst>
          </p:cNvPr>
          <p:cNvSpPr txBox="1"/>
          <p:nvPr/>
        </p:nvSpPr>
        <p:spPr>
          <a:xfrm>
            <a:off x="2423318" y="5638800"/>
            <a:ext cx="566837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0"/>
            <a:r>
              <a:rPr lang="vi-VN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Nắng cho cây chóng lớn</a:t>
            </a:r>
          </a:p>
          <a:p>
            <a:pPr algn="l" latinLnBrk="0"/>
            <a:r>
              <a:rPr lang="vi-VN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 hoa lá thêm màu</a:t>
            </a:r>
          </a:p>
          <a:p>
            <a:pPr algn="l" latinLnBrk="0"/>
            <a:r>
              <a:rPr lang="vi-VN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 mình chơi thật lâu</a:t>
            </a:r>
          </a:p>
          <a:p>
            <a:pPr algn="l" latinLnBrk="0"/>
            <a:r>
              <a:rPr lang="vi-VN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Ngày hè dài bất tận</a:t>
            </a:r>
            <a:r>
              <a:rPr lang="en-US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600" b="1" i="0" dirty="0">
              <a:solidFill>
                <a:srgbClr val="0000C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EEECBCF2-D867-9643-5FD7-DA29A5CB1575}"/>
              </a:ext>
            </a:extLst>
          </p:cNvPr>
          <p:cNvSpPr txBox="1"/>
          <p:nvPr/>
        </p:nvSpPr>
        <p:spPr>
          <a:xfrm>
            <a:off x="8584256" y="2990213"/>
            <a:ext cx="519286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0"/>
            <a:r>
              <a:rPr lang="vi-VN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Buổi chiều trôi thật chậm</a:t>
            </a:r>
          </a:p>
          <a:p>
            <a:pPr algn="l" latinLnBrk="0"/>
            <a:r>
              <a:rPr lang="vi-VN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Mặt trời mải rong chơi</a:t>
            </a:r>
          </a:p>
          <a:p>
            <a:pPr algn="l" latinLnBrk="0"/>
            <a:r>
              <a:rPr lang="vi-VN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Đủng đỉnh mãi chân trời</a:t>
            </a:r>
          </a:p>
          <a:p>
            <a:pPr algn="l" latinLnBrk="0"/>
            <a:r>
              <a:rPr lang="vi-VN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Mà vẫn chưa lặn xuống.</a:t>
            </a:r>
          </a:p>
        </p:txBody>
      </p:sp>
    </p:spTree>
    <p:extLst>
      <p:ext uri="{BB962C8B-B14F-4D97-AF65-F5344CB8AC3E}">
        <p14:creationId xmlns:p14="http://schemas.microsoft.com/office/powerpoint/2010/main" val="418493491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03628" y="2828390"/>
            <a:ext cx="114114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dậy </a:t>
            </a:r>
            <a:r>
              <a:rPr lang="vi-VN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sớm, bất </a:t>
            </a:r>
            <a:r>
              <a:rPr lang="vi-VN" sz="4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tận, </a:t>
            </a:r>
            <a:r>
              <a:rPr lang="vi-VN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rong chơi, lặn xuống.</a:t>
            </a:r>
          </a:p>
        </p:txBody>
      </p:sp>
    </p:spTree>
    <p:extLst>
      <p:ext uri="{BB962C8B-B14F-4D97-AF65-F5344CB8AC3E}">
        <p14:creationId xmlns:p14="http://schemas.microsoft.com/office/powerpoint/2010/main" val="185381804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03628" y="2438400"/>
            <a:ext cx="137736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2. Ghép các tiếng phù hợp </a:t>
            </a:r>
            <a:r>
              <a:rPr lang="nl-NL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nl-NL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l-NL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hoặc </a:t>
            </a:r>
            <a:r>
              <a:rPr lang="nl-NL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nl-NL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để tạo từ.</a:t>
            </a:r>
            <a:endParaRPr lang="vi-VN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99" t="36660" r="40180" b="53692"/>
          <a:stretch/>
        </p:blipFill>
        <p:spPr bwMode="auto">
          <a:xfrm>
            <a:off x="8024019" y="3632886"/>
            <a:ext cx="1444834" cy="132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0184860"/>
              </p:ext>
            </p:extLst>
          </p:nvPr>
        </p:nvGraphicFramePr>
        <p:xfrm>
          <a:off x="614879" y="3276600"/>
          <a:ext cx="691384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7391"/>
                <a:gridCol w="5236449"/>
              </a:tblGrid>
              <a:tr h="2286000">
                <a:tc>
                  <a:txBody>
                    <a:bodyPr/>
                    <a:lstStyle/>
                    <a:p>
                      <a:pPr algn="ctr"/>
                      <a:r>
                        <a:rPr lang="en-US" b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chung</a:t>
                      </a:r>
                      <a:endParaRPr lang="en-US" b="1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1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0400">
                <a:tc>
                  <a:txBody>
                    <a:bodyPr/>
                    <a:lstStyle/>
                    <a:p>
                      <a:pPr algn="ctr"/>
                      <a:r>
                        <a:rPr lang="en-US" b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trung </a:t>
                      </a:r>
                      <a:endParaRPr lang="en-US" b="1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1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43" name="Picture 4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17" t="50691" r="40968" b="39211"/>
          <a:stretch/>
        </p:blipFill>
        <p:spPr bwMode="auto">
          <a:xfrm>
            <a:off x="7760043" y="5558588"/>
            <a:ext cx="1516304" cy="1385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" name="Picture 4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33" t="60789" r="34573" b="28857"/>
          <a:stretch/>
        </p:blipFill>
        <p:spPr bwMode="auto">
          <a:xfrm>
            <a:off x="9374253" y="6944497"/>
            <a:ext cx="1462624" cy="1421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4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40" t="61780" r="21405" b="28857"/>
          <a:stretch/>
        </p:blipFill>
        <p:spPr bwMode="auto">
          <a:xfrm>
            <a:off x="12621127" y="7080422"/>
            <a:ext cx="1428506" cy="1285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" name="Picture 4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42" t="52866" r="14315" b="37387"/>
          <a:stretch/>
        </p:blipFill>
        <p:spPr bwMode="auto">
          <a:xfrm>
            <a:off x="14329611" y="5857102"/>
            <a:ext cx="1449967" cy="1337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" name="Picture 49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02" t="37830" r="15126" b="52728"/>
          <a:stretch/>
        </p:blipFill>
        <p:spPr bwMode="auto">
          <a:xfrm>
            <a:off x="14149137" y="3793524"/>
            <a:ext cx="1432733" cy="1295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" name="Picture 5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54" t="33509" r="23938" b="38221"/>
          <a:stretch/>
        </p:blipFill>
        <p:spPr bwMode="auto">
          <a:xfrm>
            <a:off x="9769642" y="3200400"/>
            <a:ext cx="3662153" cy="3880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754370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8673E-6 1.94444E-6 L -0.33697 0.23871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54" y="119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8444E-6 3.05556E-6 L -0.28538 -0.19184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69" y="-96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1398E-6 -2.77778E-6 L -0.32205 -0.12882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03" y="-64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40808E-6 1.94444E-6 L -0.42222 -0.13629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116" y="-68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2597E-8 4.72222E-6 L -0.6168 0.15295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840" y="7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7015E-6 -3.88889E-6 L -0.5771 0.00591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860" y="2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51720" y="2828390"/>
            <a:ext cx="14325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3. a.	Chọn </a:t>
            </a:r>
            <a:r>
              <a:rPr lang="nl-NL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nl-NL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hoặc</a:t>
            </a:r>
            <a:r>
              <a:rPr lang="nl-NL" sz="40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l-NL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</a:t>
            </a:r>
            <a:r>
              <a:rPr lang="nl-NL" sz="40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l-NL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thay cho ô trống. </a:t>
            </a:r>
            <a:endParaRPr lang="vi-VN" sz="4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651A2E0-F6A7-CC69-42A0-1D77A19F6C72}"/>
              </a:ext>
            </a:extLst>
          </p:cNvPr>
          <p:cNvSpPr txBox="1"/>
          <p:nvPr/>
        </p:nvSpPr>
        <p:spPr>
          <a:xfrm>
            <a:off x="2347119" y="4029653"/>
            <a:ext cx="4953000" cy="3316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mây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đến</a:t>
            </a:r>
          </a:p>
          <a:p>
            <a:pPr>
              <a:lnSpc>
                <a:spcPct val="150000"/>
              </a:lnSpc>
            </a:pP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đợi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CCDCA7B2-E20C-A8E8-AB9E-F9133C0BE89E}"/>
              </a:ext>
            </a:extLst>
          </p:cNvPr>
          <p:cNvSpPr txBox="1"/>
          <p:nvPr/>
        </p:nvSpPr>
        <p:spPr>
          <a:xfrm>
            <a:off x="9357719" y="4029075"/>
            <a:ext cx="6248199" cy="4147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Chớp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bỗng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lóe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Soi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khắp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ruộng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vườn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Ơ!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bật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ổ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en-US" sz="36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Đỗ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Thanh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27B8E216-F23E-1A1B-084A-8C35CC01602F}"/>
              </a:ext>
            </a:extLst>
          </p:cNvPr>
          <p:cNvSpPr/>
          <p:nvPr/>
        </p:nvSpPr>
        <p:spPr>
          <a:xfrm>
            <a:off x="2423319" y="5121594"/>
            <a:ext cx="457200" cy="447167"/>
          </a:xfrm>
          <a:prstGeom prst="rect">
            <a:avLst/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65CE048C-CA72-4E7F-F9B8-92EDCF090550}"/>
              </a:ext>
            </a:extLst>
          </p:cNvPr>
          <p:cNvSpPr/>
          <p:nvPr/>
        </p:nvSpPr>
        <p:spPr>
          <a:xfrm>
            <a:off x="5318919" y="5943601"/>
            <a:ext cx="457200" cy="457199"/>
          </a:xfrm>
          <a:prstGeom prst="rect">
            <a:avLst/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="" xmlns:a16="http://schemas.microsoft.com/office/drawing/2014/main" id="{26E9475C-93F8-B94F-8736-F42EEC50CD85}"/>
              </a:ext>
            </a:extLst>
          </p:cNvPr>
          <p:cNvSpPr/>
          <p:nvPr/>
        </p:nvSpPr>
        <p:spPr>
          <a:xfrm>
            <a:off x="4404519" y="5243812"/>
            <a:ext cx="381000" cy="318788"/>
          </a:xfrm>
          <a:prstGeom prst="rect">
            <a:avLst/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="" xmlns:a16="http://schemas.microsoft.com/office/drawing/2014/main" id="{9357B453-392C-ED4A-5771-B901F31FB976}"/>
              </a:ext>
            </a:extLst>
          </p:cNvPr>
          <p:cNvSpPr/>
          <p:nvPr/>
        </p:nvSpPr>
        <p:spPr>
          <a:xfrm>
            <a:off x="12405519" y="4343400"/>
            <a:ext cx="457200" cy="457199"/>
          </a:xfrm>
          <a:prstGeom prst="rect">
            <a:avLst/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="" xmlns:a16="http://schemas.microsoft.com/office/drawing/2014/main" id="{4CF3397D-2000-596E-B361-E4DADA9F0597}"/>
              </a:ext>
            </a:extLst>
          </p:cNvPr>
          <p:cNvSpPr/>
          <p:nvPr/>
        </p:nvSpPr>
        <p:spPr>
          <a:xfrm>
            <a:off x="10957717" y="5957901"/>
            <a:ext cx="381001" cy="442899"/>
          </a:xfrm>
          <a:prstGeom prst="rect">
            <a:avLst/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="" xmlns:a16="http://schemas.microsoft.com/office/drawing/2014/main" id="{EAACEBA4-B2D5-CA21-062B-E76FAAB1876C}"/>
              </a:ext>
            </a:extLst>
          </p:cNvPr>
          <p:cNvSpPr/>
          <p:nvPr/>
        </p:nvSpPr>
        <p:spPr>
          <a:xfrm>
            <a:off x="11948319" y="6781800"/>
            <a:ext cx="381001" cy="442899"/>
          </a:xfrm>
          <a:prstGeom prst="rect">
            <a:avLst/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3086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7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51720" y="2828390"/>
            <a:ext cx="14325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3. b.	Chọn </a:t>
            </a:r>
            <a:r>
              <a:rPr lang="nl-NL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nl-NL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hoặc</a:t>
            </a:r>
            <a:r>
              <a:rPr lang="nl-NL" sz="40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l-NL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nl-NL" sz="40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l-NL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thay cho ô trống. </a:t>
            </a:r>
            <a:endParaRPr lang="vi-VN" sz="4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651A2E0-F6A7-CC69-42A0-1D77A19F6C72}"/>
              </a:ext>
            </a:extLst>
          </p:cNvPr>
          <p:cNvSpPr txBox="1"/>
          <p:nvPr/>
        </p:nvSpPr>
        <p:spPr>
          <a:xfrm>
            <a:off x="1356519" y="3847925"/>
            <a:ext cx="12877800" cy="3672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Con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ào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</a:t>
            </a:r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vừa chạy 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ừa “tu tu” một hồi 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ài. Sân ga bỗng chốc nhộn nhịp 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 náo nhiệt hẳn lên. Phía cửa ga, nhiều cánh tay giơ lên 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ẫy gọi người thân.</a:t>
            </a:r>
          </a:p>
          <a:p>
            <a:pPr algn="r"/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Theo </a:t>
            </a:r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 Nguyên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vi-VN" sz="3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27B8E216-F23E-1A1B-084A-8C35CC01602F}"/>
              </a:ext>
            </a:extLst>
          </p:cNvPr>
          <p:cNvSpPr/>
          <p:nvPr/>
        </p:nvSpPr>
        <p:spPr>
          <a:xfrm>
            <a:off x="11811745" y="4191000"/>
            <a:ext cx="273734" cy="381000"/>
          </a:xfrm>
          <a:prstGeom prst="rect">
            <a:avLst/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65CE048C-CA72-4E7F-F9B8-92EDCF090550}"/>
              </a:ext>
            </a:extLst>
          </p:cNvPr>
          <p:cNvSpPr/>
          <p:nvPr/>
        </p:nvSpPr>
        <p:spPr>
          <a:xfrm>
            <a:off x="4740385" y="6019800"/>
            <a:ext cx="273734" cy="381000"/>
          </a:xfrm>
          <a:prstGeom prst="rect">
            <a:avLst/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EFA8AC2B-5800-A27B-9A32-D0294DF144AA}"/>
              </a:ext>
            </a:extLst>
          </p:cNvPr>
          <p:cNvSpPr/>
          <p:nvPr/>
        </p:nvSpPr>
        <p:spPr>
          <a:xfrm>
            <a:off x="5807185" y="5105400"/>
            <a:ext cx="273734" cy="381000"/>
          </a:xfrm>
          <a:prstGeom prst="rect">
            <a:avLst/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229D0A6F-8977-E3D4-2EBF-9669D56921A5}"/>
              </a:ext>
            </a:extLst>
          </p:cNvPr>
          <p:cNvSpPr/>
          <p:nvPr/>
        </p:nvSpPr>
        <p:spPr>
          <a:xfrm>
            <a:off x="4071380" y="4292353"/>
            <a:ext cx="273734" cy="381000"/>
          </a:xfrm>
          <a:prstGeom prst="rect">
            <a:avLst/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5522257D-DF81-17F1-E17E-6B2B030668EC}"/>
              </a:ext>
            </a:extLst>
          </p:cNvPr>
          <p:cNvSpPr/>
          <p:nvPr/>
        </p:nvSpPr>
        <p:spPr>
          <a:xfrm>
            <a:off x="7604919" y="4241421"/>
            <a:ext cx="273734" cy="381000"/>
          </a:xfrm>
          <a:prstGeom prst="rect">
            <a:avLst/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66155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7" grpId="0" animBg="1"/>
      <p:bldP spid="23" grpId="0" animBg="1"/>
      <p:bldP spid="24" grpId="0" animBg="1"/>
      <p:bldP spid="2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2&quot;/&gt;&lt;property id=&quot;20307&quot; value=&quot;293&quot;/&gt;&lt;/object&gt;&lt;object type=&quot;3&quot; unique_id=&quot;10006&quot;&gt;&lt;property id=&quot;20148&quot; value=&quot;5&quot;/&gt;&lt;property id=&quot;20300&quot; value=&quot;Slide 3&quot;/&gt;&lt;property id=&quot;20307&quot; value=&quot;317&quot;/&gt;&lt;/object&gt;&lt;object type=&quot;3&quot; unique_id=&quot;10008&quot;&gt;&lt;property id=&quot;20148&quot; value=&quot;5&quot;/&gt;&lt;property id=&quot;20300&quot; value=&quot;Slide 5&quot;/&gt;&lt;property id=&quot;20307&quot; value=&quot;325&quot;/&gt;&lt;/object&gt;&lt;object type=&quot;3&quot; unique_id=&quot;10009&quot;&gt;&lt;property id=&quot;20148&quot; value=&quot;5&quot;/&gt;&lt;property id=&quot;20300&quot; value=&quot;Slide 6&quot;/&gt;&lt;property id=&quot;20307&quot; value=&quot;298&quot;/&gt;&lt;/object&gt;&lt;object type=&quot;3&quot; unique_id=&quot;10010&quot;&gt;&lt;property id=&quot;20148&quot; value=&quot;5&quot;/&gt;&lt;property id=&quot;20300&quot; value=&quot;Slide 7&quot;/&gt;&lt;property id=&quot;20307&quot; value=&quot;323&quot;/&gt;&lt;/object&gt;&lt;object type=&quot;3&quot; unique_id=&quot;10011&quot;&gt;&lt;property id=&quot;20148&quot; value=&quot;5&quot;/&gt;&lt;property id=&quot;20300&quot; value=&quot;Slide 8&quot;/&gt;&lt;property id=&quot;20307&quot; value=&quot;299&quot;/&gt;&lt;/object&gt;&lt;object type=&quot;3&quot; unique_id=&quot;10012&quot;&gt;&lt;property id=&quot;20148&quot; value=&quot;5&quot;/&gt;&lt;property id=&quot;20300&quot; value=&quot;Slide 9 - &amp;quot;&amp;#x0D;&amp;#x0A;&amp;#x0D;&amp;#x0A; 1/ Phong traøo Ñoâng Du dieãn ra vaøo thôøi gian naøo? Ai laø ngöôøi laõnh ñaïo? Muïc ñích cuûa phong traøo laø &quot;/&gt;&lt;property id=&quot;20307&quot; value=&quot;318&quot;/&gt;&lt;/object&gt;&lt;object type=&quot;3&quot; unique_id=&quot;10013&quot;&gt;&lt;property id=&quot;20148&quot; value=&quot;5&quot;/&gt;&lt;property id=&quot;20300&quot; value=&quot;Slide 10 - &amp;quot;2. Nhaân daân trong nöôùc, ñaëc bieät laø thanh nieân yeâu nöôùc ñaõ höôûng öùng phong traøo Ñoâng Du nhö theá naø&quot;/&gt;&lt;property id=&quot;20307&quot; value=&quot;319&quot;/&gt;&lt;/object&gt;&lt;object type=&quot;3&quot; unique_id=&quot;10014&quot;&gt;&lt;property id=&quot;20148&quot; value=&quot;5&quot;/&gt;&lt;property id=&quot;20300&quot; value=&quot;Slide 11 - &amp;quot;3/ Keát quaû cuûa phong traøo Ñoâng Du vaø yù nghóa cuûa phong traøo laø gì?&amp;quot;&quot;/&gt;&lt;property id=&quot;20307&quot; value=&quot;320&quot;/&gt;&lt;/object&gt;&lt;object type=&quot;3&quot; unique_id=&quot;10015&quot;&gt;&lt;property id=&quot;20148&quot; value=&quot;5&quot;/&gt;&lt;property id=&quot;20300&quot; value=&quot;Slide 12&quot;/&gt;&lt;property id=&quot;20307&quot; value=&quot;300&quot;/&gt;&lt;/object&gt;&lt;object type=&quot;3&quot; unique_id=&quot;10016&quot;&gt;&lt;property id=&quot;20148&quot; value=&quot;5&quot;/&gt;&lt;property id=&quot;20300&quot; value=&quot;Slide 13 - &amp;quot;&amp;amp;#x09;Phan Boäi Chaâu laø nhaø yeâu nöôùc tieâu bieåu cuûa Vieät Nam ôû giai ñoaïn naøo ?&amp;quot;&quot;/&gt;&lt;property id=&quot;20307&quot; value=&quot;263&quot;/&gt;&lt;/object&gt;&lt;object type=&quot;3&quot; unique_id=&quot;10017&quot;&gt;&lt;property id=&quot;20148&quot; value=&quot;5&quot;/&gt;&lt;property id=&quot;20300&quot; value=&quot;Slide 14 - &amp;quot;&amp;#x0D;&amp;#x0A;BAØI HOÏC&amp;#x0D;&amp;#x0A;&amp;quot;&quot;/&gt;&lt;property id=&quot;20307&quot; value=&quot;271&quot;/&gt;&lt;/object&gt;&lt;object type=&quot;3&quot; unique_id=&quot;10050&quot;&gt;&lt;property id=&quot;20148&quot; value=&quot;5&quot;/&gt;&lt;property id=&quot;20300&quot; value=&quot;Slide 1&quot;/&gt;&lt;property id=&quot;20307&quot; value=&quot;327&quot;/&gt;&lt;/object&gt;&lt;object type=&quot;3&quot; unique_id=&quot;10149&quot;&gt;&lt;property id=&quot;20148&quot; value=&quot;5&quot;/&gt;&lt;property id=&quot;20300&quot; value=&quot;Slide 4&quot;/&gt;&lt;property id=&quot;20307&quot; value=&quot;32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10832</TotalTime>
  <Words>152</Words>
  <Application>Microsoft Office PowerPoint</Application>
  <PresentationFormat>Custom</PresentationFormat>
  <Paragraphs>30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 Hong Minh</dc:creator>
  <cp:lastModifiedBy>Admin</cp:lastModifiedBy>
  <cp:revision>1070</cp:revision>
  <dcterms:created xsi:type="dcterms:W3CDTF">2008-09-09T22:52:10Z</dcterms:created>
  <dcterms:modified xsi:type="dcterms:W3CDTF">2023-09-25T23:33:54Z</dcterms:modified>
</cp:coreProperties>
</file>