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8"/>
  </p:notesMasterIdLst>
  <p:sldIdLst>
    <p:sldId id="289" r:id="rId5"/>
    <p:sldId id="256" r:id="rId6"/>
    <p:sldId id="264" r:id="rId7"/>
    <p:sldId id="283" r:id="rId8"/>
    <p:sldId id="290" r:id="rId9"/>
    <p:sldId id="291" r:id="rId10"/>
    <p:sldId id="292" r:id="rId11"/>
    <p:sldId id="285" r:id="rId12"/>
    <p:sldId id="286" r:id="rId13"/>
    <p:sldId id="279" r:id="rId14"/>
    <p:sldId id="284" r:id="rId15"/>
    <p:sldId id="288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07" autoAdjust="0"/>
    <p:restoredTop sz="93950" autoAdjust="0"/>
  </p:normalViewPr>
  <p:slideViewPr>
    <p:cSldViewPr snapToGrid="0">
      <p:cViewPr varScale="1">
        <p:scale>
          <a:sx n="67" d="100"/>
          <a:sy n="67" d="100"/>
        </p:scale>
        <p:origin x="105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AD26F-197A-4344-8006-41ADEB63EE52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10672-AB2C-4B15-8A81-455247B62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78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Thầy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cô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gõ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mục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tiêu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theo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bài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giảng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của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mình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ô text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701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DCC56-F5E1-4C44-AD86-F1B8EB7F8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507852-9A7E-4F06-86D7-DBE085B30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5D0A2A-C2A4-4C64-BBC0-C18F193E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549A9-ADD6-4C8C-936F-8BDB0273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B67A7-BC8F-483B-BDBA-EC669FAF6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7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7EA7-A850-4B31-BFB1-05DC9C4A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12A992-B0AB-4724-97D7-DC5BFD05E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3DB81-A2CE-4DE2-A81D-BE3D0803E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F8850-939A-42C1-BE67-B5974749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2DB53-C194-42C0-9EA0-8FF03CFF5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9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A1348F-F778-4CB0-B111-7C97E7CBD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5C8359-3C7A-4EFE-854C-E2DE54F092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42ADB-39AF-4F4B-85BE-175AEF9F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9F293-897F-4929-9E42-96D4A6D1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CD7FF-3FFB-49B0-AA83-669D525E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113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607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456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08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711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0508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463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283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570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7C249-3B70-4FA6-93F0-C231D5DB5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87E01-A3A5-4334-914B-F24DC27B1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0F003-333E-4D29-A09D-C78034639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D16D9-B845-4551-9DDF-45C4E07B1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BC130-9B5D-4315-9904-85626D9C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1590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9600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1015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010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DCC56-F5E1-4C44-AD86-F1B8EB7F8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507852-9A7E-4F06-86D7-DBE085B30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5D0A2A-C2A4-4C64-BBC0-C18F193E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549A9-ADD6-4C8C-936F-8BDB0273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B67A7-BC8F-483B-BDBA-EC669FAF6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182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7C249-3B70-4FA6-93F0-C231D5DB5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87E01-A3A5-4334-914B-F24DC27B1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0F003-333E-4D29-A09D-C78034639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D16D9-B845-4551-9DDF-45C4E07B1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BC130-9B5D-4315-9904-85626D9C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5681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E6A4-0F6D-47B3-B1B0-C81BEF1D1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862201-2032-4EF5-B29F-61630F432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8B075-1BD0-4D86-91C9-AFB9542B6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6A3AD1-44DC-4640-BD35-E86F637E8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325A1-EB8B-45A0-9544-25DE745A9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33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F7812-5831-4B47-867E-6AACD3E4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893B5-3A4A-48F8-A774-0DE8F58E8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23DB5A-3027-4D38-8798-A30633BCD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59029-2351-43F4-BE15-A0B05CDD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82C413-63C8-4708-B04B-22EA3CBE0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35F2F7-954D-4718-AB34-12C970AED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4479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F00AA-FC9B-4B22-909A-66E2B4E79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E43A2-95F0-4FDA-A3A9-994D72DF7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A94606-FDC0-44C6-B2F6-78A0EE4BD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4136C7-42FF-44D1-9DDD-2AFC74A0E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383972-0D86-400F-AFB9-057E6E403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A12704-9F3B-4E5D-B37A-A65FB6639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D14B6A-D31E-4E4E-9999-2A037F28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3CE0C2-879A-464E-B0C6-8927F16B4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5635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84C4B-E99A-4637-B2A5-62A92ADAB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C2A881-E3AF-49DA-A4B1-579A0F39F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5913B2-3613-49A3-8703-7439B1EE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282779-E726-41E8-A702-F4E40F13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847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118B78-BCE9-4DA8-80F2-24A4C0524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5BF5D5-4750-4FE3-AE67-46C67F70B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6C7EBF-F997-4A98-BFCB-A2F2CFCE8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067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E6A4-0F6D-47B3-B1B0-C81BEF1D1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862201-2032-4EF5-B29F-61630F432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8B075-1BD0-4D86-91C9-AFB9542B6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6A3AD1-44DC-4640-BD35-E86F637E8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325A1-EB8B-45A0-9544-25DE745A9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131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0F86B-DE1B-47E5-AF1E-F1E43D126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39149-F5C9-4A3E-B1F1-64AC32A8C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B49737-FC39-46B3-AA8E-88ED0BBE3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0A5A9-3EC5-49B2-BB5D-3ADB82122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834B9C-1E2F-4435-98A0-7D4AACDEA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319B98-E521-4405-A564-3AB1026F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475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9B37F-F0AD-4E46-B21B-5C2CD9174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6602EB-C689-4796-BE01-E59E221EA9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6E3EE4-9555-4C63-94C7-F6ACA3E8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6BCC5D-691D-47D3-874F-80E55C572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FBD8AA-F3E0-4242-98F6-9558B68A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ED071D-48D1-4743-B5AE-2DF61239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74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7EA7-A850-4B31-BFB1-05DC9C4A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12A992-B0AB-4724-97D7-DC5BFD05E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3DB81-A2CE-4DE2-A81D-BE3D0803E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F8850-939A-42C1-BE67-B5974749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2DB53-C194-42C0-9EA0-8FF03CFF5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1524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A1348F-F778-4CB0-B111-7C97E7CBD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5C8359-3C7A-4EFE-854C-E2DE54F092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42ADB-39AF-4F4B-85BE-175AEF9F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9F293-897F-4929-9E42-96D4A6D1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CD7FF-3FFB-49B0-AA83-669D525E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3268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980245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7451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13904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12617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69500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9599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F7812-5831-4B47-867E-6AACD3E4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893B5-3A4A-48F8-A774-0DE8F58E8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23DB5A-3027-4D38-8798-A30633BCD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59029-2351-43F4-BE15-A0B05CDD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82C413-63C8-4708-B04B-22EA3CBE0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35F2F7-954D-4718-AB34-12C970AED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9390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87656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72550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68711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06892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9469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F00AA-FC9B-4B22-909A-66E2B4E79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E43A2-95F0-4FDA-A3A9-994D72DF7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A94606-FDC0-44C6-B2F6-78A0EE4BD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4136C7-42FF-44D1-9DDD-2AFC74A0E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383972-0D86-400F-AFB9-057E6E403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A12704-9F3B-4E5D-B37A-A65FB6639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D14B6A-D31E-4E4E-9999-2A037F28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3CE0C2-879A-464E-B0C6-8927F16B4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45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84C4B-E99A-4637-B2A5-62A92ADAB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C2A881-E3AF-49DA-A4B1-579A0F39F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5913B2-3613-49A3-8703-7439B1EE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282779-E726-41E8-A702-F4E40F13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8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118B78-BCE9-4DA8-80F2-24A4C0524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5BF5D5-4750-4FE3-AE67-46C67F70B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6C7EBF-F997-4A98-BFCB-A2F2CFCE8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98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0F86B-DE1B-47E5-AF1E-F1E43D126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39149-F5C9-4A3E-B1F1-64AC32A8C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B49737-FC39-46B3-AA8E-88ED0BBE3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0A5A9-3EC5-49B2-BB5D-3ADB82122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834B9C-1E2F-4435-98A0-7D4AACDEA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319B98-E521-4405-A564-3AB1026F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746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9B37F-F0AD-4E46-B21B-5C2CD9174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6602EB-C689-4796-BE01-E59E221EA9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6E3EE4-9555-4C63-94C7-F6ACA3E8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6BCC5D-691D-47D3-874F-80E55C572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FBD8AA-F3E0-4242-98F6-9558B68A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ED071D-48D1-4743-B5AE-2DF61239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48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F7407B-4E2C-408B-B389-F57864F2D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F7A4D6-DEAC-485D-B330-F569F9C47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3AB30-B58C-41B9-BE13-88ED91F345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C5F93-887A-4481-A204-754FB144E4BE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3CEE2-EF76-4032-8D9E-DB3CC52D39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41C0C-DBC5-49B1-BED0-EED11950E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80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45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F7407B-4E2C-408B-B389-F57864F2D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F7A4D6-DEAC-485D-B330-F569F9C47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3AB30-B58C-41B9-BE13-88ED91F345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3CEE2-EF76-4032-8D9E-DB3CC52D39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41C0C-DBC5-49B1-BED0-EED11950E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01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391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10" Type="http://schemas.openxmlformats.org/officeDocument/2006/relationships/image" Target="../media/image20.png"/><Relationship Id="rId4" Type="http://schemas.openxmlformats.org/officeDocument/2006/relationships/image" Target="../media/image14.emf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1.wdp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Times New Roman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Times New Roman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Times New Roman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656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791932" y="618588"/>
            <a:ext cx="11400068" cy="548640"/>
            <a:chOff x="238537" y="232458"/>
            <a:chExt cx="10777433" cy="548640"/>
          </a:xfrm>
        </p:grpSpPr>
        <p:sp>
          <p:nvSpPr>
            <p:cNvPr id="16" name="TextBox 15"/>
            <p:cNvSpPr txBox="1"/>
            <p:nvPr/>
          </p:nvSpPr>
          <p:spPr>
            <a:xfrm>
              <a:off x="722280" y="232458"/>
              <a:ext cx="102936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Viết 3 – 4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thiệu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chơi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mà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trẻ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yêu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thích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38537" y="232458"/>
              <a:ext cx="548640" cy="54864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9" t="26754" r="15171" b="21272"/>
          <a:stretch/>
        </p:blipFill>
        <p:spPr bwMode="auto">
          <a:xfrm>
            <a:off x="1708484" y="1528010"/>
            <a:ext cx="8775031" cy="38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315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B26D2C-1BC9-4238-BC4C-795267AEDD6F}"/>
              </a:ext>
            </a:extLst>
          </p:cNvPr>
          <p:cNvSpPr txBox="1"/>
          <p:nvPr/>
        </p:nvSpPr>
        <p:spPr>
          <a:xfrm>
            <a:off x="684896" y="1072575"/>
            <a:ext cx="91507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Vào dịp nghỉ hè, bố đã tự tay làm một chiếc diều cho em.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 diều được làm từ những thanh tre uốn cong, dán giấy mỏng rực rỡ màu sắc. Diều hình cánh bướm. Phần đuôi diều có hai sợi dây dài. </a:t>
            </a:r>
            <a:r>
              <a:rPr lang="en-US" sz="2800" b="1" dirty="0">
                <a:solidFill>
                  <a:srgbClr val="008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bay lên, cánh diều chao liệng, đuôi diều phấp phới tung bay.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yêu chiếc diều nhỏ xinh này lắm.</a:t>
            </a:r>
          </a:p>
        </p:txBody>
      </p:sp>
      <p:sp>
        <p:nvSpPr>
          <p:cNvPr id="3" name="矩形: 一个圆顶角，剪去另一个顶角 8">
            <a:extLst>
              <a:ext uri="{FF2B5EF4-FFF2-40B4-BE49-F238E27FC236}">
                <a16:creationId xmlns:a16="http://schemas.microsoft.com/office/drawing/2014/main" id="{F46735CD-E9B0-4C59-942F-AF2537A219B6}"/>
              </a:ext>
            </a:extLst>
          </p:cNvPr>
          <p:cNvSpPr/>
          <p:nvPr/>
        </p:nvSpPr>
        <p:spPr>
          <a:xfrm>
            <a:off x="434619" y="681922"/>
            <a:ext cx="9851923" cy="5285877"/>
          </a:xfrm>
          <a:prstGeom prst="snipRoundRect">
            <a:avLst/>
          </a:prstGeom>
          <a:solidFill>
            <a:schemeClr val="bg1">
              <a:alpha val="16000"/>
            </a:schemeClr>
          </a:solidFill>
          <a:ln w="76200">
            <a:solidFill>
              <a:srgbClr val="5BBE97"/>
            </a:solidFill>
          </a:ln>
          <a:effectLst>
            <a:outerShdw blurRad="279400" dist="101600" dir="7200000" sx="101000" sy="101000" algn="tl" rotWithShape="0">
              <a:prstClr val="black">
                <a:alpha val="5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14" t="28752" r="25708" b="8670"/>
          <a:stretch/>
        </p:blipFill>
        <p:spPr>
          <a:xfrm rot="19788530">
            <a:off x="10491020" y="1535171"/>
            <a:ext cx="1776391" cy="129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1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/>
          <p:nvPr/>
        </p:nvSpPr>
        <p:spPr>
          <a:xfrm>
            <a:off x="790811" y="589935"/>
            <a:ext cx="10556111" cy="52700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</a:t>
            </a:r>
            <a:r>
              <a:rPr lang="vi-VN" sz="32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 rất thích đồ chơi gấu bông. Đó là món quà mẹ mua cho em nhân dịp sinh nhật. </a:t>
            </a:r>
            <a:r>
              <a:rPr lang="vi-V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 gấu bông được làm từ lông mịn, có màu trắng tinh rất xinh xắn. Gấu bông to bằng người em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r>
              <a:rPr lang="vi-V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2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Tối</a:t>
            </a:r>
            <a:r>
              <a:rPr lang="en-US" sz="3200" b="1" dirty="0">
                <a:solidFill>
                  <a:srgbClr val="0082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2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82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082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 </a:t>
            </a:r>
            <a:r>
              <a:rPr lang="en-US" sz="3200" b="1" dirty="0" err="1">
                <a:solidFill>
                  <a:srgbClr val="0082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3200" b="1" dirty="0">
                <a:solidFill>
                  <a:srgbClr val="0082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082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ôm </a:t>
            </a:r>
            <a:r>
              <a:rPr lang="en-US" sz="3200" b="1" dirty="0" err="1">
                <a:solidFill>
                  <a:srgbClr val="0082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gấu</a:t>
            </a:r>
            <a:r>
              <a:rPr lang="en-US" sz="3200" b="1" dirty="0">
                <a:solidFill>
                  <a:srgbClr val="0082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2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bông</a:t>
            </a:r>
            <a:r>
              <a:rPr lang="en-US" sz="3200" b="1" dirty="0">
                <a:solidFill>
                  <a:srgbClr val="0082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2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dirty="0">
                <a:solidFill>
                  <a:srgbClr val="0082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</a:t>
            </a:r>
            <a:r>
              <a:rPr lang="vi-VN" sz="3200" b="1" dirty="0">
                <a:solidFill>
                  <a:srgbClr val="0082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gủ. Với em, gấu bông như một người bạn đồng hành và chơi đùa cùng với em. </a:t>
            </a:r>
            <a:r>
              <a:rPr lang="vi-VN" sz="32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 rất yêu quý món đồ chơi này và sẽ giữ gìn nó thật cẩn thận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08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4">
            <a:extLst>
              <a:ext uri="{FF2B5EF4-FFF2-40B4-BE49-F238E27FC236}">
                <a16:creationId xmlns:a16="http://schemas.microsoft.com/office/drawing/2014/main" id="{1D7BF903-E6F8-4C5D-84EC-8C9BF12F5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072362"/>
            <a:ext cx="8077200" cy="4415460"/>
          </a:xfrm>
          <a:prstGeom prst="rect">
            <a:avLst/>
          </a:prstGeom>
        </p:spPr>
      </p:pic>
      <p:pic>
        <p:nvPicPr>
          <p:cNvPr id="33" name="图片 6">
            <a:extLst>
              <a:ext uri="{FF2B5EF4-FFF2-40B4-BE49-F238E27FC236}">
                <a16:creationId xmlns:a16="http://schemas.microsoft.com/office/drawing/2014/main" id="{5B0CAB89-445F-470E-840C-54C5DA35E9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844" y="368670"/>
            <a:ext cx="2008444" cy="2003016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94FBAD47-784A-4C0F-979F-57263443B8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32" y="0"/>
            <a:ext cx="3771793" cy="3789363"/>
          </a:xfrm>
          <a:prstGeom prst="rect">
            <a:avLst/>
          </a:prstGeom>
        </p:spPr>
      </p:pic>
      <p:pic>
        <p:nvPicPr>
          <p:cNvPr id="35" name="图片 15">
            <a:extLst>
              <a:ext uri="{FF2B5EF4-FFF2-40B4-BE49-F238E27FC236}">
                <a16:creationId xmlns:a16="http://schemas.microsoft.com/office/drawing/2014/main" id="{A765284F-11EF-436D-9C9D-7896B801D4D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1"/>
          <a:stretch/>
        </p:blipFill>
        <p:spPr>
          <a:xfrm>
            <a:off x="2035193" y="4761371"/>
            <a:ext cx="885808" cy="640027"/>
          </a:xfrm>
          <a:prstGeom prst="rect">
            <a:avLst/>
          </a:prstGeom>
        </p:spPr>
      </p:pic>
      <p:pic>
        <p:nvPicPr>
          <p:cNvPr id="36" name="图片 17">
            <a:extLst>
              <a:ext uri="{FF2B5EF4-FFF2-40B4-BE49-F238E27FC236}">
                <a16:creationId xmlns:a16="http://schemas.microsoft.com/office/drawing/2014/main" id="{77D7C6D6-7AA4-4EF6-ABAF-743E23FC99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909" y="4333985"/>
            <a:ext cx="2290244" cy="1064313"/>
          </a:xfrm>
          <a:prstGeom prst="rect">
            <a:avLst/>
          </a:prstGeom>
        </p:spPr>
      </p:pic>
      <p:grpSp>
        <p:nvGrpSpPr>
          <p:cNvPr id="37" name="组合 3">
            <a:extLst>
              <a:ext uri="{FF2B5EF4-FFF2-40B4-BE49-F238E27FC236}">
                <a16:creationId xmlns:a16="http://schemas.microsoft.com/office/drawing/2014/main" id="{BC54C152-1D09-4988-AA2C-D57010631322}"/>
              </a:ext>
            </a:extLst>
          </p:cNvPr>
          <p:cNvGrpSpPr/>
          <p:nvPr/>
        </p:nvGrpSpPr>
        <p:grpSpPr>
          <a:xfrm>
            <a:off x="0" y="3698571"/>
            <a:ext cx="12198968" cy="3159429"/>
            <a:chOff x="0" y="3698571"/>
            <a:chExt cx="12198968" cy="3159429"/>
          </a:xfrm>
        </p:grpSpPr>
        <p:pic>
          <p:nvPicPr>
            <p:cNvPr id="38" name="图片 19">
              <a:extLst>
                <a:ext uri="{FF2B5EF4-FFF2-40B4-BE49-F238E27FC236}">
                  <a16:creationId xmlns:a16="http://schemas.microsoft.com/office/drawing/2014/main" id="{6587BE9E-773D-452D-81E2-07211AEE6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10" y="5338507"/>
              <a:ext cx="1703070" cy="1446783"/>
            </a:xfrm>
            <a:prstGeom prst="rect">
              <a:avLst/>
            </a:prstGeom>
          </p:spPr>
        </p:pic>
        <p:pic>
          <p:nvPicPr>
            <p:cNvPr id="39" name="图片 20">
              <a:extLst>
                <a:ext uri="{FF2B5EF4-FFF2-40B4-BE49-F238E27FC236}">
                  <a16:creationId xmlns:a16="http://schemas.microsoft.com/office/drawing/2014/main" id="{7F37D3A7-2A2E-4FC7-8760-996DF282E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9189" y="5776804"/>
              <a:ext cx="1066800" cy="906262"/>
            </a:xfrm>
            <a:prstGeom prst="rect">
              <a:avLst/>
            </a:prstGeom>
          </p:spPr>
        </p:pic>
        <p:pic>
          <p:nvPicPr>
            <p:cNvPr id="40" name="图片 21">
              <a:extLst>
                <a:ext uri="{FF2B5EF4-FFF2-40B4-BE49-F238E27FC236}">
                  <a16:creationId xmlns:a16="http://schemas.microsoft.com/office/drawing/2014/main" id="{AC575159-D9FC-41B4-AF27-E7BB990A4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02218" y="5583980"/>
              <a:ext cx="1293782" cy="1099086"/>
            </a:xfrm>
            <a:prstGeom prst="rect">
              <a:avLst/>
            </a:prstGeom>
          </p:spPr>
        </p:pic>
        <p:pic>
          <p:nvPicPr>
            <p:cNvPr id="41" name="图片 22">
              <a:extLst>
                <a:ext uri="{FF2B5EF4-FFF2-40B4-BE49-F238E27FC236}">
                  <a16:creationId xmlns:a16="http://schemas.microsoft.com/office/drawing/2014/main" id="{6B369BAD-0E1E-4C47-9783-7172BAEC4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42" name="图片 13">
              <a:extLst>
                <a:ext uri="{FF2B5EF4-FFF2-40B4-BE49-F238E27FC236}">
                  <a16:creationId xmlns:a16="http://schemas.microsoft.com/office/drawing/2014/main" id="{9DC54091-DCC2-4AD2-8134-50ACEEAD3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1944" y="3698571"/>
              <a:ext cx="3227024" cy="3086719"/>
            </a:xfrm>
            <a:prstGeom prst="rect">
              <a:avLst/>
            </a:prstGeom>
          </p:spPr>
        </p:pic>
        <p:pic>
          <p:nvPicPr>
            <p:cNvPr id="43" name="图片 23">
              <a:extLst>
                <a:ext uri="{FF2B5EF4-FFF2-40B4-BE49-F238E27FC236}">
                  <a16:creationId xmlns:a16="http://schemas.microsoft.com/office/drawing/2014/main" id="{A3D72380-9D48-4756-AFB0-BB8489517F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0" y="6308726"/>
              <a:ext cx="12192000" cy="549274"/>
            </a:xfrm>
            <a:prstGeom prst="rect">
              <a:avLst/>
            </a:prstGeom>
          </p:spPr>
        </p:pic>
      </p:grpSp>
      <p:pic>
        <p:nvPicPr>
          <p:cNvPr id="44" name="Rita Calypso - Paper Mache">
            <a:hlinkClick r:id="" action="ppaction://media"/>
            <a:extLst>
              <a:ext uri="{FF2B5EF4-FFF2-40B4-BE49-F238E27FC236}">
                <a16:creationId xmlns:a16="http://schemas.microsoft.com/office/drawing/2014/main" id="{F1C8417D-AB61-406B-B21F-44D866442E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66145" y="-497689"/>
            <a:ext cx="609600" cy="609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05C553B-76D6-40C2-9444-290FF0CAAE6A}"/>
              </a:ext>
            </a:extLst>
          </p:cNvPr>
          <p:cNvSpPr txBox="1"/>
          <p:nvPr/>
        </p:nvSpPr>
        <p:spPr>
          <a:xfrm>
            <a:off x="2279189" y="2495262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820269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4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4">
            <a:extLst>
              <a:ext uri="{FF2B5EF4-FFF2-40B4-BE49-F238E27FC236}">
                <a16:creationId xmlns:a16="http://schemas.microsoft.com/office/drawing/2014/main" id="{1D7BF903-E6F8-4C5D-84EC-8C9BF12F5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072362"/>
            <a:ext cx="8077200" cy="4415460"/>
          </a:xfrm>
          <a:prstGeom prst="rect">
            <a:avLst/>
          </a:prstGeom>
        </p:spPr>
      </p:pic>
      <p:pic>
        <p:nvPicPr>
          <p:cNvPr id="33" name="图片 6">
            <a:extLst>
              <a:ext uri="{FF2B5EF4-FFF2-40B4-BE49-F238E27FC236}">
                <a16:creationId xmlns:a16="http://schemas.microsoft.com/office/drawing/2014/main" id="{5B0CAB89-445F-470E-840C-54C5DA35E9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844" y="368670"/>
            <a:ext cx="2008444" cy="2003016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94FBAD47-784A-4C0F-979F-57263443B8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32" y="0"/>
            <a:ext cx="3771793" cy="3789363"/>
          </a:xfrm>
          <a:prstGeom prst="rect">
            <a:avLst/>
          </a:prstGeom>
        </p:spPr>
      </p:pic>
      <p:pic>
        <p:nvPicPr>
          <p:cNvPr id="35" name="图片 15">
            <a:extLst>
              <a:ext uri="{FF2B5EF4-FFF2-40B4-BE49-F238E27FC236}">
                <a16:creationId xmlns:a16="http://schemas.microsoft.com/office/drawing/2014/main" id="{A765284F-11EF-436D-9C9D-7896B801D4D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1"/>
          <a:stretch/>
        </p:blipFill>
        <p:spPr>
          <a:xfrm>
            <a:off x="2035193" y="4761371"/>
            <a:ext cx="885808" cy="640027"/>
          </a:xfrm>
          <a:prstGeom prst="rect">
            <a:avLst/>
          </a:prstGeom>
        </p:spPr>
      </p:pic>
      <p:pic>
        <p:nvPicPr>
          <p:cNvPr id="36" name="图片 17">
            <a:extLst>
              <a:ext uri="{FF2B5EF4-FFF2-40B4-BE49-F238E27FC236}">
                <a16:creationId xmlns:a16="http://schemas.microsoft.com/office/drawing/2014/main" id="{77D7C6D6-7AA4-4EF6-ABAF-743E23FC99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909" y="4333985"/>
            <a:ext cx="2290244" cy="1064313"/>
          </a:xfrm>
          <a:prstGeom prst="rect">
            <a:avLst/>
          </a:prstGeom>
        </p:spPr>
      </p:pic>
      <p:grpSp>
        <p:nvGrpSpPr>
          <p:cNvPr id="37" name="组合 3">
            <a:extLst>
              <a:ext uri="{FF2B5EF4-FFF2-40B4-BE49-F238E27FC236}">
                <a16:creationId xmlns:a16="http://schemas.microsoft.com/office/drawing/2014/main" id="{BC54C152-1D09-4988-AA2C-D57010631322}"/>
              </a:ext>
            </a:extLst>
          </p:cNvPr>
          <p:cNvGrpSpPr/>
          <p:nvPr/>
        </p:nvGrpSpPr>
        <p:grpSpPr>
          <a:xfrm>
            <a:off x="0" y="3698571"/>
            <a:ext cx="12198968" cy="3159429"/>
            <a:chOff x="0" y="3698571"/>
            <a:chExt cx="12198968" cy="3159429"/>
          </a:xfrm>
        </p:grpSpPr>
        <p:pic>
          <p:nvPicPr>
            <p:cNvPr id="38" name="图片 19">
              <a:extLst>
                <a:ext uri="{FF2B5EF4-FFF2-40B4-BE49-F238E27FC236}">
                  <a16:creationId xmlns:a16="http://schemas.microsoft.com/office/drawing/2014/main" id="{6587BE9E-773D-452D-81E2-07211AEE6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10" y="5338507"/>
              <a:ext cx="1703070" cy="1446783"/>
            </a:xfrm>
            <a:prstGeom prst="rect">
              <a:avLst/>
            </a:prstGeom>
          </p:spPr>
        </p:pic>
        <p:pic>
          <p:nvPicPr>
            <p:cNvPr id="39" name="图片 20">
              <a:extLst>
                <a:ext uri="{FF2B5EF4-FFF2-40B4-BE49-F238E27FC236}">
                  <a16:creationId xmlns:a16="http://schemas.microsoft.com/office/drawing/2014/main" id="{7F37D3A7-2A2E-4FC7-8760-996DF282E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9189" y="5776804"/>
              <a:ext cx="1066800" cy="906262"/>
            </a:xfrm>
            <a:prstGeom prst="rect">
              <a:avLst/>
            </a:prstGeom>
          </p:spPr>
        </p:pic>
        <p:pic>
          <p:nvPicPr>
            <p:cNvPr id="40" name="图片 21">
              <a:extLst>
                <a:ext uri="{FF2B5EF4-FFF2-40B4-BE49-F238E27FC236}">
                  <a16:creationId xmlns:a16="http://schemas.microsoft.com/office/drawing/2014/main" id="{AC575159-D9FC-41B4-AF27-E7BB990A4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02218" y="5583980"/>
              <a:ext cx="1293782" cy="1099086"/>
            </a:xfrm>
            <a:prstGeom prst="rect">
              <a:avLst/>
            </a:prstGeom>
          </p:spPr>
        </p:pic>
        <p:pic>
          <p:nvPicPr>
            <p:cNvPr id="41" name="图片 22">
              <a:extLst>
                <a:ext uri="{FF2B5EF4-FFF2-40B4-BE49-F238E27FC236}">
                  <a16:creationId xmlns:a16="http://schemas.microsoft.com/office/drawing/2014/main" id="{6B369BAD-0E1E-4C47-9783-7172BAEC4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42" name="图片 13">
              <a:extLst>
                <a:ext uri="{FF2B5EF4-FFF2-40B4-BE49-F238E27FC236}">
                  <a16:creationId xmlns:a16="http://schemas.microsoft.com/office/drawing/2014/main" id="{9DC54091-DCC2-4AD2-8134-50ACEEAD3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1944" y="3698571"/>
              <a:ext cx="3227024" cy="3086719"/>
            </a:xfrm>
            <a:prstGeom prst="rect">
              <a:avLst/>
            </a:prstGeom>
          </p:spPr>
        </p:pic>
        <p:pic>
          <p:nvPicPr>
            <p:cNvPr id="43" name="图片 23">
              <a:extLst>
                <a:ext uri="{FF2B5EF4-FFF2-40B4-BE49-F238E27FC236}">
                  <a16:creationId xmlns:a16="http://schemas.microsoft.com/office/drawing/2014/main" id="{A3D72380-9D48-4756-AFB0-BB8489517F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0" y="6308726"/>
              <a:ext cx="12192000" cy="549274"/>
            </a:xfrm>
            <a:prstGeom prst="rect">
              <a:avLst/>
            </a:prstGeom>
          </p:spPr>
        </p:pic>
      </p:grpSp>
      <p:pic>
        <p:nvPicPr>
          <p:cNvPr id="44" name="Rita Calypso - Paper Mache">
            <a:hlinkClick r:id="" action="ppaction://media"/>
            <a:extLst>
              <a:ext uri="{FF2B5EF4-FFF2-40B4-BE49-F238E27FC236}">
                <a16:creationId xmlns:a16="http://schemas.microsoft.com/office/drawing/2014/main" id="{F1C8417D-AB61-406B-B21F-44D866442E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66145" y="-497689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717639" y="2080798"/>
            <a:ext cx="68345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</a:rPr>
              <a:t>LUYỆN VIẾT ĐOẠN </a:t>
            </a:r>
          </a:p>
        </p:txBody>
      </p:sp>
      <p:sp>
        <p:nvSpPr>
          <p:cNvPr id="17" name="文本框 22">
            <a:extLst>
              <a:ext uri="{FF2B5EF4-FFF2-40B4-BE49-F238E27FC236}">
                <a16:creationId xmlns:a16="http://schemas.microsoft.com/office/drawing/2014/main" id="{8E852256-A333-49D6-ADCD-2215C66790B1}"/>
              </a:ext>
            </a:extLst>
          </p:cNvPr>
          <p:cNvSpPr txBox="1"/>
          <p:nvPr/>
        </p:nvSpPr>
        <p:spPr>
          <a:xfrm>
            <a:off x="4889721" y="3202559"/>
            <a:ext cx="35484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</a:rPr>
              <a:t>Tuần 12</a:t>
            </a:r>
          </a:p>
        </p:txBody>
      </p:sp>
    </p:spTree>
    <p:extLst>
      <p:ext uri="{BB962C8B-B14F-4D97-AF65-F5344CB8AC3E}">
        <p14:creationId xmlns:p14="http://schemas.microsoft.com/office/powerpoint/2010/main" val="22328450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4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2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五角星 32"/>
          <p:cNvSpPr/>
          <p:nvPr/>
        </p:nvSpPr>
        <p:spPr>
          <a:xfrm rot="2121297">
            <a:off x="11780047" y="978714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7" name="五角星 36"/>
          <p:cNvSpPr/>
          <p:nvPr/>
        </p:nvSpPr>
        <p:spPr>
          <a:xfrm rot="2755789">
            <a:off x="9975604" y="116091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8" name="五角星 35"/>
          <p:cNvSpPr/>
          <p:nvPr/>
        </p:nvSpPr>
        <p:spPr>
          <a:xfrm rot="19384917">
            <a:off x="10695818" y="37778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9" name="五角星 34"/>
          <p:cNvSpPr/>
          <p:nvPr/>
        </p:nvSpPr>
        <p:spPr>
          <a:xfrm rot="337835">
            <a:off x="11567479" y="-56956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30" name="五角星 36"/>
          <p:cNvSpPr/>
          <p:nvPr/>
        </p:nvSpPr>
        <p:spPr>
          <a:xfrm rot="20248740">
            <a:off x="11665226" y="1623417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/>
          <a:srcRect l="7607" t="9720" r="7737" b="54882"/>
          <a:stretch/>
        </p:blipFill>
        <p:spPr>
          <a:xfrm>
            <a:off x="-19050" y="5753100"/>
            <a:ext cx="12211050" cy="1104900"/>
          </a:xfrm>
          <a:prstGeom prst="rect">
            <a:avLst/>
          </a:prstGeom>
        </p:spPr>
      </p:pic>
      <p:pic>
        <p:nvPicPr>
          <p:cNvPr id="32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725" y="4548923"/>
            <a:ext cx="1670928" cy="21819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2266" y="4754460"/>
            <a:ext cx="1504954" cy="2079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" name="文本框 22">
            <a:extLst>
              <a:ext uri="{FF2B5EF4-FFF2-40B4-BE49-F238E27FC236}">
                <a16:creationId xmlns:a16="http://schemas.microsoft.com/office/drawing/2014/main" id="{8E852256-A333-49D6-ADCD-2215C66790B1}"/>
              </a:ext>
            </a:extLst>
          </p:cNvPr>
          <p:cNvSpPr txBox="1"/>
          <p:nvPr/>
        </p:nvSpPr>
        <p:spPr>
          <a:xfrm>
            <a:off x="4488318" y="639695"/>
            <a:ext cx="3196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</a:rPr>
              <a:t>Mục</a:t>
            </a:r>
            <a:r>
              <a:rPr lang="en-US" altLang="zh-CN" sz="5400" b="1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</a:rPr>
              <a:t>tiêu</a:t>
            </a:r>
            <a:endParaRPr lang="zh-CN" altLang="en-US" sz="5400" b="1" dirty="0"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C28F713-904E-4259-9070-57BE1EFD4B24}"/>
              </a:ext>
            </a:extLst>
          </p:cNvPr>
          <p:cNvGrpSpPr/>
          <p:nvPr/>
        </p:nvGrpSpPr>
        <p:grpSpPr>
          <a:xfrm>
            <a:off x="992828" y="2138372"/>
            <a:ext cx="10187293" cy="728068"/>
            <a:chOff x="774356" y="888444"/>
            <a:chExt cx="10187293" cy="728068"/>
          </a:xfrm>
        </p:grpSpPr>
        <p:grpSp>
          <p:nvGrpSpPr>
            <p:cNvPr id="6" name="Group 5"/>
            <p:cNvGrpSpPr/>
            <p:nvPr/>
          </p:nvGrpSpPr>
          <p:grpSpPr>
            <a:xfrm>
              <a:off x="774356" y="888444"/>
              <a:ext cx="1085297" cy="714672"/>
              <a:chOff x="2485459" y="1975436"/>
              <a:chExt cx="1772914" cy="1393004"/>
            </a:xfrm>
          </p:grpSpPr>
          <p:pic>
            <p:nvPicPr>
              <p:cNvPr id="15" name="图片 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85459" y="1975436"/>
                <a:ext cx="1772914" cy="1393004"/>
              </a:xfrm>
              <a:prstGeom prst="rect">
                <a:avLst/>
              </a:prstGeom>
            </p:spPr>
          </p:pic>
          <p:pic>
            <p:nvPicPr>
              <p:cNvPr id="16" name="图片 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74444" y="2576026"/>
                <a:ext cx="341348" cy="792414"/>
              </a:xfrm>
              <a:prstGeom prst="rect">
                <a:avLst/>
              </a:prstGeom>
            </p:spPr>
          </p:pic>
          <p:pic>
            <p:nvPicPr>
              <p:cNvPr id="18" name="图片 9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69695" y="2331298"/>
                <a:ext cx="596041" cy="841269"/>
              </a:xfrm>
              <a:prstGeom prst="rect">
                <a:avLst/>
              </a:prstGeom>
            </p:spPr>
          </p:pic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4B26D2C-1BC9-4238-BC4C-795267AEDD6F}"/>
                </a:ext>
              </a:extLst>
            </p:cNvPr>
            <p:cNvSpPr txBox="1"/>
            <p:nvPr/>
          </p:nvSpPr>
          <p:spPr>
            <a:xfrm>
              <a:off x="2056569" y="1093292"/>
              <a:ext cx="8905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Giới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thiệu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đồ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chơi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trẻ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em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yêu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thích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C1EF139-4416-44FF-AC02-49D6B4DBE8EA}"/>
              </a:ext>
            </a:extLst>
          </p:cNvPr>
          <p:cNvGrpSpPr/>
          <p:nvPr/>
        </p:nvGrpSpPr>
        <p:grpSpPr>
          <a:xfrm>
            <a:off x="2275041" y="3706243"/>
            <a:ext cx="10209001" cy="755486"/>
            <a:chOff x="752655" y="2065203"/>
            <a:chExt cx="10209001" cy="755486"/>
          </a:xfrm>
        </p:grpSpPr>
        <p:grpSp>
          <p:nvGrpSpPr>
            <p:cNvPr id="22" name="Group 21"/>
            <p:cNvGrpSpPr/>
            <p:nvPr/>
          </p:nvGrpSpPr>
          <p:grpSpPr>
            <a:xfrm>
              <a:off x="752655" y="2065203"/>
              <a:ext cx="1085297" cy="714672"/>
              <a:chOff x="5056546" y="1975436"/>
              <a:chExt cx="1772914" cy="1393004"/>
            </a:xfrm>
          </p:grpSpPr>
          <p:pic>
            <p:nvPicPr>
              <p:cNvPr id="14" name="图片 11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56546" y="1975436"/>
                <a:ext cx="1772914" cy="1393004"/>
              </a:xfrm>
              <a:prstGeom prst="rect">
                <a:avLst/>
              </a:prstGeom>
            </p:spPr>
          </p:pic>
          <p:pic>
            <p:nvPicPr>
              <p:cNvPr id="17" name="图片 3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69550" y="2383789"/>
                <a:ext cx="455161" cy="736288"/>
              </a:xfrm>
              <a:prstGeom prst="rect">
                <a:avLst/>
              </a:prstGeom>
            </p:spPr>
          </p:pic>
          <p:pic>
            <p:nvPicPr>
              <p:cNvPr id="20" name="图片 5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42409" y="2576026"/>
                <a:ext cx="469353" cy="792414"/>
              </a:xfrm>
              <a:prstGeom prst="rect">
                <a:avLst/>
              </a:prstGeom>
            </p:spPr>
          </p:pic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4F928FB-968A-4666-9173-178A617D7C9E}"/>
                </a:ext>
              </a:extLst>
            </p:cNvPr>
            <p:cNvSpPr txBox="1"/>
            <p:nvPr/>
          </p:nvSpPr>
          <p:spPr>
            <a:xfrm>
              <a:off x="2056576" y="2297469"/>
              <a:ext cx="8905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Viết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3-4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câu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giới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thiệu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đồ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chơi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yêu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thích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24104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62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CCFF"/>
                                      </p:to>
                                    </p:animClr>
                                    <p:animClr clrSpc="rgb" dir="cw">
                                      <p:cBhvr>
                                        <p:cTn id="15" dur="62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CCFF"/>
                                      </p:to>
                                    </p:animClr>
                                    <p:set>
                                      <p:cBhvr>
                                        <p:cTn id="16" dur="62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62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625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23" dur="625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24" dur="625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625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62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FF66"/>
                                      </p:to>
                                    </p:animClr>
                                    <p:animClr clrSpc="rgb" dir="cw">
                                      <p:cBhvr>
                                        <p:cTn id="31" dur="62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FF66"/>
                                      </p:to>
                                    </p:animClr>
                                    <p:set>
                                      <p:cBhvr>
                                        <p:cTn id="32" dur="62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625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5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625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animClr clrSpc="rgb" dir="cw">
                                      <p:cBhvr>
                                        <p:cTn id="47" dur="625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99"/>
                                      </p:to>
                                    </p:animClr>
                                    <p:set>
                                      <p:cBhvr>
                                        <p:cTn id="48" dur="625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625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2" presetClass="emph" presetSubtype="0" repeatCount="99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99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25" grpId="1" bldLvl="0" animBg="1"/>
      <p:bldP spid="27" grpId="0" bldLvl="0" animBg="1"/>
      <p:bldP spid="27" grpId="1" bldLvl="0" animBg="1"/>
      <p:bldP spid="28" grpId="0" bldLvl="0" animBg="1"/>
      <p:bldP spid="28" grpId="1" bldLvl="0" animBg="1"/>
      <p:bldP spid="29" grpId="0" bldLvl="0" animBg="1"/>
      <p:bldP spid="29" grpId="1" bldLvl="0" animBg="1"/>
      <p:bldP spid="30" grpId="0" bldLvl="0" animBg="1"/>
      <p:bldP spid="30" grpId="1" bldLvl="0" animBg="1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183074" y="192466"/>
            <a:ext cx="10777433" cy="646331"/>
            <a:chOff x="238537" y="232458"/>
            <a:chExt cx="10777433" cy="646331"/>
          </a:xfrm>
        </p:grpSpPr>
        <p:sp>
          <p:nvSpPr>
            <p:cNvPr id="13" name="TextBox 12"/>
            <p:cNvSpPr txBox="1"/>
            <p:nvPr/>
          </p:nvSpPr>
          <p:spPr>
            <a:xfrm>
              <a:off x="722280" y="232458"/>
              <a:ext cx="102936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82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>
                  <a:solidFill>
                    <a:srgbClr val="0082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 thiệu các đồ chơi mà trẻ em yêu thích.</a:t>
              </a:r>
              <a:endParaRPr lang="vi-VN" sz="3200" b="1" dirty="0">
                <a:solidFill>
                  <a:srgbClr val="0082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238537" y="232458"/>
              <a:ext cx="548640" cy="54864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714" b="62500" l="63971" r="71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044" t="41447" r="28650" b="37939"/>
          <a:stretch/>
        </p:blipFill>
        <p:spPr bwMode="auto">
          <a:xfrm>
            <a:off x="5618750" y="3294436"/>
            <a:ext cx="1561430" cy="2487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974" b="61328" l="33088" r="43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36" t="37500" r="56142" b="35746"/>
          <a:stretch/>
        </p:blipFill>
        <p:spPr bwMode="auto">
          <a:xfrm>
            <a:off x="5448970" y="838797"/>
            <a:ext cx="1731210" cy="2373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974" b="64583" l="20221" r="33015">
                        <a14:foregroundMark x1="25956" y1="46875" x2="27941" y2="46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33" t="37500" r="67300" b="35746"/>
          <a:stretch/>
        </p:blipFill>
        <p:spPr bwMode="auto">
          <a:xfrm>
            <a:off x="2300289" y="741106"/>
            <a:ext cx="1982954" cy="2442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60" b="58073" l="43162" r="594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790" t="37500" r="40368" b="42544"/>
          <a:stretch/>
        </p:blipFill>
        <p:spPr bwMode="auto">
          <a:xfrm>
            <a:off x="8206874" y="1412066"/>
            <a:ext cx="2396958" cy="160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979" b="63542" l="72059" r="809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322" t="37500" r="18885" b="35746"/>
          <a:stretch/>
        </p:blipFill>
        <p:spPr bwMode="auto">
          <a:xfrm>
            <a:off x="8807116" y="3183465"/>
            <a:ext cx="1459831" cy="2508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672" b="51042" l="56912" r="647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70" t="37500" r="35662" b="47368"/>
          <a:stretch/>
        </p:blipFill>
        <p:spPr bwMode="auto">
          <a:xfrm>
            <a:off x="2048044" y="3294436"/>
            <a:ext cx="2042694" cy="227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281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F329CAF-100D-71C5-57DD-794743912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7303980C-816F-E22D-B24E-E4819B9E5B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085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5BE3A99-E2BB-A334-3C56-E97EE8410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2424A7B-03C2-9A1A-433E-225F3D530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5539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C93F159-1F45-18EF-4BF6-F5A3361E2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6B22F4C-2E04-4DD1-E5DF-14EF08A7F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19768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2921001" y="2164622"/>
            <a:ext cx="3606074" cy="1578244"/>
            <a:chOff x="1019898" y="1867152"/>
            <a:chExt cx="3659489" cy="1947937"/>
          </a:xfrm>
        </p:grpSpPr>
        <p:pic>
          <p:nvPicPr>
            <p:cNvPr id="18" name="PA_图片 6">
              <a:extLst>
                <a:ext uri="{FF2B5EF4-FFF2-40B4-BE49-F238E27FC236}">
                  <a16:creationId xmlns:a16="http://schemas.microsoft.com/office/drawing/2014/main" id="{BA648142-D2CE-45F0-BAF5-71CB000BD56B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9898" y="1867152"/>
              <a:ext cx="3142938" cy="1947937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531064" y="2511544"/>
              <a:ext cx="3148323" cy="721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CC66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Màu sắc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-93505" y="2164622"/>
            <a:ext cx="3606074" cy="1578244"/>
            <a:chOff x="1019898" y="1867152"/>
            <a:chExt cx="3659489" cy="1947937"/>
          </a:xfrm>
        </p:grpSpPr>
        <p:pic>
          <p:nvPicPr>
            <p:cNvPr id="21" name="PA_图片 6">
              <a:extLst>
                <a:ext uri="{FF2B5EF4-FFF2-40B4-BE49-F238E27FC236}">
                  <a16:creationId xmlns:a16="http://schemas.microsoft.com/office/drawing/2014/main" id="{BA648142-D2CE-45F0-BAF5-71CB000BD56B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9898" y="1867152"/>
              <a:ext cx="3142938" cy="1947937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1531064" y="2511544"/>
              <a:ext cx="3148323" cy="721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CC66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Hình dạng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076104" y="2121421"/>
            <a:ext cx="3606074" cy="1578244"/>
            <a:chOff x="1019898" y="1782531"/>
            <a:chExt cx="3659489" cy="1947937"/>
          </a:xfrm>
        </p:grpSpPr>
        <p:pic>
          <p:nvPicPr>
            <p:cNvPr id="24" name="PA_图片 6">
              <a:extLst>
                <a:ext uri="{FF2B5EF4-FFF2-40B4-BE49-F238E27FC236}">
                  <a16:creationId xmlns:a16="http://schemas.microsoft.com/office/drawing/2014/main" id="{BA648142-D2CE-45F0-BAF5-71CB000BD56B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9898" y="1782531"/>
              <a:ext cx="3142938" cy="1947937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1531064" y="2511544"/>
              <a:ext cx="3148323" cy="721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CC66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Chất liệu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9160505" y="2057253"/>
            <a:ext cx="3606074" cy="1578244"/>
            <a:chOff x="1019898" y="1867152"/>
            <a:chExt cx="3659489" cy="1947937"/>
          </a:xfrm>
        </p:grpSpPr>
        <p:pic>
          <p:nvPicPr>
            <p:cNvPr id="27" name="PA_图片 6">
              <a:extLst>
                <a:ext uri="{FF2B5EF4-FFF2-40B4-BE49-F238E27FC236}">
                  <a16:creationId xmlns:a16="http://schemas.microsoft.com/office/drawing/2014/main" id="{BA648142-D2CE-45F0-BAF5-71CB000BD56B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9898" y="1867152"/>
              <a:ext cx="3142938" cy="1947937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1531064" y="2511544"/>
              <a:ext cx="3148323" cy="721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CC66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Kích thước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943183" y="1339750"/>
            <a:ext cx="5209992" cy="781671"/>
            <a:chOff x="2943183" y="1058779"/>
            <a:chExt cx="5209992" cy="781671"/>
          </a:xfrm>
        </p:grpSpPr>
        <p:sp>
          <p:nvSpPr>
            <p:cNvPr id="2" name="Rounded Rectangle 1"/>
            <p:cNvSpPr/>
            <p:nvPr/>
          </p:nvSpPr>
          <p:spPr>
            <a:xfrm>
              <a:off x="2943183" y="1058779"/>
              <a:ext cx="5045785" cy="781671"/>
            </a:xfrm>
            <a:prstGeom prst="roundRect">
              <a:avLst/>
            </a:prstGeom>
            <a:noFill/>
            <a:ln w="38100"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4B26D2C-1BC9-4238-BC4C-795267AEDD6F}"/>
                </a:ext>
              </a:extLst>
            </p:cNvPr>
            <p:cNvSpPr txBox="1"/>
            <p:nvPr/>
          </p:nvSpPr>
          <p:spPr>
            <a:xfrm>
              <a:off x="3083186" y="1191507"/>
              <a:ext cx="50699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1. Đồ chơi có đặc điểm gì?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414663" y="3802505"/>
            <a:ext cx="6758504" cy="1209946"/>
            <a:chOff x="3107391" y="3768226"/>
            <a:chExt cx="6758504" cy="1209946"/>
          </a:xfrm>
        </p:grpSpPr>
        <p:sp>
          <p:nvSpPr>
            <p:cNvPr id="30" name="Rounded Rectangle 29"/>
            <p:cNvSpPr/>
            <p:nvPr/>
          </p:nvSpPr>
          <p:spPr>
            <a:xfrm>
              <a:off x="3107391" y="3768226"/>
              <a:ext cx="6574788" cy="781671"/>
            </a:xfrm>
            <a:prstGeom prst="roundRect">
              <a:avLst/>
            </a:prstGeom>
            <a:noFill/>
            <a:ln w="38100"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B26D2C-1BC9-4238-BC4C-795267AEDD6F}"/>
                </a:ext>
              </a:extLst>
            </p:cNvPr>
            <p:cNvSpPr txBox="1"/>
            <p:nvPr/>
          </p:nvSpPr>
          <p:spPr>
            <a:xfrm>
              <a:off x="3247393" y="3900954"/>
              <a:ext cx="661850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2. Đồ chơi đó được chơi như thế nào?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083186" y="5067509"/>
            <a:ext cx="5806223" cy="781671"/>
            <a:chOff x="2414663" y="5033230"/>
            <a:chExt cx="5806223" cy="781671"/>
          </a:xfrm>
        </p:grpSpPr>
        <p:sp>
          <p:nvSpPr>
            <p:cNvPr id="33" name="Rounded Rectangle 32"/>
            <p:cNvSpPr/>
            <p:nvPr/>
          </p:nvSpPr>
          <p:spPr>
            <a:xfrm>
              <a:off x="2414663" y="5033230"/>
              <a:ext cx="5574305" cy="781671"/>
            </a:xfrm>
            <a:prstGeom prst="roundRect">
              <a:avLst/>
            </a:prstGeom>
            <a:noFill/>
            <a:ln w="38100"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4B26D2C-1BC9-4238-BC4C-795267AEDD6F}"/>
                </a:ext>
              </a:extLst>
            </p:cNvPr>
            <p:cNvSpPr txBox="1"/>
            <p:nvPr/>
          </p:nvSpPr>
          <p:spPr>
            <a:xfrm>
              <a:off x="2485796" y="5165958"/>
              <a:ext cx="57350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</a:rPr>
                <a:t>3. Vì sao em thích đồ chơi đó?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652710" y="192506"/>
            <a:ext cx="4500465" cy="866274"/>
            <a:chOff x="3652710" y="192506"/>
            <a:chExt cx="4500465" cy="866274"/>
          </a:xfrm>
        </p:grpSpPr>
        <p:sp>
          <p:nvSpPr>
            <p:cNvPr id="6" name="Cloud Callout 5"/>
            <p:cNvSpPr/>
            <p:nvPr/>
          </p:nvSpPr>
          <p:spPr>
            <a:xfrm>
              <a:off x="3866147" y="192506"/>
              <a:ext cx="4287028" cy="866274"/>
            </a:xfrm>
            <a:prstGeom prst="cloudCallout">
              <a:avLst/>
            </a:prstGeom>
            <a:noFill/>
            <a:ln w="38100">
              <a:solidFill>
                <a:srgbClr val="008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652710" y="192506"/>
              <a:ext cx="4387827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0082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Gợi 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474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43"/>
          <a:stretch/>
        </p:blipFill>
        <p:spPr>
          <a:xfrm>
            <a:off x="2928162" y="2840405"/>
            <a:ext cx="6039377" cy="313158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236606" y="1483092"/>
            <a:ext cx="5014661" cy="1257985"/>
            <a:chOff x="3759267" y="334167"/>
            <a:chExt cx="5621970" cy="1403180"/>
          </a:xfrm>
        </p:grpSpPr>
        <p:sp>
          <p:nvSpPr>
            <p:cNvPr id="6" name="Cloud Callout 5"/>
            <p:cNvSpPr/>
            <p:nvPr/>
          </p:nvSpPr>
          <p:spPr>
            <a:xfrm>
              <a:off x="3759267" y="334167"/>
              <a:ext cx="5621970" cy="1403180"/>
            </a:xfrm>
            <a:prstGeom prst="cloudCallout">
              <a:avLst>
                <a:gd name="adj1" fmla="val -59859"/>
                <a:gd name="adj2" fmla="val 39896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133735" y="580845"/>
              <a:ext cx="4919222" cy="7209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Trình bày thảo luận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981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309</Words>
  <Application>Microsoft Office PowerPoint</Application>
  <PresentationFormat>Màn hình rộng</PresentationFormat>
  <Paragraphs>27</Paragraphs>
  <Slides>13</Slides>
  <Notes>2</Notes>
  <HiddenSlides>0</HiddenSlides>
  <MMClips>2</MMClips>
  <ScaleCrop>false</ScaleCrop>
  <HeadingPairs>
    <vt:vector size="6" baseType="variant">
      <vt:variant>
        <vt:lpstr>Phông được Dùng</vt:lpstr>
      </vt:variant>
      <vt:variant>
        <vt:i4>5</vt:i4>
      </vt:variant>
      <vt:variant>
        <vt:lpstr>Chủ đề</vt:lpstr>
      </vt:variant>
      <vt:variant>
        <vt:i4>4</vt:i4>
      </vt:variant>
      <vt:variant>
        <vt:lpstr>Tiêu đề Bản chiếu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iCiel Crocante</vt:lpstr>
      <vt:lpstr>Times New Roman</vt:lpstr>
      <vt:lpstr>Office Theme</vt:lpstr>
      <vt:lpstr>1_Office Theme</vt:lpstr>
      <vt:lpstr>2_Office Theme</vt:lpstr>
      <vt:lpstr>7_Office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11</cp:lastModifiedBy>
  <cp:revision>207</cp:revision>
  <dcterms:created xsi:type="dcterms:W3CDTF">2021-05-29T04:05:18Z</dcterms:created>
  <dcterms:modified xsi:type="dcterms:W3CDTF">2024-11-28T13:22:33Z</dcterms:modified>
</cp:coreProperties>
</file>