
<file path=[Content_Types].xml><?xml version="1.0" encoding="utf-8"?>
<Types xmlns="http://schemas.openxmlformats.org/package/2006/content-types"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59" r:id="rId3"/>
    <p:sldId id="256" r:id="rId4"/>
    <p:sldId id="271" r:id="rId5"/>
    <p:sldId id="257" r:id="rId6"/>
    <p:sldId id="258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60" r:id="rId15"/>
    <p:sldId id="26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67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E256E-8FB7-4214-847A-C094DC4B8D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A48E42-6A7A-440C-9936-C6AA9CA460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52CB2A-CF6C-4D8E-AD3F-70D65F936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702BD-F081-4C26-904A-DE687D9FB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840358-EB66-4176-BE51-89D52DF10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195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4E5AF-42C2-467D-A838-2C0EAE1DD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F43651-28AE-4EE0-8B10-3DE005755E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FC34C0-F951-4BD1-A729-0C105B56E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E2FB98-BE1E-46A2-BBF5-A438ABEA2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E755DC-7788-4A35-B50F-65B939F80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376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7E66F0-63DD-4DA8-B90C-41D21538B2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184359-5FC7-4A1C-A307-B8972ED3CD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3AE869-6086-46A5-B374-1C053B349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E45C93-A413-49F9-9EA2-A55DA27DA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42CBA5-9E90-46DD-8DFD-A3DA69750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610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5315A-EB9D-4D07-97B1-447431271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EEF92C-0E3E-4183-8B25-C3B8398F15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6CDB72-52CE-417F-A4E9-D95241B5A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DF5719-45BA-41ED-818C-7E67559A7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CEE78F-B6C8-4FF6-9886-90372AD95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430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0D5F4-607D-452F-946A-43A3BCD2A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418CDE-BA56-416D-9208-12A6EDE8E8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3E4E9C-1FBE-44BF-93D8-6C57A36ED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06F559-1C9E-4DCF-813D-DB831D34B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F692CF-C246-45C8-B299-6490B08A9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644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1AC50-07F6-4727-9DD6-2528E28D3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0129B0-E9D4-4AE9-B2BD-D30BBBE6E0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18EE15-F02C-4C2A-BF91-045A73E4DD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70CFB2-48F6-4EB5-9A1C-98D935597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F9A7B8-F384-46CC-82F0-D81FF1912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A9F148-4724-427B-9B13-BC5763E32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141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68DC4-3E21-4637-ABD7-C046611B8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E105AB-86EA-4923-8755-D5C13C81AB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7CF1AA-E21F-4646-BC5B-15ACACEA5B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4E1337-4933-40F6-B7A9-EA5780B8CD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56AEFB-59CB-4F8F-BD71-59082DA1DD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726F50E-F5B7-4DEA-9ECE-AA9F3F07C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0DDC8C-B3C1-4D3B-9195-8E09DFF813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38E504-8076-4225-8403-153B3552F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610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57C00-764A-4C27-B542-371C5FB84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0383D0-13FD-4D4F-A549-E636E3555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BD29D0-B9D5-48AF-B3AC-969C4C70A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A48FEF-4BB0-4586-94A6-2B8100D80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348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13F759-511F-42A2-A9EB-7EE557F13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93A980-14C2-4616-ADE3-83AF62CA6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C48BDE-64D4-4411-B731-2D45206A5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086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18F0FC-A75E-4F23-8E00-7C6CB484F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F55487-6FC0-4439-9F16-E9E8A3100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73659E-1591-44C0-B3B3-F433BD7A52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E51910-EE8C-4B20-8D1A-47DF5E632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613CB7-C29D-4C13-BAF6-D7E1D486E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7D45FE-A46E-4D20-B666-18BA61576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2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9E158-F0DA-4B96-823D-B9FB70374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24B1AC-E612-4086-AA59-888AC0E6C5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254F1B-C759-4E0D-8129-4432F6FBF2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89F6F8-9E8B-4D0C-A127-A13C24F8A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20451-9DF5-41D6-9B38-2D3C61D697D2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D124F0-2D40-47C8-B3DF-A58F6F80F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28337A-BAD4-4129-BD29-B5CE7CC8E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DE6226-B89E-41AD-98B6-2153123753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991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844747-C6EE-48B1-8FAF-4EA25F551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5D2A5D-94D4-4F70-B4CD-546402865C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A36AE0-8733-4F6B-9E85-1D89E790CC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120451-9DF5-41D6-9B38-2D3C61D697D2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48CF7E-5A72-4574-A4CC-B93BCE1203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5A6B69-EFD0-4348-B569-E094F60903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E6226-B89E-41AD-98B6-2153123753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826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7" Type="http://schemas.openxmlformats.org/officeDocument/2006/relationships/image" Target="../media/image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.xml"/><Relationship Id="rId4" Type="http://schemas.openxmlformats.org/officeDocument/2006/relationships/video" Target="../media/media2.mp4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slide" Target="slide6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slide" Target="slide6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slide" Target="slide6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slide" Target="slide6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slide" Target="slide8.xml"/><Relationship Id="rId7" Type="http://schemas.openxmlformats.org/officeDocument/2006/relationships/slide" Target="slide12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5" Type="http://schemas.openxmlformats.org/officeDocument/2006/relationships/slide" Target="slide10.xml"/><Relationship Id="rId4" Type="http://schemas.openxmlformats.org/officeDocument/2006/relationships/slide" Target="slide9.xml"/><Relationship Id="rId9" Type="http://schemas.openxmlformats.org/officeDocument/2006/relationships/slide" Target="slide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slide" Target="slide6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slide" Target="slide6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slide" Target="slide6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HIEC THUYEN NAN">
            <a:hlinkClick r:id="" action="ppaction://media"/>
            <a:extLst>
              <a:ext uri="{FF2B5EF4-FFF2-40B4-BE49-F238E27FC236}">
                <a16:creationId xmlns:a16="http://schemas.microsoft.com/office/drawing/2014/main" id="{08D8A8B0-799F-433A-9A18-CCDB4BFD5A7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765" y="0"/>
            <a:ext cx="6096000" cy="3429000"/>
          </a:xfrm>
          <a:prstGeom prst="rect">
            <a:avLst/>
          </a:prstGeom>
        </p:spPr>
      </p:pic>
      <p:pic>
        <p:nvPicPr>
          <p:cNvPr id="7" name="TIENG HAT BAN BE MINH">
            <a:hlinkClick r:id="" action="ppaction://media"/>
            <a:extLst>
              <a:ext uri="{FF2B5EF4-FFF2-40B4-BE49-F238E27FC236}">
                <a16:creationId xmlns:a16="http://schemas.microsoft.com/office/drawing/2014/main" id="{59C58BB0-48F6-43A2-B989-C78D7635F4B2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188764" y="2259496"/>
            <a:ext cx="6003235" cy="450242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9A908B4-7B6C-4FF1-9443-E28DE4912733}"/>
              </a:ext>
            </a:extLst>
          </p:cNvPr>
          <p:cNvSpPr txBox="1"/>
          <p:nvPr/>
        </p:nvSpPr>
        <p:spPr>
          <a:xfrm>
            <a:off x="437322" y="3670852"/>
            <a:ext cx="512859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GHI CHÚ: HOẠT ĐỘNG 2 THẦY CÔ MUỐN DẠY SAU THÌ CẮT SLIDE CHUYỂN XUỐNG SAU PHẦN DẠY HÁT NHÉ.</a:t>
            </a:r>
          </a:p>
          <a:p>
            <a:r>
              <a:rPr lang="en-US" dirty="0"/>
              <a:t>Ở HOẠT ĐỘNG NÀY HS XEM 2 CLIP, YÊU CẦU HS: </a:t>
            </a:r>
          </a:p>
          <a:p>
            <a:r>
              <a:rPr lang="en-US" dirty="0"/>
              <a:t>QUAN SÁT TƯ THẾ HÁT CỦA CÁC BẠN (ĐỨNG, NGỒI, NẰM, CHẠY NHẢY TỰ DO)</a:t>
            </a:r>
          </a:p>
          <a:p>
            <a:r>
              <a:rPr lang="en-US" dirty="0">
                <a:sym typeface="Wingdings" panose="05000000000000000000" pitchFamily="2" charset="2"/>
              </a:rPr>
              <a:t>NGỒI HỌC NGAY NGẮN, ĐỨNG HÁT THOẢI MÁI, TỰ NHIÊN. KHI BIỂU DIỄN TƯƠI VUI, RẠNG NGỜI….</a:t>
            </a:r>
          </a:p>
          <a:p>
            <a:pPr algn="ctr"/>
            <a:r>
              <a:rPr lang="en-US" b="1" i="1" dirty="0">
                <a:sym typeface="Wingdings" panose="05000000000000000000" pitchFamily="2" charset="2"/>
              </a:rPr>
              <a:t>(</a:t>
            </a:r>
            <a:r>
              <a:rPr lang="en-US" b="1" i="1" dirty="0" err="1">
                <a:sym typeface="Wingdings" panose="05000000000000000000" pitchFamily="2" charset="2"/>
              </a:rPr>
              <a:t>Các</a:t>
            </a:r>
            <a:r>
              <a:rPr lang="en-US" b="1" i="1" dirty="0">
                <a:sym typeface="Wingdings" panose="05000000000000000000" pitchFamily="2" charset="2"/>
              </a:rPr>
              <a:t> </a:t>
            </a:r>
            <a:r>
              <a:rPr lang="en-US" b="1" i="1" dirty="0" err="1">
                <a:sym typeface="Wingdings" panose="05000000000000000000" pitchFamily="2" charset="2"/>
              </a:rPr>
              <a:t>thầy</a:t>
            </a:r>
            <a:r>
              <a:rPr lang="en-US" b="1" i="1" dirty="0">
                <a:sym typeface="Wingdings" panose="05000000000000000000" pitchFamily="2" charset="2"/>
              </a:rPr>
              <a:t> </a:t>
            </a:r>
            <a:r>
              <a:rPr lang="en-US" b="1" i="1" dirty="0" err="1">
                <a:sym typeface="Wingdings" panose="05000000000000000000" pitchFamily="2" charset="2"/>
              </a:rPr>
              <a:t>cô</a:t>
            </a:r>
            <a:r>
              <a:rPr lang="en-US" b="1" i="1" dirty="0">
                <a:sym typeface="Wingdings" panose="05000000000000000000" pitchFamily="2" charset="2"/>
              </a:rPr>
              <a:t> </a:t>
            </a:r>
            <a:r>
              <a:rPr lang="en-US" b="1" i="1" dirty="0" err="1">
                <a:sym typeface="Wingdings" panose="05000000000000000000" pitchFamily="2" charset="2"/>
              </a:rPr>
              <a:t>nhớ</a:t>
            </a:r>
            <a:r>
              <a:rPr lang="en-US" b="1" i="1" dirty="0">
                <a:sym typeface="Wingdings" panose="05000000000000000000" pitchFamily="2" charset="2"/>
              </a:rPr>
              <a:t> </a:t>
            </a:r>
            <a:r>
              <a:rPr lang="en-US" b="1" i="1" dirty="0" err="1">
                <a:sym typeface="Wingdings" panose="05000000000000000000" pitchFamily="2" charset="2"/>
              </a:rPr>
              <a:t>xóa</a:t>
            </a:r>
            <a:r>
              <a:rPr lang="en-US" b="1" i="1" dirty="0">
                <a:sym typeface="Wingdings" panose="05000000000000000000" pitchFamily="2" charset="2"/>
              </a:rPr>
              <a:t> </a:t>
            </a:r>
            <a:r>
              <a:rPr lang="en-US" b="1" i="1" dirty="0" err="1">
                <a:sym typeface="Wingdings" panose="05000000000000000000" pitchFamily="2" charset="2"/>
              </a:rPr>
              <a:t>mục</a:t>
            </a:r>
            <a:r>
              <a:rPr lang="en-US" b="1" i="1" dirty="0">
                <a:sym typeface="Wingdings" panose="05000000000000000000" pitchFamily="2" charset="2"/>
              </a:rPr>
              <a:t> </a:t>
            </a:r>
            <a:r>
              <a:rPr lang="en-US" b="1" i="1" dirty="0" err="1">
                <a:sym typeface="Wingdings" panose="05000000000000000000" pitchFamily="2" charset="2"/>
              </a:rPr>
              <a:t>ghi</a:t>
            </a:r>
            <a:r>
              <a:rPr lang="en-US" b="1" i="1" dirty="0">
                <a:sym typeface="Wingdings" panose="05000000000000000000" pitchFamily="2" charset="2"/>
              </a:rPr>
              <a:t> </a:t>
            </a:r>
            <a:r>
              <a:rPr lang="en-US" b="1" i="1" dirty="0" err="1">
                <a:sym typeface="Wingdings" panose="05000000000000000000" pitchFamily="2" charset="2"/>
              </a:rPr>
              <a:t>chú</a:t>
            </a:r>
            <a:r>
              <a:rPr lang="en-US" b="1" i="1" dirty="0">
                <a:sym typeface="Wingdings" panose="05000000000000000000" pitchFamily="2" charset="2"/>
              </a:rPr>
              <a:t> </a:t>
            </a:r>
            <a:r>
              <a:rPr lang="en-US" b="1" i="1" dirty="0" err="1">
                <a:sym typeface="Wingdings" panose="05000000000000000000" pitchFamily="2" charset="2"/>
              </a:rPr>
              <a:t>nhé</a:t>
            </a:r>
            <a:r>
              <a:rPr lang="en-US" b="1" i="1" dirty="0">
                <a:sym typeface="Wingdings" panose="05000000000000000000" pitchFamily="2" charset="2"/>
              </a:rPr>
              <a:t>)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3419619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70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812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C56DD30-3239-4B6B-B9F1-D1CAAF013BAB}"/>
              </a:ext>
            </a:extLst>
          </p:cNvPr>
          <p:cNvSpPr txBox="1">
            <a:spLocks/>
          </p:cNvSpPr>
          <p:nvPr/>
        </p:nvSpPr>
        <p:spPr>
          <a:xfrm>
            <a:off x="2000043" y="2397124"/>
            <a:ext cx="9339470" cy="10318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800" b="1" dirty="0"/>
              <a:t>Sao </a:t>
            </a:r>
            <a:r>
              <a:rPr lang="en-US" sz="4800" b="1" dirty="0" err="1"/>
              <a:t>năm</a:t>
            </a:r>
            <a:r>
              <a:rPr lang="en-US" sz="4800" b="1" dirty="0"/>
              <a:t> </a:t>
            </a:r>
            <a:r>
              <a:rPr lang="en-US" sz="4800" b="1" dirty="0" err="1"/>
              <a:t>cánh</a:t>
            </a:r>
            <a:r>
              <a:rPr lang="en-US" sz="4800" b="1" dirty="0"/>
              <a:t> </a:t>
            </a:r>
            <a:r>
              <a:rPr lang="en-US" sz="4800" b="1" dirty="0" err="1"/>
              <a:t>huy</a:t>
            </a:r>
            <a:r>
              <a:rPr lang="en-US" sz="4800" b="1" dirty="0"/>
              <a:t> </a:t>
            </a:r>
            <a:r>
              <a:rPr lang="en-US" sz="4800" b="1" dirty="0" err="1"/>
              <a:t>hoàng</a:t>
            </a:r>
            <a:r>
              <a:rPr lang="en-US" sz="4800" b="1" dirty="0"/>
              <a:t> </a:t>
            </a:r>
            <a:r>
              <a:rPr lang="en-US" sz="4800" b="1" dirty="0" err="1"/>
              <a:t>biết</a:t>
            </a:r>
            <a:r>
              <a:rPr lang="en-US" sz="4800" b="1" dirty="0"/>
              <a:t> bao.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4800" b="1" dirty="0"/>
          </a:p>
        </p:txBody>
      </p:sp>
      <p:pic>
        <p:nvPicPr>
          <p:cNvPr id="5" name="3">
            <a:hlinkClick r:id="" action="ppaction://media"/>
            <a:extLst>
              <a:ext uri="{FF2B5EF4-FFF2-40B4-BE49-F238E27FC236}">
                <a16:creationId xmlns:a16="http://schemas.microsoft.com/office/drawing/2014/main" id="{3CBB0060-984E-4EA8-8082-0C89380E0E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sp>
        <p:nvSpPr>
          <p:cNvPr id="7" name="Arrow: Left 6">
            <a:hlinkClick r:id="rId5" action="ppaction://hlinksldjump"/>
            <a:extLst>
              <a:ext uri="{FF2B5EF4-FFF2-40B4-BE49-F238E27FC236}">
                <a16:creationId xmlns:a16="http://schemas.microsoft.com/office/drawing/2014/main" id="{55868020-6C6A-4271-9ECE-566EE179245A}"/>
              </a:ext>
            </a:extLst>
          </p:cNvPr>
          <p:cNvSpPr/>
          <p:nvPr/>
        </p:nvSpPr>
        <p:spPr>
          <a:xfrm>
            <a:off x="10715625" y="6115050"/>
            <a:ext cx="800100" cy="52863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908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E2DFE3F-EC60-4BF8-98D1-8802B099EDF5}"/>
              </a:ext>
            </a:extLst>
          </p:cNvPr>
          <p:cNvSpPr txBox="1">
            <a:spLocks/>
          </p:cNvSpPr>
          <p:nvPr/>
        </p:nvSpPr>
        <p:spPr>
          <a:xfrm>
            <a:off x="2014330" y="1825624"/>
            <a:ext cx="9339470" cy="23320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800" b="1" dirty="0" err="1"/>
              <a:t>Trông</a:t>
            </a:r>
            <a:r>
              <a:rPr lang="en-US" sz="4800" b="1" dirty="0"/>
              <a:t> </a:t>
            </a:r>
            <a:r>
              <a:rPr lang="en-US" sz="4800" b="1" dirty="0" err="1"/>
              <a:t>lá</a:t>
            </a:r>
            <a:r>
              <a:rPr lang="en-US" sz="4800" b="1" dirty="0"/>
              <a:t> </a:t>
            </a:r>
            <a:r>
              <a:rPr lang="en-US" sz="4800" b="1" dirty="0" err="1"/>
              <a:t>cờ</a:t>
            </a:r>
            <a:r>
              <a:rPr lang="en-US" sz="4800" b="1" dirty="0"/>
              <a:t> </a:t>
            </a:r>
            <a:r>
              <a:rPr lang="en-US" sz="4800" b="1" dirty="0" err="1"/>
              <a:t>phấp</a:t>
            </a:r>
            <a:r>
              <a:rPr lang="en-US" sz="4800" b="1" dirty="0"/>
              <a:t> </a:t>
            </a:r>
            <a:r>
              <a:rPr lang="en-US" sz="4800" b="1" dirty="0" err="1"/>
              <a:t>phới</a:t>
            </a:r>
            <a:r>
              <a:rPr lang="en-US" sz="4800" b="1" dirty="0"/>
              <a:t> </a:t>
            </a:r>
            <a:r>
              <a:rPr lang="en-US" sz="4800" b="1" dirty="0" err="1"/>
              <a:t>đẹp</a:t>
            </a:r>
            <a:r>
              <a:rPr lang="en-US" sz="4800" b="1" dirty="0"/>
              <a:t> </a:t>
            </a:r>
            <a:r>
              <a:rPr lang="en-US" sz="4800" b="1" dirty="0" err="1"/>
              <a:t>tươi</a:t>
            </a:r>
            <a:r>
              <a:rPr lang="en-US" sz="4800" b="1" dirty="0"/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4800" b="1" dirty="0" err="1"/>
              <a:t>Giữa</a:t>
            </a:r>
            <a:r>
              <a:rPr lang="en-US" sz="4800" b="1" dirty="0"/>
              <a:t> </a:t>
            </a:r>
            <a:r>
              <a:rPr lang="en-US" sz="4800" b="1" dirty="0" err="1"/>
              <a:t>nền</a:t>
            </a:r>
            <a:r>
              <a:rPr lang="en-US" sz="4800" b="1" dirty="0"/>
              <a:t> </a:t>
            </a:r>
            <a:r>
              <a:rPr lang="en-US" sz="4800" b="1" dirty="0" err="1"/>
              <a:t>đỏ</a:t>
            </a:r>
            <a:r>
              <a:rPr lang="en-US" sz="4800" b="1" dirty="0"/>
              <a:t> </a:t>
            </a:r>
            <a:r>
              <a:rPr lang="en-US" sz="4800" b="1" dirty="0" err="1"/>
              <a:t>có</a:t>
            </a:r>
            <a:r>
              <a:rPr lang="en-US" sz="4800" b="1" dirty="0"/>
              <a:t> </a:t>
            </a:r>
            <a:r>
              <a:rPr lang="en-US" sz="4800" b="1" dirty="0" err="1"/>
              <a:t>ngôi</a:t>
            </a:r>
            <a:r>
              <a:rPr lang="en-US" sz="4800" b="1" dirty="0"/>
              <a:t> </a:t>
            </a:r>
            <a:r>
              <a:rPr lang="en-US" sz="4800" b="1" dirty="0" err="1"/>
              <a:t>sao</a:t>
            </a:r>
            <a:r>
              <a:rPr lang="en-US" sz="4800" b="1" dirty="0"/>
              <a:t> </a:t>
            </a:r>
            <a:r>
              <a:rPr lang="en-US" sz="4800" b="1" dirty="0" err="1"/>
              <a:t>vàng</a:t>
            </a:r>
            <a:r>
              <a:rPr lang="en-US" sz="4800" b="1" dirty="0"/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4800" b="1" dirty="0"/>
              <a:t>Sao </a:t>
            </a:r>
            <a:r>
              <a:rPr lang="en-US" sz="4800" b="1" dirty="0" err="1"/>
              <a:t>năm</a:t>
            </a:r>
            <a:r>
              <a:rPr lang="en-US" sz="4800" b="1" dirty="0"/>
              <a:t> </a:t>
            </a:r>
            <a:r>
              <a:rPr lang="en-US" sz="4800" b="1" dirty="0" err="1"/>
              <a:t>cánh</a:t>
            </a:r>
            <a:r>
              <a:rPr lang="en-US" sz="4800" b="1" dirty="0"/>
              <a:t> </a:t>
            </a:r>
            <a:r>
              <a:rPr lang="en-US" sz="4800" b="1" dirty="0" err="1"/>
              <a:t>huy</a:t>
            </a:r>
            <a:r>
              <a:rPr lang="en-US" sz="4800" b="1" dirty="0"/>
              <a:t> </a:t>
            </a:r>
            <a:r>
              <a:rPr lang="en-US" sz="4800" b="1" dirty="0" err="1"/>
              <a:t>hoàng</a:t>
            </a:r>
            <a:r>
              <a:rPr lang="en-US" sz="4800" b="1" dirty="0"/>
              <a:t> </a:t>
            </a:r>
            <a:r>
              <a:rPr lang="en-US" sz="4800" b="1" dirty="0" err="1"/>
              <a:t>biết</a:t>
            </a:r>
            <a:r>
              <a:rPr lang="en-US" sz="4800" b="1" dirty="0"/>
              <a:t> bao.</a:t>
            </a:r>
          </a:p>
        </p:txBody>
      </p:sp>
      <p:pic>
        <p:nvPicPr>
          <p:cNvPr id="5" name="C1+2+3">
            <a:hlinkClick r:id="" action="ppaction://media"/>
            <a:extLst>
              <a:ext uri="{FF2B5EF4-FFF2-40B4-BE49-F238E27FC236}">
                <a16:creationId xmlns:a16="http://schemas.microsoft.com/office/drawing/2014/main" id="{5367A046-7A7C-446C-A75A-6DEBC5E828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4157663"/>
            <a:ext cx="609600" cy="609600"/>
          </a:xfrm>
          <a:prstGeom prst="rect">
            <a:avLst/>
          </a:prstGeom>
        </p:spPr>
      </p:pic>
      <p:sp>
        <p:nvSpPr>
          <p:cNvPr id="7" name="Arrow: Left 6">
            <a:hlinkClick r:id="rId5" action="ppaction://hlinksldjump"/>
            <a:extLst>
              <a:ext uri="{FF2B5EF4-FFF2-40B4-BE49-F238E27FC236}">
                <a16:creationId xmlns:a16="http://schemas.microsoft.com/office/drawing/2014/main" id="{B471A8A3-7C97-4A10-8D0B-120D49E33F82}"/>
              </a:ext>
            </a:extLst>
          </p:cNvPr>
          <p:cNvSpPr/>
          <p:nvPr/>
        </p:nvSpPr>
        <p:spPr>
          <a:xfrm>
            <a:off x="10715625" y="6115050"/>
            <a:ext cx="800100" cy="52863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089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6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E2DFE3F-EC60-4BF8-98D1-8802B099EDF5}"/>
              </a:ext>
            </a:extLst>
          </p:cNvPr>
          <p:cNvSpPr txBox="1">
            <a:spLocks/>
          </p:cNvSpPr>
          <p:nvPr/>
        </p:nvSpPr>
        <p:spPr>
          <a:xfrm>
            <a:off x="2242930" y="2539999"/>
            <a:ext cx="9339470" cy="8890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800" b="1" dirty="0" err="1"/>
              <a:t>Đẹp</a:t>
            </a:r>
            <a:r>
              <a:rPr lang="en-US" sz="4800" b="1" dirty="0"/>
              <a:t> </a:t>
            </a:r>
            <a:r>
              <a:rPr lang="en-US" sz="4800" b="1" dirty="0" err="1"/>
              <a:t>vô</a:t>
            </a:r>
            <a:r>
              <a:rPr lang="en-US" sz="4800" b="1" dirty="0"/>
              <a:t> </a:t>
            </a:r>
            <a:r>
              <a:rPr lang="en-US" sz="4800" b="1" dirty="0" err="1"/>
              <a:t>cùng</a:t>
            </a:r>
            <a:r>
              <a:rPr lang="en-US" sz="4800" b="1" dirty="0"/>
              <a:t> </a:t>
            </a:r>
            <a:r>
              <a:rPr lang="en-US" sz="4800" b="1" dirty="0" err="1"/>
              <a:t>lá</a:t>
            </a:r>
            <a:r>
              <a:rPr lang="en-US" sz="4800" b="1" dirty="0"/>
              <a:t> </a:t>
            </a:r>
            <a:r>
              <a:rPr lang="en-US" sz="4800" b="1" dirty="0" err="1"/>
              <a:t>cờ</a:t>
            </a:r>
            <a:r>
              <a:rPr lang="en-US" sz="4800" b="1" dirty="0"/>
              <a:t> </a:t>
            </a:r>
            <a:r>
              <a:rPr lang="en-US" sz="4800" b="1" dirty="0" err="1"/>
              <a:t>Việt</a:t>
            </a:r>
            <a:r>
              <a:rPr lang="en-US" sz="4800" b="1" dirty="0"/>
              <a:t> Nam.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4800" b="1" dirty="0"/>
          </a:p>
        </p:txBody>
      </p:sp>
      <p:pic>
        <p:nvPicPr>
          <p:cNvPr id="5" name="4">
            <a:hlinkClick r:id="" action="ppaction://media"/>
            <a:extLst>
              <a:ext uri="{FF2B5EF4-FFF2-40B4-BE49-F238E27FC236}">
                <a16:creationId xmlns:a16="http://schemas.microsoft.com/office/drawing/2014/main" id="{38A0A819-DE4E-4952-80BA-D6CF4BDA9B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509966"/>
            <a:ext cx="609600" cy="609600"/>
          </a:xfrm>
          <a:prstGeom prst="rect">
            <a:avLst/>
          </a:prstGeom>
        </p:spPr>
      </p:pic>
      <p:sp>
        <p:nvSpPr>
          <p:cNvPr id="7" name="Arrow: Left 6">
            <a:hlinkClick r:id="rId5" action="ppaction://hlinksldjump"/>
            <a:extLst>
              <a:ext uri="{FF2B5EF4-FFF2-40B4-BE49-F238E27FC236}">
                <a16:creationId xmlns:a16="http://schemas.microsoft.com/office/drawing/2014/main" id="{B7F38551-CA3C-433F-B6B1-4090B6E34432}"/>
              </a:ext>
            </a:extLst>
          </p:cNvPr>
          <p:cNvSpPr/>
          <p:nvPr/>
        </p:nvSpPr>
        <p:spPr>
          <a:xfrm>
            <a:off x="10715625" y="6115050"/>
            <a:ext cx="800100" cy="52863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186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E2DFE3F-EC60-4BF8-98D1-8802B099EDF5}"/>
              </a:ext>
            </a:extLst>
          </p:cNvPr>
          <p:cNvSpPr txBox="1">
            <a:spLocks/>
          </p:cNvSpPr>
          <p:nvPr/>
        </p:nvSpPr>
        <p:spPr>
          <a:xfrm>
            <a:off x="2014330" y="1825624"/>
            <a:ext cx="9339470" cy="33559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800" b="1" dirty="0" err="1"/>
              <a:t>Trông</a:t>
            </a:r>
            <a:r>
              <a:rPr lang="en-US" sz="4800" b="1" dirty="0"/>
              <a:t> </a:t>
            </a:r>
            <a:r>
              <a:rPr lang="en-US" sz="4800" b="1" dirty="0" err="1"/>
              <a:t>lá</a:t>
            </a:r>
            <a:r>
              <a:rPr lang="en-US" sz="4800" b="1" dirty="0"/>
              <a:t> </a:t>
            </a:r>
            <a:r>
              <a:rPr lang="en-US" sz="4800" b="1" dirty="0" err="1"/>
              <a:t>cờ</a:t>
            </a:r>
            <a:r>
              <a:rPr lang="en-US" sz="4800" b="1" dirty="0"/>
              <a:t> </a:t>
            </a:r>
            <a:r>
              <a:rPr lang="en-US" sz="4800" b="1" dirty="0" err="1"/>
              <a:t>phấp</a:t>
            </a:r>
            <a:r>
              <a:rPr lang="en-US" sz="4800" b="1" dirty="0"/>
              <a:t> </a:t>
            </a:r>
            <a:r>
              <a:rPr lang="en-US" sz="4800" b="1" dirty="0" err="1"/>
              <a:t>phới</a:t>
            </a:r>
            <a:r>
              <a:rPr lang="en-US" sz="4800" b="1" dirty="0"/>
              <a:t> </a:t>
            </a:r>
            <a:r>
              <a:rPr lang="en-US" sz="4800" b="1" dirty="0" err="1"/>
              <a:t>đẹp</a:t>
            </a:r>
            <a:r>
              <a:rPr lang="en-US" sz="4800" b="1" dirty="0"/>
              <a:t> </a:t>
            </a:r>
            <a:r>
              <a:rPr lang="en-US" sz="4800" b="1" dirty="0" err="1"/>
              <a:t>tươi</a:t>
            </a:r>
            <a:r>
              <a:rPr lang="en-US" sz="4800" b="1" dirty="0"/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4800" b="1" dirty="0" err="1"/>
              <a:t>Giữa</a:t>
            </a:r>
            <a:r>
              <a:rPr lang="en-US" sz="4800" b="1" dirty="0"/>
              <a:t> </a:t>
            </a:r>
            <a:r>
              <a:rPr lang="en-US" sz="4800" b="1" dirty="0" err="1"/>
              <a:t>nền</a:t>
            </a:r>
            <a:r>
              <a:rPr lang="en-US" sz="4800" b="1" dirty="0"/>
              <a:t> </a:t>
            </a:r>
            <a:r>
              <a:rPr lang="en-US" sz="4800" b="1" dirty="0" err="1"/>
              <a:t>đỏ</a:t>
            </a:r>
            <a:r>
              <a:rPr lang="en-US" sz="4800" b="1" dirty="0"/>
              <a:t> </a:t>
            </a:r>
            <a:r>
              <a:rPr lang="en-US" sz="4800" b="1" dirty="0" err="1"/>
              <a:t>có</a:t>
            </a:r>
            <a:r>
              <a:rPr lang="en-US" sz="4800" b="1" dirty="0"/>
              <a:t> </a:t>
            </a:r>
            <a:r>
              <a:rPr lang="en-US" sz="4800" b="1" dirty="0" err="1"/>
              <a:t>ngôi</a:t>
            </a:r>
            <a:r>
              <a:rPr lang="en-US" sz="4800" b="1" dirty="0"/>
              <a:t> </a:t>
            </a:r>
            <a:r>
              <a:rPr lang="en-US" sz="4800" b="1" dirty="0" err="1"/>
              <a:t>sao</a:t>
            </a:r>
            <a:r>
              <a:rPr lang="en-US" sz="4800" b="1" dirty="0"/>
              <a:t> </a:t>
            </a:r>
            <a:r>
              <a:rPr lang="en-US" sz="4800" b="1" dirty="0" err="1"/>
              <a:t>vàng</a:t>
            </a:r>
            <a:r>
              <a:rPr lang="en-US" sz="4800" b="1" dirty="0"/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4800" b="1" dirty="0"/>
              <a:t>Sao </a:t>
            </a:r>
            <a:r>
              <a:rPr lang="en-US" sz="4800" b="1" dirty="0" err="1"/>
              <a:t>năm</a:t>
            </a:r>
            <a:r>
              <a:rPr lang="en-US" sz="4800" b="1" dirty="0"/>
              <a:t> </a:t>
            </a:r>
            <a:r>
              <a:rPr lang="en-US" sz="4800" b="1" dirty="0" err="1"/>
              <a:t>cánh</a:t>
            </a:r>
            <a:r>
              <a:rPr lang="en-US" sz="4800" b="1" dirty="0"/>
              <a:t> </a:t>
            </a:r>
            <a:r>
              <a:rPr lang="en-US" sz="4800" b="1" dirty="0" err="1"/>
              <a:t>huy</a:t>
            </a:r>
            <a:r>
              <a:rPr lang="en-US" sz="4800" b="1" dirty="0"/>
              <a:t> </a:t>
            </a:r>
            <a:r>
              <a:rPr lang="en-US" sz="4800" b="1" dirty="0" err="1"/>
              <a:t>hoàng</a:t>
            </a:r>
            <a:r>
              <a:rPr lang="en-US" sz="4800" b="1" dirty="0"/>
              <a:t> </a:t>
            </a:r>
            <a:r>
              <a:rPr lang="en-US" sz="4800" b="1" dirty="0" err="1"/>
              <a:t>biết</a:t>
            </a:r>
            <a:r>
              <a:rPr lang="en-US" sz="4800" b="1" dirty="0"/>
              <a:t> bao.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4800" b="1" dirty="0" err="1"/>
              <a:t>Đẹp</a:t>
            </a:r>
            <a:r>
              <a:rPr lang="en-US" sz="4800" b="1" dirty="0"/>
              <a:t> </a:t>
            </a:r>
            <a:r>
              <a:rPr lang="en-US" sz="4800" b="1" dirty="0" err="1"/>
              <a:t>vô</a:t>
            </a:r>
            <a:r>
              <a:rPr lang="en-US" sz="4800" b="1" dirty="0"/>
              <a:t> </a:t>
            </a:r>
            <a:r>
              <a:rPr lang="en-US" sz="4800" b="1" dirty="0" err="1"/>
              <a:t>cùng</a:t>
            </a:r>
            <a:r>
              <a:rPr lang="en-US" sz="4800" b="1" dirty="0"/>
              <a:t> </a:t>
            </a:r>
            <a:r>
              <a:rPr lang="en-US" sz="4800" b="1" dirty="0" err="1"/>
              <a:t>lá</a:t>
            </a:r>
            <a:r>
              <a:rPr lang="en-US" sz="4800" b="1" dirty="0"/>
              <a:t> </a:t>
            </a:r>
            <a:r>
              <a:rPr lang="en-US" sz="4800" b="1" dirty="0" err="1"/>
              <a:t>cờ</a:t>
            </a:r>
            <a:r>
              <a:rPr lang="en-US" sz="4800" b="1" dirty="0"/>
              <a:t> </a:t>
            </a:r>
            <a:r>
              <a:rPr lang="en-US" sz="4800" b="1" dirty="0" err="1"/>
              <a:t>Việt</a:t>
            </a:r>
            <a:r>
              <a:rPr lang="en-US" sz="4800" b="1" dirty="0"/>
              <a:t> Nam.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4800" b="1" dirty="0"/>
          </a:p>
        </p:txBody>
      </p:sp>
      <p:pic>
        <p:nvPicPr>
          <p:cNvPr id="5" name="C1+2+3+4 CA BAI">
            <a:hlinkClick r:id="" action="ppaction://media"/>
            <a:extLst>
              <a:ext uri="{FF2B5EF4-FFF2-40B4-BE49-F238E27FC236}">
                <a16:creationId xmlns:a16="http://schemas.microsoft.com/office/drawing/2014/main" id="{8ED3E87A-763E-412A-9CB7-F056206873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5038725"/>
            <a:ext cx="609600" cy="609600"/>
          </a:xfrm>
          <a:prstGeom prst="rect">
            <a:avLst/>
          </a:prstGeom>
        </p:spPr>
      </p:pic>
      <p:sp>
        <p:nvSpPr>
          <p:cNvPr id="7" name="Arrow: Left 6">
            <a:hlinkClick r:id="rId5" action="ppaction://hlinksldjump"/>
            <a:extLst>
              <a:ext uri="{FF2B5EF4-FFF2-40B4-BE49-F238E27FC236}">
                <a16:creationId xmlns:a16="http://schemas.microsoft.com/office/drawing/2014/main" id="{B0963F05-871E-4841-906B-D861211F266E}"/>
              </a:ext>
            </a:extLst>
          </p:cNvPr>
          <p:cNvSpPr/>
          <p:nvPr/>
        </p:nvSpPr>
        <p:spPr>
          <a:xfrm>
            <a:off x="10715625" y="6115050"/>
            <a:ext cx="800100" cy="52863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425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017E3-6124-43AC-B469-8EDB323DE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258"/>
            <a:ext cx="10515600" cy="575779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LÁ CỜ VIỆT NAM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95FEA0-335D-47DF-983A-3B15AA13F1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4330" y="1825624"/>
            <a:ext cx="9339470" cy="33559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800" b="1" dirty="0" err="1"/>
              <a:t>Trông</a:t>
            </a:r>
            <a:r>
              <a:rPr lang="en-US" sz="4800" b="1" dirty="0"/>
              <a:t> </a:t>
            </a:r>
            <a:r>
              <a:rPr lang="en-US" sz="4800" b="1" dirty="0" err="1"/>
              <a:t>lá</a:t>
            </a:r>
            <a:r>
              <a:rPr lang="en-US" sz="4800" b="1" dirty="0"/>
              <a:t> </a:t>
            </a:r>
            <a:r>
              <a:rPr lang="en-US" sz="4800" b="1" dirty="0" err="1"/>
              <a:t>cờ</a:t>
            </a:r>
            <a:r>
              <a:rPr lang="en-US" sz="4800" b="1" dirty="0"/>
              <a:t> </a:t>
            </a:r>
            <a:r>
              <a:rPr lang="en-US" sz="4800" b="1" dirty="0" err="1"/>
              <a:t>phấp</a:t>
            </a:r>
            <a:r>
              <a:rPr lang="en-US" sz="4800" b="1" dirty="0"/>
              <a:t> </a:t>
            </a:r>
            <a:r>
              <a:rPr lang="en-US" sz="4800" b="1" dirty="0" err="1"/>
              <a:t>phới</a:t>
            </a:r>
            <a:r>
              <a:rPr lang="en-US" sz="4800" b="1" dirty="0"/>
              <a:t> </a:t>
            </a:r>
            <a:r>
              <a:rPr lang="en-US" sz="4800" b="1" dirty="0" err="1"/>
              <a:t>đẹp</a:t>
            </a:r>
            <a:r>
              <a:rPr lang="en-US" sz="4800" b="1" dirty="0"/>
              <a:t> </a:t>
            </a:r>
            <a:r>
              <a:rPr lang="en-US" sz="4800" b="1" dirty="0" err="1"/>
              <a:t>tươi</a:t>
            </a:r>
            <a:r>
              <a:rPr lang="en-US" sz="4800" b="1" dirty="0"/>
              <a:t>.</a:t>
            </a:r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r>
              <a:rPr lang="en-US" sz="4800" b="1" dirty="0" err="1"/>
              <a:t>Giữa</a:t>
            </a:r>
            <a:r>
              <a:rPr lang="en-US" sz="4800" b="1" dirty="0"/>
              <a:t> </a:t>
            </a:r>
            <a:r>
              <a:rPr lang="en-US" sz="4800" b="1" dirty="0" err="1"/>
              <a:t>nền</a:t>
            </a:r>
            <a:r>
              <a:rPr lang="en-US" sz="4800" b="1" dirty="0"/>
              <a:t> </a:t>
            </a:r>
            <a:r>
              <a:rPr lang="en-US" sz="4800" b="1" dirty="0" err="1"/>
              <a:t>đỏ</a:t>
            </a:r>
            <a:r>
              <a:rPr lang="en-US" sz="4800" b="1" dirty="0"/>
              <a:t> </a:t>
            </a:r>
            <a:r>
              <a:rPr lang="en-US" sz="4800" b="1" dirty="0" err="1"/>
              <a:t>có</a:t>
            </a:r>
            <a:r>
              <a:rPr lang="en-US" sz="4800" b="1" dirty="0"/>
              <a:t> </a:t>
            </a:r>
            <a:r>
              <a:rPr lang="en-US" sz="4800" b="1" dirty="0" err="1"/>
              <a:t>ngôi</a:t>
            </a:r>
            <a:r>
              <a:rPr lang="en-US" sz="4800" b="1" dirty="0"/>
              <a:t> </a:t>
            </a:r>
            <a:r>
              <a:rPr lang="en-US" sz="4800" b="1" dirty="0" err="1"/>
              <a:t>sao</a:t>
            </a:r>
            <a:r>
              <a:rPr lang="en-US" sz="4800" b="1" dirty="0"/>
              <a:t> </a:t>
            </a:r>
            <a:r>
              <a:rPr lang="en-US" sz="4800" b="1" dirty="0" err="1"/>
              <a:t>vàng</a:t>
            </a:r>
            <a:r>
              <a:rPr lang="en-US" sz="4800" b="1" dirty="0"/>
              <a:t>.</a:t>
            </a:r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r>
              <a:rPr lang="en-US" sz="4800" b="1" dirty="0"/>
              <a:t>Sao </a:t>
            </a:r>
            <a:r>
              <a:rPr lang="en-US" sz="4800" b="1" dirty="0" err="1"/>
              <a:t>năm</a:t>
            </a:r>
            <a:r>
              <a:rPr lang="en-US" sz="4800" b="1" dirty="0"/>
              <a:t> </a:t>
            </a:r>
            <a:r>
              <a:rPr lang="en-US" sz="4800" b="1" dirty="0" err="1"/>
              <a:t>cánh</a:t>
            </a:r>
            <a:r>
              <a:rPr lang="en-US" sz="4800" b="1" dirty="0"/>
              <a:t> </a:t>
            </a:r>
            <a:r>
              <a:rPr lang="en-US" sz="4800" b="1" dirty="0" err="1"/>
              <a:t>huy</a:t>
            </a:r>
            <a:r>
              <a:rPr lang="en-US" sz="4800" b="1" dirty="0"/>
              <a:t> </a:t>
            </a:r>
            <a:r>
              <a:rPr lang="en-US" sz="4800" b="1" dirty="0" err="1"/>
              <a:t>hoàng</a:t>
            </a:r>
            <a:r>
              <a:rPr lang="en-US" sz="4800" b="1" dirty="0"/>
              <a:t> </a:t>
            </a:r>
            <a:r>
              <a:rPr lang="en-US" sz="4800" b="1" dirty="0" err="1"/>
              <a:t>biết</a:t>
            </a:r>
            <a:r>
              <a:rPr lang="en-US" sz="4800" b="1" dirty="0"/>
              <a:t> bao.</a:t>
            </a:r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r>
              <a:rPr lang="en-US" sz="4800" b="1" dirty="0" err="1"/>
              <a:t>Đẹp</a:t>
            </a:r>
            <a:r>
              <a:rPr lang="en-US" sz="4800" b="1" dirty="0"/>
              <a:t> </a:t>
            </a:r>
            <a:r>
              <a:rPr lang="en-US" sz="4800" b="1" dirty="0" err="1"/>
              <a:t>vô</a:t>
            </a:r>
            <a:r>
              <a:rPr lang="en-US" sz="4800" b="1" dirty="0"/>
              <a:t> </a:t>
            </a:r>
            <a:r>
              <a:rPr lang="en-US" sz="4800" b="1" dirty="0" err="1"/>
              <a:t>cùng</a:t>
            </a:r>
            <a:r>
              <a:rPr lang="en-US" sz="4800" b="1" dirty="0"/>
              <a:t> </a:t>
            </a:r>
            <a:r>
              <a:rPr lang="en-US" sz="4800" b="1" dirty="0" err="1"/>
              <a:t>lá</a:t>
            </a:r>
            <a:r>
              <a:rPr lang="en-US" sz="4800" b="1" dirty="0"/>
              <a:t> </a:t>
            </a:r>
            <a:r>
              <a:rPr lang="en-US" sz="4800" b="1" dirty="0" err="1"/>
              <a:t>cờ</a:t>
            </a:r>
            <a:r>
              <a:rPr lang="en-US" sz="4800" b="1" dirty="0"/>
              <a:t> </a:t>
            </a:r>
            <a:r>
              <a:rPr lang="en-US" sz="4800" b="1" dirty="0" err="1"/>
              <a:t>Việt</a:t>
            </a:r>
            <a:r>
              <a:rPr lang="en-US" sz="4800" b="1" dirty="0"/>
              <a:t> Nam.</a:t>
            </a:r>
          </a:p>
          <a:p>
            <a:pPr marL="0" indent="0">
              <a:buNone/>
            </a:pPr>
            <a:endParaRPr lang="en-US" sz="4800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3F5507B-3982-4D36-B357-A31EF602231F}"/>
              </a:ext>
            </a:extLst>
          </p:cNvPr>
          <p:cNvSpPr txBox="1">
            <a:spLocks/>
          </p:cNvSpPr>
          <p:nvPr/>
        </p:nvSpPr>
        <p:spPr>
          <a:xfrm>
            <a:off x="0" y="535952"/>
            <a:ext cx="12195315" cy="5757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000" b="1" dirty="0" err="1"/>
              <a:t>Nhạc</a:t>
            </a:r>
            <a:r>
              <a:rPr lang="en-US" sz="2000" b="1" dirty="0"/>
              <a:t> </a:t>
            </a:r>
            <a:r>
              <a:rPr lang="en-US" sz="2000" b="1" dirty="0" err="1"/>
              <a:t>và</a:t>
            </a:r>
            <a:r>
              <a:rPr lang="en-US" sz="2000" b="1" dirty="0"/>
              <a:t> </a:t>
            </a:r>
            <a:r>
              <a:rPr lang="en-US" sz="2000" b="1" dirty="0" err="1"/>
              <a:t>lời</a:t>
            </a:r>
            <a:r>
              <a:rPr lang="en-US" sz="2000" b="1" dirty="0"/>
              <a:t>: </a:t>
            </a:r>
            <a:r>
              <a:rPr lang="en-US" sz="2000" b="1" dirty="0" err="1"/>
              <a:t>Lý</a:t>
            </a:r>
            <a:r>
              <a:rPr lang="en-US" sz="2000" b="1" dirty="0"/>
              <a:t> </a:t>
            </a:r>
            <a:r>
              <a:rPr lang="en-US" sz="2000" b="1" dirty="0" err="1"/>
              <a:t>Trọng</a:t>
            </a:r>
            <a:r>
              <a:rPr lang="en-US" sz="2000" b="1" dirty="0"/>
              <a:t> – </a:t>
            </a:r>
            <a:r>
              <a:rPr lang="en-US" sz="2000" b="1" dirty="0" err="1"/>
              <a:t>Đỗ</a:t>
            </a:r>
            <a:r>
              <a:rPr lang="en-US" sz="2000" b="1" dirty="0"/>
              <a:t> </a:t>
            </a:r>
            <a:r>
              <a:rPr lang="en-US" sz="2000" b="1" dirty="0" err="1"/>
              <a:t>Mạnh</a:t>
            </a:r>
            <a:r>
              <a:rPr lang="en-US" sz="2000" b="1" dirty="0"/>
              <a:t> </a:t>
            </a:r>
            <a:r>
              <a:rPr lang="en-US" sz="2000" b="1" dirty="0" err="1"/>
              <a:t>Thường</a:t>
            </a:r>
            <a:r>
              <a:rPr lang="en-US" sz="2000" b="1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1CAB45-8C3C-4EB0-ABBC-1C0127AEF722}"/>
              </a:ext>
            </a:extLst>
          </p:cNvPr>
          <p:cNvSpPr txBox="1"/>
          <p:nvPr/>
        </p:nvSpPr>
        <p:spPr>
          <a:xfrm>
            <a:off x="1638300" y="2381250"/>
            <a:ext cx="103822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        x              </a:t>
            </a:r>
            <a:r>
              <a:rPr lang="en-US" sz="4000" b="1" dirty="0" err="1">
                <a:solidFill>
                  <a:srgbClr val="FF0000"/>
                </a:solidFill>
              </a:rPr>
              <a:t>x</a:t>
            </a:r>
            <a:r>
              <a:rPr lang="en-US" sz="4000" b="1" dirty="0">
                <a:solidFill>
                  <a:srgbClr val="FF0000"/>
                </a:solidFill>
              </a:rPr>
              <a:t>                    </a:t>
            </a:r>
            <a:r>
              <a:rPr lang="en-US" sz="4000" b="1" dirty="0" err="1">
                <a:solidFill>
                  <a:srgbClr val="FF0000"/>
                </a:solidFill>
              </a:rPr>
              <a:t>x</a:t>
            </a:r>
            <a:r>
              <a:rPr lang="en-US" sz="4000" b="1" dirty="0">
                <a:solidFill>
                  <a:srgbClr val="FF0000"/>
                </a:solidFill>
              </a:rPr>
              <a:t>                   </a:t>
            </a:r>
            <a:r>
              <a:rPr lang="en-US" sz="4000" b="1" dirty="0" err="1">
                <a:solidFill>
                  <a:srgbClr val="FF0000"/>
                </a:solidFill>
              </a:rPr>
              <a:t>x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583D65-C7A5-44C7-A334-662DE360963A}"/>
              </a:ext>
            </a:extLst>
          </p:cNvPr>
          <p:cNvSpPr txBox="1"/>
          <p:nvPr/>
        </p:nvSpPr>
        <p:spPr>
          <a:xfrm>
            <a:off x="1492940" y="3568562"/>
            <a:ext cx="103822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         x                 </a:t>
            </a:r>
            <a:r>
              <a:rPr lang="en-US" sz="4000" b="1" dirty="0" err="1">
                <a:solidFill>
                  <a:srgbClr val="FF0000"/>
                </a:solidFill>
              </a:rPr>
              <a:t>x</a:t>
            </a:r>
            <a:r>
              <a:rPr lang="en-US" sz="4000" b="1" dirty="0">
                <a:solidFill>
                  <a:srgbClr val="FF0000"/>
                </a:solidFill>
              </a:rPr>
              <a:t>              </a:t>
            </a:r>
            <a:r>
              <a:rPr lang="en-US" sz="4000" b="1" dirty="0" err="1">
                <a:solidFill>
                  <a:srgbClr val="FF0000"/>
                </a:solidFill>
              </a:rPr>
              <a:t>x</a:t>
            </a:r>
            <a:r>
              <a:rPr lang="en-US" sz="4000" b="1" dirty="0">
                <a:solidFill>
                  <a:srgbClr val="FF0000"/>
                </a:solidFill>
              </a:rPr>
              <a:t>                 </a:t>
            </a:r>
            <a:r>
              <a:rPr lang="en-US" sz="4000" b="1" dirty="0" err="1">
                <a:solidFill>
                  <a:srgbClr val="FF0000"/>
                </a:solidFill>
              </a:rPr>
              <a:t>x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DD94EC-D97D-48BF-AF2B-94284AC5669E}"/>
              </a:ext>
            </a:extLst>
          </p:cNvPr>
          <p:cNvSpPr txBox="1"/>
          <p:nvPr/>
        </p:nvSpPr>
        <p:spPr>
          <a:xfrm>
            <a:off x="1492940" y="4742001"/>
            <a:ext cx="103822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       x                    </a:t>
            </a:r>
            <a:r>
              <a:rPr lang="en-US" sz="4000" b="1" dirty="0" err="1">
                <a:solidFill>
                  <a:srgbClr val="FF0000"/>
                </a:solidFill>
              </a:rPr>
              <a:t>x</a:t>
            </a:r>
            <a:r>
              <a:rPr lang="en-US" sz="4000" b="1" dirty="0">
                <a:solidFill>
                  <a:srgbClr val="FF0000"/>
                </a:solidFill>
              </a:rPr>
              <a:t>                    </a:t>
            </a:r>
            <a:r>
              <a:rPr lang="en-US" sz="4000" b="1" dirty="0" err="1">
                <a:solidFill>
                  <a:srgbClr val="FF0000"/>
                </a:solidFill>
              </a:rPr>
              <a:t>x</a:t>
            </a:r>
            <a:r>
              <a:rPr lang="en-US" sz="4000" b="1" dirty="0">
                <a:solidFill>
                  <a:srgbClr val="FF0000"/>
                </a:solidFill>
              </a:rPr>
              <a:t>                     </a:t>
            </a:r>
            <a:r>
              <a:rPr lang="en-US" sz="4000" b="1" dirty="0" err="1">
                <a:solidFill>
                  <a:srgbClr val="FF0000"/>
                </a:solidFill>
              </a:rPr>
              <a:t>x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E107C91-94F9-461A-998E-673DE70CCCDE}"/>
              </a:ext>
            </a:extLst>
          </p:cNvPr>
          <p:cNvSpPr txBox="1"/>
          <p:nvPr/>
        </p:nvSpPr>
        <p:spPr>
          <a:xfrm>
            <a:off x="1492940" y="5946914"/>
            <a:ext cx="103822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       x                </a:t>
            </a:r>
            <a:r>
              <a:rPr lang="en-US" sz="4000" b="1" dirty="0" err="1">
                <a:solidFill>
                  <a:srgbClr val="FF0000"/>
                </a:solidFill>
              </a:rPr>
              <a:t>x</a:t>
            </a:r>
            <a:r>
              <a:rPr lang="en-US" sz="4000" b="1" dirty="0">
                <a:solidFill>
                  <a:srgbClr val="FF0000"/>
                </a:solidFill>
              </a:rPr>
              <a:t>             </a:t>
            </a:r>
            <a:r>
              <a:rPr lang="en-US" sz="4000" b="1" dirty="0" err="1">
                <a:solidFill>
                  <a:srgbClr val="FF0000"/>
                </a:solidFill>
              </a:rPr>
              <a:t>x</a:t>
            </a:r>
            <a:r>
              <a:rPr lang="en-US" sz="4000" b="1" dirty="0">
                <a:solidFill>
                  <a:srgbClr val="FF0000"/>
                </a:solidFill>
              </a:rPr>
              <a:t>                     </a:t>
            </a:r>
            <a:r>
              <a:rPr lang="en-US" sz="4000" b="1" dirty="0" err="1">
                <a:solidFill>
                  <a:srgbClr val="FF0000"/>
                </a:solidFill>
              </a:rPr>
              <a:t>x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6283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F2827-5D92-4BC1-A744-E92DE2186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3675"/>
            <a:ext cx="12192000" cy="68262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HÁT KARAOKE: LÁ CỜ VIỆT NAM</a:t>
            </a:r>
          </a:p>
        </p:txBody>
      </p:sp>
      <p:pic>
        <p:nvPicPr>
          <p:cNvPr id="4" name="Karaoke Lá cờ Việt Nam - SGK Âm nhạc 1 - Cánh diều">
            <a:hlinkClick r:id="" action="ppaction://media"/>
            <a:extLst>
              <a:ext uri="{FF2B5EF4-FFF2-40B4-BE49-F238E27FC236}">
                <a16:creationId xmlns:a16="http://schemas.microsoft.com/office/drawing/2014/main" id="{1138BFE0-B00C-47E6-B87E-7CE5119053F6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60831" y="1104900"/>
            <a:ext cx="10870338" cy="5129213"/>
          </a:xfrm>
        </p:spPr>
      </p:pic>
    </p:spTree>
    <p:extLst>
      <p:ext uri="{BB962C8B-B14F-4D97-AF65-F5344CB8AC3E}">
        <p14:creationId xmlns:p14="http://schemas.microsoft.com/office/powerpoint/2010/main" val="288570221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3C446B-7EB1-4BE1-A98F-31CCDA7B27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392" t="18534" r="29782" b="36226"/>
          <a:stretch/>
        </p:blipFill>
        <p:spPr>
          <a:xfrm>
            <a:off x="883818" y="444437"/>
            <a:ext cx="9916703" cy="5889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589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BCDDC7D-B1B7-47AC-8322-5F78AEE247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348" t="22596" r="45109" b="13218"/>
          <a:stretch/>
        </p:blipFill>
        <p:spPr>
          <a:xfrm>
            <a:off x="158667" y="0"/>
            <a:ext cx="5937333" cy="70149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0C7D228-44D3-4E1F-9B97-45CF6FF7C31F}"/>
              </a:ext>
            </a:extLst>
          </p:cNvPr>
          <p:cNvSpPr txBox="1"/>
          <p:nvPr/>
        </p:nvSpPr>
        <p:spPr>
          <a:xfrm>
            <a:off x="7050157" y="742122"/>
            <a:ext cx="46382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Ghi</a:t>
            </a:r>
            <a:r>
              <a:rPr lang="en-US" dirty="0"/>
              <a:t> </a:t>
            </a:r>
            <a:r>
              <a:rPr lang="en-US" dirty="0" err="1"/>
              <a:t>chú</a:t>
            </a:r>
            <a:r>
              <a:rPr lang="en-US" dirty="0"/>
              <a:t>:</a:t>
            </a:r>
          </a:p>
          <a:p>
            <a:r>
              <a:rPr lang="en-US" dirty="0"/>
              <a:t>- </a:t>
            </a:r>
            <a:r>
              <a:rPr lang="en-US" dirty="0" err="1"/>
              <a:t>Các</a:t>
            </a:r>
            <a:r>
              <a:rPr lang="en-US" dirty="0"/>
              <a:t> con </a:t>
            </a:r>
            <a:r>
              <a:rPr lang="en-US" dirty="0" err="1"/>
              <a:t>đang</a:t>
            </a:r>
            <a:r>
              <a:rPr lang="en-US" dirty="0"/>
              <a:t> </a:t>
            </a:r>
            <a:r>
              <a:rPr lang="en-US" dirty="0" err="1"/>
              <a:t>xem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ảnh</a:t>
            </a:r>
            <a:r>
              <a:rPr lang="en-US" dirty="0"/>
              <a:t> </a:t>
            </a:r>
            <a:r>
              <a:rPr lang="en-US" dirty="0" err="1"/>
              <a:t>gì</a:t>
            </a:r>
            <a:r>
              <a:rPr lang="en-US" dirty="0"/>
              <a:t>? (</a:t>
            </a:r>
            <a:r>
              <a:rPr lang="en-US" dirty="0" err="1"/>
              <a:t>Cờ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nước</a:t>
            </a:r>
            <a:r>
              <a:rPr lang="en-US" dirty="0"/>
              <a:t>)</a:t>
            </a:r>
          </a:p>
          <a:p>
            <a:r>
              <a:rPr lang="en-US" dirty="0"/>
              <a:t>- Con  </a:t>
            </a:r>
            <a:r>
              <a:rPr lang="en-US" dirty="0" err="1"/>
              <a:t>hãy</a:t>
            </a:r>
            <a:r>
              <a:rPr lang="en-US" dirty="0"/>
              <a:t> </a:t>
            </a:r>
            <a:r>
              <a:rPr lang="en-US" dirty="0" err="1"/>
              <a:t>chọn</a:t>
            </a:r>
            <a:r>
              <a:rPr lang="en-US" dirty="0"/>
              <a:t> ra </a:t>
            </a:r>
            <a:r>
              <a:rPr lang="en-US" dirty="0" err="1"/>
              <a:t>lá</a:t>
            </a:r>
            <a:r>
              <a:rPr lang="en-US" dirty="0"/>
              <a:t> </a:t>
            </a:r>
            <a:r>
              <a:rPr lang="en-US" dirty="0" err="1"/>
              <a:t>cờ</a:t>
            </a:r>
            <a:r>
              <a:rPr lang="en-US" dirty="0"/>
              <a:t> </a:t>
            </a:r>
            <a:r>
              <a:rPr lang="en-US" dirty="0" err="1"/>
              <a:t>Việt</a:t>
            </a:r>
            <a:r>
              <a:rPr lang="en-US" dirty="0"/>
              <a:t> Nam? (GV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trực</a:t>
            </a:r>
            <a:r>
              <a:rPr lang="en-US" dirty="0"/>
              <a:t> </a:t>
            </a:r>
            <a:r>
              <a:rPr lang="en-US" dirty="0" err="1"/>
              <a:t>tiếp</a:t>
            </a:r>
            <a:r>
              <a:rPr lang="en-US" dirty="0"/>
              <a:t>, </a:t>
            </a:r>
            <a:r>
              <a:rPr lang="en-US" dirty="0" err="1"/>
              <a:t>giới</a:t>
            </a:r>
            <a:r>
              <a:rPr lang="en-US" dirty="0"/>
              <a:t> </a:t>
            </a:r>
            <a:r>
              <a:rPr lang="en-US" dirty="0" err="1"/>
              <a:t>thiệu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lá</a:t>
            </a:r>
            <a:r>
              <a:rPr lang="en-US" dirty="0"/>
              <a:t> </a:t>
            </a:r>
            <a:r>
              <a:rPr lang="en-US" dirty="0" err="1"/>
              <a:t>cờ</a:t>
            </a:r>
            <a:r>
              <a:rPr lang="en-US" dirty="0"/>
              <a:t> </a:t>
            </a:r>
            <a:r>
              <a:rPr lang="en-US" dirty="0" err="1"/>
              <a:t>Việt</a:t>
            </a:r>
            <a:r>
              <a:rPr lang="en-US" dirty="0"/>
              <a:t> Nam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nội</a:t>
            </a:r>
            <a:r>
              <a:rPr lang="en-US" dirty="0"/>
              <a:t> dung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hát</a:t>
            </a:r>
            <a:r>
              <a:rPr lang="en-US" dirty="0"/>
              <a:t>)</a:t>
            </a:r>
          </a:p>
          <a:p>
            <a:pPr algn="ctr"/>
            <a:r>
              <a:rPr lang="en-US" b="1" i="1" dirty="0" err="1"/>
              <a:t>Thầy</a:t>
            </a:r>
            <a:r>
              <a:rPr lang="en-US" b="1" i="1" dirty="0"/>
              <a:t> </a:t>
            </a:r>
            <a:r>
              <a:rPr lang="en-US" b="1" i="1" dirty="0" err="1"/>
              <a:t>cô</a:t>
            </a:r>
            <a:r>
              <a:rPr lang="en-US" b="1" i="1" dirty="0"/>
              <a:t> </a:t>
            </a:r>
            <a:r>
              <a:rPr lang="en-US" b="1" i="1" dirty="0" err="1"/>
              <a:t>nhớ</a:t>
            </a:r>
            <a:r>
              <a:rPr lang="en-US" b="1" i="1" dirty="0"/>
              <a:t> </a:t>
            </a:r>
            <a:r>
              <a:rPr lang="en-US" b="1" i="1" dirty="0" err="1"/>
              <a:t>xóa</a:t>
            </a:r>
            <a:r>
              <a:rPr lang="en-US" b="1" i="1" dirty="0"/>
              <a:t> </a:t>
            </a:r>
            <a:r>
              <a:rPr lang="en-US" b="1" i="1" dirty="0" err="1"/>
              <a:t>phần</a:t>
            </a:r>
            <a:r>
              <a:rPr lang="en-US" b="1" i="1" dirty="0"/>
              <a:t> </a:t>
            </a:r>
            <a:r>
              <a:rPr lang="en-US" b="1" i="1" dirty="0" err="1"/>
              <a:t>ghi</a:t>
            </a:r>
            <a:r>
              <a:rPr lang="en-US" b="1" i="1" dirty="0"/>
              <a:t> </a:t>
            </a:r>
            <a:r>
              <a:rPr lang="en-US" b="1" i="1" dirty="0" err="1"/>
              <a:t>chú</a:t>
            </a:r>
            <a:r>
              <a:rPr lang="en-US" b="1" i="1" dirty="0"/>
              <a:t> </a:t>
            </a:r>
            <a:r>
              <a:rPr lang="en-US" b="1" i="1" dirty="0" err="1"/>
              <a:t>này</a:t>
            </a:r>
            <a:r>
              <a:rPr lang="en-US" b="1" i="1" dirty="0"/>
              <a:t> </a:t>
            </a:r>
            <a:r>
              <a:rPr lang="en-US" b="1" i="1" dirty="0" err="1"/>
              <a:t>và</a:t>
            </a:r>
            <a:r>
              <a:rPr lang="en-US" b="1" i="1" dirty="0"/>
              <a:t> </a:t>
            </a:r>
            <a:r>
              <a:rPr lang="en-US" b="1" i="1" dirty="0" err="1"/>
              <a:t>kéo</a:t>
            </a:r>
            <a:r>
              <a:rPr lang="en-US" b="1" i="1" dirty="0"/>
              <a:t> </a:t>
            </a:r>
            <a:r>
              <a:rPr lang="en-US" b="1" i="1" dirty="0" err="1"/>
              <a:t>ảnh</a:t>
            </a:r>
            <a:r>
              <a:rPr lang="en-US" b="1" i="1" dirty="0"/>
              <a:t> </a:t>
            </a:r>
            <a:r>
              <a:rPr lang="en-US" b="1" i="1" dirty="0" err="1"/>
              <a:t>cân</a:t>
            </a:r>
            <a:r>
              <a:rPr lang="en-US" b="1" i="1" dirty="0"/>
              <a:t> </a:t>
            </a:r>
            <a:r>
              <a:rPr lang="en-US" b="1" i="1" dirty="0" err="1"/>
              <a:t>đối</a:t>
            </a:r>
            <a:r>
              <a:rPr lang="en-US" b="1" i="1" dirty="0"/>
              <a:t> </a:t>
            </a:r>
            <a:r>
              <a:rPr lang="en-US" b="1" i="1" dirty="0" err="1"/>
              <a:t>với</a:t>
            </a:r>
            <a:r>
              <a:rPr lang="en-US" b="1" i="1" dirty="0"/>
              <a:t> slide </a:t>
            </a:r>
            <a:r>
              <a:rPr lang="en-US" b="1" i="1" dirty="0" err="1"/>
              <a:t>khi</a:t>
            </a:r>
            <a:r>
              <a:rPr lang="en-US" b="1" i="1" dirty="0"/>
              <a:t> </a:t>
            </a:r>
            <a:r>
              <a:rPr lang="en-US" b="1" i="1" dirty="0" err="1"/>
              <a:t>dạy</a:t>
            </a:r>
            <a:r>
              <a:rPr lang="en-US" b="1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9322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8F82-6D7B-4240-9DB6-4AEFE8EC9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6FEC85-8C6F-4D11-B125-D64BD208D0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Quốc kỳ Việt Nam – Wikipedia tiếng Việt">
            <a:extLst>
              <a:ext uri="{FF2B5EF4-FFF2-40B4-BE49-F238E27FC236}">
                <a16:creationId xmlns:a16="http://schemas.microsoft.com/office/drawing/2014/main" id="{3B511092-1EB7-40D7-9AD9-799F1EAD25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913" y="0"/>
            <a:ext cx="102901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9559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á cờ Việt Nam (Bài hát mẫu)">
            <a:hlinkClick r:id="" action="ppaction://media"/>
            <a:extLst>
              <a:ext uri="{FF2B5EF4-FFF2-40B4-BE49-F238E27FC236}">
                <a16:creationId xmlns:a16="http://schemas.microsoft.com/office/drawing/2014/main" id="{99854E2D-219F-4D02-976C-1AA016222A7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1998" y="129346"/>
            <a:ext cx="11568004" cy="5476322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43081A3-334F-46D8-9E60-D0F1E0F048BE}"/>
              </a:ext>
            </a:extLst>
          </p:cNvPr>
          <p:cNvSpPr txBox="1"/>
          <p:nvPr/>
        </p:nvSpPr>
        <p:spPr>
          <a:xfrm>
            <a:off x="3180522" y="6321287"/>
            <a:ext cx="53008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Nghe </a:t>
            </a:r>
            <a:r>
              <a:rPr lang="en-US" dirty="0" err="1"/>
              <a:t>hát</a:t>
            </a:r>
            <a:r>
              <a:rPr lang="en-US" dirty="0"/>
              <a:t> </a:t>
            </a:r>
            <a:r>
              <a:rPr lang="en-US" dirty="0" err="1"/>
              <a:t>mẫu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40249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017E3-6124-43AC-B469-8EDB323DE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258"/>
            <a:ext cx="10515600" cy="575779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LÁ CỜ VIỆT NAM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95FEA0-335D-47DF-983A-3B15AA13F1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4330" y="1825624"/>
            <a:ext cx="9339470" cy="33559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800" b="1" dirty="0" err="1"/>
              <a:t>Trông</a:t>
            </a:r>
            <a:r>
              <a:rPr lang="en-US" sz="4800" b="1" dirty="0"/>
              <a:t> </a:t>
            </a:r>
            <a:r>
              <a:rPr lang="en-US" sz="4800" b="1" dirty="0" err="1"/>
              <a:t>lá</a:t>
            </a:r>
            <a:r>
              <a:rPr lang="en-US" sz="4800" b="1" dirty="0"/>
              <a:t> </a:t>
            </a:r>
            <a:r>
              <a:rPr lang="en-US" sz="4800" b="1" dirty="0" err="1"/>
              <a:t>cờ</a:t>
            </a:r>
            <a:r>
              <a:rPr lang="en-US" sz="4800" b="1" dirty="0"/>
              <a:t> </a:t>
            </a:r>
            <a:r>
              <a:rPr lang="en-US" sz="4800" b="1" dirty="0" err="1"/>
              <a:t>phấp</a:t>
            </a:r>
            <a:r>
              <a:rPr lang="en-US" sz="4800" b="1" dirty="0"/>
              <a:t> </a:t>
            </a:r>
            <a:r>
              <a:rPr lang="en-US" sz="4800" b="1" dirty="0" err="1"/>
              <a:t>phới</a:t>
            </a:r>
            <a:r>
              <a:rPr lang="en-US" sz="4800" b="1" dirty="0"/>
              <a:t> </a:t>
            </a:r>
            <a:r>
              <a:rPr lang="en-US" sz="4800" b="1" dirty="0" err="1"/>
              <a:t>đẹp</a:t>
            </a:r>
            <a:r>
              <a:rPr lang="en-US" sz="4800" b="1" dirty="0"/>
              <a:t> </a:t>
            </a:r>
            <a:r>
              <a:rPr lang="en-US" sz="4800" b="1" dirty="0" err="1"/>
              <a:t>tươi</a:t>
            </a:r>
            <a:r>
              <a:rPr lang="en-US" sz="4800" b="1" dirty="0"/>
              <a:t>.</a:t>
            </a:r>
          </a:p>
          <a:p>
            <a:pPr marL="0" indent="0">
              <a:buNone/>
            </a:pPr>
            <a:r>
              <a:rPr lang="en-US" sz="4800" b="1" dirty="0" err="1"/>
              <a:t>Giữa</a:t>
            </a:r>
            <a:r>
              <a:rPr lang="en-US" sz="4800" b="1" dirty="0"/>
              <a:t> </a:t>
            </a:r>
            <a:r>
              <a:rPr lang="en-US" sz="4800" b="1" dirty="0" err="1"/>
              <a:t>nền</a:t>
            </a:r>
            <a:r>
              <a:rPr lang="en-US" sz="4800" b="1" dirty="0"/>
              <a:t> </a:t>
            </a:r>
            <a:r>
              <a:rPr lang="en-US" sz="4800" b="1" dirty="0" err="1"/>
              <a:t>đỏ</a:t>
            </a:r>
            <a:r>
              <a:rPr lang="en-US" sz="4800" b="1" dirty="0"/>
              <a:t> </a:t>
            </a:r>
            <a:r>
              <a:rPr lang="en-US" sz="4800" b="1" dirty="0" err="1"/>
              <a:t>có</a:t>
            </a:r>
            <a:r>
              <a:rPr lang="en-US" sz="4800" b="1" dirty="0"/>
              <a:t> </a:t>
            </a:r>
            <a:r>
              <a:rPr lang="en-US" sz="4800" b="1" dirty="0" err="1"/>
              <a:t>ngôi</a:t>
            </a:r>
            <a:r>
              <a:rPr lang="en-US" sz="4800" b="1" dirty="0"/>
              <a:t> </a:t>
            </a:r>
            <a:r>
              <a:rPr lang="en-US" sz="4800" b="1" dirty="0" err="1"/>
              <a:t>sao</a:t>
            </a:r>
            <a:r>
              <a:rPr lang="en-US" sz="4800" b="1" dirty="0"/>
              <a:t> </a:t>
            </a:r>
            <a:r>
              <a:rPr lang="en-US" sz="4800" b="1" dirty="0" err="1"/>
              <a:t>vàng</a:t>
            </a:r>
            <a:r>
              <a:rPr lang="en-US" sz="4800" b="1" dirty="0"/>
              <a:t>.</a:t>
            </a:r>
          </a:p>
          <a:p>
            <a:pPr marL="0" indent="0">
              <a:buNone/>
            </a:pPr>
            <a:r>
              <a:rPr lang="en-US" sz="4800" b="1" dirty="0"/>
              <a:t>Sao </a:t>
            </a:r>
            <a:r>
              <a:rPr lang="en-US" sz="4800" b="1" dirty="0" err="1"/>
              <a:t>năm</a:t>
            </a:r>
            <a:r>
              <a:rPr lang="en-US" sz="4800" b="1" dirty="0"/>
              <a:t> </a:t>
            </a:r>
            <a:r>
              <a:rPr lang="en-US" sz="4800" b="1" dirty="0" err="1"/>
              <a:t>cánh</a:t>
            </a:r>
            <a:r>
              <a:rPr lang="en-US" sz="4800" b="1" dirty="0"/>
              <a:t> </a:t>
            </a:r>
            <a:r>
              <a:rPr lang="en-US" sz="4800" b="1" dirty="0" err="1"/>
              <a:t>huy</a:t>
            </a:r>
            <a:r>
              <a:rPr lang="en-US" sz="4800" b="1" dirty="0"/>
              <a:t> </a:t>
            </a:r>
            <a:r>
              <a:rPr lang="en-US" sz="4800" b="1" dirty="0" err="1"/>
              <a:t>hoàng</a:t>
            </a:r>
            <a:r>
              <a:rPr lang="en-US" sz="4800" b="1" dirty="0"/>
              <a:t> </a:t>
            </a:r>
            <a:r>
              <a:rPr lang="en-US" sz="4800" b="1" dirty="0" err="1"/>
              <a:t>biết</a:t>
            </a:r>
            <a:r>
              <a:rPr lang="en-US" sz="4800" b="1" dirty="0"/>
              <a:t> bao.</a:t>
            </a:r>
          </a:p>
          <a:p>
            <a:pPr marL="0" indent="0">
              <a:buNone/>
            </a:pPr>
            <a:r>
              <a:rPr lang="en-US" sz="4800" b="1" dirty="0" err="1"/>
              <a:t>Đẹp</a:t>
            </a:r>
            <a:r>
              <a:rPr lang="en-US" sz="4800" b="1" dirty="0"/>
              <a:t> </a:t>
            </a:r>
            <a:r>
              <a:rPr lang="en-US" sz="4800" b="1" dirty="0" err="1"/>
              <a:t>vô</a:t>
            </a:r>
            <a:r>
              <a:rPr lang="en-US" sz="4800" b="1" dirty="0"/>
              <a:t> </a:t>
            </a:r>
            <a:r>
              <a:rPr lang="en-US" sz="4800" b="1" dirty="0" err="1"/>
              <a:t>cùng</a:t>
            </a:r>
            <a:r>
              <a:rPr lang="en-US" sz="4800" b="1" dirty="0"/>
              <a:t> </a:t>
            </a:r>
            <a:r>
              <a:rPr lang="en-US" sz="4800" b="1" dirty="0" err="1"/>
              <a:t>lá</a:t>
            </a:r>
            <a:r>
              <a:rPr lang="en-US" sz="4800" b="1" dirty="0"/>
              <a:t> </a:t>
            </a:r>
            <a:r>
              <a:rPr lang="en-US" sz="4800" b="1" dirty="0" err="1"/>
              <a:t>cờ</a:t>
            </a:r>
            <a:r>
              <a:rPr lang="en-US" sz="4800" b="1" dirty="0"/>
              <a:t> </a:t>
            </a:r>
            <a:r>
              <a:rPr lang="en-US" sz="4800" b="1" dirty="0" err="1"/>
              <a:t>Việt</a:t>
            </a:r>
            <a:r>
              <a:rPr lang="en-US" sz="4800" b="1" dirty="0"/>
              <a:t> Nam.</a:t>
            </a:r>
          </a:p>
          <a:p>
            <a:pPr marL="0" indent="0">
              <a:buNone/>
            </a:pPr>
            <a:endParaRPr lang="en-US" sz="4800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3F5507B-3982-4D36-B357-A31EF602231F}"/>
              </a:ext>
            </a:extLst>
          </p:cNvPr>
          <p:cNvSpPr txBox="1">
            <a:spLocks/>
          </p:cNvSpPr>
          <p:nvPr/>
        </p:nvSpPr>
        <p:spPr>
          <a:xfrm>
            <a:off x="0" y="535952"/>
            <a:ext cx="12195315" cy="5757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000" b="1" dirty="0" err="1"/>
              <a:t>Nhạc</a:t>
            </a:r>
            <a:r>
              <a:rPr lang="en-US" sz="2000" b="1" dirty="0"/>
              <a:t> </a:t>
            </a:r>
            <a:r>
              <a:rPr lang="en-US" sz="2000" b="1" dirty="0" err="1"/>
              <a:t>và</a:t>
            </a:r>
            <a:r>
              <a:rPr lang="en-US" sz="2000" b="1" dirty="0"/>
              <a:t> </a:t>
            </a:r>
            <a:r>
              <a:rPr lang="en-US" sz="2000" b="1" dirty="0" err="1"/>
              <a:t>lời</a:t>
            </a:r>
            <a:r>
              <a:rPr lang="en-US" sz="2000" b="1" dirty="0"/>
              <a:t>: </a:t>
            </a:r>
            <a:r>
              <a:rPr lang="en-US" sz="2000" b="1" dirty="0" err="1"/>
              <a:t>Lý</a:t>
            </a:r>
            <a:r>
              <a:rPr lang="en-US" sz="2000" b="1" dirty="0"/>
              <a:t> </a:t>
            </a:r>
            <a:r>
              <a:rPr lang="en-US" sz="2000" b="1" dirty="0" err="1"/>
              <a:t>Trọng</a:t>
            </a:r>
            <a:r>
              <a:rPr lang="en-US" sz="2000" b="1" dirty="0"/>
              <a:t> – </a:t>
            </a:r>
            <a:r>
              <a:rPr lang="en-US" sz="2000" b="1" dirty="0" err="1"/>
              <a:t>Đỗ</a:t>
            </a:r>
            <a:r>
              <a:rPr lang="en-US" sz="2000" b="1" dirty="0"/>
              <a:t> </a:t>
            </a:r>
            <a:r>
              <a:rPr lang="en-US" sz="2000" b="1" dirty="0" err="1"/>
              <a:t>Mạnh</a:t>
            </a:r>
            <a:r>
              <a:rPr lang="en-US" sz="2000" b="1" dirty="0"/>
              <a:t> </a:t>
            </a:r>
            <a:r>
              <a:rPr lang="en-US" sz="2000" b="1" dirty="0" err="1"/>
              <a:t>Thường</a:t>
            </a:r>
            <a:r>
              <a:rPr lang="en-US" sz="2000" b="1" dirty="0"/>
              <a:t> </a:t>
            </a:r>
          </a:p>
        </p:txBody>
      </p:sp>
      <p:sp>
        <p:nvSpPr>
          <p:cNvPr id="7" name="Heart 6">
            <a:hlinkClick r:id="rId2" action="ppaction://hlinksldjump"/>
            <a:extLst>
              <a:ext uri="{FF2B5EF4-FFF2-40B4-BE49-F238E27FC236}">
                <a16:creationId xmlns:a16="http://schemas.microsoft.com/office/drawing/2014/main" id="{E419B276-C288-4E09-AFB3-3B537168E928}"/>
              </a:ext>
            </a:extLst>
          </p:cNvPr>
          <p:cNvSpPr/>
          <p:nvPr/>
        </p:nvSpPr>
        <p:spPr>
          <a:xfrm>
            <a:off x="1881187" y="5572125"/>
            <a:ext cx="1176130" cy="1000125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CÂU 1</a:t>
            </a:r>
          </a:p>
        </p:txBody>
      </p:sp>
      <p:sp>
        <p:nvSpPr>
          <p:cNvPr id="9" name="Heart 8">
            <a:hlinkClick r:id="rId3" action="ppaction://hlinksldjump"/>
            <a:extLst>
              <a:ext uri="{FF2B5EF4-FFF2-40B4-BE49-F238E27FC236}">
                <a16:creationId xmlns:a16="http://schemas.microsoft.com/office/drawing/2014/main" id="{44EBA4BA-B6F1-4B33-B6FE-B021843FBA11}"/>
              </a:ext>
            </a:extLst>
          </p:cNvPr>
          <p:cNvSpPr/>
          <p:nvPr/>
        </p:nvSpPr>
        <p:spPr>
          <a:xfrm>
            <a:off x="3057317" y="5572124"/>
            <a:ext cx="1176130" cy="1000125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CÂU 2</a:t>
            </a:r>
          </a:p>
        </p:txBody>
      </p:sp>
      <p:sp>
        <p:nvSpPr>
          <p:cNvPr id="10" name="Heart 9">
            <a:hlinkClick r:id="rId4" action="ppaction://hlinksldjump"/>
            <a:extLst>
              <a:ext uri="{FF2B5EF4-FFF2-40B4-BE49-F238E27FC236}">
                <a16:creationId xmlns:a16="http://schemas.microsoft.com/office/drawing/2014/main" id="{B05AFB60-35C9-4EB2-87F8-415F99D1B9EF}"/>
              </a:ext>
            </a:extLst>
          </p:cNvPr>
          <p:cNvSpPr/>
          <p:nvPr/>
        </p:nvSpPr>
        <p:spPr>
          <a:xfrm>
            <a:off x="4233447" y="5572124"/>
            <a:ext cx="1176130" cy="1000125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CÂU 1+2</a:t>
            </a:r>
          </a:p>
        </p:txBody>
      </p:sp>
      <p:sp>
        <p:nvSpPr>
          <p:cNvPr id="11" name="Heart 10">
            <a:hlinkClick r:id="rId5" action="ppaction://hlinksldjump"/>
            <a:extLst>
              <a:ext uri="{FF2B5EF4-FFF2-40B4-BE49-F238E27FC236}">
                <a16:creationId xmlns:a16="http://schemas.microsoft.com/office/drawing/2014/main" id="{A96A1BFA-DD52-4528-96C9-FF977A132C30}"/>
              </a:ext>
            </a:extLst>
          </p:cNvPr>
          <p:cNvSpPr/>
          <p:nvPr/>
        </p:nvSpPr>
        <p:spPr>
          <a:xfrm>
            <a:off x="5409577" y="5572124"/>
            <a:ext cx="1176130" cy="1000125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CÂU 3</a:t>
            </a:r>
          </a:p>
        </p:txBody>
      </p:sp>
      <p:sp>
        <p:nvSpPr>
          <p:cNvPr id="12" name="Heart 11">
            <a:hlinkClick r:id="rId6" action="ppaction://hlinksldjump"/>
            <a:extLst>
              <a:ext uri="{FF2B5EF4-FFF2-40B4-BE49-F238E27FC236}">
                <a16:creationId xmlns:a16="http://schemas.microsoft.com/office/drawing/2014/main" id="{2AF1D065-5066-4E3F-82C3-AA6CEC1AF17B}"/>
              </a:ext>
            </a:extLst>
          </p:cNvPr>
          <p:cNvSpPr/>
          <p:nvPr/>
        </p:nvSpPr>
        <p:spPr>
          <a:xfrm>
            <a:off x="6585707" y="5572124"/>
            <a:ext cx="1176130" cy="1000125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CÂU 1+2+3</a:t>
            </a:r>
          </a:p>
        </p:txBody>
      </p:sp>
      <p:sp>
        <p:nvSpPr>
          <p:cNvPr id="13" name="Heart 12">
            <a:hlinkClick r:id="rId7" action="ppaction://hlinksldjump"/>
            <a:extLst>
              <a:ext uri="{FF2B5EF4-FFF2-40B4-BE49-F238E27FC236}">
                <a16:creationId xmlns:a16="http://schemas.microsoft.com/office/drawing/2014/main" id="{F8672988-987F-4E12-8CE5-061D9AEFDE81}"/>
              </a:ext>
            </a:extLst>
          </p:cNvPr>
          <p:cNvSpPr/>
          <p:nvPr/>
        </p:nvSpPr>
        <p:spPr>
          <a:xfrm>
            <a:off x="7761837" y="5572124"/>
            <a:ext cx="1176130" cy="1000125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CÂU 4</a:t>
            </a:r>
          </a:p>
        </p:txBody>
      </p:sp>
      <p:sp>
        <p:nvSpPr>
          <p:cNvPr id="14" name="Heart 13">
            <a:hlinkClick r:id="rId8" action="ppaction://hlinksldjump"/>
            <a:extLst>
              <a:ext uri="{FF2B5EF4-FFF2-40B4-BE49-F238E27FC236}">
                <a16:creationId xmlns:a16="http://schemas.microsoft.com/office/drawing/2014/main" id="{0BDCE581-3FA3-40C7-A93D-F0BBBD3E11A3}"/>
              </a:ext>
            </a:extLst>
          </p:cNvPr>
          <p:cNvSpPr/>
          <p:nvPr/>
        </p:nvSpPr>
        <p:spPr>
          <a:xfrm>
            <a:off x="8937967" y="5572124"/>
            <a:ext cx="1176130" cy="1000125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CẢ BÀI</a:t>
            </a:r>
          </a:p>
        </p:txBody>
      </p:sp>
      <p:sp>
        <p:nvSpPr>
          <p:cNvPr id="15" name="Arrow: Right 14">
            <a:hlinkClick r:id="rId9" action="ppaction://hlinksldjump"/>
            <a:extLst>
              <a:ext uri="{FF2B5EF4-FFF2-40B4-BE49-F238E27FC236}">
                <a16:creationId xmlns:a16="http://schemas.microsoft.com/office/drawing/2014/main" id="{A891E52C-5E0A-4257-AD60-28E431A9C842}"/>
              </a:ext>
            </a:extLst>
          </p:cNvPr>
          <p:cNvSpPr/>
          <p:nvPr/>
        </p:nvSpPr>
        <p:spPr>
          <a:xfrm>
            <a:off x="10901363" y="6143625"/>
            <a:ext cx="857250" cy="5757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6087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1D14803-5316-4093-9185-138BDA904DB5}"/>
              </a:ext>
            </a:extLst>
          </p:cNvPr>
          <p:cNvSpPr txBox="1">
            <a:spLocks/>
          </p:cNvSpPr>
          <p:nvPr/>
        </p:nvSpPr>
        <p:spPr>
          <a:xfrm>
            <a:off x="1985755" y="2754312"/>
            <a:ext cx="9339470" cy="8461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800" b="1" dirty="0" err="1"/>
              <a:t>Trông</a:t>
            </a:r>
            <a:r>
              <a:rPr lang="en-US" sz="4800" b="1" dirty="0"/>
              <a:t> </a:t>
            </a:r>
            <a:r>
              <a:rPr lang="en-US" sz="4800" b="1" dirty="0" err="1"/>
              <a:t>lá</a:t>
            </a:r>
            <a:r>
              <a:rPr lang="en-US" sz="4800" b="1" dirty="0"/>
              <a:t> </a:t>
            </a:r>
            <a:r>
              <a:rPr lang="en-US" sz="4800" b="1" dirty="0" err="1"/>
              <a:t>cờ</a:t>
            </a:r>
            <a:r>
              <a:rPr lang="en-US" sz="4800" b="1" dirty="0"/>
              <a:t> </a:t>
            </a:r>
            <a:r>
              <a:rPr lang="en-US" sz="4800" b="1" dirty="0" err="1"/>
              <a:t>phấp</a:t>
            </a:r>
            <a:r>
              <a:rPr lang="en-US" sz="4800" b="1" dirty="0"/>
              <a:t> </a:t>
            </a:r>
            <a:r>
              <a:rPr lang="en-US" sz="4800" b="1" dirty="0" err="1"/>
              <a:t>phới</a:t>
            </a:r>
            <a:r>
              <a:rPr lang="en-US" sz="4800" b="1" dirty="0"/>
              <a:t> </a:t>
            </a:r>
            <a:r>
              <a:rPr lang="en-US" sz="4800" b="1" dirty="0" err="1"/>
              <a:t>đẹp</a:t>
            </a:r>
            <a:r>
              <a:rPr lang="en-US" sz="4800" b="1" dirty="0"/>
              <a:t> </a:t>
            </a:r>
            <a:r>
              <a:rPr lang="en-US" sz="4800" b="1" dirty="0" err="1"/>
              <a:t>tươi</a:t>
            </a:r>
            <a:r>
              <a:rPr lang="en-US" sz="4800" b="1" dirty="0"/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4800" b="1" dirty="0"/>
          </a:p>
        </p:txBody>
      </p:sp>
      <p:pic>
        <p:nvPicPr>
          <p:cNvPr id="5" name="1">
            <a:hlinkClick r:id="" action="ppaction://media"/>
            <a:extLst>
              <a:ext uri="{FF2B5EF4-FFF2-40B4-BE49-F238E27FC236}">
                <a16:creationId xmlns:a16="http://schemas.microsoft.com/office/drawing/2014/main" id="{BFB18E7C-F6A2-44EE-B8D8-1664D151D4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824288"/>
            <a:ext cx="609600" cy="609600"/>
          </a:xfrm>
          <a:prstGeom prst="rect">
            <a:avLst/>
          </a:prstGeom>
        </p:spPr>
      </p:pic>
      <p:sp>
        <p:nvSpPr>
          <p:cNvPr id="6" name="Arrow: Left 5">
            <a:hlinkClick r:id="rId5" action="ppaction://hlinksldjump"/>
            <a:extLst>
              <a:ext uri="{FF2B5EF4-FFF2-40B4-BE49-F238E27FC236}">
                <a16:creationId xmlns:a16="http://schemas.microsoft.com/office/drawing/2014/main" id="{8B705536-031B-4751-93A2-DCE319511747}"/>
              </a:ext>
            </a:extLst>
          </p:cNvPr>
          <p:cNvSpPr/>
          <p:nvPr/>
        </p:nvSpPr>
        <p:spPr>
          <a:xfrm>
            <a:off x="10715625" y="6115050"/>
            <a:ext cx="800100" cy="52863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437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7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5CD7534-7616-4AF3-86C3-0271D89A5BC5}"/>
              </a:ext>
            </a:extLst>
          </p:cNvPr>
          <p:cNvSpPr txBox="1">
            <a:spLocks/>
          </p:cNvSpPr>
          <p:nvPr/>
        </p:nvSpPr>
        <p:spPr>
          <a:xfrm>
            <a:off x="2000042" y="2977355"/>
            <a:ext cx="9339470" cy="9032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800" b="1" dirty="0" err="1"/>
              <a:t>Giữa</a:t>
            </a:r>
            <a:r>
              <a:rPr lang="en-US" sz="4800" b="1" dirty="0"/>
              <a:t> </a:t>
            </a:r>
            <a:r>
              <a:rPr lang="en-US" sz="4800" b="1" dirty="0" err="1"/>
              <a:t>nền</a:t>
            </a:r>
            <a:r>
              <a:rPr lang="en-US" sz="4800" b="1" dirty="0"/>
              <a:t> </a:t>
            </a:r>
            <a:r>
              <a:rPr lang="en-US" sz="4800" b="1" dirty="0" err="1"/>
              <a:t>đỏ</a:t>
            </a:r>
            <a:r>
              <a:rPr lang="en-US" sz="4800" b="1" dirty="0"/>
              <a:t> </a:t>
            </a:r>
            <a:r>
              <a:rPr lang="en-US" sz="4800" b="1" dirty="0" err="1"/>
              <a:t>có</a:t>
            </a:r>
            <a:r>
              <a:rPr lang="en-US" sz="4800" b="1" dirty="0"/>
              <a:t> </a:t>
            </a:r>
            <a:r>
              <a:rPr lang="en-US" sz="4800" b="1" dirty="0" err="1"/>
              <a:t>ngôi</a:t>
            </a:r>
            <a:r>
              <a:rPr lang="en-US" sz="4800" b="1" dirty="0"/>
              <a:t> </a:t>
            </a:r>
            <a:r>
              <a:rPr lang="en-US" sz="4800" b="1" dirty="0" err="1"/>
              <a:t>sao</a:t>
            </a:r>
            <a:r>
              <a:rPr lang="en-US" sz="4800" b="1" dirty="0"/>
              <a:t> </a:t>
            </a:r>
            <a:r>
              <a:rPr lang="en-US" sz="4800" b="1" dirty="0" err="1"/>
              <a:t>vàng</a:t>
            </a:r>
            <a:r>
              <a:rPr lang="en-US" sz="4800" b="1" dirty="0"/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4800" b="1" dirty="0"/>
          </a:p>
        </p:txBody>
      </p:sp>
      <p:pic>
        <p:nvPicPr>
          <p:cNvPr id="5" name="2">
            <a:hlinkClick r:id="" action="ppaction://media"/>
            <a:extLst>
              <a:ext uri="{FF2B5EF4-FFF2-40B4-BE49-F238E27FC236}">
                <a16:creationId xmlns:a16="http://schemas.microsoft.com/office/drawing/2014/main" id="{ECFD0D20-E50C-4748-9766-CC3B8C8303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752850"/>
            <a:ext cx="609600" cy="609600"/>
          </a:xfrm>
          <a:prstGeom prst="rect">
            <a:avLst/>
          </a:prstGeom>
        </p:spPr>
      </p:pic>
      <p:sp>
        <p:nvSpPr>
          <p:cNvPr id="7" name="Arrow: Left 6">
            <a:hlinkClick r:id="rId5" action="ppaction://hlinksldjump"/>
            <a:extLst>
              <a:ext uri="{FF2B5EF4-FFF2-40B4-BE49-F238E27FC236}">
                <a16:creationId xmlns:a16="http://schemas.microsoft.com/office/drawing/2014/main" id="{8D120F58-92E4-4971-81D7-33453FED1376}"/>
              </a:ext>
            </a:extLst>
          </p:cNvPr>
          <p:cNvSpPr/>
          <p:nvPr/>
        </p:nvSpPr>
        <p:spPr>
          <a:xfrm>
            <a:off x="10715625" y="6115050"/>
            <a:ext cx="800100" cy="52863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463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6796B8F-C036-42AA-AA98-DA03DD874CAF}"/>
              </a:ext>
            </a:extLst>
          </p:cNvPr>
          <p:cNvSpPr txBox="1">
            <a:spLocks/>
          </p:cNvSpPr>
          <p:nvPr/>
        </p:nvSpPr>
        <p:spPr>
          <a:xfrm>
            <a:off x="1471402" y="2711451"/>
            <a:ext cx="9339470" cy="16033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800" b="1" dirty="0" err="1"/>
              <a:t>Trông</a:t>
            </a:r>
            <a:r>
              <a:rPr lang="en-US" sz="4800" b="1" dirty="0"/>
              <a:t> </a:t>
            </a:r>
            <a:r>
              <a:rPr lang="en-US" sz="4800" b="1" dirty="0" err="1"/>
              <a:t>lá</a:t>
            </a:r>
            <a:r>
              <a:rPr lang="en-US" sz="4800" b="1" dirty="0"/>
              <a:t> </a:t>
            </a:r>
            <a:r>
              <a:rPr lang="en-US" sz="4800" b="1" dirty="0" err="1"/>
              <a:t>cờ</a:t>
            </a:r>
            <a:r>
              <a:rPr lang="en-US" sz="4800" b="1" dirty="0"/>
              <a:t> </a:t>
            </a:r>
            <a:r>
              <a:rPr lang="en-US" sz="4800" b="1" dirty="0" err="1"/>
              <a:t>phấp</a:t>
            </a:r>
            <a:r>
              <a:rPr lang="en-US" sz="4800" b="1" dirty="0"/>
              <a:t> </a:t>
            </a:r>
            <a:r>
              <a:rPr lang="en-US" sz="4800" b="1" dirty="0" err="1"/>
              <a:t>phới</a:t>
            </a:r>
            <a:r>
              <a:rPr lang="en-US" sz="4800" b="1" dirty="0"/>
              <a:t> </a:t>
            </a:r>
            <a:r>
              <a:rPr lang="en-US" sz="4800" b="1" dirty="0" err="1"/>
              <a:t>đẹp</a:t>
            </a:r>
            <a:r>
              <a:rPr lang="en-US" sz="4800" b="1" dirty="0"/>
              <a:t> </a:t>
            </a:r>
            <a:r>
              <a:rPr lang="en-US" sz="4800" b="1" dirty="0" err="1"/>
              <a:t>tươi</a:t>
            </a:r>
            <a:r>
              <a:rPr lang="en-US" sz="4800" b="1" dirty="0"/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4800" b="1" dirty="0" err="1"/>
              <a:t>Giữa</a:t>
            </a:r>
            <a:r>
              <a:rPr lang="en-US" sz="4800" b="1" dirty="0"/>
              <a:t> </a:t>
            </a:r>
            <a:r>
              <a:rPr lang="en-US" sz="4800" b="1" dirty="0" err="1"/>
              <a:t>nền</a:t>
            </a:r>
            <a:r>
              <a:rPr lang="en-US" sz="4800" b="1" dirty="0"/>
              <a:t> </a:t>
            </a:r>
            <a:r>
              <a:rPr lang="en-US" sz="4800" b="1" dirty="0" err="1"/>
              <a:t>đỏ</a:t>
            </a:r>
            <a:r>
              <a:rPr lang="en-US" sz="4800" b="1" dirty="0"/>
              <a:t> </a:t>
            </a:r>
            <a:r>
              <a:rPr lang="en-US" sz="4800" b="1" dirty="0" err="1"/>
              <a:t>có</a:t>
            </a:r>
            <a:r>
              <a:rPr lang="en-US" sz="4800" b="1" dirty="0"/>
              <a:t> </a:t>
            </a:r>
            <a:r>
              <a:rPr lang="en-US" sz="4800" b="1" dirty="0" err="1"/>
              <a:t>ngôi</a:t>
            </a:r>
            <a:r>
              <a:rPr lang="en-US" sz="4800" b="1" dirty="0"/>
              <a:t> </a:t>
            </a:r>
            <a:r>
              <a:rPr lang="en-US" sz="4800" b="1" dirty="0" err="1"/>
              <a:t>sao</a:t>
            </a:r>
            <a:r>
              <a:rPr lang="en-US" sz="4800" b="1" dirty="0"/>
              <a:t> </a:t>
            </a:r>
            <a:r>
              <a:rPr lang="en-US" sz="4800" b="1" dirty="0" err="1"/>
              <a:t>vàng</a:t>
            </a:r>
            <a:r>
              <a:rPr lang="en-US" sz="4800" b="1" dirty="0"/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4800" b="1" dirty="0"/>
          </a:p>
        </p:txBody>
      </p:sp>
      <p:pic>
        <p:nvPicPr>
          <p:cNvPr id="5" name="C1+2">
            <a:hlinkClick r:id="" action="ppaction://media"/>
            <a:extLst>
              <a:ext uri="{FF2B5EF4-FFF2-40B4-BE49-F238E27FC236}">
                <a16:creationId xmlns:a16="http://schemas.microsoft.com/office/drawing/2014/main" id="{CA66F08D-9E3E-40AC-BE6A-416CA9E362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4281496"/>
            <a:ext cx="609600" cy="609600"/>
          </a:xfrm>
          <a:prstGeom prst="rect">
            <a:avLst/>
          </a:prstGeom>
        </p:spPr>
      </p:pic>
      <p:sp>
        <p:nvSpPr>
          <p:cNvPr id="7" name="Arrow: Left 6">
            <a:hlinkClick r:id="rId5" action="ppaction://hlinksldjump"/>
            <a:extLst>
              <a:ext uri="{FF2B5EF4-FFF2-40B4-BE49-F238E27FC236}">
                <a16:creationId xmlns:a16="http://schemas.microsoft.com/office/drawing/2014/main" id="{BA274805-6284-411F-83CB-34B21DF04EDA}"/>
              </a:ext>
            </a:extLst>
          </p:cNvPr>
          <p:cNvSpPr/>
          <p:nvPr/>
        </p:nvSpPr>
        <p:spPr>
          <a:xfrm>
            <a:off x="10715625" y="6115050"/>
            <a:ext cx="800100" cy="52863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397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396</Words>
  <Application>Microsoft Office PowerPoint</Application>
  <PresentationFormat>Widescreen</PresentationFormat>
  <Paragraphs>50</Paragraphs>
  <Slides>15</Slides>
  <Notes>0</Notes>
  <HiddenSlides>0</HiddenSlides>
  <MMClips>11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LÁ CỜ VIỆT NAM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LÁ CỜ VIỆT NAM</vt:lpstr>
      <vt:lpstr>HÁT KARAOKE: LÁ CỜ VIỆT NAM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ASUS</cp:lastModifiedBy>
  <cp:revision>16</cp:revision>
  <dcterms:created xsi:type="dcterms:W3CDTF">2020-08-11T21:22:33Z</dcterms:created>
  <dcterms:modified xsi:type="dcterms:W3CDTF">2020-08-23T16:35:31Z</dcterms:modified>
</cp:coreProperties>
</file>