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10" r:id="rId6"/>
  </p:sldMasterIdLst>
  <p:notesMasterIdLst>
    <p:notesMasterId r:id="rId25"/>
  </p:notesMasterIdLst>
  <p:sldIdLst>
    <p:sldId id="321" r:id="rId7"/>
    <p:sldId id="326" r:id="rId8"/>
    <p:sldId id="354" r:id="rId9"/>
    <p:sldId id="324" r:id="rId10"/>
    <p:sldId id="322" r:id="rId11"/>
    <p:sldId id="305" r:id="rId12"/>
    <p:sldId id="327" r:id="rId13"/>
    <p:sldId id="328" r:id="rId14"/>
    <p:sldId id="353" r:id="rId15"/>
    <p:sldId id="331" r:id="rId16"/>
    <p:sldId id="329" r:id="rId17"/>
    <p:sldId id="333" r:id="rId18"/>
    <p:sldId id="334" r:id="rId19"/>
    <p:sldId id="335" r:id="rId20"/>
    <p:sldId id="336" r:id="rId21"/>
    <p:sldId id="337" r:id="rId22"/>
    <p:sldId id="338" r:id="rId23"/>
    <p:sldId id="33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8">
          <p15:clr>
            <a:srgbClr val="A4A3A4"/>
          </p15:clr>
        </p15:guide>
        <p15:guide id="2" pos="38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5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6" y="36"/>
      </p:cViewPr>
      <p:guideLst>
        <p:guide orient="horz" pos="2088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2B3CE-4B46-473B-9C95-D0D84A13758B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EFB-C7C0-4BEC-BCFF-0419A0FF98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92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68FCB-338B-4AB5-93FD-BC280FEB1E90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35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900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9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7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1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1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2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71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71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7"/>
            <a:ext cx="9144000" cy="2387599"/>
          </a:xfrm>
        </p:spPr>
        <p:txBody>
          <a:bodyPr anchor="b"/>
          <a:lstStyle>
            <a:lvl1pPr algn="ctr">
              <a:defRPr sz="7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41"/>
            <a:ext cx="9144000" cy="1655763"/>
          </a:xfrm>
        </p:spPr>
        <p:txBody>
          <a:bodyPr/>
          <a:lstStyle>
            <a:lvl1pPr marL="0" indent="0" algn="ctr">
              <a:buNone/>
              <a:defRPr sz="3000"/>
            </a:lvl1pPr>
            <a:lvl2pPr marL="571500" indent="0" algn="ctr">
              <a:buNone/>
              <a:defRPr sz="2500"/>
            </a:lvl2pPr>
            <a:lvl3pPr marL="1143000" indent="0" algn="ctr">
              <a:buNone/>
              <a:defRPr sz="2200"/>
            </a:lvl3pPr>
            <a:lvl4pPr marL="1714500" indent="0" algn="ctr">
              <a:buNone/>
              <a:defRPr sz="2000"/>
            </a:lvl4pPr>
            <a:lvl5pPr marL="2286000" indent="0" algn="ctr">
              <a:buNone/>
              <a:defRPr sz="2000"/>
            </a:lvl5pPr>
            <a:lvl6pPr marL="2857500" indent="0" algn="ctr">
              <a:buNone/>
              <a:defRPr sz="2000"/>
            </a:lvl6pPr>
            <a:lvl7pPr marL="3429000" indent="0" algn="ctr">
              <a:buNone/>
              <a:defRPr sz="2000"/>
            </a:lvl7pPr>
            <a:lvl8pPr marL="3999865" indent="0" algn="ctr">
              <a:buNone/>
              <a:defRPr sz="2000"/>
            </a:lvl8pPr>
            <a:lvl9pPr marL="4571365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507A9-4D9E-49FE-9E5A-C6F024BF45C8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3A3FC-411F-4005-9664-93E0B612B0A7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3"/>
            <a:ext cx="10515600" cy="2852737"/>
          </a:xfrm>
        </p:spPr>
        <p:txBody>
          <a:bodyPr anchor="b"/>
          <a:lstStyle>
            <a:lvl1pPr>
              <a:defRPr sz="7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8"/>
          </a:xfrm>
        </p:spPr>
        <p:txBody>
          <a:bodyPr/>
          <a:lstStyle>
            <a:lvl1pPr marL="0" indent="0">
              <a:buNone/>
              <a:defRPr sz="3000"/>
            </a:lvl1pPr>
            <a:lvl2pPr marL="571500" indent="0">
              <a:buNone/>
              <a:defRPr sz="2500"/>
            </a:lvl2pPr>
            <a:lvl3pPr marL="1143000" indent="0">
              <a:buNone/>
              <a:defRPr sz="2200"/>
            </a:lvl3pPr>
            <a:lvl4pPr marL="1714500" indent="0">
              <a:buNone/>
              <a:defRPr sz="2000"/>
            </a:lvl4pPr>
            <a:lvl5pPr marL="2286000" indent="0">
              <a:buNone/>
              <a:defRPr sz="2000"/>
            </a:lvl5pPr>
            <a:lvl6pPr marL="2857500" indent="0">
              <a:buNone/>
              <a:defRPr sz="2000"/>
            </a:lvl6pPr>
            <a:lvl7pPr marL="3429000" indent="0">
              <a:buNone/>
              <a:defRPr sz="2000"/>
            </a:lvl7pPr>
            <a:lvl8pPr marL="3999865" indent="0">
              <a:buNone/>
              <a:defRPr sz="2000"/>
            </a:lvl8pPr>
            <a:lvl9pPr marL="4571365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C2280-E5B6-4BEF-BB17-AFA46D3E56B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A4A23-50FB-445D-8CB9-96A0384F1899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365126"/>
            <a:ext cx="10515600" cy="1325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23" y="1681163"/>
            <a:ext cx="5158316" cy="82391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500" indent="0">
              <a:buNone/>
              <a:defRPr sz="2500" b="1"/>
            </a:lvl2pPr>
            <a:lvl3pPr marL="1143000" indent="0">
              <a:buNone/>
              <a:defRPr sz="2200" b="1"/>
            </a:lvl3pPr>
            <a:lvl4pPr marL="1714500" indent="0">
              <a:buNone/>
              <a:defRPr sz="2000" b="1"/>
            </a:lvl4pPr>
            <a:lvl5pPr marL="2286000" indent="0">
              <a:buNone/>
              <a:defRPr sz="2000" b="1"/>
            </a:lvl5pPr>
            <a:lvl6pPr marL="2857500" indent="0">
              <a:buNone/>
              <a:defRPr sz="2000" b="1"/>
            </a:lvl6pPr>
            <a:lvl7pPr marL="3429000" indent="0">
              <a:buNone/>
              <a:defRPr sz="2000" b="1"/>
            </a:lvl7pPr>
            <a:lvl8pPr marL="3999865" indent="0">
              <a:buNone/>
              <a:defRPr sz="2000" b="1"/>
            </a:lvl8pPr>
            <a:lvl9pPr marL="4571365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23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1500" indent="0">
              <a:buNone/>
              <a:defRPr sz="2500" b="1"/>
            </a:lvl2pPr>
            <a:lvl3pPr marL="1143000" indent="0">
              <a:buNone/>
              <a:defRPr sz="2200" b="1"/>
            </a:lvl3pPr>
            <a:lvl4pPr marL="1714500" indent="0">
              <a:buNone/>
              <a:defRPr sz="2000" b="1"/>
            </a:lvl4pPr>
            <a:lvl5pPr marL="2286000" indent="0">
              <a:buNone/>
              <a:defRPr sz="2000" b="1"/>
            </a:lvl5pPr>
            <a:lvl6pPr marL="2857500" indent="0">
              <a:buNone/>
              <a:defRPr sz="2000" b="1"/>
            </a:lvl6pPr>
            <a:lvl7pPr marL="3429000" indent="0">
              <a:buNone/>
              <a:defRPr sz="2000" b="1"/>
            </a:lvl7pPr>
            <a:lvl8pPr marL="3999865" indent="0">
              <a:buNone/>
              <a:defRPr sz="2000" b="1"/>
            </a:lvl8pPr>
            <a:lvl9pPr marL="4571365" indent="0">
              <a:buNone/>
              <a:defRPr sz="2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BAAF6-2568-4A33-9EAF-2916344CFD4D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5BF7B-9D52-457A-8B12-AB76266A39BA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98EE-F4F6-488F-99DB-BE8F6CC23B07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1" y="457199"/>
            <a:ext cx="3932767" cy="16002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6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1" y="2057403"/>
            <a:ext cx="3932767" cy="3811588"/>
          </a:xfrm>
        </p:spPr>
        <p:txBody>
          <a:bodyPr/>
          <a:lstStyle>
            <a:lvl1pPr marL="0" indent="0">
              <a:buNone/>
              <a:defRPr sz="2000"/>
            </a:lvl1pPr>
            <a:lvl2pPr marL="571500" indent="0">
              <a:buNone/>
              <a:defRPr sz="1700"/>
            </a:lvl2pPr>
            <a:lvl3pPr marL="1143000" indent="0">
              <a:buNone/>
              <a:defRPr sz="1500"/>
            </a:lvl3pPr>
            <a:lvl4pPr marL="1714500" indent="0">
              <a:buNone/>
              <a:defRPr sz="1200"/>
            </a:lvl4pPr>
            <a:lvl5pPr marL="2286000" indent="0">
              <a:buNone/>
              <a:defRPr sz="1200"/>
            </a:lvl5pPr>
            <a:lvl6pPr marL="2857500" indent="0">
              <a:buNone/>
              <a:defRPr sz="1200"/>
            </a:lvl6pPr>
            <a:lvl7pPr marL="3429000" indent="0">
              <a:buNone/>
              <a:defRPr sz="1200"/>
            </a:lvl7pPr>
            <a:lvl8pPr marL="3999865" indent="0">
              <a:buNone/>
              <a:defRPr sz="1200"/>
            </a:lvl8pPr>
            <a:lvl9pPr marL="457136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890B2-7B80-449E-800C-863E995A336B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1" y="457199"/>
            <a:ext cx="3932767" cy="1600200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6"/>
          </a:xfrm>
        </p:spPr>
        <p:txBody>
          <a:bodyPr/>
          <a:lstStyle>
            <a:lvl1pPr marL="0" indent="0">
              <a:buNone/>
              <a:defRPr sz="4000"/>
            </a:lvl1pPr>
            <a:lvl2pPr marL="571500" indent="0">
              <a:buNone/>
              <a:defRPr sz="3500"/>
            </a:lvl2pPr>
            <a:lvl3pPr marL="1143000" indent="0">
              <a:buNone/>
              <a:defRPr sz="3000"/>
            </a:lvl3pPr>
            <a:lvl4pPr marL="1714500" indent="0">
              <a:buNone/>
              <a:defRPr sz="2500"/>
            </a:lvl4pPr>
            <a:lvl5pPr marL="2286000" indent="0">
              <a:buNone/>
              <a:defRPr sz="2500"/>
            </a:lvl5pPr>
            <a:lvl6pPr marL="2857500" indent="0">
              <a:buNone/>
              <a:defRPr sz="2500"/>
            </a:lvl6pPr>
            <a:lvl7pPr marL="3429000" indent="0">
              <a:buNone/>
              <a:defRPr sz="2500"/>
            </a:lvl7pPr>
            <a:lvl8pPr marL="3999865" indent="0">
              <a:buNone/>
              <a:defRPr sz="2500"/>
            </a:lvl8pPr>
            <a:lvl9pPr marL="4571365" indent="0">
              <a:buNone/>
              <a:defRPr sz="2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1" y="2057403"/>
            <a:ext cx="3932767" cy="3811588"/>
          </a:xfrm>
        </p:spPr>
        <p:txBody>
          <a:bodyPr/>
          <a:lstStyle>
            <a:lvl1pPr marL="0" indent="0">
              <a:buNone/>
              <a:defRPr sz="2000"/>
            </a:lvl1pPr>
            <a:lvl2pPr marL="571500" indent="0">
              <a:buNone/>
              <a:defRPr sz="1700"/>
            </a:lvl2pPr>
            <a:lvl3pPr marL="1143000" indent="0">
              <a:buNone/>
              <a:defRPr sz="1500"/>
            </a:lvl3pPr>
            <a:lvl4pPr marL="1714500" indent="0">
              <a:buNone/>
              <a:defRPr sz="1200"/>
            </a:lvl4pPr>
            <a:lvl5pPr marL="2286000" indent="0">
              <a:buNone/>
              <a:defRPr sz="1200"/>
            </a:lvl5pPr>
            <a:lvl6pPr marL="2857500" indent="0">
              <a:buNone/>
              <a:defRPr sz="1200"/>
            </a:lvl6pPr>
            <a:lvl7pPr marL="3429000" indent="0">
              <a:buNone/>
              <a:defRPr sz="1200"/>
            </a:lvl7pPr>
            <a:lvl8pPr marL="3999865" indent="0">
              <a:buNone/>
              <a:defRPr sz="1200"/>
            </a:lvl8pPr>
            <a:lvl9pPr marL="457136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BAC22-E2F5-4635-8FB8-FF9BDDD6F10C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F0A9C-EE68-41EE-8E94-FD48178437F3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39"/>
            <a:ext cx="2743200" cy="58515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6DE01-5E40-4665-8BFE-2BE7887DF40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A82D2-1262-441B-895D-9F236F76CDA4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3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92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ED02D-BEA0-4FDB-B0D3-99BCE883DF02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803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803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9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9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9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42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DDFA7-A8A6-4A1B-B975-B415B4AE7F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42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42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115F5-555F-4513-A9A1-BE0F9A852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307" y="274638"/>
            <a:ext cx="1097138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4291" tIns="57145" rIns="114291" bIns="5714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0307" y="1600204"/>
            <a:ext cx="1097138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4291" tIns="57145" rIns="114291" bIns="5714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0307" y="6245225"/>
            <a:ext cx="2843389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/>
          <a:lstStyle>
            <a:lvl1pPr algn="l" eaLnBrk="1" hangingPunct="1">
              <a:defRPr sz="17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307" y="6245225"/>
            <a:ext cx="3859389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/>
          <a:lstStyle>
            <a:lvl1pPr algn="ctr" eaLnBrk="1" hangingPunct="1">
              <a:defRPr sz="17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8307" y="6245225"/>
            <a:ext cx="2843389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91" tIns="57145" rIns="114291" bIns="57145" numCol="1" anchor="t" anchorCtr="0" compatLnSpc="1"/>
          <a:lstStyle>
            <a:lvl1pPr algn="r" eaLnBrk="1" hangingPunct="1">
              <a:defRPr sz="1700" smtClean="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70FB28-C0E2-479B-8452-04007B2524FB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65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76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55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5pPr>
      <a:lvl6pPr marL="571500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6pPr>
      <a:lvl7pPr marL="1143000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7pPr>
      <a:lvl8pPr marL="1714500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8pPr>
      <a:lvl9pPr marL="2286000" algn="ctr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427355" indent="-427355" algn="l" rtl="0" eaLnBrk="0" fontAlgn="base" hangingPunct="0">
        <a:spcBef>
          <a:spcPct val="20000"/>
        </a:spcBef>
        <a:spcAft>
          <a:spcPct val="0"/>
        </a:spcAft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27100" indent="-355600" algn="l" rtl="0" eaLnBrk="0" fontAlgn="base" hangingPunct="0">
        <a:spcBef>
          <a:spcPct val="20000"/>
        </a:spcBef>
        <a:spcAft>
          <a:spcPct val="0"/>
        </a:spcAft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27480" indent="-284480" algn="l" rtl="0" eaLnBrk="0" fontAlgn="base" hangingPunct="0">
        <a:spcBef>
          <a:spcPct val="20000"/>
        </a:spcBef>
        <a:spcAft>
          <a:spcPct val="0"/>
        </a:spcAft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98980" indent="-284480" algn="l" rtl="0" eaLnBrk="0" fontAlgn="base" hangingPunct="0">
        <a:spcBef>
          <a:spcPct val="20000"/>
        </a:spcBef>
        <a:spcAft>
          <a:spcPct val="0"/>
        </a:spcAft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70480" indent="-284480" algn="l" rtl="0" eaLnBrk="0" fontAlgn="base" hangingPunct="0">
        <a:spcBef>
          <a:spcPct val="20000"/>
        </a:spcBef>
        <a:spcAft>
          <a:spcPct val="0"/>
        </a:spcAft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432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714750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4285615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857115" indent="-285750" algn="l" defTabSz="1143000" rtl="0" eaLnBrk="1" latinLnBrk="0" hangingPunct="1">
        <a:lnSpc>
          <a:spcPct val="90000"/>
        </a:lnSpc>
        <a:spcBef>
          <a:spcPts val="625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300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71500" algn="l" defTabSz="114300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algn="l" defTabSz="114300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algn="l" defTabSz="114300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algn="l" defTabSz="114300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57500" algn="l" defTabSz="114300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429000" algn="l" defTabSz="114300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99865" algn="l" defTabSz="114300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71365" algn="l" defTabSz="114300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/>
              <a:t>8/10/2024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59.xml"/><Relationship Id="rId7" Type="http://schemas.openxmlformats.org/officeDocument/2006/relationships/image" Target="../media/image21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6.mp3"/><Relationship Id="rId7" Type="http://schemas.openxmlformats.org/officeDocument/2006/relationships/image" Target="../media/image22.png"/><Relationship Id="rId2" Type="http://schemas.microsoft.com/office/2007/relationships/media" Target="../media/media6.mp3"/><Relationship Id="rId1" Type="http://schemas.openxmlformats.org/officeDocument/2006/relationships/tags" Target="../tags/tag1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6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1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11" name="Rectangle 8"/>
          <p:cNvSpPr/>
          <p:nvPr/>
        </p:nvSpPr>
        <p:spPr>
          <a:xfrm>
            <a:off x="2664512" y="2232367"/>
            <a:ext cx="7630160" cy="922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kern="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ÂM NHẠC LỚP 1 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61" y="2007909"/>
            <a:ext cx="6889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400000">
            <a:off x="-418465" y="4060825"/>
            <a:ext cx="2044700" cy="1697355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0769" b="25384"/>
          <a:stretch>
            <a:fillRect/>
          </a:stretch>
        </p:blipFill>
        <p:spPr>
          <a:xfrm>
            <a:off x="-158115" y="5258435"/>
            <a:ext cx="1867535" cy="15995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 amt="58000"/>
          </a:blip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AN DOG MAU-GO DEM MAU LY CAY X 00_00_03-00_00_33 00_00_02-00_00_30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9085" y="896293"/>
            <a:ext cx="11593195" cy="5724217"/>
          </a:xfrm>
          <a:prstGeom prst="rect">
            <a:avLst/>
          </a:prstGeom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0C4A660E-D7BC-E64C-3718-17F8B036A168}"/>
              </a:ext>
            </a:extLst>
          </p:cNvPr>
          <p:cNvSpPr/>
          <p:nvPr/>
        </p:nvSpPr>
        <p:spPr>
          <a:xfrm>
            <a:off x="1381049" y="-125774"/>
            <a:ext cx="7865745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0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HÁT KẾT HỢP VẬN ĐỘNG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istrator\Desktop\logo-sachcanhdieu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27" y="0"/>
            <a:ext cx="683661" cy="86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880" y="5514105"/>
            <a:ext cx="246057" cy="197266"/>
          </a:xfrm>
          <a:prstGeom prst="rect">
            <a:avLst/>
          </a:prstGeom>
        </p:spPr>
      </p:pic>
      <p:sp>
        <p:nvSpPr>
          <p:cNvPr id="5" name="Rectangle 3"/>
          <p:cNvSpPr/>
          <p:nvPr/>
        </p:nvSpPr>
        <p:spPr>
          <a:xfrm>
            <a:off x="1642745" y="318770"/>
            <a:ext cx="654875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Hãy lắng nghe bản nhạc và tưởng tượng xem loài vật nào được miêu tả trong bản nhạc nhé!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0905" y="2435860"/>
            <a:ext cx="2790190" cy="1986280"/>
          </a:xfrm>
          <a:prstGeom prst="rect">
            <a:avLst/>
          </a:prstGeom>
        </p:spPr>
      </p:pic>
      <p:pic>
        <p:nvPicPr>
          <p:cNvPr id="2" name="Piano- “Flight Of The Bumblebee” - Chuyến bay của chú ong vàng - Bao Nam (age 9)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90188" y="1634807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0" showWhenStopped="0">
                <p:cTn id="18" repeatCount="indefinite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istrator\Desktop\unnamed.png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0000" flipH="1">
            <a:off x="-275590" y="2400300"/>
            <a:ext cx="3801745" cy="452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"/>
          <p:cNvSpPr/>
          <p:nvPr/>
        </p:nvSpPr>
        <p:spPr>
          <a:xfrm>
            <a:off x="2074985" y="359725"/>
            <a:ext cx="57307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Hs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nghe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bản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nhạc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để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đoán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chú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ong</a:t>
            </a:r>
            <a:r>
              <a:rPr lang="en-US" altLang="vi-VN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altLang="vi-VN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đang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bay nhanh hay bay </a:t>
            </a:r>
            <a:r>
              <a:rPr lang="vi-VN" sz="2800" dirty="0" err="1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chậm</a:t>
            </a:r>
            <a:r>
              <a:rPr lang="vi-VN" sz="2800" dirty="0">
                <a:solidFill>
                  <a:prstClr val="black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?</a:t>
            </a:r>
            <a:endParaRPr lang="en-US" sz="2800" dirty="0">
              <a:solidFill>
                <a:prstClr val="black"/>
              </a:solidFill>
              <a:latin typeface="Times New Roman" panose="020206030504050203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1" name="Rectangle 5"/>
          <p:cNvSpPr/>
          <p:nvPr/>
        </p:nvSpPr>
        <p:spPr>
          <a:xfrm>
            <a:off x="3830320" y="4281805"/>
            <a:ext cx="660844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spcAft>
                <a:spcPts val="0"/>
              </a:spcAft>
            </a:pPr>
            <a:r>
              <a:rPr lang="vi-VN" sz="2800" i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Theo các em, bản nhạc tên là</a:t>
            </a:r>
            <a:r>
              <a:rPr lang="vi-VN" sz="2800" i="1" spc="-35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vi-VN" sz="2800" i="1"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gì? </a:t>
            </a:r>
            <a:endParaRPr lang="en-US" sz="2800">
              <a:effectLst/>
              <a:latin typeface="Times New Roman" panose="020206030504050203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3209290" y="3244850"/>
            <a:ext cx="722947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457200">
              <a:spcAft>
                <a:spcPts val="0"/>
              </a:spcAft>
            </a:pPr>
            <a:r>
              <a:rPr lang="vi-VN" sz="2800" i="1">
                <a:latin typeface="Times New Roman" panose="02020603050405020304"/>
                <a:ea typeface="Calibri" panose="020F0502020204030204"/>
                <a:cs typeface="Times New Roman" panose="02020603050405020304"/>
                <a:sym typeface="+mn-ea"/>
              </a:rPr>
              <a:t>Các em nghe thấy âm thanh của nhạc cụ nào?</a:t>
            </a:r>
            <a:endParaRPr lang="en-GB" altLang="en-US" sz="280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438765" y="90805"/>
            <a:ext cx="1687195" cy="2197100"/>
          </a:xfrm>
          <a:prstGeom prst="rect">
            <a:avLst/>
          </a:prstGeom>
        </p:spPr>
      </p:pic>
      <p:pic>
        <p:nvPicPr>
          <p:cNvPr id="2" name="Piano- “Flight Of The Bumblebee” - Chuyến bay của chú ong vàng - Bao Nam (age 9)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06835" y="90805"/>
            <a:ext cx="619125" cy="619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4" dur="79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  <p:bldP spid="8" grpId="1"/>
      <p:bldP spid="11" grpId="0"/>
      <p:bldP spid="1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 amt="29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Flight of the Bumblebee Animated in Color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52650" y="125975"/>
            <a:ext cx="7886700" cy="732155"/>
          </a:xfrm>
        </p:spPr>
        <p:txBody>
          <a:bodyPr>
            <a:normAutofit/>
          </a:bodyPr>
          <a:lstStyle/>
          <a:p>
            <a:pPr algn="ctr"/>
            <a:r>
              <a:rPr lang="en-US" b="1"/>
              <a:t>Xem video nghe nhạc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ua SALTAN- Chuyến bay của chú ong vàng (ÂN 1 -cánh diều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C MAU M 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79259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70403" y="111175"/>
            <a:ext cx="536167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0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3. ĐỌC NHẠC</a:t>
            </a:r>
            <a:endParaRPr lang="en-US" sz="4000">
              <a:solidFill>
                <a:srgbClr val="002060"/>
              </a:solidFill>
              <a:latin typeface="Times New Roman" panose="02020603050405020304"/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AC NEN DOC NHAC MI SO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77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635" y="635"/>
            <a:ext cx="12103100" cy="6857365"/>
            <a:chOff x="1223889" y="407962"/>
            <a:chExt cx="9608234" cy="5769795"/>
          </a:xfrm>
        </p:grpSpPr>
        <p:grpSp>
          <p:nvGrpSpPr>
            <p:cNvPr id="10" name="Group 9"/>
            <p:cNvGrpSpPr/>
            <p:nvPr/>
          </p:nvGrpSpPr>
          <p:grpSpPr>
            <a:xfrm>
              <a:off x="1223889" y="407962"/>
              <a:ext cx="9608234" cy="5769795"/>
              <a:chOff x="1223889" y="407962"/>
              <a:chExt cx="9608234" cy="5769795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3"/>
              <a:srcRect l="24462" t="21319" r="26269" b="26056"/>
              <a:stretch>
                <a:fillRect/>
              </a:stretch>
            </p:blipFill>
            <p:spPr>
              <a:xfrm>
                <a:off x="1223889" y="407962"/>
                <a:ext cx="9608234" cy="5769795"/>
              </a:xfrm>
              <a:prstGeom prst="rect">
                <a:avLst/>
              </a:prstGeom>
            </p:spPr>
          </p:pic>
          <p:sp>
            <p:nvSpPr>
              <p:cNvPr id="7" name="Rectangle 6"/>
              <p:cNvSpPr/>
              <p:nvPr/>
            </p:nvSpPr>
            <p:spPr>
              <a:xfrm>
                <a:off x="6922090" y="4009292"/>
                <a:ext cx="3516138" cy="21684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6922090" y="2037701"/>
                <a:ext cx="3516138" cy="21684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6461" y="2153589"/>
              <a:ext cx="2897939" cy="160842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901" y="4404794"/>
              <a:ext cx="2897940" cy="1328812"/>
            </a:xfrm>
            <a:prstGeom prst="rect">
              <a:avLst/>
            </a:prstGeom>
          </p:spPr>
        </p:pic>
      </p:grpSp>
      <p:cxnSp>
        <p:nvCxnSpPr>
          <p:cNvPr id="13" name="Straight Arrow Connector 12"/>
          <p:cNvCxnSpPr/>
          <p:nvPr/>
        </p:nvCxnSpPr>
        <p:spPr>
          <a:xfrm>
            <a:off x="4905376" y="2957802"/>
            <a:ext cx="1924051" cy="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905375" y="5463729"/>
            <a:ext cx="1981200" cy="0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33000" t="20499" r="37346" b="60163"/>
          <a:stretch>
            <a:fillRect/>
          </a:stretch>
        </p:blipFill>
        <p:spPr>
          <a:xfrm>
            <a:off x="9367366" y="67872"/>
            <a:ext cx="2627784" cy="1481325"/>
          </a:xfrm>
          <a:prstGeom prst="rect">
            <a:avLst/>
          </a:prstGeom>
        </p:spPr>
      </p:pic>
      <p:pic>
        <p:nvPicPr>
          <p:cNvPr id="2" name="bensound-cute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4985" y="596011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941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s 1"/>
          <p:cNvSpPr/>
          <p:nvPr/>
        </p:nvSpPr>
        <p:spPr>
          <a:xfrm>
            <a:off x="3731578" y="769620"/>
            <a:ext cx="2913380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3" name="Rectangles 2"/>
          <p:cNvSpPr/>
          <p:nvPr/>
        </p:nvSpPr>
        <p:spPr>
          <a:xfrm>
            <a:off x="2533534" y="1794510"/>
            <a:ext cx="5309467" cy="769441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GB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CHICKEN DANCE</a:t>
            </a:r>
            <a:endParaRPr lang="en-US" altLang="en-GB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vaorunghoa - Cả bài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27815" y="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8" dur="83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icken Dan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8425"/>
            <a:ext cx="12290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9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7862" y="26"/>
            <a:ext cx="51845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b="1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vùng Nam Bộ này em liên tưởng đến bài hát nào đã học?</a:t>
            </a:r>
            <a:endParaRPr lang="en-US" sz="24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635" y="635"/>
            <a:ext cx="12192635" cy="6857365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885508" y="1238250"/>
            <a:ext cx="8409940" cy="13836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4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Lý cây xanh</a:t>
            </a:r>
            <a:r>
              <a:rPr lang="en-US" altLang="en-GB" sz="40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GB" sz="40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Dân ca Nam Bộ</a:t>
            </a:r>
          </a:p>
        </p:txBody>
      </p:sp>
      <p:sp>
        <p:nvSpPr>
          <p:cNvPr id="5" name="Rectangles 4"/>
          <p:cNvSpPr/>
          <p:nvPr/>
        </p:nvSpPr>
        <p:spPr>
          <a:xfrm>
            <a:off x="1813243" y="3210560"/>
            <a:ext cx="8741410" cy="107632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en-GB" sz="3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 giúp các em thể hiện và trình diễn bài tốt hơn </a:t>
            </a:r>
          </a:p>
          <a:p>
            <a:pPr algn="ctr"/>
            <a:r>
              <a:rPr lang="en-US" altLang="en-GB" sz="3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chúng ta sẽ cùng vào bài học ngày hôm nay  nhé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í cây xanh (Bài hát mẫu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52174" y="-953874"/>
            <a:ext cx="12744174" cy="10773735"/>
          </a:xfrm>
        </p:spPr>
      </p:pic>
      <p:pic>
        <p:nvPicPr>
          <p:cNvPr id="2" name="LI CAY XAH BEAT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5149" y="469468"/>
            <a:ext cx="8128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6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58458" y="-99392"/>
            <a:ext cx="1475084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TIẾT 5</a:t>
            </a:r>
          </a:p>
        </p:txBody>
      </p:sp>
      <p:sp>
        <p:nvSpPr>
          <p:cNvPr id="7" name="Rectangle 6"/>
          <p:cNvSpPr/>
          <p:nvPr/>
        </p:nvSpPr>
        <p:spPr>
          <a:xfrm>
            <a:off x="2855640" y="548247"/>
            <a:ext cx="7164288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0">
              <a:lnSpc>
                <a:spcPct val="150000"/>
              </a:lnSpc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- ÔN TẬP BÀI HÁT: LÝ CÂY XANH</a:t>
            </a:r>
            <a:endParaRPr lang="en-US" sz="2000" dirty="0">
              <a:solidFill>
                <a:srgbClr val="002060"/>
              </a:solidFill>
              <a:latin typeface="Times New Roman" panose="020206030504050203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3056" y="1102245"/>
            <a:ext cx="9324528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0">
              <a:lnSpc>
                <a:spcPct val="150000"/>
              </a:lnSpc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- NGHE NHẠC: CHUYẾN BAY CỦA CHÚ ONG VÀNG</a:t>
            </a:r>
            <a:endParaRPr lang="en-US" sz="2000" dirty="0">
              <a:solidFill>
                <a:srgbClr val="002060"/>
              </a:solidFill>
              <a:latin typeface="Times New Roman" panose="020206030504050203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35760" y="1559547"/>
            <a:ext cx="3777499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0">
              <a:lnSpc>
                <a:spcPct val="150000"/>
              </a:lnSpc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- ĐỌC NHẠC</a:t>
            </a:r>
            <a:endParaRPr lang="en-US" sz="2000" dirty="0">
              <a:solidFill>
                <a:srgbClr val="002060"/>
              </a:solidFill>
              <a:latin typeface="Times New Roman" panose="02020603050405020304"/>
              <a:ea typeface="Calibri" panose="020F0502020204030204"/>
              <a:cs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5640" y="2276872"/>
            <a:ext cx="82809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5122" name="Picture 2" descr="C:\Users\Administrator\Desktop\unna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0000" flipH="1">
            <a:off x="10207164" y="192869"/>
            <a:ext cx="1856566" cy="257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Administrator\Desktop\2021-07-24_225035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6260"/>
            <a:ext cx="3154045" cy="249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istrator\Desktop\logo-sachcanhdieu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27" y="0"/>
            <a:ext cx="683661" cy="86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880" y="5514105"/>
            <a:ext cx="246057" cy="19726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3257" y="788113"/>
            <a:ext cx="9036496" cy="1307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0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ÔN BÀI HÁT: </a:t>
            </a:r>
          </a:p>
          <a:p>
            <a:pPr marL="1371600" lvl="0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/>
                <a:ea typeface="Calibri" panose="020F0502020204030204"/>
                <a:cs typeface="Times New Roman" panose="02020603050405020304"/>
              </a:rPr>
              <a:t>                              “LÝ CÂY XANH”</a:t>
            </a:r>
            <a:endParaRPr lang="en-US" sz="2800" dirty="0">
              <a:solidFill>
                <a:srgbClr val="002060"/>
              </a:solidFill>
              <a:latin typeface="Times New Roman" panose="02020603050405020304"/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7" name="LI CAY XAH BEAT 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57876" y="-11410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5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DE9C2FA3-9AC1-AF2C-3B49-61BB4C0C0D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778869"/>
          </a:xfrm>
        </p:spPr>
      </p:pic>
      <p:pic>
        <p:nvPicPr>
          <p:cNvPr id="6" name="LI CAY XAH BEAT 2.mp3">
            <a:hlinkClick r:id="" action="ppaction://media"/>
            <a:extLst>
              <a:ext uri="{FF2B5EF4-FFF2-40B4-BE49-F238E27FC236}">
                <a16:creationId xmlns:a16="http://schemas.microsoft.com/office/drawing/2014/main" id="{81FD95B2-2501-81C9-81DD-C12662D650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37246" y="439664"/>
            <a:ext cx="812800" cy="609600"/>
          </a:xfrm>
          <a:prstGeom prst="rect">
            <a:avLst/>
          </a:prstGeom>
        </p:spPr>
      </p:pic>
      <p:pic>
        <p:nvPicPr>
          <p:cNvPr id="7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88DF1246-4CB7-44A9-2D6F-1C7C8A3791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767" y="2971849"/>
            <a:ext cx="596265" cy="562610"/>
          </a:xfrm>
          <a:prstGeom prst="rect">
            <a:avLst/>
          </a:prstGeom>
        </p:spPr>
      </p:pic>
      <p:pic>
        <p:nvPicPr>
          <p:cNvPr id="8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8784A0CF-8CCD-0019-CC28-0DF815F1D7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551" y="6429988"/>
            <a:ext cx="596265" cy="562610"/>
          </a:xfrm>
          <a:prstGeom prst="rect">
            <a:avLst/>
          </a:prstGeom>
        </p:spPr>
      </p:pic>
      <p:pic>
        <p:nvPicPr>
          <p:cNvPr id="9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B9926E45-597B-640B-45DB-C16757523B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803" y="6394867"/>
            <a:ext cx="596265" cy="562610"/>
          </a:xfrm>
          <a:prstGeom prst="rect">
            <a:avLst/>
          </a:prstGeom>
        </p:spPr>
      </p:pic>
      <p:pic>
        <p:nvPicPr>
          <p:cNvPr id="10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B5A82BEE-0399-F918-0643-79315BA2F6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320" y="6497564"/>
            <a:ext cx="596265" cy="562610"/>
          </a:xfrm>
          <a:prstGeom prst="rect">
            <a:avLst/>
          </a:prstGeom>
        </p:spPr>
      </p:pic>
      <p:pic>
        <p:nvPicPr>
          <p:cNvPr id="11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D0279039-7E21-0853-79D5-157F5A314B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320" y="5539202"/>
            <a:ext cx="596265" cy="562610"/>
          </a:xfrm>
          <a:prstGeom prst="rect">
            <a:avLst/>
          </a:prstGeom>
        </p:spPr>
      </p:pic>
      <p:pic>
        <p:nvPicPr>
          <p:cNvPr id="12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A97391B1-76FE-E402-4164-F40CB80924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735" y="5539202"/>
            <a:ext cx="596265" cy="562610"/>
          </a:xfrm>
          <a:prstGeom prst="rect">
            <a:avLst/>
          </a:prstGeom>
        </p:spPr>
      </p:pic>
      <p:pic>
        <p:nvPicPr>
          <p:cNvPr id="13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B8CDCE77-99C7-3DF8-CB46-DF7826C235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683" y="5539202"/>
            <a:ext cx="596265" cy="562610"/>
          </a:xfrm>
          <a:prstGeom prst="rect">
            <a:avLst/>
          </a:prstGeom>
        </p:spPr>
      </p:pic>
      <p:pic>
        <p:nvPicPr>
          <p:cNvPr id="14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F9C3B8D7-4B97-4BDF-3839-0BC368F8D4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990" y="4290549"/>
            <a:ext cx="596265" cy="562610"/>
          </a:xfrm>
          <a:prstGeom prst="rect">
            <a:avLst/>
          </a:prstGeom>
        </p:spPr>
      </p:pic>
      <p:pic>
        <p:nvPicPr>
          <p:cNvPr id="15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419F2D73-40C5-A4E0-025B-144445AD39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772" y="4290549"/>
            <a:ext cx="596265" cy="562610"/>
          </a:xfrm>
          <a:prstGeom prst="rect">
            <a:avLst/>
          </a:prstGeom>
        </p:spPr>
      </p:pic>
      <p:pic>
        <p:nvPicPr>
          <p:cNvPr id="16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D90D3421-BFA6-B944-1FA2-458CB19E51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416" y="4290549"/>
            <a:ext cx="596265" cy="562610"/>
          </a:xfrm>
          <a:prstGeom prst="rect">
            <a:avLst/>
          </a:prstGeom>
        </p:spPr>
      </p:pic>
      <p:pic>
        <p:nvPicPr>
          <p:cNvPr id="17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C6363BFF-060A-912D-E1E1-032E30E2D1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981" y="2971849"/>
            <a:ext cx="596265" cy="562610"/>
          </a:xfrm>
          <a:prstGeom prst="rect">
            <a:avLst/>
          </a:prstGeom>
        </p:spPr>
      </p:pic>
      <p:pic>
        <p:nvPicPr>
          <p:cNvPr id="18" name="Picture 21" descr="Ảnh có chứa văn bản&#10;&#10;Mô tả được tạo tự động">
            <a:extLst>
              <a:ext uri="{FF2B5EF4-FFF2-40B4-BE49-F238E27FC236}">
                <a16:creationId xmlns:a16="http://schemas.microsoft.com/office/drawing/2014/main" id="{85818A44-4FFC-F5E2-04C5-3BDCC881B2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597" y="6394867"/>
            <a:ext cx="596265" cy="56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5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Mục tiêu bài học"/>
  <p:tag name="ISPRING_SLIDE_INDENT_LEVEL" val="0"/>
  <p:tag name="ISPRING_CUSTOM_TIMING_USED" val="0"/>
</p:tagLst>
</file>

<file path=ppt/theme/theme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165</Words>
  <Application>Microsoft Office PowerPoint</Application>
  <PresentationFormat>Widescreen</PresentationFormat>
  <Paragraphs>22</Paragraphs>
  <Slides>18</Slides>
  <Notes>2</Notes>
  <HiddenSlides>0</HiddenSlides>
  <MMClips>14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9_Office Theme</vt:lpstr>
      <vt:lpstr>1_Office Theme</vt:lpstr>
      <vt:lpstr>Default Design</vt:lpstr>
      <vt:lpstr>2_Office Theme</vt:lpstr>
      <vt:lpstr>1_Default Design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Xem video nghe nhạc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</cp:lastModifiedBy>
  <cp:revision>88</cp:revision>
  <dcterms:created xsi:type="dcterms:W3CDTF">2020-08-11T21:22:00Z</dcterms:created>
  <dcterms:modified xsi:type="dcterms:W3CDTF">2024-10-08T12:52:21Z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0667146B1DF8415F8AD3017559828A92</vt:lpwstr>
  </property>
  <property fmtid="{D5CDD505-2E9C-101B-9397-08002B2CF9AE}" pid="3" name="KSOProductBuildVer">
    <vt:lpwstr>2057-11.2.0.10351</vt:lpwstr>
  </property>
</Properties>
</file>