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8" r:id="rId2"/>
    <p:sldId id="278" r:id="rId3"/>
    <p:sldId id="296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8" r:id="rId13"/>
    <p:sldId id="298" r:id="rId14"/>
    <p:sldId id="291" r:id="rId15"/>
    <p:sldId id="294" r:id="rId16"/>
    <p:sldId id="304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66"/>
    <a:srgbClr val="00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88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xmlns="" id="{D54F6AC2-53C2-4857-87D0-9C598EE9E47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xmlns="" id="{90D98F0A-6C8E-4056-8F09-42BBF02C854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xmlns="" id="{CEC174E2-4D37-43DF-A4F4-CE8AF624A66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xmlns="" id="{FFBFE3E6-0180-4B3A-B409-AD1DE3E0654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6630" name="Rectangle 6">
            <a:extLst>
              <a:ext uri="{FF2B5EF4-FFF2-40B4-BE49-F238E27FC236}">
                <a16:creationId xmlns:a16="http://schemas.microsoft.com/office/drawing/2014/main" xmlns="" id="{D9E25ECF-0C64-4605-AA57-C598CB7C34B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26631" name="Rectangle 7">
            <a:extLst>
              <a:ext uri="{FF2B5EF4-FFF2-40B4-BE49-F238E27FC236}">
                <a16:creationId xmlns:a16="http://schemas.microsoft.com/office/drawing/2014/main" xmlns="" id="{EAFC34E3-F837-4381-8290-7480EA5284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F961551-EDA0-4E46-94EE-ED423E88AD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75918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2015CA8E-B076-4BF7-A15C-85152739C9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F76A91-4CD6-42E8-8DA1-BF87A1B5E2C3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xmlns="" id="{813C7ACE-4087-4116-BFE2-FEDC489D00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xmlns="" id="{D99C77AB-BDE9-44FD-B796-F9E77E5FAB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E16533-2F36-4762-80A3-603BB46FC5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CA2D487-A652-41CA-B623-EC9FCDB80A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36889E9-6368-4648-88EC-94C571842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834A804-ABB0-4031-A232-2F157C9A7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FFA71AB-4965-4437-ACD7-0BD6D3E5E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608C1D-8C25-4774-86F1-3270B1F304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090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4870CA-6BBF-434C-9F4C-1F1CD46AC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7A5EE75-C511-41FB-8367-F8680A9E25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790B3F6-620F-4DE9-B4D9-D3A9EF667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7CA1B5E-CFCC-4435-8DB6-5566F42A9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BAB5005-A25B-4729-B41B-FD14EAE1F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CAD70B-C426-49EE-9C26-34011ED5B2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328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49EC571-FD63-4949-AB09-B7CF18334F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AC1E462-ECAC-4C33-887E-3C15C34389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BB9554-4B41-4CD4-BAB8-B429255BB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8FBC84B-C55F-4B11-9B0B-5B7CFBA53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3D31807-A1EE-4CCC-8844-155CA6E27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CCB2ED-0CAB-4CEB-939F-70852FE8A2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370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751357-F7BD-4D62-84BA-52B83006D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3C9EE8A-1E38-4FEA-B1F3-58D21650A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42B7FD-ADFD-4261-A1D9-CFE422079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8AD916C-7795-4946-B05A-D08CECB54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5696CA7-40A8-43EA-BC2D-BBDE27711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A77BC7-1D17-4ABE-A102-C51DA2585D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253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DD8347-FA73-4626-99FA-D3E3A23EF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7AC0AC0-D923-461A-A93D-CF9179FBC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37E3A4C-2390-4F7A-A41B-50832B657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045C6D-9527-45D0-9B6F-BF68BB2AB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6198ED4-5672-444C-9733-ADBA15D49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9936B7-EFDB-483D-9CF5-00BB03F323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084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E6037D-E90F-49F7-A626-87D4E90D9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09CF162-8E42-40E3-A1B6-A7CA05D0F9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C113E50-A416-4969-BA32-9CE62BE1F0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702CDF8-1092-42A8-9734-BA42E32D8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D644855-BC80-4F05-A062-124A60D5F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8A98D86-4948-4ACA-8022-5DAC6F5BB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E1513C-4CC3-4FC8-AE7F-FC67B08BE0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342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7DDF05-1E2E-4C7D-A975-AB3696FF7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1CC313D-F9D8-444D-BA37-E57F1EF7A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350DF1F-E1B2-466D-A99E-099E2263FB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9091495-E226-4D92-A7F8-D89E6793C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5B35F52-44FA-4199-8E1A-8A5C0442CE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FC00000-F54A-45A2-8461-665698668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ADDC1FA-244F-4720-BF1A-AF8C71868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623009B-F568-4569-A7DF-00BEAFB6D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68824D-DAF2-4920-9CDF-936863F482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383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7616D5-5EB7-43C3-B83A-61D9D4A53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EEFFE11-E1F3-4DEC-99B8-198C74B64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D890DFD-BE5D-40DF-BDE0-AC18A190E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B255D9C-BF41-4AE4-8C36-41E266560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34EF83-2E5F-45AF-A694-6BFFAF5C2E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326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677F7BC-54FC-4E7D-9B09-9F641FACA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179E3FE-3DF1-441E-BA45-E14C252F9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CCAF871-DE3C-4D75-87DC-A528AE79A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B1A4EA-9F67-403A-83B6-339C8B179D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705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E21EA6-8E2E-484C-AED0-101C33325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9F04B8E-4718-496B-A3DC-6139B0657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B937484-24F5-4514-917B-8AF47034BA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3E3E51F-DDD5-4FE5-BA99-1F64F20F5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FCA1320-30C4-4CDC-9074-CF8037BF5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1129E61-3D65-46FB-82FE-7DD738DDF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5F610B-6E28-42FE-B38F-7DD9355DCD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695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A3D10D-850C-44E7-B4BC-A62592AB9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D69D147-2F67-4BDA-AFC7-F0F75214E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B4E1042-41B7-4A95-BD98-0A3CF7AFB1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C688D63-7498-4D63-821A-4021059D2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20E10EC-3224-4C98-84F1-914441F26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A4F6390-F075-49C8-8006-4CB9AF458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47DDC3-0E5F-4C7C-9D87-8EEFFCAFAE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0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E83FE6C2-A07C-48C4-BDDE-44A106DFF0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BF29E481-61C5-433D-830E-8C8F7A4D92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FE01C342-3F94-4C9C-8DC5-C926F21EA0A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442D45C0-A387-4A73-94E0-72160F5F15A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D1524724-9440-44C6-81B1-9407FD9D9A1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E2B2F42-FD03-40A6-8A24-D0E00246353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clip-art.com/members/content/cgi-bin/imageFolio.cgi?direct=Border_Clip_Art&amp;img=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wut_14_c.gif">
            <a:hlinkClick r:id="rId2"/>
            <a:extLst>
              <a:ext uri="{FF2B5EF4-FFF2-40B4-BE49-F238E27FC236}">
                <a16:creationId xmlns:a16="http://schemas.microsoft.com/office/drawing/2014/main" xmlns="" id="{FFB13D94-16C1-4762-BD21-930E52238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9296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AutoShape 6">
            <a:extLst>
              <a:ext uri="{FF2B5EF4-FFF2-40B4-BE49-F238E27FC236}">
                <a16:creationId xmlns:a16="http://schemas.microsoft.com/office/drawing/2014/main" xmlns="" id="{79C11B73-B656-481E-B149-91FE6AA9E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33400"/>
            <a:ext cx="7848600" cy="4876800"/>
          </a:xfrm>
          <a:prstGeom prst="cloudCallout">
            <a:avLst>
              <a:gd name="adj1" fmla="val -36468"/>
              <a:gd name="adj2" fmla="val 68426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976B0B-6877-4612-8050-700633BA249A}"/>
              </a:ext>
            </a:extLst>
          </p:cNvPr>
          <p:cNvSpPr>
            <a:spLocks/>
          </p:cNvSpPr>
          <p:nvPr/>
        </p:nvSpPr>
        <p:spPr bwMode="auto">
          <a:xfrm>
            <a:off x="1219200" y="2133600"/>
            <a:ext cx="68580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liệt kê tất cả những gì em cần có cho cuộc sống của mình?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xmlns="" id="{E3608708-0311-4E9C-80AE-8C3EC0F95B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5638800"/>
            <a:ext cx="8229600" cy="75882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      Con người cần được vui chơi</a:t>
            </a:r>
          </a:p>
        </p:txBody>
      </p:sp>
      <p:pic>
        <p:nvPicPr>
          <p:cNvPr id="34819" name="Picture 3">
            <a:extLst>
              <a:ext uri="{FF2B5EF4-FFF2-40B4-BE49-F238E27FC236}">
                <a16:creationId xmlns:a16="http://schemas.microsoft.com/office/drawing/2014/main" xmlns="" id="{2CB460FE-E6E8-4CE9-AD1A-9D7DE08FF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43434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>
            <a:extLst>
              <a:ext uri="{FF2B5EF4-FFF2-40B4-BE49-F238E27FC236}">
                <a16:creationId xmlns:a16="http://schemas.microsoft.com/office/drawing/2014/main" xmlns="" id="{6A5CB46D-16EC-4609-824C-FEED32857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28600"/>
            <a:ext cx="42672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0" name="Picture 2" descr="http://vinh.edu.vn/images/news/images119883_chuyen.jpg">
            <a:extLst>
              <a:ext uri="{FF2B5EF4-FFF2-40B4-BE49-F238E27FC236}">
                <a16:creationId xmlns:a16="http://schemas.microsoft.com/office/drawing/2014/main" xmlns="" id="{5D544A90-D89E-444B-9D7D-1D9FAB68A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667000"/>
            <a:ext cx="4343400" cy="2590800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xmlns="" id="{1B1C3E82-2C11-444B-8107-1DF7257B54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5138738"/>
            <a:ext cx="8229600" cy="98742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  Con người cần có xe cộ để đi lại</a:t>
            </a:r>
          </a:p>
        </p:txBody>
      </p:sp>
      <p:pic>
        <p:nvPicPr>
          <p:cNvPr id="35843" name="Picture 3" descr="Hình0176">
            <a:extLst>
              <a:ext uri="{FF2B5EF4-FFF2-40B4-BE49-F238E27FC236}">
                <a16:creationId xmlns:a16="http://schemas.microsoft.com/office/drawing/2014/main" xmlns="" id="{8AD44BED-F435-4373-B917-71A68E62C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images.family.channelvn.net/Images/Uploaded/thuyha/2008/07/200871410304482201.jpg">
            <a:extLst>
              <a:ext uri="{FF2B5EF4-FFF2-40B4-BE49-F238E27FC236}">
                <a16:creationId xmlns:a16="http://schemas.microsoft.com/office/drawing/2014/main" xmlns="" id="{5ED64CF6-77FB-4461-AABC-7A3C42FCB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48200" cy="4876800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xmlns="" id="{8715BE51-B8EF-44A1-A794-A69A55D199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228600"/>
            <a:ext cx="9144000" cy="24384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      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Kết luận:</a:t>
            </a:r>
          </a:p>
          <a:p>
            <a:pPr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   * Con người không thể sống thiếu ô-xi quá 3 - 4 phút, không thể nhịn uống nước 3 - 4 ngày, cũng không thể nhịn ăn 28 - 30 ngày.</a:t>
            </a:r>
          </a:p>
        </p:txBody>
      </p:sp>
      <p:pic>
        <p:nvPicPr>
          <p:cNvPr id="37891" name="Picture 3">
            <a:extLst>
              <a:ext uri="{FF2B5EF4-FFF2-40B4-BE49-F238E27FC236}">
                <a16:creationId xmlns:a16="http://schemas.microsoft.com/office/drawing/2014/main" xmlns="" id="{0E2B5BA1-0AA3-40FB-ACBA-6C5290061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61912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2" name="Rectangle 4">
            <a:extLst>
              <a:ext uri="{FF2B5EF4-FFF2-40B4-BE49-F238E27FC236}">
                <a16:creationId xmlns:a16="http://schemas.microsoft.com/office/drawing/2014/main" xmlns="" id="{8C25421C-43B4-450C-ACA2-96E4DBD80C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438400"/>
            <a:ext cx="87630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* Để sống và phát triển con người cần:</a:t>
            </a:r>
          </a:p>
          <a:p>
            <a:pPr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 - Những điều kiện vật chất như: Không khí, thức ăn, nước uống, quần áo, các đồ dùng trong gia đình, các phương tiện đi lại….</a:t>
            </a:r>
          </a:p>
          <a:p>
            <a:pPr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 - Những điều kiện tinh thần, văn hóa, xã hội như: Tình cảm gia đình, bạn bè, làng xóm, các phương tiện học tập, vui chơi, giải trí….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789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build="p"/>
      <p:bldP spid="3789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0" name="Group 2">
            <a:extLst>
              <a:ext uri="{FF2B5EF4-FFF2-40B4-BE49-F238E27FC236}">
                <a16:creationId xmlns:a16="http://schemas.microsoft.com/office/drawing/2014/main" xmlns="" id="{291D260B-8D87-4F1F-843C-1804BF58A6C2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228600" y="304800"/>
          <a:ext cx="8686800" cy="6327775"/>
        </p:xfrm>
        <a:graphic>
          <a:graphicData uri="http://schemas.openxmlformats.org/drawingml/2006/table">
            <a:tbl>
              <a:tblPr/>
              <a:tblGrid>
                <a:gridCol w="4117975">
                  <a:extLst>
                    <a:ext uri="{9D8B030D-6E8A-4147-A177-3AD203B41FA5}">
                      <a16:colId xmlns:a16="http://schemas.microsoft.com/office/drawing/2014/main" xmlns="" val="4082148967"/>
                    </a:ext>
                  </a:extLst>
                </a:gridCol>
                <a:gridCol w="1647825">
                  <a:extLst>
                    <a:ext uri="{9D8B030D-6E8A-4147-A177-3AD203B41FA5}">
                      <a16:colId xmlns:a16="http://schemas.microsoft.com/office/drawing/2014/main" xmlns="" val="2910917835"/>
                    </a:ext>
                  </a:extLst>
                </a:gridCol>
                <a:gridCol w="1498600">
                  <a:extLst>
                    <a:ext uri="{9D8B030D-6E8A-4147-A177-3AD203B41FA5}">
                      <a16:colId xmlns:a16="http://schemas.microsoft.com/office/drawing/2014/main" xmlns="" val="513491698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xmlns="" val="3767646792"/>
                    </a:ext>
                  </a:extLst>
                </a:gridCol>
              </a:tblGrid>
              <a:tr h="625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 yếu tố cần cho sự sống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 ng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ười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 vật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 vật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53866181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1.Không khí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50325620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N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ướ</a:t>
                      </a: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81506390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3.Ánh sáng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802650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4.Nhiệt 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01539778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Thức 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</a:t>
                      </a: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52955338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Nhà ở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65098722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Tình cảm gia 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đình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43004077"/>
                  </a:ext>
                </a:extLst>
              </a:tr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Ph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ươ</a:t>
                      </a: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 tiện giao thông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31631683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9.Tình cảm bạn bè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37800884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Quần áo.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92621747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 Tr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ường</a:t>
                      </a: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học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8704332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 Sách báo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626082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2" name="Group 2">
            <a:extLst>
              <a:ext uri="{FF2B5EF4-FFF2-40B4-BE49-F238E27FC236}">
                <a16:creationId xmlns:a16="http://schemas.microsoft.com/office/drawing/2014/main" xmlns="" id="{F4230E53-707E-44BD-8723-36A8DBF2EBA4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228600" y="304800"/>
          <a:ext cx="8686800" cy="6375400"/>
        </p:xfrm>
        <a:graphic>
          <a:graphicData uri="http://schemas.openxmlformats.org/drawingml/2006/table">
            <a:tbl>
              <a:tblPr/>
              <a:tblGrid>
                <a:gridCol w="4117975">
                  <a:extLst>
                    <a:ext uri="{9D8B030D-6E8A-4147-A177-3AD203B41FA5}">
                      <a16:colId xmlns:a16="http://schemas.microsoft.com/office/drawing/2014/main" xmlns="" val="3788901511"/>
                    </a:ext>
                  </a:extLst>
                </a:gridCol>
                <a:gridCol w="1647825">
                  <a:extLst>
                    <a:ext uri="{9D8B030D-6E8A-4147-A177-3AD203B41FA5}">
                      <a16:colId xmlns:a16="http://schemas.microsoft.com/office/drawing/2014/main" xmlns="" val="642019421"/>
                    </a:ext>
                  </a:extLst>
                </a:gridCol>
                <a:gridCol w="1498600">
                  <a:extLst>
                    <a:ext uri="{9D8B030D-6E8A-4147-A177-3AD203B41FA5}">
                      <a16:colId xmlns:a16="http://schemas.microsoft.com/office/drawing/2014/main" xmlns="" val="1888962544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xmlns="" val="3872792535"/>
                    </a:ext>
                  </a:extLst>
                </a:gridCol>
              </a:tblGrid>
              <a:tr h="625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 yếu tố cần cho sự sống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 ng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ười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 vật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 vật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5964547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1.Không khí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5030329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N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ướ</a:t>
                      </a: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25126312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3.Ánh sáng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33716764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4.Nhiệt 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8169152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Thức 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</a:t>
                      </a: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511296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Nhà ở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04959176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Tình cảm gia 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đình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69947049"/>
                  </a:ext>
                </a:extLst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Ph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ươ</a:t>
                      </a: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 tiện giao thông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18463710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9.Tình cảm bạn bè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50503018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Quần áo.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62227501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 Tr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ường</a:t>
                      </a: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học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36507182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 Sách báo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1543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con nguoi can gi de song.jpg">
            <a:extLst>
              <a:ext uri="{FF2B5EF4-FFF2-40B4-BE49-F238E27FC236}">
                <a16:creationId xmlns:a16="http://schemas.microsoft.com/office/drawing/2014/main" xmlns="" id="{0BC892E7-5CD5-4BE0-9EFB-DC0F3C01E38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1905000" y="533400"/>
            <a:ext cx="51816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VNI-Cooper"/>
              </a:rPr>
              <a:t>DAËN DOØ</a:t>
            </a:r>
          </a:p>
        </p:txBody>
      </p:sp>
      <p:pic>
        <p:nvPicPr>
          <p:cNvPr id="14339" name="Picture 5" descr="book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438400"/>
            <a:ext cx="7148513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xmlns="" id="{41628BC2-5C05-4184-9889-FB137A4EB0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" y="5981700"/>
            <a:ext cx="8915400" cy="11430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Con người cần có không khí để thở</a:t>
            </a:r>
          </a:p>
        </p:txBody>
      </p:sp>
      <p:pic>
        <p:nvPicPr>
          <p:cNvPr id="25603" name="Picture 3">
            <a:extLst>
              <a:ext uri="{FF2B5EF4-FFF2-40B4-BE49-F238E27FC236}">
                <a16:creationId xmlns:a16="http://schemas.microsoft.com/office/drawing/2014/main" xmlns="" id="{5E44FEA7-CD47-4345-8964-9820FE111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5F3F2"/>
              </a:clrFrom>
              <a:clrTo>
                <a:srgbClr val="E5F3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30339"/>
            <a:ext cx="86868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files.myopera.com/bt-phongthuyvietnam/blog/nha%20dep%203.jpg">
            <a:extLst>
              <a:ext uri="{FF2B5EF4-FFF2-40B4-BE49-F238E27FC236}">
                <a16:creationId xmlns:a16="http://schemas.microsoft.com/office/drawing/2014/main" xmlns="" id="{E1D425C7-EF3A-4376-B195-DCE532C9509D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2900" y="174793"/>
            <a:ext cx="8458200" cy="5715000"/>
          </a:xfr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xmlns="" id="{B5E3E86B-30C0-4C32-8330-9DA21315CA50}"/>
              </a:ext>
            </a:extLst>
          </p:cNvPr>
          <p:cNvSpPr txBox="1">
            <a:spLocks/>
          </p:cNvSpPr>
          <p:nvPr/>
        </p:nvSpPr>
        <p:spPr bwMode="auto">
          <a:xfrm>
            <a:off x="3505200" y="5940539"/>
            <a:ext cx="2057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xmlns="" id="{EC1F8CA5-59A2-46AF-BBB0-BF589822C5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5943600"/>
            <a:ext cx="8686800" cy="7620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    Con người cần phải ăn uống</a:t>
            </a:r>
          </a:p>
        </p:txBody>
      </p:sp>
      <p:pic>
        <p:nvPicPr>
          <p:cNvPr id="7" name="Picture 6" descr="http://upanh.com/uploads/17-Feb-2009/16zpxlrpu9aydo5e0h4.jpg">
            <a:extLst>
              <a:ext uri="{FF2B5EF4-FFF2-40B4-BE49-F238E27FC236}">
                <a16:creationId xmlns:a16="http://schemas.microsoft.com/office/drawing/2014/main" xmlns="" id="{D67E7981-D2D5-4754-B32D-BB81C706A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52400"/>
            <a:ext cx="8305800" cy="5867400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xmlns="" id="{34CC851E-A83B-4FEB-9CBD-1E27DD27FA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6096000"/>
            <a:ext cx="8159750" cy="533400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     Con người cần có gia đình</a:t>
            </a:r>
          </a:p>
        </p:txBody>
      </p:sp>
      <p:pic>
        <p:nvPicPr>
          <p:cNvPr id="29699" name="Picture 3">
            <a:extLst>
              <a:ext uri="{FF2B5EF4-FFF2-40B4-BE49-F238E27FC236}">
                <a16:creationId xmlns:a16="http://schemas.microsoft.com/office/drawing/2014/main" xmlns="" id="{1E9B702D-2117-4F99-916F-04DBB0594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84582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xmlns="" id="{E8B062CF-77C8-429E-AE95-78C55B5074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5951538"/>
            <a:ext cx="8229600" cy="906462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     Con người cần được đi học</a:t>
            </a:r>
          </a:p>
        </p:txBody>
      </p:sp>
      <p:pic>
        <p:nvPicPr>
          <p:cNvPr id="30723" name="Picture 3">
            <a:extLst>
              <a:ext uri="{FF2B5EF4-FFF2-40B4-BE49-F238E27FC236}">
                <a16:creationId xmlns:a16="http://schemas.microsoft.com/office/drawing/2014/main" xmlns="" id="{C89C0F25-38D3-409F-BF3A-20DC4CC4D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80772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xmlns="" id="{1164233D-7F6D-40A3-8355-74BFAB93C7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5056188"/>
            <a:ext cx="8915400" cy="106997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    Con người cần được khám chữa bệnh khi bị ốm.</a:t>
            </a:r>
          </a:p>
        </p:txBody>
      </p:sp>
      <p:pic>
        <p:nvPicPr>
          <p:cNvPr id="31747" name="Picture 3" descr="Hình0139">
            <a:extLst>
              <a:ext uri="{FF2B5EF4-FFF2-40B4-BE49-F238E27FC236}">
                <a16:creationId xmlns:a16="http://schemas.microsoft.com/office/drawing/2014/main" xmlns="" id="{68D39DA7-9F39-4CB2-BFF7-9B8004A29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62000"/>
            <a:ext cx="4572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2" name="Picture 4" descr="http://image.tin247.com/dantri/091018110045-83-461.jpg">
            <a:extLst>
              <a:ext uri="{FF2B5EF4-FFF2-40B4-BE49-F238E27FC236}">
                <a16:creationId xmlns:a16="http://schemas.microsoft.com/office/drawing/2014/main" xmlns="" id="{CB9CBEFC-2704-40E7-AA07-056C7A536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4419600" cy="41910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xmlns="" id="{CC3109C2-E2EC-419D-9430-4004ADD4A5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4876800"/>
            <a:ext cx="8382000" cy="60960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 Con người cần có bạn bè</a:t>
            </a:r>
          </a:p>
        </p:txBody>
      </p:sp>
      <p:pic>
        <p:nvPicPr>
          <p:cNvPr id="32771" name="Picture 3">
            <a:extLst>
              <a:ext uri="{FF2B5EF4-FFF2-40B4-BE49-F238E27FC236}">
                <a16:creationId xmlns:a16="http://schemas.microsoft.com/office/drawing/2014/main" xmlns="" id="{D7656DB7-AC37-41B8-9BED-2199AF4FD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530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images.timnhanh.com/blog/200812/31/11368201230694897.jpg">
            <a:extLst>
              <a:ext uri="{FF2B5EF4-FFF2-40B4-BE49-F238E27FC236}">
                <a16:creationId xmlns:a16="http://schemas.microsoft.com/office/drawing/2014/main" xmlns="" id="{39BEC589-7BB7-4E6B-B176-44460B752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0"/>
            <a:ext cx="4038600" cy="47244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xmlns="" id="{1C6ED634-EAA5-4C3F-9CC4-4F936CC0E7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5715000"/>
            <a:ext cx="8534400" cy="782638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Con người cần có quần áo để mặc</a:t>
            </a:r>
          </a:p>
        </p:txBody>
      </p:sp>
      <p:pic>
        <p:nvPicPr>
          <p:cNvPr id="33795" name="Picture 3">
            <a:extLst>
              <a:ext uri="{FF2B5EF4-FFF2-40B4-BE49-F238E27FC236}">
                <a16:creationId xmlns:a16="http://schemas.microsoft.com/office/drawing/2014/main" xmlns="" id="{9328396F-E5B4-4DF2-89C5-4FE3F8226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53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nhuan44.10s.vn/store/2572/gioithieu/38200830104.JPG">
            <a:extLst>
              <a:ext uri="{FF2B5EF4-FFF2-40B4-BE49-F238E27FC236}">
                <a16:creationId xmlns:a16="http://schemas.microsoft.com/office/drawing/2014/main" xmlns="" id="{BD6E101C-92AE-42B0-BF0C-8443DCB9A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0"/>
            <a:ext cx="4419600" cy="5486400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371</Words>
  <Application>Microsoft Office PowerPoint</Application>
  <PresentationFormat>On-screen Show (4:3)</PresentationFormat>
  <Paragraphs>72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Windows User</cp:lastModifiedBy>
  <cp:revision>25</cp:revision>
  <dcterms:created xsi:type="dcterms:W3CDTF">2002-01-02T04:41:51Z</dcterms:created>
  <dcterms:modified xsi:type="dcterms:W3CDTF">2021-01-21T08:39:50Z</dcterms:modified>
</cp:coreProperties>
</file>