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95" r:id="rId2"/>
    <p:sldId id="285" r:id="rId3"/>
    <p:sldId id="275" r:id="rId4"/>
    <p:sldId id="277" r:id="rId5"/>
    <p:sldId id="279" r:id="rId6"/>
    <p:sldId id="280" r:id="rId7"/>
    <p:sldId id="281" r:id="rId8"/>
    <p:sldId id="282" r:id="rId9"/>
    <p:sldId id="278" r:id="rId10"/>
    <p:sldId id="262" r:id="rId11"/>
    <p:sldId id="286" r:id="rId12"/>
    <p:sldId id="266" r:id="rId13"/>
    <p:sldId id="267" r:id="rId14"/>
    <p:sldId id="287" r:id="rId15"/>
    <p:sldId id="288" r:id="rId16"/>
    <p:sldId id="292" r:id="rId17"/>
    <p:sldId id="293" r:id="rId18"/>
    <p:sldId id="289" r:id="rId19"/>
    <p:sldId id="298" r:id="rId2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FF"/>
    <a:srgbClr val="6600CC"/>
    <a:srgbClr val="FF0066"/>
    <a:srgbClr val="FF00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88" y="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E61AEB5-389D-46AC-9518-5AD7C7781060}"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76ED2A7-EBD7-46AB-B8D2-76925235DC6C}"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6CA5C90-974A-40A0-83E6-C65697A8264F}"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C5BF210E-81B1-4390-992A-AB79D8F9A5E0}"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477BE41-D493-44C0-A25A-999B36AEB0F8}"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AE7B7805-4C6B-43CE-9592-EAC56DBB7B00}"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E5C56486-C4E0-4AC0-8D35-92AA29079052}"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130FDA69-614E-45A4-A88E-A93E6921775D}"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D84D368B-4084-4428-929F-73685AFA060C}"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88F28E7D-EE85-4298-95FF-E1DF474EE3DE}"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018DCE2D-387A-46B7-8A54-5BF7E114B448}"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66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p>
        </p:txBody>
      </p:sp>
      <p:sp>
        <p:nvSpPr>
          <p:cNvPr id="266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p>
        </p:txBody>
      </p:sp>
      <p:sp>
        <p:nvSpPr>
          <p:cNvPr id="266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794C116B-3775-4D91-B07C-4C0D9D1CCE1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k00-9"/>
          <p:cNvPicPr>
            <a:picLocks noChangeAspect="1" noChangeArrowheads="1"/>
          </p:cNvPicPr>
          <p:nvPr/>
        </p:nvPicPr>
        <p:blipFill>
          <a:blip r:embed="rId2"/>
          <a:srcRect/>
          <a:stretch>
            <a:fillRect/>
          </a:stretch>
        </p:blipFill>
        <p:spPr bwMode="auto">
          <a:xfrm>
            <a:off x="6400800" y="6019800"/>
            <a:ext cx="2743200" cy="838200"/>
          </a:xfrm>
          <a:prstGeom prst="rect">
            <a:avLst/>
          </a:prstGeom>
          <a:noFill/>
          <a:ln w="9525">
            <a:noFill/>
            <a:miter lim="800000"/>
            <a:headEnd/>
            <a:tailEnd/>
          </a:ln>
        </p:spPr>
      </p:pic>
      <p:pic>
        <p:nvPicPr>
          <p:cNvPr id="3075" name="Picture 9" descr="k00-9"/>
          <p:cNvPicPr>
            <a:picLocks noChangeAspect="1" noChangeArrowheads="1"/>
          </p:cNvPicPr>
          <p:nvPr/>
        </p:nvPicPr>
        <p:blipFill>
          <a:blip r:embed="rId2"/>
          <a:srcRect/>
          <a:stretch>
            <a:fillRect/>
          </a:stretch>
        </p:blipFill>
        <p:spPr bwMode="auto">
          <a:xfrm>
            <a:off x="2895600" y="6359525"/>
            <a:ext cx="3695700" cy="498475"/>
          </a:xfrm>
          <a:prstGeom prst="rect">
            <a:avLst/>
          </a:prstGeom>
          <a:noFill/>
          <a:ln w="9525">
            <a:noFill/>
            <a:miter lim="800000"/>
            <a:headEnd/>
            <a:tailEnd/>
          </a:ln>
        </p:spPr>
      </p:pic>
      <p:grpSp>
        <p:nvGrpSpPr>
          <p:cNvPr id="3076" name="Group 12"/>
          <p:cNvGrpSpPr>
            <a:grpSpLocks/>
          </p:cNvGrpSpPr>
          <p:nvPr/>
        </p:nvGrpSpPr>
        <p:grpSpPr bwMode="auto">
          <a:xfrm>
            <a:off x="0" y="3733800"/>
            <a:ext cx="9144000" cy="3124200"/>
            <a:chOff x="0" y="1392"/>
            <a:chExt cx="5760" cy="2928"/>
          </a:xfrm>
        </p:grpSpPr>
        <p:pic>
          <p:nvPicPr>
            <p:cNvPr id="3079" name="Picture 4" descr="8184-003-02-1027"/>
            <p:cNvPicPr>
              <a:picLocks noChangeAspect="1" noChangeArrowheads="1" noCrop="1"/>
            </p:cNvPicPr>
            <p:nvPr/>
          </p:nvPicPr>
          <p:blipFill>
            <a:blip r:embed="rId3"/>
            <a:srcRect/>
            <a:stretch>
              <a:fillRect/>
            </a:stretch>
          </p:blipFill>
          <p:spPr bwMode="auto">
            <a:xfrm>
              <a:off x="1152" y="1392"/>
              <a:ext cx="3360" cy="2928"/>
            </a:xfrm>
            <a:prstGeom prst="rect">
              <a:avLst/>
            </a:prstGeom>
            <a:noFill/>
            <a:ln w="9525">
              <a:noFill/>
              <a:miter lim="800000"/>
              <a:headEnd/>
              <a:tailEnd/>
            </a:ln>
          </p:spPr>
        </p:pic>
        <p:pic>
          <p:nvPicPr>
            <p:cNvPr id="3080" name="Picture 7" descr="k00-9"/>
            <p:cNvPicPr>
              <a:picLocks noChangeAspect="1" noChangeArrowheads="1"/>
            </p:cNvPicPr>
            <p:nvPr/>
          </p:nvPicPr>
          <p:blipFill>
            <a:blip r:embed="rId2"/>
            <a:srcRect/>
            <a:stretch>
              <a:fillRect/>
            </a:stretch>
          </p:blipFill>
          <p:spPr bwMode="auto">
            <a:xfrm>
              <a:off x="0" y="3840"/>
              <a:ext cx="1920" cy="480"/>
            </a:xfrm>
            <a:prstGeom prst="rect">
              <a:avLst/>
            </a:prstGeom>
            <a:noFill/>
            <a:ln w="9525">
              <a:noFill/>
              <a:miter lim="800000"/>
              <a:headEnd/>
              <a:tailEnd/>
            </a:ln>
          </p:spPr>
        </p:pic>
        <p:pic>
          <p:nvPicPr>
            <p:cNvPr id="3081" name="Picture 8" descr="k00-9"/>
            <p:cNvPicPr>
              <a:picLocks noChangeAspect="1" noChangeArrowheads="1"/>
            </p:cNvPicPr>
            <p:nvPr/>
          </p:nvPicPr>
          <p:blipFill>
            <a:blip r:embed="rId2"/>
            <a:srcRect/>
            <a:stretch>
              <a:fillRect/>
            </a:stretch>
          </p:blipFill>
          <p:spPr bwMode="auto">
            <a:xfrm>
              <a:off x="288" y="3936"/>
              <a:ext cx="1896" cy="256"/>
            </a:xfrm>
            <a:prstGeom prst="rect">
              <a:avLst/>
            </a:prstGeom>
            <a:noFill/>
            <a:ln w="9525">
              <a:noFill/>
              <a:miter lim="800000"/>
              <a:headEnd/>
              <a:tailEnd/>
            </a:ln>
          </p:spPr>
        </p:pic>
        <p:pic>
          <p:nvPicPr>
            <p:cNvPr id="3082" name="Picture 10" descr="k00-9"/>
            <p:cNvPicPr>
              <a:picLocks noChangeAspect="1" noChangeArrowheads="1"/>
            </p:cNvPicPr>
            <p:nvPr/>
          </p:nvPicPr>
          <p:blipFill>
            <a:blip r:embed="rId2"/>
            <a:srcRect/>
            <a:stretch>
              <a:fillRect/>
            </a:stretch>
          </p:blipFill>
          <p:spPr bwMode="auto">
            <a:xfrm>
              <a:off x="3072" y="3957"/>
              <a:ext cx="2688" cy="363"/>
            </a:xfrm>
            <a:prstGeom prst="rect">
              <a:avLst/>
            </a:prstGeom>
            <a:noFill/>
            <a:ln w="9525">
              <a:noFill/>
              <a:miter lim="800000"/>
              <a:headEnd/>
              <a:tailEnd/>
            </a:ln>
          </p:spPr>
        </p:pic>
        <p:pic>
          <p:nvPicPr>
            <p:cNvPr id="3083" name="Picture 11" descr="k00-9"/>
            <p:cNvPicPr>
              <a:picLocks noChangeAspect="1" noChangeArrowheads="1"/>
            </p:cNvPicPr>
            <p:nvPr/>
          </p:nvPicPr>
          <p:blipFill>
            <a:blip r:embed="rId2"/>
            <a:srcRect/>
            <a:stretch>
              <a:fillRect/>
            </a:stretch>
          </p:blipFill>
          <p:spPr bwMode="auto">
            <a:xfrm>
              <a:off x="1584" y="4019"/>
              <a:ext cx="2232" cy="301"/>
            </a:xfrm>
            <a:prstGeom prst="rect">
              <a:avLst/>
            </a:prstGeom>
            <a:noFill/>
            <a:ln w="9525">
              <a:noFill/>
              <a:miter lim="800000"/>
              <a:headEnd/>
              <a:tailEnd/>
            </a:ln>
          </p:spPr>
        </p:pic>
      </p:grpSp>
      <p:sp>
        <p:nvSpPr>
          <p:cNvPr id="50188" name="WordArt 12"/>
          <p:cNvSpPr>
            <a:spLocks noChangeArrowheads="1" noChangeShapeType="1" noTextEdit="1"/>
          </p:cNvSpPr>
          <p:nvPr/>
        </p:nvSpPr>
        <p:spPr bwMode="auto">
          <a:xfrm>
            <a:off x="533400" y="1295400"/>
            <a:ext cx="7696200" cy="838200"/>
          </a:xfrm>
          <a:prstGeom prst="rect">
            <a:avLst/>
          </a:prstGeom>
        </p:spPr>
        <p:txBody>
          <a:bodyPr wrap="none" fromWordArt="1">
            <a:prstTxWarp prst="textPlain">
              <a:avLst>
                <a:gd name="adj" fmla="val 50000"/>
              </a:avLst>
            </a:prstTxWarp>
          </a:bodyPr>
          <a:lstStyle/>
          <a:p>
            <a:pPr algn="ctr"/>
            <a:r>
              <a:rPr lang="en-US" sz="3600" b="1" kern="10">
                <a:ln w="9525">
                  <a:solidFill>
                    <a:srgbClr val="FF0000"/>
                  </a:solidFill>
                  <a:round/>
                  <a:headEnd/>
                  <a:tailEnd/>
                </a:ln>
                <a:solidFill>
                  <a:srgbClr val="000000"/>
                </a:solidFill>
                <a:effectLst>
                  <a:outerShdw dist="45791" dir="2021404" algn="ctr" rotWithShape="0">
                    <a:srgbClr val="B2B2B2">
                      <a:alpha val="79999"/>
                    </a:srgbClr>
                  </a:outerShdw>
                </a:effectLst>
                <a:latin typeface="Times New Roman"/>
                <a:cs typeface="Times New Roman"/>
              </a:rPr>
              <a:t>KHỞI ĐỘNG</a:t>
            </a:r>
          </a:p>
        </p:txBody>
      </p:sp>
      <p:sp>
        <p:nvSpPr>
          <p:cNvPr id="50190" name="Text Box 14"/>
          <p:cNvSpPr txBox="1">
            <a:spLocks noChangeArrowheads="1"/>
          </p:cNvSpPr>
          <p:nvPr/>
        </p:nvSpPr>
        <p:spPr bwMode="auto">
          <a:xfrm>
            <a:off x="152400" y="2819400"/>
            <a:ext cx="8839200" cy="1066800"/>
          </a:xfrm>
          <a:prstGeom prst="rect">
            <a:avLst/>
          </a:prstGeom>
          <a:noFill/>
          <a:ln w="9525">
            <a:noFill/>
            <a:miter lim="800000"/>
            <a:headEnd/>
            <a:tailEnd/>
          </a:ln>
        </p:spPr>
        <p:txBody>
          <a:bodyPr>
            <a:spAutoFit/>
          </a:bodyPr>
          <a:lstStyle/>
          <a:p>
            <a:pPr eaLnBrk="1" hangingPunct="1">
              <a:spcBef>
                <a:spcPct val="50000"/>
              </a:spcBef>
            </a:pPr>
            <a:r>
              <a:rPr lang="en-US" altLang="en-US" sz="3200" b="1">
                <a:solidFill>
                  <a:srgbClr val="0000CC"/>
                </a:solidFill>
                <a:latin typeface="Times New Roman" pitchFamily="18" charset="0"/>
                <a:sym typeface="Wingdings" pitchFamily="2" charset="2"/>
              </a:rPr>
              <a:t>*  Con người, thực vật, động vật sống được là nhờ những gì?</a:t>
            </a:r>
            <a:endParaRPr lang="en-US" altLang="en-US" sz="3200" b="1">
              <a:solidFill>
                <a:srgbClr val="0000CC"/>
              </a:solidFill>
              <a:latin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88"/>
                                        </p:tgtEl>
                                        <p:attrNameLst>
                                          <p:attrName>style.visibility</p:attrName>
                                        </p:attrNameLst>
                                      </p:cBhvr>
                                      <p:to>
                                        <p:strVal val="visible"/>
                                      </p:to>
                                    </p:set>
                                    <p:anim calcmode="lin" valueType="num">
                                      <p:cBhvr additive="base">
                                        <p:cTn id="7" dur="500" fill="hold"/>
                                        <p:tgtEl>
                                          <p:spTgt spid="50188"/>
                                        </p:tgtEl>
                                        <p:attrNameLst>
                                          <p:attrName>ppt_x</p:attrName>
                                        </p:attrNameLst>
                                      </p:cBhvr>
                                      <p:tavLst>
                                        <p:tav tm="0">
                                          <p:val>
                                            <p:strVal val="#ppt_x"/>
                                          </p:val>
                                        </p:tav>
                                        <p:tav tm="100000">
                                          <p:val>
                                            <p:strVal val="#ppt_x"/>
                                          </p:val>
                                        </p:tav>
                                      </p:tavLst>
                                    </p:anim>
                                    <p:anim calcmode="lin" valueType="num">
                                      <p:cBhvr additive="base">
                                        <p:cTn id="8" dur="500" fill="hold"/>
                                        <p:tgtEl>
                                          <p:spTgt spid="5018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190"/>
                                        </p:tgtEl>
                                        <p:attrNameLst>
                                          <p:attrName>style.visibility</p:attrName>
                                        </p:attrNameLst>
                                      </p:cBhvr>
                                      <p:to>
                                        <p:strVal val="visible"/>
                                      </p:to>
                                    </p:set>
                                    <p:anim calcmode="lin" valueType="num">
                                      <p:cBhvr additive="base">
                                        <p:cTn id="13" dur="500" fill="hold"/>
                                        <p:tgtEl>
                                          <p:spTgt spid="50190"/>
                                        </p:tgtEl>
                                        <p:attrNameLst>
                                          <p:attrName>ppt_x</p:attrName>
                                        </p:attrNameLst>
                                      </p:cBhvr>
                                      <p:tavLst>
                                        <p:tav tm="0">
                                          <p:val>
                                            <p:strVal val="#ppt_x"/>
                                          </p:val>
                                        </p:tav>
                                        <p:tav tm="100000">
                                          <p:val>
                                            <p:strVal val="#ppt_x"/>
                                          </p:val>
                                        </p:tav>
                                      </p:tavLst>
                                    </p:anim>
                                    <p:anim calcmode="lin" valueType="num">
                                      <p:cBhvr additive="base">
                                        <p:cTn id="14" dur="500" fill="hold"/>
                                        <p:tgtEl>
                                          <p:spTgt spid="501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8" grpId="0" animBg="1"/>
      <p:bldP spid="5019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5"/>
          <p:cNvSpPr txBox="1">
            <a:spLocks noChangeArrowheads="1"/>
          </p:cNvSpPr>
          <p:nvPr/>
        </p:nvSpPr>
        <p:spPr bwMode="auto">
          <a:xfrm>
            <a:off x="1219200" y="2286000"/>
            <a:ext cx="990600" cy="457200"/>
          </a:xfrm>
          <a:prstGeom prst="rect">
            <a:avLst/>
          </a:prstGeom>
          <a:noFill/>
          <a:ln w="9525">
            <a:noFill/>
            <a:miter lim="800000"/>
            <a:headEnd/>
            <a:tailEnd/>
          </a:ln>
        </p:spPr>
        <p:txBody>
          <a:bodyPr>
            <a:spAutoFit/>
          </a:bodyPr>
          <a:lstStyle/>
          <a:p>
            <a:pPr eaLnBrk="1" hangingPunct="1">
              <a:spcBef>
                <a:spcPct val="50000"/>
              </a:spcBef>
            </a:pPr>
            <a:endParaRPr lang="en-US" altLang="en-US" sz="2400"/>
          </a:p>
        </p:txBody>
      </p:sp>
      <p:sp>
        <p:nvSpPr>
          <p:cNvPr id="10256" name="Text Box 16"/>
          <p:cNvSpPr txBox="1">
            <a:spLocks noChangeArrowheads="1"/>
          </p:cNvSpPr>
          <p:nvPr/>
        </p:nvSpPr>
        <p:spPr bwMode="auto">
          <a:xfrm>
            <a:off x="304800" y="1752600"/>
            <a:ext cx="8839200" cy="954088"/>
          </a:xfrm>
          <a:prstGeom prst="rect">
            <a:avLst/>
          </a:prstGeom>
          <a:noFill/>
          <a:ln w="9525">
            <a:noFill/>
            <a:miter lim="800000"/>
            <a:headEnd/>
            <a:tailEnd/>
          </a:ln>
        </p:spPr>
        <p:txBody>
          <a:bodyPr>
            <a:spAutoFit/>
          </a:bodyPr>
          <a:lstStyle/>
          <a:p>
            <a:pPr eaLnBrk="1" hangingPunct="1">
              <a:spcBef>
                <a:spcPct val="50000"/>
              </a:spcBef>
              <a:buFont typeface="Wingdings" pitchFamily="2" charset="2"/>
              <a:buNone/>
            </a:pPr>
            <a:r>
              <a:rPr lang="en-US" altLang="en-US" sz="2400" b="1">
                <a:solidFill>
                  <a:srgbClr val="FF0066"/>
                </a:solidFill>
              </a:rPr>
              <a:t> </a:t>
            </a:r>
            <a:r>
              <a:rPr lang="en-US" altLang="en-US" sz="2800" b="1">
                <a:solidFill>
                  <a:srgbClr val="FF0066"/>
                </a:solidFill>
                <a:latin typeface="Times New Roman" pitchFamily="18" charset="0"/>
                <a:cs typeface="Times New Roman" pitchFamily="18" charset="0"/>
              </a:rPr>
              <a:t>Những biểu hiện bên ngoài của quá trình trao đổi chất và các cơ quan thực hiện quá trình đó là:</a:t>
            </a:r>
          </a:p>
        </p:txBody>
      </p:sp>
      <p:sp>
        <p:nvSpPr>
          <p:cNvPr id="10257" name="Text Box 17"/>
          <p:cNvSpPr txBox="1">
            <a:spLocks noChangeArrowheads="1"/>
          </p:cNvSpPr>
          <p:nvPr/>
        </p:nvSpPr>
        <p:spPr bwMode="auto">
          <a:xfrm>
            <a:off x="228600" y="2895600"/>
            <a:ext cx="8686800" cy="954088"/>
          </a:xfrm>
          <a:prstGeom prst="rect">
            <a:avLst/>
          </a:prstGeom>
          <a:noFill/>
          <a:ln w="9525">
            <a:noFill/>
            <a:miter lim="800000"/>
            <a:headEnd/>
            <a:tailEnd/>
          </a:ln>
        </p:spPr>
        <p:txBody>
          <a:bodyPr>
            <a:spAutoFit/>
          </a:bodyPr>
          <a:lstStyle/>
          <a:p>
            <a:pPr eaLnBrk="1" hangingPunct="1">
              <a:spcBef>
                <a:spcPct val="50000"/>
              </a:spcBef>
              <a:buFont typeface="Wingdings" pitchFamily="2" charset="2"/>
              <a:buChar char="Ø"/>
            </a:pPr>
            <a:r>
              <a:rPr lang="en-US" altLang="en-US" sz="2800" b="1" u="sng">
                <a:solidFill>
                  <a:srgbClr val="FF0000"/>
                </a:solidFill>
                <a:latin typeface="Times New Roman" pitchFamily="18" charset="0"/>
                <a:cs typeface="Times New Roman" pitchFamily="18" charset="0"/>
              </a:rPr>
              <a:t>Trao đổi khí:</a:t>
            </a:r>
            <a:r>
              <a:rPr lang="en-US" altLang="en-US" sz="2800" b="1">
                <a:latin typeface="Times New Roman" pitchFamily="18" charset="0"/>
                <a:cs typeface="Times New Roman" pitchFamily="18" charset="0"/>
              </a:rPr>
              <a:t> Do cơ quan hô hấp thực hiện: lấy khí ô-xi; thải ra khí các-bô-níc.</a:t>
            </a:r>
          </a:p>
        </p:txBody>
      </p:sp>
      <p:sp>
        <p:nvSpPr>
          <p:cNvPr id="10258" name="Text Box 18"/>
          <p:cNvSpPr txBox="1">
            <a:spLocks noChangeArrowheads="1"/>
          </p:cNvSpPr>
          <p:nvPr/>
        </p:nvSpPr>
        <p:spPr bwMode="auto">
          <a:xfrm>
            <a:off x="228600" y="4267200"/>
            <a:ext cx="8610600" cy="2062163"/>
          </a:xfrm>
          <a:prstGeom prst="rect">
            <a:avLst/>
          </a:prstGeom>
          <a:noFill/>
          <a:ln w="9525">
            <a:noFill/>
            <a:miter lim="800000"/>
            <a:headEnd/>
            <a:tailEnd/>
          </a:ln>
        </p:spPr>
        <p:txBody>
          <a:bodyPr>
            <a:spAutoFit/>
          </a:bodyPr>
          <a:lstStyle/>
          <a:p>
            <a:pPr eaLnBrk="1" hangingPunct="1">
              <a:spcBef>
                <a:spcPct val="50000"/>
              </a:spcBef>
              <a:buFont typeface="Wingdings" pitchFamily="2" charset="2"/>
              <a:buChar char="Ø"/>
            </a:pPr>
            <a:r>
              <a:rPr lang="en-US" altLang="en-US" sz="3200" b="1" u="sng">
                <a:solidFill>
                  <a:srgbClr val="FF0000"/>
                </a:solidFill>
                <a:latin typeface="Times New Roman" pitchFamily="18" charset="0"/>
                <a:cs typeface="Times New Roman" pitchFamily="18" charset="0"/>
              </a:rPr>
              <a:t>Trao đổi thức ăn:</a:t>
            </a:r>
            <a:r>
              <a:rPr lang="en-US" altLang="en-US" sz="3200" b="1">
                <a:latin typeface="Times New Roman" pitchFamily="18" charset="0"/>
                <a:cs typeface="Times New Roman" pitchFamily="18" charset="0"/>
              </a:rPr>
              <a:t> Do cơ quan tiêu hóa thực hiện: lấy nước và các thức ăn có chứa các chất dinh dưỡng cần cho cơ thể; thải chất cặn bã (phân).</a:t>
            </a:r>
          </a:p>
        </p:txBody>
      </p:sp>
      <p:sp>
        <p:nvSpPr>
          <p:cNvPr id="12294" name="Text Box 22"/>
          <p:cNvSpPr txBox="1">
            <a:spLocks noChangeArrowheads="1"/>
          </p:cNvSpPr>
          <p:nvPr/>
        </p:nvSpPr>
        <p:spPr bwMode="auto">
          <a:xfrm>
            <a:off x="304800" y="381000"/>
            <a:ext cx="8686800" cy="954088"/>
          </a:xfrm>
          <a:prstGeom prst="rect">
            <a:avLst/>
          </a:prstGeom>
          <a:noFill/>
          <a:ln w="9525">
            <a:noFill/>
            <a:miter lim="800000"/>
            <a:headEnd/>
            <a:tailEnd/>
          </a:ln>
        </p:spPr>
        <p:txBody>
          <a:bodyPr>
            <a:spAutoFit/>
          </a:bodyPr>
          <a:lstStyle/>
          <a:p>
            <a:pPr eaLnBrk="1" hangingPunct="1">
              <a:spcBef>
                <a:spcPct val="50000"/>
              </a:spcBef>
            </a:pPr>
            <a:r>
              <a:rPr lang="en-US" altLang="en-US" sz="2800" b="1"/>
              <a:t>1. </a:t>
            </a:r>
            <a:r>
              <a:rPr lang="en-US" altLang="en-US" sz="2800" b="1" u="sng">
                <a:latin typeface="Times New Roman" pitchFamily="18" charset="0"/>
                <a:cs typeface="Times New Roman" pitchFamily="18" charset="0"/>
              </a:rPr>
              <a:t>Chức năng của các cơ quan tham gia quá trình trao đổi chất ở người</a:t>
            </a:r>
            <a:r>
              <a:rPr lang="en-US" altLang="en-US" sz="2800" b="1">
                <a:latin typeface="Times New Roman" pitchFamily="18" charset="0"/>
                <a:cs typeface="Times New Roman" pitchFamily="18" charset="0"/>
              </a:rPr>
              <a:t>:</a:t>
            </a:r>
            <a:endParaRPr lang="en-US" altLang="en-US" sz="28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10256"/>
                                        </p:tgtEl>
                                        <p:attrNameLst>
                                          <p:attrName>style.visibility</p:attrName>
                                        </p:attrNameLst>
                                      </p:cBhvr>
                                      <p:to>
                                        <p:strVal val="visible"/>
                                      </p:to>
                                    </p:set>
                                    <p:anim calcmode="lin" valueType="num">
                                      <p:cBhvr>
                                        <p:cTn id="7" dur="500" fill="hold"/>
                                        <p:tgtEl>
                                          <p:spTgt spid="10256"/>
                                        </p:tgtEl>
                                        <p:attrNameLst>
                                          <p:attrName>ppt_w</p:attrName>
                                        </p:attrNameLst>
                                      </p:cBhvr>
                                      <p:tavLst>
                                        <p:tav tm="0">
                                          <p:val>
                                            <p:fltVal val="0"/>
                                          </p:val>
                                        </p:tav>
                                        <p:tav tm="100000">
                                          <p:val>
                                            <p:strVal val="#ppt_w"/>
                                          </p:val>
                                        </p:tav>
                                      </p:tavLst>
                                    </p:anim>
                                    <p:anim calcmode="lin" valueType="num">
                                      <p:cBhvr>
                                        <p:cTn id="8" dur="500" fill="hold"/>
                                        <p:tgtEl>
                                          <p:spTgt spid="10256"/>
                                        </p:tgtEl>
                                        <p:attrNameLst>
                                          <p:attrName>ppt_h</p:attrName>
                                        </p:attrNameLst>
                                      </p:cBhvr>
                                      <p:tavLst>
                                        <p:tav tm="0">
                                          <p:val>
                                            <p:fltVal val="0"/>
                                          </p:val>
                                        </p:tav>
                                        <p:tav tm="100000">
                                          <p:val>
                                            <p:strVal val="#ppt_h"/>
                                          </p:val>
                                        </p:tav>
                                      </p:tavLst>
                                    </p:anim>
                                    <p:anim calcmode="lin" valueType="num">
                                      <p:cBhvr>
                                        <p:cTn id="9" dur="500" fill="hold"/>
                                        <p:tgtEl>
                                          <p:spTgt spid="10256"/>
                                        </p:tgtEl>
                                        <p:attrNameLst>
                                          <p:attrName>style.rotation</p:attrName>
                                        </p:attrNameLst>
                                      </p:cBhvr>
                                      <p:tavLst>
                                        <p:tav tm="0">
                                          <p:val>
                                            <p:fltVal val="90"/>
                                          </p:val>
                                        </p:tav>
                                        <p:tav tm="100000">
                                          <p:val>
                                            <p:fltVal val="0"/>
                                          </p:val>
                                        </p:tav>
                                      </p:tavLst>
                                    </p:anim>
                                    <p:animEffect transition="in" filter="fade">
                                      <p:cBhvr>
                                        <p:cTn id="10" dur="500"/>
                                        <p:tgtEl>
                                          <p:spTgt spid="1025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0257"/>
                                        </p:tgtEl>
                                        <p:attrNameLst>
                                          <p:attrName>style.visibility</p:attrName>
                                        </p:attrNameLst>
                                      </p:cBhvr>
                                      <p:to>
                                        <p:strVal val="visible"/>
                                      </p:to>
                                    </p:set>
                                    <p:anim calcmode="lin" valueType="num">
                                      <p:cBhvr>
                                        <p:cTn id="15" dur="500" fill="hold"/>
                                        <p:tgtEl>
                                          <p:spTgt spid="10257"/>
                                        </p:tgtEl>
                                        <p:attrNameLst>
                                          <p:attrName>ppt_w</p:attrName>
                                        </p:attrNameLst>
                                      </p:cBhvr>
                                      <p:tavLst>
                                        <p:tav tm="0">
                                          <p:val>
                                            <p:fltVal val="0"/>
                                          </p:val>
                                        </p:tav>
                                        <p:tav tm="100000">
                                          <p:val>
                                            <p:strVal val="#ppt_w"/>
                                          </p:val>
                                        </p:tav>
                                      </p:tavLst>
                                    </p:anim>
                                    <p:anim calcmode="lin" valueType="num">
                                      <p:cBhvr>
                                        <p:cTn id="16" dur="500" fill="hold"/>
                                        <p:tgtEl>
                                          <p:spTgt spid="10257"/>
                                        </p:tgtEl>
                                        <p:attrNameLst>
                                          <p:attrName>ppt_h</p:attrName>
                                        </p:attrNameLst>
                                      </p:cBhvr>
                                      <p:tavLst>
                                        <p:tav tm="0">
                                          <p:val>
                                            <p:fltVal val="0"/>
                                          </p:val>
                                        </p:tav>
                                        <p:tav tm="100000">
                                          <p:val>
                                            <p:strVal val="#ppt_h"/>
                                          </p:val>
                                        </p:tav>
                                      </p:tavLst>
                                    </p:anim>
                                  </p:childTnLst>
                                </p:cTn>
                              </p:par>
                              <p:par>
                                <p:cTn id="17" presetID="25" presetClass="entr" presetSubtype="0" fill="hold" grpId="0" nodeType="withEffect">
                                  <p:stCondLst>
                                    <p:cond delay="0"/>
                                  </p:stCondLst>
                                  <p:childTnLst>
                                    <p:set>
                                      <p:cBhvr>
                                        <p:cTn id="18" dur="1" fill="hold">
                                          <p:stCondLst>
                                            <p:cond delay="0"/>
                                          </p:stCondLst>
                                        </p:cTn>
                                        <p:tgtEl>
                                          <p:spTgt spid="10258"/>
                                        </p:tgtEl>
                                        <p:attrNameLst>
                                          <p:attrName>style.visibility</p:attrName>
                                        </p:attrNameLst>
                                      </p:cBhvr>
                                      <p:to>
                                        <p:strVal val="visible"/>
                                      </p:to>
                                    </p:set>
                                    <p:anim calcmode="lin" valueType="num">
                                      <p:cBhvr>
                                        <p:cTn id="19" dur="250" decel="50000" fill="hold">
                                          <p:stCondLst>
                                            <p:cond delay="0"/>
                                          </p:stCondLst>
                                        </p:cTn>
                                        <p:tgtEl>
                                          <p:spTgt spid="10258"/>
                                        </p:tgtEl>
                                        <p:attrNameLst>
                                          <p:attrName>style.rotation</p:attrName>
                                        </p:attrNameLst>
                                      </p:cBhvr>
                                      <p:tavLst>
                                        <p:tav tm="0">
                                          <p:val>
                                            <p:fltVal val="-90"/>
                                          </p:val>
                                        </p:tav>
                                        <p:tav tm="100000">
                                          <p:val>
                                            <p:fltVal val="0"/>
                                          </p:val>
                                        </p:tav>
                                      </p:tavLst>
                                    </p:anim>
                                    <p:anim calcmode="lin" valueType="num">
                                      <p:cBhvr>
                                        <p:cTn id="20" dur="250" decel="50000" fill="hold">
                                          <p:stCondLst>
                                            <p:cond delay="0"/>
                                          </p:stCondLst>
                                        </p:cTn>
                                        <p:tgtEl>
                                          <p:spTgt spid="10258"/>
                                        </p:tgtEl>
                                        <p:attrNameLst>
                                          <p:attrName>ppt_w</p:attrName>
                                        </p:attrNameLst>
                                      </p:cBhvr>
                                      <p:tavLst>
                                        <p:tav tm="0">
                                          <p:val>
                                            <p:strVal val="#ppt_w"/>
                                          </p:val>
                                        </p:tav>
                                        <p:tav tm="100000">
                                          <p:val>
                                            <p:strVal val="#ppt_w*.05"/>
                                          </p:val>
                                        </p:tav>
                                      </p:tavLst>
                                    </p:anim>
                                    <p:anim calcmode="lin" valueType="num">
                                      <p:cBhvr>
                                        <p:cTn id="21" dur="250" accel="50000" fill="hold">
                                          <p:stCondLst>
                                            <p:cond delay="250"/>
                                          </p:stCondLst>
                                        </p:cTn>
                                        <p:tgtEl>
                                          <p:spTgt spid="10258"/>
                                        </p:tgtEl>
                                        <p:attrNameLst>
                                          <p:attrName>ppt_w</p:attrName>
                                        </p:attrNameLst>
                                      </p:cBhvr>
                                      <p:tavLst>
                                        <p:tav tm="0">
                                          <p:val>
                                            <p:strVal val="#ppt_w*.05"/>
                                          </p:val>
                                        </p:tav>
                                        <p:tav tm="100000">
                                          <p:val>
                                            <p:strVal val="#ppt_w"/>
                                          </p:val>
                                        </p:tav>
                                      </p:tavLst>
                                    </p:anim>
                                    <p:anim calcmode="lin" valueType="num">
                                      <p:cBhvr>
                                        <p:cTn id="22" dur="500" fill="hold"/>
                                        <p:tgtEl>
                                          <p:spTgt spid="10258"/>
                                        </p:tgtEl>
                                        <p:attrNameLst>
                                          <p:attrName>ppt_h</p:attrName>
                                        </p:attrNameLst>
                                      </p:cBhvr>
                                      <p:tavLst>
                                        <p:tav tm="0">
                                          <p:val>
                                            <p:strVal val="#ppt_h"/>
                                          </p:val>
                                        </p:tav>
                                        <p:tav tm="100000">
                                          <p:val>
                                            <p:strVal val="#ppt_h"/>
                                          </p:val>
                                        </p:tav>
                                      </p:tavLst>
                                    </p:anim>
                                    <p:anim calcmode="lin" valueType="num">
                                      <p:cBhvr>
                                        <p:cTn id="23" dur="250" decel="50000" fill="hold">
                                          <p:stCondLst>
                                            <p:cond delay="0"/>
                                          </p:stCondLst>
                                        </p:cTn>
                                        <p:tgtEl>
                                          <p:spTgt spid="10258"/>
                                        </p:tgtEl>
                                        <p:attrNameLst>
                                          <p:attrName>ppt_x</p:attrName>
                                        </p:attrNameLst>
                                      </p:cBhvr>
                                      <p:tavLst>
                                        <p:tav tm="0">
                                          <p:val>
                                            <p:strVal val="#ppt_x+.4"/>
                                          </p:val>
                                        </p:tav>
                                        <p:tav tm="100000">
                                          <p:val>
                                            <p:strVal val="#ppt_x"/>
                                          </p:val>
                                        </p:tav>
                                      </p:tavLst>
                                    </p:anim>
                                    <p:anim calcmode="lin" valueType="num">
                                      <p:cBhvr>
                                        <p:cTn id="24" dur="250" decel="50000" fill="hold">
                                          <p:stCondLst>
                                            <p:cond delay="0"/>
                                          </p:stCondLst>
                                        </p:cTn>
                                        <p:tgtEl>
                                          <p:spTgt spid="10258"/>
                                        </p:tgtEl>
                                        <p:attrNameLst>
                                          <p:attrName>ppt_y</p:attrName>
                                        </p:attrNameLst>
                                      </p:cBhvr>
                                      <p:tavLst>
                                        <p:tav tm="0">
                                          <p:val>
                                            <p:strVal val="#ppt_y-.2"/>
                                          </p:val>
                                        </p:tav>
                                        <p:tav tm="100000">
                                          <p:val>
                                            <p:strVal val="#ppt_y+.1"/>
                                          </p:val>
                                        </p:tav>
                                      </p:tavLst>
                                    </p:anim>
                                    <p:anim calcmode="lin" valueType="num">
                                      <p:cBhvr>
                                        <p:cTn id="25" dur="250" accel="50000" fill="hold">
                                          <p:stCondLst>
                                            <p:cond delay="250"/>
                                          </p:stCondLst>
                                        </p:cTn>
                                        <p:tgtEl>
                                          <p:spTgt spid="10258"/>
                                        </p:tgtEl>
                                        <p:attrNameLst>
                                          <p:attrName>ppt_y</p:attrName>
                                        </p:attrNameLst>
                                      </p:cBhvr>
                                      <p:tavLst>
                                        <p:tav tm="0">
                                          <p:val>
                                            <p:strVal val="#ppt_y+.1"/>
                                          </p:val>
                                        </p:tav>
                                        <p:tav tm="100000">
                                          <p:val>
                                            <p:strVal val="#ppt_y"/>
                                          </p:val>
                                        </p:tav>
                                      </p:tavLst>
                                    </p:anim>
                                    <p:animEffect transition="in" filter="fade">
                                      <p:cBhvr>
                                        <p:cTn id="26" dur="500" decel="50000">
                                          <p:stCondLst>
                                            <p:cond delay="0"/>
                                          </p:stCondLst>
                                        </p:cTn>
                                        <p:tgtEl>
                                          <p:spTgt spid="10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6" grpId="0"/>
      <p:bldP spid="10257" grpId="0"/>
      <p:bldP spid="1025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1219200" y="2057400"/>
            <a:ext cx="990600" cy="457200"/>
          </a:xfrm>
          <a:prstGeom prst="rect">
            <a:avLst/>
          </a:prstGeom>
          <a:noFill/>
          <a:ln w="9525">
            <a:noFill/>
            <a:miter lim="800000"/>
            <a:headEnd/>
            <a:tailEnd/>
          </a:ln>
        </p:spPr>
        <p:txBody>
          <a:bodyPr>
            <a:spAutoFit/>
          </a:bodyPr>
          <a:lstStyle/>
          <a:p>
            <a:pPr eaLnBrk="1" hangingPunct="1">
              <a:spcBef>
                <a:spcPct val="50000"/>
              </a:spcBef>
            </a:pPr>
            <a:endParaRPr lang="en-US" altLang="en-US" sz="2400"/>
          </a:p>
        </p:txBody>
      </p:sp>
      <p:sp>
        <p:nvSpPr>
          <p:cNvPr id="13315" name="Text Box 11"/>
          <p:cNvSpPr txBox="1">
            <a:spLocks noChangeArrowheads="1"/>
          </p:cNvSpPr>
          <p:nvPr/>
        </p:nvSpPr>
        <p:spPr bwMode="auto">
          <a:xfrm>
            <a:off x="381000" y="1371600"/>
            <a:ext cx="8610600" cy="1077913"/>
          </a:xfrm>
          <a:prstGeom prst="rect">
            <a:avLst/>
          </a:prstGeom>
          <a:noFill/>
          <a:ln w="9525">
            <a:noFill/>
            <a:miter lim="800000"/>
            <a:headEnd/>
            <a:tailEnd/>
          </a:ln>
        </p:spPr>
        <p:txBody>
          <a:bodyPr>
            <a:spAutoFit/>
          </a:bodyPr>
          <a:lstStyle/>
          <a:p>
            <a:pPr eaLnBrk="1" hangingPunct="1">
              <a:spcBef>
                <a:spcPct val="50000"/>
              </a:spcBef>
            </a:pPr>
            <a:r>
              <a:rPr lang="en-US" altLang="en-US" sz="2400" b="1"/>
              <a:t>1</a:t>
            </a:r>
            <a:r>
              <a:rPr lang="en-US" altLang="en-US" sz="3200" b="1">
                <a:latin typeface="Times New Roman" pitchFamily="18" charset="0"/>
                <a:cs typeface="Times New Roman" pitchFamily="18" charset="0"/>
              </a:rPr>
              <a:t>. Chức năng của các cơ quan tham gia quá trình trao đổi chất ở người:</a:t>
            </a:r>
            <a:endParaRPr lang="en-US" altLang="en-US" sz="3200">
              <a:latin typeface="Times New Roman" pitchFamily="18" charset="0"/>
              <a:cs typeface="Times New Roman" pitchFamily="18" charset="0"/>
            </a:endParaRPr>
          </a:p>
        </p:txBody>
      </p:sp>
      <p:sp>
        <p:nvSpPr>
          <p:cNvPr id="39948" name="Text Box 12"/>
          <p:cNvSpPr txBox="1">
            <a:spLocks noChangeArrowheads="1"/>
          </p:cNvSpPr>
          <p:nvPr/>
        </p:nvSpPr>
        <p:spPr bwMode="auto">
          <a:xfrm>
            <a:off x="304800" y="3581400"/>
            <a:ext cx="8686800" cy="1077913"/>
          </a:xfrm>
          <a:prstGeom prst="rect">
            <a:avLst/>
          </a:prstGeom>
          <a:noFill/>
          <a:ln w="9525">
            <a:noFill/>
            <a:miter lim="800000"/>
            <a:headEnd/>
            <a:tailEnd/>
          </a:ln>
        </p:spPr>
        <p:txBody>
          <a:bodyPr>
            <a:spAutoFit/>
          </a:bodyPr>
          <a:lstStyle/>
          <a:p>
            <a:pPr eaLnBrk="1" hangingPunct="1">
              <a:spcBef>
                <a:spcPct val="50000"/>
              </a:spcBef>
            </a:pPr>
            <a:r>
              <a:rPr lang="en-US" altLang="en-US" sz="3200" b="1"/>
              <a:t>2</a:t>
            </a:r>
            <a:r>
              <a:rPr lang="en-US" altLang="en-US" sz="3200" b="1">
                <a:latin typeface="Times New Roman" pitchFamily="18" charset="0"/>
                <a:cs typeface="Times New Roman" pitchFamily="18" charset="0"/>
              </a:rPr>
              <a:t>. Mối quan hệ của các cơ quan tham gia quá trình trao đổi chất ở người:</a:t>
            </a:r>
            <a:endParaRPr lang="en-US" altLang="en-US" sz="32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9948">
                                            <p:txEl>
                                              <p:pRg st="0" end="0"/>
                                            </p:txEl>
                                          </p:spTgt>
                                        </p:tgtEl>
                                        <p:attrNameLst>
                                          <p:attrName>style.visibility</p:attrName>
                                        </p:attrNameLst>
                                      </p:cBhvr>
                                      <p:to>
                                        <p:strVal val="visible"/>
                                      </p:to>
                                    </p:set>
                                    <p:animEffect transition="in" filter="box(in)">
                                      <p:cBhvr>
                                        <p:cTn id="7" dur="500"/>
                                        <p:tgtEl>
                                          <p:spTgt spid="399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8"/>
          <p:cNvSpPr txBox="1">
            <a:spLocks noChangeArrowheads="1"/>
          </p:cNvSpPr>
          <p:nvPr/>
        </p:nvSpPr>
        <p:spPr bwMode="auto">
          <a:xfrm>
            <a:off x="1643063" y="68263"/>
            <a:ext cx="2286000" cy="830262"/>
          </a:xfrm>
          <a:prstGeom prst="rect">
            <a:avLst/>
          </a:prstGeom>
          <a:noFill/>
          <a:ln w="9525">
            <a:noFill/>
            <a:miter lim="800000"/>
            <a:headEnd/>
            <a:tailEnd/>
          </a:ln>
        </p:spPr>
        <p:txBody>
          <a:bodyPr>
            <a:spAutoFit/>
          </a:bodyPr>
          <a:lstStyle/>
          <a:p>
            <a:pPr algn="ctr" eaLnBrk="1" hangingPunct="1">
              <a:spcBef>
                <a:spcPct val="50000"/>
              </a:spcBef>
            </a:pPr>
            <a:r>
              <a:rPr lang="en-US" altLang="en-US" sz="2400" b="1"/>
              <a:t>THỨC ĂN </a:t>
            </a:r>
            <a:r>
              <a:rPr lang="en-US" altLang="en-US" sz="2400" b="1">
                <a:latin typeface="Times New Roman" pitchFamily="18" charset="0"/>
                <a:cs typeface="Times New Roman" pitchFamily="18" charset="0"/>
              </a:rPr>
              <a:t>NƯỚC</a:t>
            </a:r>
            <a:r>
              <a:rPr lang="en-US" altLang="en-US" sz="2400" b="1"/>
              <a:t> UỐNG</a:t>
            </a:r>
          </a:p>
        </p:txBody>
      </p:sp>
      <p:sp>
        <p:nvSpPr>
          <p:cNvPr id="14339" name="Text Box 9"/>
          <p:cNvSpPr txBox="1">
            <a:spLocks noChangeArrowheads="1"/>
          </p:cNvSpPr>
          <p:nvPr/>
        </p:nvSpPr>
        <p:spPr bwMode="auto">
          <a:xfrm>
            <a:off x="5257800" y="296863"/>
            <a:ext cx="2057400" cy="457200"/>
          </a:xfrm>
          <a:prstGeom prst="rect">
            <a:avLst/>
          </a:prstGeom>
          <a:noFill/>
          <a:ln w="9525">
            <a:noFill/>
            <a:miter lim="800000"/>
            <a:headEnd/>
            <a:tailEnd/>
          </a:ln>
        </p:spPr>
        <p:txBody>
          <a:bodyPr>
            <a:spAutoFit/>
          </a:bodyPr>
          <a:lstStyle/>
          <a:p>
            <a:pPr eaLnBrk="1" hangingPunct="1">
              <a:spcBef>
                <a:spcPct val="50000"/>
              </a:spcBef>
            </a:pPr>
            <a:r>
              <a:rPr lang="en-US" altLang="en-US" sz="2400" b="1"/>
              <a:t>KHÔNG KHÍ</a:t>
            </a:r>
          </a:p>
        </p:txBody>
      </p:sp>
      <p:sp>
        <p:nvSpPr>
          <p:cNvPr id="14340" name="Rectangle 10"/>
          <p:cNvSpPr>
            <a:spLocks noChangeArrowheads="1"/>
          </p:cNvSpPr>
          <p:nvPr/>
        </p:nvSpPr>
        <p:spPr bwMode="auto">
          <a:xfrm>
            <a:off x="1600200" y="1143000"/>
            <a:ext cx="5638800" cy="4808538"/>
          </a:xfrm>
          <a:prstGeom prst="rect">
            <a:avLst/>
          </a:prstGeom>
          <a:solidFill>
            <a:schemeClr val="bg1"/>
          </a:solidFill>
          <a:ln w="9525">
            <a:solidFill>
              <a:schemeClr val="tx1"/>
            </a:solidFill>
            <a:miter lim="800000"/>
            <a:headEnd/>
            <a:tailEnd/>
          </a:ln>
        </p:spPr>
        <p:txBody>
          <a:bodyPr wrap="none" anchor="ctr"/>
          <a:lstStyle/>
          <a:p>
            <a:pPr eaLnBrk="1" hangingPunct="1"/>
            <a:endParaRPr lang="en-US" altLang="en-US"/>
          </a:p>
        </p:txBody>
      </p:sp>
      <p:sp>
        <p:nvSpPr>
          <p:cNvPr id="14341" name="Text Box 11"/>
          <p:cNvSpPr txBox="1">
            <a:spLocks noChangeArrowheads="1"/>
          </p:cNvSpPr>
          <p:nvPr/>
        </p:nvSpPr>
        <p:spPr bwMode="auto">
          <a:xfrm>
            <a:off x="1981200" y="1447800"/>
            <a:ext cx="1524000" cy="466725"/>
          </a:xfrm>
          <a:prstGeom prst="rect">
            <a:avLst/>
          </a:prstGeom>
          <a:solidFill>
            <a:schemeClr val="bg1"/>
          </a:solidFill>
          <a:ln w="9525">
            <a:solidFill>
              <a:schemeClr val="tx1"/>
            </a:solid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Tiêu hóa</a:t>
            </a:r>
          </a:p>
        </p:txBody>
      </p:sp>
      <p:sp>
        <p:nvSpPr>
          <p:cNvPr id="14342" name="Text Box 12"/>
          <p:cNvSpPr txBox="1">
            <a:spLocks noChangeArrowheads="1"/>
          </p:cNvSpPr>
          <p:nvPr/>
        </p:nvSpPr>
        <p:spPr bwMode="auto">
          <a:xfrm>
            <a:off x="5486400" y="1447800"/>
            <a:ext cx="1271588" cy="466725"/>
          </a:xfrm>
          <a:prstGeom prst="rect">
            <a:avLst/>
          </a:prstGeom>
          <a:solidFill>
            <a:schemeClr val="bg1"/>
          </a:solidFill>
          <a:ln w="9525">
            <a:solidFill>
              <a:schemeClr val="tx1"/>
            </a:solid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Hô hấp</a:t>
            </a:r>
          </a:p>
        </p:txBody>
      </p:sp>
      <p:sp>
        <p:nvSpPr>
          <p:cNvPr id="14343" name="Line 13"/>
          <p:cNvSpPr>
            <a:spLocks noChangeShapeType="1"/>
          </p:cNvSpPr>
          <p:nvPr/>
        </p:nvSpPr>
        <p:spPr bwMode="auto">
          <a:xfrm>
            <a:off x="2133600" y="1897063"/>
            <a:ext cx="0" cy="685800"/>
          </a:xfrm>
          <a:prstGeom prst="line">
            <a:avLst/>
          </a:prstGeom>
          <a:noFill/>
          <a:ln w="28575">
            <a:solidFill>
              <a:schemeClr val="tx1"/>
            </a:solidFill>
            <a:round/>
            <a:headEnd/>
            <a:tailEnd/>
          </a:ln>
        </p:spPr>
        <p:txBody>
          <a:bodyPr/>
          <a:lstStyle/>
          <a:p>
            <a:endParaRPr lang="en-US"/>
          </a:p>
        </p:txBody>
      </p:sp>
      <p:sp>
        <p:nvSpPr>
          <p:cNvPr id="14344" name="Line 14"/>
          <p:cNvSpPr>
            <a:spLocks noChangeShapeType="1"/>
          </p:cNvSpPr>
          <p:nvPr/>
        </p:nvSpPr>
        <p:spPr bwMode="auto">
          <a:xfrm flipH="1">
            <a:off x="1447800" y="2582863"/>
            <a:ext cx="685800" cy="0"/>
          </a:xfrm>
          <a:prstGeom prst="line">
            <a:avLst/>
          </a:prstGeom>
          <a:noFill/>
          <a:ln w="28575">
            <a:solidFill>
              <a:schemeClr val="tx1"/>
            </a:solidFill>
            <a:round/>
            <a:headEnd/>
            <a:tailEnd type="triangle" w="med" len="med"/>
          </a:ln>
        </p:spPr>
        <p:txBody>
          <a:bodyPr/>
          <a:lstStyle/>
          <a:p>
            <a:endParaRPr lang="en-US"/>
          </a:p>
        </p:txBody>
      </p:sp>
      <p:sp>
        <p:nvSpPr>
          <p:cNvPr id="14345" name="Line 15"/>
          <p:cNvSpPr>
            <a:spLocks noChangeShapeType="1"/>
          </p:cNvSpPr>
          <p:nvPr/>
        </p:nvSpPr>
        <p:spPr bwMode="auto">
          <a:xfrm>
            <a:off x="3108325" y="1906588"/>
            <a:ext cx="0" cy="685800"/>
          </a:xfrm>
          <a:prstGeom prst="line">
            <a:avLst/>
          </a:prstGeom>
          <a:noFill/>
          <a:ln w="28575">
            <a:solidFill>
              <a:schemeClr val="tx1"/>
            </a:solidFill>
            <a:round/>
            <a:headEnd/>
            <a:tailEnd/>
          </a:ln>
        </p:spPr>
        <p:txBody>
          <a:bodyPr/>
          <a:lstStyle/>
          <a:p>
            <a:endParaRPr lang="en-US"/>
          </a:p>
        </p:txBody>
      </p:sp>
      <p:sp>
        <p:nvSpPr>
          <p:cNvPr id="14346" name="Text Box 16"/>
          <p:cNvSpPr txBox="1">
            <a:spLocks noChangeArrowheads="1"/>
          </p:cNvSpPr>
          <p:nvPr/>
        </p:nvSpPr>
        <p:spPr bwMode="auto">
          <a:xfrm>
            <a:off x="3124200" y="3124200"/>
            <a:ext cx="2819400" cy="466725"/>
          </a:xfrm>
          <a:prstGeom prst="rect">
            <a:avLst/>
          </a:prstGeom>
          <a:solidFill>
            <a:schemeClr val="bg1"/>
          </a:solidFill>
          <a:ln w="9525">
            <a:solidFill>
              <a:schemeClr val="tx1"/>
            </a:solidFill>
            <a:miter lim="800000"/>
            <a:headEnd/>
            <a:tailEnd/>
          </a:ln>
        </p:spPr>
        <p:txBody>
          <a:bodyPr>
            <a:spAutoFit/>
          </a:bodyPr>
          <a:lstStyle/>
          <a:p>
            <a:pPr algn="ctr" eaLnBrk="1" hangingPunct="1">
              <a:spcBef>
                <a:spcPct val="50000"/>
              </a:spcBef>
            </a:pPr>
            <a:r>
              <a:rPr lang="en-US" altLang="en-US" sz="2400" b="1">
                <a:solidFill>
                  <a:srgbClr val="FF0000"/>
                </a:solidFill>
                <a:latin typeface="Times New Roman" pitchFamily="18" charset="0"/>
                <a:cs typeface="Times New Roman" pitchFamily="18" charset="0"/>
              </a:rPr>
              <a:t>Tuần hoàn</a:t>
            </a:r>
          </a:p>
        </p:txBody>
      </p:sp>
      <p:sp>
        <p:nvSpPr>
          <p:cNvPr id="14347" name="Line 17"/>
          <p:cNvSpPr>
            <a:spLocks noChangeShapeType="1"/>
          </p:cNvSpPr>
          <p:nvPr/>
        </p:nvSpPr>
        <p:spPr bwMode="auto">
          <a:xfrm>
            <a:off x="5715000" y="1895475"/>
            <a:ext cx="0" cy="685800"/>
          </a:xfrm>
          <a:prstGeom prst="line">
            <a:avLst/>
          </a:prstGeom>
          <a:noFill/>
          <a:ln w="28575">
            <a:solidFill>
              <a:schemeClr val="tx1"/>
            </a:solidFill>
            <a:round/>
            <a:headEnd/>
            <a:tailEnd/>
          </a:ln>
        </p:spPr>
        <p:txBody>
          <a:bodyPr/>
          <a:lstStyle/>
          <a:p>
            <a:endParaRPr lang="en-US"/>
          </a:p>
        </p:txBody>
      </p:sp>
      <p:sp>
        <p:nvSpPr>
          <p:cNvPr id="14348" name="Line 18"/>
          <p:cNvSpPr>
            <a:spLocks noChangeShapeType="1"/>
          </p:cNvSpPr>
          <p:nvPr/>
        </p:nvSpPr>
        <p:spPr bwMode="auto">
          <a:xfrm>
            <a:off x="6489700" y="1893888"/>
            <a:ext cx="0" cy="685800"/>
          </a:xfrm>
          <a:prstGeom prst="line">
            <a:avLst/>
          </a:prstGeom>
          <a:noFill/>
          <a:ln w="28575">
            <a:solidFill>
              <a:schemeClr val="tx1"/>
            </a:solidFill>
            <a:round/>
            <a:headEnd/>
            <a:tailEnd/>
          </a:ln>
        </p:spPr>
        <p:txBody>
          <a:bodyPr/>
          <a:lstStyle/>
          <a:p>
            <a:endParaRPr lang="en-US"/>
          </a:p>
        </p:txBody>
      </p:sp>
      <p:sp>
        <p:nvSpPr>
          <p:cNvPr id="14349" name="Line 19"/>
          <p:cNvSpPr>
            <a:spLocks noChangeShapeType="1"/>
          </p:cNvSpPr>
          <p:nvPr/>
        </p:nvSpPr>
        <p:spPr bwMode="auto">
          <a:xfrm>
            <a:off x="3657600" y="2590800"/>
            <a:ext cx="0" cy="533400"/>
          </a:xfrm>
          <a:prstGeom prst="line">
            <a:avLst/>
          </a:prstGeom>
          <a:noFill/>
          <a:ln w="28575">
            <a:solidFill>
              <a:schemeClr val="tx1"/>
            </a:solidFill>
            <a:round/>
            <a:headEnd/>
            <a:tailEnd type="triangle" w="med" len="med"/>
          </a:ln>
        </p:spPr>
        <p:txBody>
          <a:bodyPr/>
          <a:lstStyle/>
          <a:p>
            <a:endParaRPr lang="en-US"/>
          </a:p>
        </p:txBody>
      </p:sp>
      <p:sp>
        <p:nvSpPr>
          <p:cNvPr id="14350" name="Line 20"/>
          <p:cNvSpPr>
            <a:spLocks noChangeShapeType="1"/>
          </p:cNvSpPr>
          <p:nvPr/>
        </p:nvSpPr>
        <p:spPr bwMode="auto">
          <a:xfrm>
            <a:off x="4887913" y="2587625"/>
            <a:ext cx="0" cy="533400"/>
          </a:xfrm>
          <a:prstGeom prst="line">
            <a:avLst/>
          </a:prstGeom>
          <a:noFill/>
          <a:ln w="28575">
            <a:solidFill>
              <a:schemeClr val="tx1"/>
            </a:solidFill>
            <a:round/>
            <a:headEnd/>
            <a:tailEnd type="triangle" w="med" len="med"/>
          </a:ln>
        </p:spPr>
        <p:txBody>
          <a:bodyPr/>
          <a:lstStyle/>
          <a:p>
            <a:endParaRPr lang="en-US"/>
          </a:p>
        </p:txBody>
      </p:sp>
      <p:sp>
        <p:nvSpPr>
          <p:cNvPr id="14351" name="Text Box 21"/>
          <p:cNvSpPr txBox="1">
            <a:spLocks noChangeArrowheads="1"/>
          </p:cNvSpPr>
          <p:nvPr/>
        </p:nvSpPr>
        <p:spPr bwMode="auto">
          <a:xfrm>
            <a:off x="304800" y="2286000"/>
            <a:ext cx="1071563" cy="457200"/>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Phâ</a:t>
            </a:r>
            <a:r>
              <a:rPr lang="en-US" altLang="en-US" sz="2400" b="1"/>
              <a:t>n</a:t>
            </a:r>
          </a:p>
        </p:txBody>
      </p:sp>
      <p:sp>
        <p:nvSpPr>
          <p:cNvPr id="14352" name="Text Box 22"/>
          <p:cNvSpPr txBox="1">
            <a:spLocks noChangeArrowheads="1"/>
          </p:cNvSpPr>
          <p:nvPr/>
        </p:nvSpPr>
        <p:spPr bwMode="auto">
          <a:xfrm>
            <a:off x="7543800" y="2209800"/>
            <a:ext cx="1371600" cy="779463"/>
          </a:xfrm>
          <a:prstGeom prst="rect">
            <a:avLst/>
          </a:prstGeom>
          <a:noFill/>
          <a:ln w="9525">
            <a:noFill/>
            <a:miter lim="800000"/>
            <a:headEnd/>
            <a:tailEnd/>
          </a:ln>
        </p:spPr>
        <p:txBody>
          <a:bodyPr>
            <a:spAutoFit/>
          </a:bodyPr>
          <a:lstStyle/>
          <a:p>
            <a:pPr algn="ctr" eaLnBrk="1" hangingPunct="1">
              <a:spcBef>
                <a:spcPct val="50000"/>
              </a:spcBef>
            </a:pPr>
            <a:r>
              <a:rPr lang="en-US" altLang="en-US" b="1">
                <a:latin typeface="Times New Roman" pitchFamily="18" charset="0"/>
                <a:cs typeface="Times New Roman" pitchFamily="18" charset="0"/>
              </a:rPr>
              <a:t>Khí</a:t>
            </a:r>
          </a:p>
          <a:p>
            <a:pPr algn="ctr" eaLnBrk="1" hangingPunct="1">
              <a:spcBef>
                <a:spcPct val="50000"/>
              </a:spcBef>
            </a:pPr>
            <a:r>
              <a:rPr lang="en-US" altLang="en-US" b="1">
                <a:latin typeface="Times New Roman" pitchFamily="18" charset="0"/>
                <a:cs typeface="Times New Roman" pitchFamily="18" charset="0"/>
              </a:rPr>
              <a:t>Các-bô-níc</a:t>
            </a:r>
          </a:p>
        </p:txBody>
      </p:sp>
      <p:sp>
        <p:nvSpPr>
          <p:cNvPr id="14359" name="Text Box 23"/>
          <p:cNvSpPr txBox="1">
            <a:spLocks noChangeArrowheads="1"/>
          </p:cNvSpPr>
          <p:nvPr/>
        </p:nvSpPr>
        <p:spPr bwMode="auto">
          <a:xfrm>
            <a:off x="3209925" y="2170113"/>
            <a:ext cx="1143000" cy="36671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4360" name="Text Box 24"/>
          <p:cNvSpPr txBox="1">
            <a:spLocks noChangeArrowheads="1"/>
          </p:cNvSpPr>
          <p:nvPr/>
        </p:nvSpPr>
        <p:spPr bwMode="auto">
          <a:xfrm>
            <a:off x="4800600" y="2160588"/>
            <a:ext cx="914400" cy="36671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4355" name="Text Box 25"/>
          <p:cNvSpPr txBox="1">
            <a:spLocks noChangeArrowheads="1"/>
          </p:cNvSpPr>
          <p:nvPr/>
        </p:nvSpPr>
        <p:spPr bwMode="auto">
          <a:xfrm>
            <a:off x="2209800" y="4648200"/>
            <a:ext cx="2057400" cy="1200150"/>
          </a:xfrm>
          <a:prstGeom prst="rect">
            <a:avLst/>
          </a:prstGeom>
          <a:solidFill>
            <a:schemeClr val="bg1"/>
          </a:solidFill>
          <a:ln w="9525">
            <a:no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Tất cả các cơ quan của cơ thể</a:t>
            </a:r>
          </a:p>
        </p:txBody>
      </p:sp>
      <p:sp>
        <p:nvSpPr>
          <p:cNvPr id="14356" name="Text Box 26"/>
          <p:cNvSpPr txBox="1">
            <a:spLocks noChangeArrowheads="1"/>
          </p:cNvSpPr>
          <p:nvPr/>
        </p:nvSpPr>
        <p:spPr bwMode="auto">
          <a:xfrm>
            <a:off x="5181600" y="4572000"/>
            <a:ext cx="1447800" cy="457200"/>
          </a:xfrm>
          <a:prstGeom prst="rect">
            <a:avLst/>
          </a:prstGeom>
          <a:solidFill>
            <a:schemeClr val="bg1"/>
          </a:solidFill>
          <a:ln w="9525">
            <a:no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Bài tiết</a:t>
            </a:r>
          </a:p>
        </p:txBody>
      </p:sp>
      <p:sp>
        <p:nvSpPr>
          <p:cNvPr id="14357" name="Line 27"/>
          <p:cNvSpPr>
            <a:spLocks noChangeShapeType="1"/>
          </p:cNvSpPr>
          <p:nvPr/>
        </p:nvSpPr>
        <p:spPr bwMode="auto">
          <a:xfrm>
            <a:off x="3200400" y="3581400"/>
            <a:ext cx="0" cy="1066800"/>
          </a:xfrm>
          <a:prstGeom prst="line">
            <a:avLst/>
          </a:prstGeom>
          <a:noFill/>
          <a:ln w="28575">
            <a:solidFill>
              <a:schemeClr val="tx1"/>
            </a:solidFill>
            <a:round/>
            <a:headEnd/>
            <a:tailEnd type="triangle" w="med" len="med"/>
          </a:ln>
        </p:spPr>
        <p:txBody>
          <a:bodyPr/>
          <a:lstStyle/>
          <a:p>
            <a:endParaRPr lang="en-US"/>
          </a:p>
        </p:txBody>
      </p:sp>
      <p:sp>
        <p:nvSpPr>
          <p:cNvPr id="14358" name="Line 28"/>
          <p:cNvSpPr>
            <a:spLocks noChangeShapeType="1"/>
          </p:cNvSpPr>
          <p:nvPr/>
        </p:nvSpPr>
        <p:spPr bwMode="auto">
          <a:xfrm>
            <a:off x="5791200" y="3567113"/>
            <a:ext cx="0" cy="1066800"/>
          </a:xfrm>
          <a:prstGeom prst="line">
            <a:avLst/>
          </a:prstGeom>
          <a:noFill/>
          <a:ln w="28575">
            <a:solidFill>
              <a:schemeClr val="tx1"/>
            </a:solidFill>
            <a:round/>
            <a:headEnd/>
            <a:tailEnd type="triangle" w="med" len="med"/>
          </a:ln>
        </p:spPr>
        <p:txBody>
          <a:bodyPr/>
          <a:lstStyle/>
          <a:p>
            <a:endParaRPr lang="en-US"/>
          </a:p>
        </p:txBody>
      </p:sp>
      <p:sp>
        <p:nvSpPr>
          <p:cNvPr id="2" name="Line 29"/>
          <p:cNvSpPr>
            <a:spLocks noChangeShapeType="1"/>
          </p:cNvSpPr>
          <p:nvPr/>
        </p:nvSpPr>
        <p:spPr bwMode="auto">
          <a:xfrm flipV="1">
            <a:off x="3657600" y="3570288"/>
            <a:ext cx="0" cy="1066800"/>
          </a:xfrm>
          <a:prstGeom prst="line">
            <a:avLst/>
          </a:prstGeom>
          <a:noFill/>
          <a:ln w="28575">
            <a:solidFill>
              <a:schemeClr val="tx1"/>
            </a:solidFill>
            <a:round/>
            <a:headEnd/>
            <a:tailEnd type="triangle" w="med" len="med"/>
          </a:ln>
        </p:spPr>
        <p:txBody>
          <a:bodyPr/>
          <a:lstStyle/>
          <a:p>
            <a:endParaRPr lang="en-US"/>
          </a:p>
        </p:txBody>
      </p:sp>
      <p:sp>
        <p:nvSpPr>
          <p:cNvPr id="3" name="Line 30"/>
          <p:cNvSpPr>
            <a:spLocks noChangeShapeType="1"/>
          </p:cNvSpPr>
          <p:nvPr/>
        </p:nvSpPr>
        <p:spPr bwMode="auto">
          <a:xfrm>
            <a:off x="3124200" y="2590800"/>
            <a:ext cx="533400" cy="0"/>
          </a:xfrm>
          <a:prstGeom prst="line">
            <a:avLst/>
          </a:prstGeom>
          <a:noFill/>
          <a:ln w="28575">
            <a:solidFill>
              <a:schemeClr val="tx1"/>
            </a:solidFill>
            <a:round/>
            <a:headEnd/>
            <a:tailEnd/>
          </a:ln>
        </p:spPr>
        <p:txBody>
          <a:bodyPr/>
          <a:lstStyle/>
          <a:p>
            <a:endParaRPr lang="en-US"/>
          </a:p>
        </p:txBody>
      </p:sp>
      <p:sp>
        <p:nvSpPr>
          <p:cNvPr id="14361" name="Line 31"/>
          <p:cNvSpPr>
            <a:spLocks noChangeShapeType="1"/>
          </p:cNvSpPr>
          <p:nvPr/>
        </p:nvSpPr>
        <p:spPr bwMode="auto">
          <a:xfrm>
            <a:off x="4876800" y="2590800"/>
            <a:ext cx="838200" cy="0"/>
          </a:xfrm>
          <a:prstGeom prst="line">
            <a:avLst/>
          </a:prstGeom>
          <a:noFill/>
          <a:ln w="28575">
            <a:solidFill>
              <a:schemeClr val="tx1"/>
            </a:solidFill>
            <a:round/>
            <a:headEnd/>
            <a:tailEnd/>
          </a:ln>
        </p:spPr>
        <p:txBody>
          <a:bodyPr/>
          <a:lstStyle/>
          <a:p>
            <a:endParaRPr lang="en-US"/>
          </a:p>
        </p:txBody>
      </p:sp>
      <p:sp>
        <p:nvSpPr>
          <p:cNvPr id="14362" name="Line 32"/>
          <p:cNvSpPr>
            <a:spLocks noChangeShapeType="1"/>
          </p:cNvSpPr>
          <p:nvPr/>
        </p:nvSpPr>
        <p:spPr bwMode="auto">
          <a:xfrm flipV="1">
            <a:off x="5105400" y="2743200"/>
            <a:ext cx="0" cy="381000"/>
          </a:xfrm>
          <a:prstGeom prst="line">
            <a:avLst/>
          </a:prstGeom>
          <a:noFill/>
          <a:ln w="28575">
            <a:solidFill>
              <a:schemeClr val="tx1"/>
            </a:solidFill>
            <a:round/>
            <a:headEnd/>
            <a:tailEnd/>
          </a:ln>
        </p:spPr>
        <p:txBody>
          <a:bodyPr/>
          <a:lstStyle/>
          <a:p>
            <a:endParaRPr lang="en-US"/>
          </a:p>
        </p:txBody>
      </p:sp>
      <p:sp>
        <p:nvSpPr>
          <p:cNvPr id="14363" name="Line 33"/>
          <p:cNvSpPr>
            <a:spLocks noChangeShapeType="1"/>
          </p:cNvSpPr>
          <p:nvPr/>
        </p:nvSpPr>
        <p:spPr bwMode="auto">
          <a:xfrm>
            <a:off x="5105400" y="2743200"/>
            <a:ext cx="914400" cy="0"/>
          </a:xfrm>
          <a:prstGeom prst="line">
            <a:avLst/>
          </a:prstGeom>
          <a:noFill/>
          <a:ln w="28575">
            <a:solidFill>
              <a:schemeClr val="tx1"/>
            </a:solidFill>
            <a:round/>
            <a:headEnd/>
            <a:tailEnd/>
          </a:ln>
        </p:spPr>
        <p:txBody>
          <a:bodyPr/>
          <a:lstStyle/>
          <a:p>
            <a:endParaRPr lang="en-US"/>
          </a:p>
        </p:txBody>
      </p:sp>
      <p:sp>
        <p:nvSpPr>
          <p:cNvPr id="14364" name="Line 34"/>
          <p:cNvSpPr>
            <a:spLocks noChangeShapeType="1"/>
          </p:cNvSpPr>
          <p:nvPr/>
        </p:nvSpPr>
        <p:spPr bwMode="auto">
          <a:xfrm flipV="1">
            <a:off x="6019800" y="1905000"/>
            <a:ext cx="0" cy="838200"/>
          </a:xfrm>
          <a:prstGeom prst="line">
            <a:avLst/>
          </a:prstGeom>
          <a:noFill/>
          <a:ln w="28575">
            <a:solidFill>
              <a:schemeClr val="tx1"/>
            </a:solidFill>
            <a:round/>
            <a:headEnd/>
            <a:tailEnd type="triangle" w="med" len="med"/>
          </a:ln>
        </p:spPr>
        <p:txBody>
          <a:bodyPr/>
          <a:lstStyle/>
          <a:p>
            <a:endParaRPr lang="en-US"/>
          </a:p>
        </p:txBody>
      </p:sp>
      <p:sp>
        <p:nvSpPr>
          <p:cNvPr id="14371" name="Text Box 35"/>
          <p:cNvSpPr txBox="1">
            <a:spLocks noChangeArrowheads="1"/>
          </p:cNvSpPr>
          <p:nvPr/>
        </p:nvSpPr>
        <p:spPr bwMode="auto">
          <a:xfrm>
            <a:off x="5105400" y="2743200"/>
            <a:ext cx="1524000" cy="366713"/>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4372" name="Text Box 36"/>
          <p:cNvSpPr txBox="1">
            <a:spLocks noChangeArrowheads="1"/>
          </p:cNvSpPr>
          <p:nvPr/>
        </p:nvSpPr>
        <p:spPr bwMode="auto">
          <a:xfrm>
            <a:off x="2438400" y="3962400"/>
            <a:ext cx="990600" cy="366713"/>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4373" name="Text Box 37"/>
          <p:cNvSpPr txBox="1">
            <a:spLocks noChangeArrowheads="1"/>
          </p:cNvSpPr>
          <p:nvPr/>
        </p:nvSpPr>
        <p:spPr bwMode="auto">
          <a:xfrm>
            <a:off x="3733800" y="3959225"/>
            <a:ext cx="990600" cy="366713"/>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4374" name="Text Box 38"/>
          <p:cNvSpPr txBox="1">
            <a:spLocks noChangeArrowheads="1"/>
          </p:cNvSpPr>
          <p:nvPr/>
        </p:nvSpPr>
        <p:spPr bwMode="auto">
          <a:xfrm>
            <a:off x="5867400" y="3948113"/>
            <a:ext cx="990600" cy="36671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4369" name="Line 39"/>
          <p:cNvSpPr>
            <a:spLocks noChangeShapeType="1"/>
          </p:cNvSpPr>
          <p:nvPr/>
        </p:nvSpPr>
        <p:spPr bwMode="auto">
          <a:xfrm>
            <a:off x="5791200" y="5040313"/>
            <a:ext cx="0" cy="533400"/>
          </a:xfrm>
          <a:prstGeom prst="line">
            <a:avLst/>
          </a:prstGeom>
          <a:noFill/>
          <a:ln w="28575">
            <a:solidFill>
              <a:schemeClr val="tx1"/>
            </a:solidFill>
            <a:round/>
            <a:headEnd/>
            <a:tailEnd/>
          </a:ln>
        </p:spPr>
        <p:txBody>
          <a:bodyPr/>
          <a:lstStyle/>
          <a:p>
            <a:endParaRPr lang="en-US"/>
          </a:p>
        </p:txBody>
      </p:sp>
      <p:sp>
        <p:nvSpPr>
          <p:cNvPr id="14370" name="Line 40"/>
          <p:cNvSpPr>
            <a:spLocks noChangeShapeType="1"/>
          </p:cNvSpPr>
          <p:nvPr/>
        </p:nvSpPr>
        <p:spPr bwMode="auto">
          <a:xfrm>
            <a:off x="5791200" y="5562600"/>
            <a:ext cx="1676400" cy="0"/>
          </a:xfrm>
          <a:prstGeom prst="line">
            <a:avLst/>
          </a:prstGeom>
          <a:noFill/>
          <a:ln w="28575">
            <a:solidFill>
              <a:schemeClr val="tx1"/>
            </a:solidFill>
            <a:round/>
            <a:headEnd/>
            <a:tailEnd type="triangle" w="med" len="med"/>
          </a:ln>
        </p:spPr>
        <p:txBody>
          <a:bodyPr/>
          <a:lstStyle/>
          <a:p>
            <a:endParaRPr lang="en-US"/>
          </a:p>
        </p:txBody>
      </p:sp>
      <p:sp>
        <p:nvSpPr>
          <p:cNvPr id="4" name="Text Box 41"/>
          <p:cNvSpPr txBox="1">
            <a:spLocks noChangeArrowheads="1"/>
          </p:cNvSpPr>
          <p:nvPr/>
        </p:nvSpPr>
        <p:spPr bwMode="auto">
          <a:xfrm>
            <a:off x="7696200" y="5105400"/>
            <a:ext cx="1447800" cy="779463"/>
          </a:xfrm>
          <a:prstGeom prst="rect">
            <a:avLst/>
          </a:prstGeom>
          <a:noFill/>
          <a:ln w="9525">
            <a:noFill/>
            <a:miter lim="800000"/>
            <a:headEnd/>
            <a:tailEnd/>
          </a:ln>
        </p:spPr>
        <p:txBody>
          <a:bodyPr>
            <a:spAutoFit/>
          </a:bodyPr>
          <a:lstStyle/>
          <a:p>
            <a:pPr eaLnBrk="1" hangingPunct="1">
              <a:spcBef>
                <a:spcPct val="50000"/>
              </a:spcBef>
            </a:pPr>
            <a:r>
              <a:rPr lang="en-US" altLang="en-US" b="1">
                <a:latin typeface="Times New Roman" pitchFamily="18" charset="0"/>
                <a:cs typeface="Times New Roman" pitchFamily="18" charset="0"/>
              </a:rPr>
              <a:t>- Nước tiểu</a:t>
            </a:r>
          </a:p>
          <a:p>
            <a:pPr eaLnBrk="1" hangingPunct="1">
              <a:spcBef>
                <a:spcPct val="50000"/>
              </a:spcBef>
            </a:pPr>
            <a:r>
              <a:rPr lang="en-US" altLang="en-US" b="1">
                <a:latin typeface="Times New Roman" pitchFamily="18" charset="0"/>
                <a:cs typeface="Times New Roman" pitchFamily="18" charset="0"/>
              </a:rPr>
              <a:t>- Mồ hôi</a:t>
            </a:r>
          </a:p>
        </p:txBody>
      </p:sp>
      <p:sp>
        <p:nvSpPr>
          <p:cNvPr id="5" name="Text Box 42"/>
          <p:cNvSpPr txBox="1">
            <a:spLocks noChangeArrowheads="1"/>
          </p:cNvSpPr>
          <p:nvPr/>
        </p:nvSpPr>
        <p:spPr bwMode="auto">
          <a:xfrm>
            <a:off x="762000" y="5943600"/>
            <a:ext cx="7543800" cy="366713"/>
          </a:xfrm>
          <a:prstGeom prst="rect">
            <a:avLst/>
          </a:prstGeom>
          <a:noFill/>
          <a:ln w="9525">
            <a:noFill/>
            <a:miter lim="800000"/>
            <a:headEnd/>
            <a:tailEnd/>
          </a:ln>
        </p:spPr>
        <p:txBody>
          <a:bodyPr>
            <a:spAutoFit/>
          </a:bodyPr>
          <a:lstStyle/>
          <a:p>
            <a:pPr algn="ctr" eaLnBrk="1" hangingPunct="1">
              <a:spcBef>
                <a:spcPct val="50000"/>
              </a:spcBef>
            </a:pPr>
            <a:r>
              <a:rPr lang="en-US" altLang="en-US" b="1" i="1">
                <a:latin typeface="Times New Roman" pitchFamily="18" charset="0"/>
                <a:cs typeface="Times New Roman" pitchFamily="18" charset="0"/>
              </a:rPr>
              <a:t>Sơ đồ mối liên hệ giữa một số cơ quan trong quá trình trao đổi chất</a:t>
            </a:r>
          </a:p>
        </p:txBody>
      </p:sp>
      <p:sp>
        <p:nvSpPr>
          <p:cNvPr id="6" name="Line 43"/>
          <p:cNvSpPr>
            <a:spLocks noChangeShapeType="1"/>
          </p:cNvSpPr>
          <p:nvPr/>
        </p:nvSpPr>
        <p:spPr bwMode="auto">
          <a:xfrm>
            <a:off x="2743200" y="838200"/>
            <a:ext cx="0" cy="533400"/>
          </a:xfrm>
          <a:prstGeom prst="line">
            <a:avLst/>
          </a:prstGeom>
          <a:noFill/>
          <a:ln w="28575">
            <a:solidFill>
              <a:schemeClr val="tx1"/>
            </a:solidFill>
            <a:round/>
            <a:headEnd/>
            <a:tailEnd type="triangle" w="med" len="med"/>
          </a:ln>
        </p:spPr>
        <p:txBody>
          <a:bodyPr/>
          <a:lstStyle/>
          <a:p>
            <a:endParaRPr lang="en-US"/>
          </a:p>
        </p:txBody>
      </p:sp>
      <p:sp>
        <p:nvSpPr>
          <p:cNvPr id="7" name="Line 44"/>
          <p:cNvSpPr>
            <a:spLocks noChangeShapeType="1"/>
          </p:cNvSpPr>
          <p:nvPr/>
        </p:nvSpPr>
        <p:spPr bwMode="auto">
          <a:xfrm>
            <a:off x="6045200" y="835025"/>
            <a:ext cx="0" cy="533400"/>
          </a:xfrm>
          <a:prstGeom prst="line">
            <a:avLst/>
          </a:prstGeom>
          <a:noFill/>
          <a:ln w="28575">
            <a:solidFill>
              <a:schemeClr val="tx1"/>
            </a:solidFill>
            <a:round/>
            <a:headEnd/>
            <a:tailEnd type="triangle" w="med" len="med"/>
          </a:ln>
        </p:spPr>
        <p:txBody>
          <a:bodyPr/>
          <a:lstStyle/>
          <a:p>
            <a:endParaRPr lang="en-US"/>
          </a:p>
        </p:txBody>
      </p:sp>
      <p:sp>
        <p:nvSpPr>
          <p:cNvPr id="14375" name="Line 45"/>
          <p:cNvSpPr>
            <a:spLocks noChangeShapeType="1"/>
          </p:cNvSpPr>
          <p:nvPr/>
        </p:nvSpPr>
        <p:spPr bwMode="auto">
          <a:xfrm>
            <a:off x="6477000" y="2590800"/>
            <a:ext cx="1143000" cy="0"/>
          </a:xfrm>
          <a:prstGeom prst="line">
            <a:avLst/>
          </a:prstGeom>
          <a:noFill/>
          <a:ln w="28575">
            <a:solidFill>
              <a:schemeClr val="tx1"/>
            </a:solidFill>
            <a:round/>
            <a:headEnd/>
            <a:tailEnd type="triangle" w="med" len="med"/>
          </a:ln>
        </p:spPr>
        <p:txBody>
          <a:bodyPr/>
          <a:lstStyle/>
          <a:p>
            <a:endParaRPr lang="en-US"/>
          </a:p>
        </p:txBody>
      </p:sp>
      <p:sp>
        <p:nvSpPr>
          <p:cNvPr id="14382" name="Rectangle 46"/>
          <p:cNvSpPr>
            <a:spLocks noChangeArrowheads="1"/>
          </p:cNvSpPr>
          <p:nvPr/>
        </p:nvSpPr>
        <p:spPr bwMode="auto">
          <a:xfrm>
            <a:off x="0" y="2743200"/>
            <a:ext cx="1600200" cy="2819400"/>
          </a:xfrm>
          <a:prstGeom prst="rect">
            <a:avLst/>
          </a:prstGeom>
          <a:solidFill>
            <a:schemeClr val="bg1"/>
          </a:solidFill>
          <a:ln w="9525">
            <a:noFill/>
            <a:miter lim="800000"/>
            <a:headEnd/>
            <a:tailEnd/>
          </a:ln>
        </p:spPr>
        <p:txBody>
          <a:bodyPr wrap="none" anchor="ctr"/>
          <a:lstStyle/>
          <a:p>
            <a:pPr algn="ctr" eaLnBrk="1" hangingPunct="1"/>
            <a:r>
              <a:rPr lang="en-US" altLang="en-US" sz="2400">
                <a:solidFill>
                  <a:srgbClr val="FF0000"/>
                </a:solidFill>
                <a:latin typeface="Times New Roman" pitchFamily="18" charset="0"/>
                <a:cs typeface="Times New Roman" pitchFamily="18" charset="0"/>
              </a:rPr>
              <a:t>Nhóm</a:t>
            </a:r>
          </a:p>
          <a:p>
            <a:pPr algn="ctr" eaLnBrk="1" hangingPunct="1"/>
            <a:r>
              <a:rPr lang="en-US" altLang="en-US" sz="2400">
                <a:solidFill>
                  <a:srgbClr val="FF0000"/>
                </a:solidFill>
                <a:latin typeface="Times New Roman" pitchFamily="18" charset="0"/>
                <a:cs typeface="Times New Roman" pitchFamily="18" charset="0"/>
              </a:rPr>
              <a:t> 4 bạn</a:t>
            </a:r>
          </a:p>
          <a:p>
            <a:pPr algn="ctr" eaLnBrk="1" hangingPunct="1"/>
            <a:r>
              <a:rPr lang="en-US" altLang="en-US" sz="2400">
                <a:solidFill>
                  <a:srgbClr val="FF0000"/>
                </a:solidFill>
                <a:latin typeface="Times New Roman" pitchFamily="18" charset="0"/>
                <a:cs typeface="Times New Roman" pitchFamily="18" charset="0"/>
              </a:rPr>
              <a:t>(hay 5 bạn)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3" presetClass="emph" presetSubtype="0" fill="remove" grpId="0" nodeType="clickEffect">
                                  <p:stCondLst>
                                    <p:cond delay="0"/>
                                  </p:stCondLst>
                                  <p:childTnLst>
                                    <p:animClr clrSpc="rgb" dir="cw">
                                      <p:cBhvr override="childStyle">
                                        <p:cTn id="6" dur="1500" accel="50000" autoRev="1" fill="hold" tmFilter="0, 0; .33333, 1; 1, 1">
                                          <p:stCondLst>
                                            <p:cond delay="0"/>
                                          </p:stCondLst>
                                        </p:cTn>
                                        <p:tgtEl>
                                          <p:spTgt spid="14359"/>
                                        </p:tgtEl>
                                        <p:attrNameLst>
                                          <p:attrName>style.color</p:attrName>
                                        </p:attrNameLst>
                                      </p:cBhvr>
                                      <p:to>
                                        <a:schemeClr val="accent2"/>
                                      </p:to>
                                    </p:animClr>
                                    <p:animClr clrSpc="rgb" dir="cw">
                                      <p:cBhvr>
                                        <p:cTn id="7" dur="1500" accel="50000" autoRev="1" fill="hold" tmFilter="0, 0; .33333, 1; 1, 1">
                                          <p:stCondLst>
                                            <p:cond delay="0"/>
                                          </p:stCondLst>
                                        </p:cTn>
                                        <p:tgtEl>
                                          <p:spTgt spid="14359"/>
                                        </p:tgtEl>
                                        <p:attrNameLst>
                                          <p:attrName>fillcolor</p:attrName>
                                        </p:attrNameLst>
                                      </p:cBhvr>
                                      <p:to>
                                        <a:schemeClr val="accent2"/>
                                      </p:to>
                                    </p:animClr>
                                    <p:set>
                                      <p:cBhvr>
                                        <p:cTn id="8" dur="3000" fill="hold"/>
                                        <p:tgtEl>
                                          <p:spTgt spid="14359"/>
                                        </p:tgtEl>
                                        <p:attrNameLst>
                                          <p:attrName>fill.type</p:attrName>
                                        </p:attrNameLst>
                                      </p:cBhvr>
                                      <p:to>
                                        <p:strVal val="solid"/>
                                      </p:to>
                                    </p:set>
                                    <p:set>
                                      <p:cBhvr>
                                        <p:cTn id="9" dur="3000" fill="hold"/>
                                        <p:tgtEl>
                                          <p:spTgt spid="14359"/>
                                        </p:tgtEl>
                                        <p:attrNameLst>
                                          <p:attrName>fill.on</p:attrName>
                                        </p:attrNameLst>
                                      </p:cBhvr>
                                      <p:to>
                                        <p:strVal val="true"/>
                                      </p:to>
                                    </p:set>
                                    <p:animScale>
                                      <p:cBhvr>
                                        <p:cTn id="10" dur="1500" accel="50000" autoRev="1" fill="hold" tmFilter="0, 0; .33333, 1; 1, 1">
                                          <p:stCondLst>
                                            <p:cond delay="0"/>
                                          </p:stCondLst>
                                        </p:cTn>
                                        <p:tgtEl>
                                          <p:spTgt spid="14359"/>
                                        </p:tgtEl>
                                      </p:cBhvr>
                                      <p:from x="100000" y="100000"/>
                                      <p:to x="100000" y="140000"/>
                                    </p:animScale>
                                  </p:childTnLst>
                                </p:cTn>
                              </p:par>
                              <p:par>
                                <p:cTn id="11" presetID="33" presetClass="emph" presetSubtype="0" fill="remove" grpId="0" nodeType="withEffect">
                                  <p:stCondLst>
                                    <p:cond delay="0"/>
                                  </p:stCondLst>
                                  <p:childTnLst>
                                    <p:animClr clrSpc="rgb" dir="cw">
                                      <p:cBhvr override="childStyle">
                                        <p:cTn id="12" dur="1500" accel="50000" autoRev="1" fill="hold" tmFilter="0, 0; .33333, 1; 1, 1">
                                          <p:stCondLst>
                                            <p:cond delay="0"/>
                                          </p:stCondLst>
                                        </p:cTn>
                                        <p:tgtEl>
                                          <p:spTgt spid="14360"/>
                                        </p:tgtEl>
                                        <p:attrNameLst>
                                          <p:attrName>style.color</p:attrName>
                                        </p:attrNameLst>
                                      </p:cBhvr>
                                      <p:to>
                                        <a:schemeClr val="accent2"/>
                                      </p:to>
                                    </p:animClr>
                                    <p:animClr clrSpc="rgb" dir="cw">
                                      <p:cBhvr>
                                        <p:cTn id="13" dur="1500" accel="50000" autoRev="1" fill="hold" tmFilter="0, 0; .33333, 1; 1, 1">
                                          <p:stCondLst>
                                            <p:cond delay="0"/>
                                          </p:stCondLst>
                                        </p:cTn>
                                        <p:tgtEl>
                                          <p:spTgt spid="14360"/>
                                        </p:tgtEl>
                                        <p:attrNameLst>
                                          <p:attrName>fillcolor</p:attrName>
                                        </p:attrNameLst>
                                      </p:cBhvr>
                                      <p:to>
                                        <a:schemeClr val="accent2"/>
                                      </p:to>
                                    </p:animClr>
                                    <p:set>
                                      <p:cBhvr>
                                        <p:cTn id="14" dur="3000" fill="hold"/>
                                        <p:tgtEl>
                                          <p:spTgt spid="14360"/>
                                        </p:tgtEl>
                                        <p:attrNameLst>
                                          <p:attrName>fill.type</p:attrName>
                                        </p:attrNameLst>
                                      </p:cBhvr>
                                      <p:to>
                                        <p:strVal val="solid"/>
                                      </p:to>
                                    </p:set>
                                    <p:set>
                                      <p:cBhvr>
                                        <p:cTn id="15" dur="3000" fill="hold"/>
                                        <p:tgtEl>
                                          <p:spTgt spid="14360"/>
                                        </p:tgtEl>
                                        <p:attrNameLst>
                                          <p:attrName>fill.on</p:attrName>
                                        </p:attrNameLst>
                                      </p:cBhvr>
                                      <p:to>
                                        <p:strVal val="true"/>
                                      </p:to>
                                    </p:set>
                                    <p:animScale>
                                      <p:cBhvr>
                                        <p:cTn id="16" dur="1500" accel="50000" autoRev="1" fill="hold" tmFilter="0, 0; .33333, 1; 1, 1">
                                          <p:stCondLst>
                                            <p:cond delay="0"/>
                                          </p:stCondLst>
                                        </p:cTn>
                                        <p:tgtEl>
                                          <p:spTgt spid="14360"/>
                                        </p:tgtEl>
                                      </p:cBhvr>
                                      <p:from x="100000" y="100000"/>
                                      <p:to x="100000" y="140000"/>
                                    </p:animScale>
                                  </p:childTnLst>
                                </p:cTn>
                              </p:par>
                              <p:par>
                                <p:cTn id="17" presetID="33" presetClass="emph" presetSubtype="0" fill="remove" grpId="0" nodeType="withEffect">
                                  <p:stCondLst>
                                    <p:cond delay="0"/>
                                  </p:stCondLst>
                                  <p:childTnLst>
                                    <p:animClr clrSpc="rgb" dir="cw">
                                      <p:cBhvr override="childStyle">
                                        <p:cTn id="18" dur="1500" accel="50000" autoRev="1" fill="hold" tmFilter="0, 0; .33333, 1; 1, 1">
                                          <p:stCondLst>
                                            <p:cond delay="0"/>
                                          </p:stCondLst>
                                        </p:cTn>
                                        <p:tgtEl>
                                          <p:spTgt spid="14371"/>
                                        </p:tgtEl>
                                        <p:attrNameLst>
                                          <p:attrName>style.color</p:attrName>
                                        </p:attrNameLst>
                                      </p:cBhvr>
                                      <p:to>
                                        <a:schemeClr val="accent2"/>
                                      </p:to>
                                    </p:animClr>
                                    <p:animClr clrSpc="rgb" dir="cw">
                                      <p:cBhvr>
                                        <p:cTn id="19" dur="1500" accel="50000" autoRev="1" fill="hold" tmFilter="0, 0; .33333, 1; 1, 1">
                                          <p:stCondLst>
                                            <p:cond delay="0"/>
                                          </p:stCondLst>
                                        </p:cTn>
                                        <p:tgtEl>
                                          <p:spTgt spid="14371"/>
                                        </p:tgtEl>
                                        <p:attrNameLst>
                                          <p:attrName>fillcolor</p:attrName>
                                        </p:attrNameLst>
                                      </p:cBhvr>
                                      <p:to>
                                        <a:schemeClr val="accent2"/>
                                      </p:to>
                                    </p:animClr>
                                    <p:set>
                                      <p:cBhvr>
                                        <p:cTn id="20" dur="3000" fill="hold"/>
                                        <p:tgtEl>
                                          <p:spTgt spid="14371"/>
                                        </p:tgtEl>
                                        <p:attrNameLst>
                                          <p:attrName>fill.type</p:attrName>
                                        </p:attrNameLst>
                                      </p:cBhvr>
                                      <p:to>
                                        <p:strVal val="solid"/>
                                      </p:to>
                                    </p:set>
                                    <p:set>
                                      <p:cBhvr>
                                        <p:cTn id="21" dur="3000" fill="hold"/>
                                        <p:tgtEl>
                                          <p:spTgt spid="14371"/>
                                        </p:tgtEl>
                                        <p:attrNameLst>
                                          <p:attrName>fill.on</p:attrName>
                                        </p:attrNameLst>
                                      </p:cBhvr>
                                      <p:to>
                                        <p:strVal val="true"/>
                                      </p:to>
                                    </p:set>
                                    <p:animScale>
                                      <p:cBhvr>
                                        <p:cTn id="22" dur="1500" accel="50000" autoRev="1" fill="hold" tmFilter="0, 0; .33333, 1; 1, 1">
                                          <p:stCondLst>
                                            <p:cond delay="0"/>
                                          </p:stCondLst>
                                        </p:cTn>
                                        <p:tgtEl>
                                          <p:spTgt spid="14371"/>
                                        </p:tgtEl>
                                      </p:cBhvr>
                                      <p:from x="100000" y="100000"/>
                                      <p:to x="100000" y="140000"/>
                                    </p:animScale>
                                  </p:childTnLst>
                                </p:cTn>
                              </p:par>
                              <p:par>
                                <p:cTn id="23" presetID="33" presetClass="emph" presetSubtype="0" fill="remove" grpId="0" nodeType="withEffect">
                                  <p:stCondLst>
                                    <p:cond delay="0"/>
                                  </p:stCondLst>
                                  <p:childTnLst>
                                    <p:animClr clrSpc="rgb" dir="cw">
                                      <p:cBhvr override="childStyle">
                                        <p:cTn id="24" dur="1500" accel="50000" autoRev="1" fill="hold" tmFilter="0, 0; .33333, 1; 1, 1">
                                          <p:stCondLst>
                                            <p:cond delay="0"/>
                                          </p:stCondLst>
                                        </p:cTn>
                                        <p:tgtEl>
                                          <p:spTgt spid="14373"/>
                                        </p:tgtEl>
                                        <p:attrNameLst>
                                          <p:attrName>style.color</p:attrName>
                                        </p:attrNameLst>
                                      </p:cBhvr>
                                      <p:to>
                                        <a:schemeClr val="accent2"/>
                                      </p:to>
                                    </p:animClr>
                                    <p:animClr clrSpc="rgb" dir="cw">
                                      <p:cBhvr>
                                        <p:cTn id="25" dur="1500" accel="50000" autoRev="1" fill="hold" tmFilter="0, 0; .33333, 1; 1, 1">
                                          <p:stCondLst>
                                            <p:cond delay="0"/>
                                          </p:stCondLst>
                                        </p:cTn>
                                        <p:tgtEl>
                                          <p:spTgt spid="14373"/>
                                        </p:tgtEl>
                                        <p:attrNameLst>
                                          <p:attrName>fillcolor</p:attrName>
                                        </p:attrNameLst>
                                      </p:cBhvr>
                                      <p:to>
                                        <a:schemeClr val="accent2"/>
                                      </p:to>
                                    </p:animClr>
                                    <p:set>
                                      <p:cBhvr>
                                        <p:cTn id="26" dur="3000" fill="hold"/>
                                        <p:tgtEl>
                                          <p:spTgt spid="14373"/>
                                        </p:tgtEl>
                                        <p:attrNameLst>
                                          <p:attrName>fill.type</p:attrName>
                                        </p:attrNameLst>
                                      </p:cBhvr>
                                      <p:to>
                                        <p:strVal val="solid"/>
                                      </p:to>
                                    </p:set>
                                    <p:set>
                                      <p:cBhvr>
                                        <p:cTn id="27" dur="3000" fill="hold"/>
                                        <p:tgtEl>
                                          <p:spTgt spid="14373"/>
                                        </p:tgtEl>
                                        <p:attrNameLst>
                                          <p:attrName>fill.on</p:attrName>
                                        </p:attrNameLst>
                                      </p:cBhvr>
                                      <p:to>
                                        <p:strVal val="true"/>
                                      </p:to>
                                    </p:set>
                                    <p:animScale>
                                      <p:cBhvr>
                                        <p:cTn id="28" dur="1500" accel="50000" autoRev="1" fill="hold" tmFilter="0, 0; .33333, 1; 1, 1">
                                          <p:stCondLst>
                                            <p:cond delay="0"/>
                                          </p:stCondLst>
                                        </p:cTn>
                                        <p:tgtEl>
                                          <p:spTgt spid="14373"/>
                                        </p:tgtEl>
                                      </p:cBhvr>
                                      <p:from x="100000" y="100000"/>
                                      <p:to x="100000" y="140000"/>
                                    </p:animScale>
                                  </p:childTnLst>
                                </p:cTn>
                              </p:par>
                              <p:par>
                                <p:cTn id="29" presetID="33" presetClass="emph" presetSubtype="0" fill="remove" grpId="0" nodeType="withEffect">
                                  <p:stCondLst>
                                    <p:cond delay="0"/>
                                  </p:stCondLst>
                                  <p:childTnLst>
                                    <p:animClr clrSpc="rgb" dir="cw">
                                      <p:cBhvr override="childStyle">
                                        <p:cTn id="30" dur="1500" accel="50000" autoRev="1" fill="hold" tmFilter="0, 0; .33333, 1; 1, 1">
                                          <p:stCondLst>
                                            <p:cond delay="0"/>
                                          </p:stCondLst>
                                        </p:cTn>
                                        <p:tgtEl>
                                          <p:spTgt spid="14372"/>
                                        </p:tgtEl>
                                        <p:attrNameLst>
                                          <p:attrName>style.color</p:attrName>
                                        </p:attrNameLst>
                                      </p:cBhvr>
                                      <p:to>
                                        <a:schemeClr val="accent2"/>
                                      </p:to>
                                    </p:animClr>
                                    <p:animClr clrSpc="rgb" dir="cw">
                                      <p:cBhvr>
                                        <p:cTn id="31" dur="1500" accel="50000" autoRev="1" fill="hold" tmFilter="0, 0; .33333, 1; 1, 1">
                                          <p:stCondLst>
                                            <p:cond delay="0"/>
                                          </p:stCondLst>
                                        </p:cTn>
                                        <p:tgtEl>
                                          <p:spTgt spid="14372"/>
                                        </p:tgtEl>
                                        <p:attrNameLst>
                                          <p:attrName>fillcolor</p:attrName>
                                        </p:attrNameLst>
                                      </p:cBhvr>
                                      <p:to>
                                        <a:schemeClr val="accent2"/>
                                      </p:to>
                                    </p:animClr>
                                    <p:set>
                                      <p:cBhvr>
                                        <p:cTn id="32" dur="3000" fill="hold"/>
                                        <p:tgtEl>
                                          <p:spTgt spid="14372"/>
                                        </p:tgtEl>
                                        <p:attrNameLst>
                                          <p:attrName>fill.type</p:attrName>
                                        </p:attrNameLst>
                                      </p:cBhvr>
                                      <p:to>
                                        <p:strVal val="solid"/>
                                      </p:to>
                                    </p:set>
                                    <p:set>
                                      <p:cBhvr>
                                        <p:cTn id="33" dur="3000" fill="hold"/>
                                        <p:tgtEl>
                                          <p:spTgt spid="14372"/>
                                        </p:tgtEl>
                                        <p:attrNameLst>
                                          <p:attrName>fill.on</p:attrName>
                                        </p:attrNameLst>
                                      </p:cBhvr>
                                      <p:to>
                                        <p:strVal val="true"/>
                                      </p:to>
                                    </p:set>
                                    <p:animScale>
                                      <p:cBhvr>
                                        <p:cTn id="34" dur="1500" accel="50000" autoRev="1" fill="hold" tmFilter="0, 0; .33333, 1; 1, 1">
                                          <p:stCondLst>
                                            <p:cond delay="0"/>
                                          </p:stCondLst>
                                        </p:cTn>
                                        <p:tgtEl>
                                          <p:spTgt spid="14372"/>
                                        </p:tgtEl>
                                      </p:cBhvr>
                                      <p:from x="100000" y="100000"/>
                                      <p:to x="100000" y="140000"/>
                                    </p:animScale>
                                  </p:childTnLst>
                                </p:cTn>
                              </p:par>
                              <p:par>
                                <p:cTn id="35" presetID="33" presetClass="emph" presetSubtype="0" fill="remove" grpId="0" nodeType="withEffect">
                                  <p:stCondLst>
                                    <p:cond delay="0"/>
                                  </p:stCondLst>
                                  <p:childTnLst>
                                    <p:animClr clrSpc="rgb" dir="cw">
                                      <p:cBhvr override="childStyle">
                                        <p:cTn id="36" dur="1500" accel="50000" autoRev="1" fill="hold" tmFilter="0, 0; .33333, 1; 1, 1">
                                          <p:stCondLst>
                                            <p:cond delay="0"/>
                                          </p:stCondLst>
                                        </p:cTn>
                                        <p:tgtEl>
                                          <p:spTgt spid="14374"/>
                                        </p:tgtEl>
                                        <p:attrNameLst>
                                          <p:attrName>style.color</p:attrName>
                                        </p:attrNameLst>
                                      </p:cBhvr>
                                      <p:to>
                                        <a:schemeClr val="accent2"/>
                                      </p:to>
                                    </p:animClr>
                                    <p:animClr clrSpc="rgb" dir="cw">
                                      <p:cBhvr>
                                        <p:cTn id="37" dur="1500" accel="50000" autoRev="1" fill="hold" tmFilter="0, 0; .33333, 1; 1, 1">
                                          <p:stCondLst>
                                            <p:cond delay="0"/>
                                          </p:stCondLst>
                                        </p:cTn>
                                        <p:tgtEl>
                                          <p:spTgt spid="14374"/>
                                        </p:tgtEl>
                                        <p:attrNameLst>
                                          <p:attrName>fillcolor</p:attrName>
                                        </p:attrNameLst>
                                      </p:cBhvr>
                                      <p:to>
                                        <a:schemeClr val="accent2"/>
                                      </p:to>
                                    </p:animClr>
                                    <p:set>
                                      <p:cBhvr>
                                        <p:cTn id="38" dur="3000" fill="hold"/>
                                        <p:tgtEl>
                                          <p:spTgt spid="14374"/>
                                        </p:tgtEl>
                                        <p:attrNameLst>
                                          <p:attrName>fill.type</p:attrName>
                                        </p:attrNameLst>
                                      </p:cBhvr>
                                      <p:to>
                                        <p:strVal val="solid"/>
                                      </p:to>
                                    </p:set>
                                    <p:set>
                                      <p:cBhvr>
                                        <p:cTn id="39" dur="3000" fill="hold"/>
                                        <p:tgtEl>
                                          <p:spTgt spid="14374"/>
                                        </p:tgtEl>
                                        <p:attrNameLst>
                                          <p:attrName>fill.on</p:attrName>
                                        </p:attrNameLst>
                                      </p:cBhvr>
                                      <p:to>
                                        <p:strVal val="true"/>
                                      </p:to>
                                    </p:set>
                                    <p:animScale>
                                      <p:cBhvr>
                                        <p:cTn id="40" dur="1500" accel="50000" autoRev="1" fill="hold" tmFilter="0, 0; .33333, 1; 1, 1">
                                          <p:stCondLst>
                                            <p:cond delay="0"/>
                                          </p:stCondLst>
                                        </p:cTn>
                                        <p:tgtEl>
                                          <p:spTgt spid="14374"/>
                                        </p:tgtEl>
                                      </p:cBhvr>
                                      <p:from x="100000" y="100000"/>
                                      <p:to x="100000" y="140000"/>
                                    </p:animScale>
                                  </p:childTnLst>
                                </p:cTn>
                              </p:par>
                            </p:childTnLst>
                          </p:cTn>
                        </p:par>
                      </p:childTnLst>
                    </p:cTn>
                  </p:par>
                  <p:par>
                    <p:cTn id="41" fill="hold" nodeType="clickPar">
                      <p:stCondLst>
                        <p:cond delay="indefinite"/>
                      </p:stCondLst>
                      <p:childTnLst>
                        <p:par>
                          <p:cTn id="42" fill="hold" nodeType="withGroup">
                            <p:stCondLst>
                              <p:cond delay="0"/>
                            </p:stCondLst>
                            <p:childTnLst>
                              <p:par>
                                <p:cTn id="43" presetID="4" presetClass="entr" presetSubtype="16" fill="hold" grpId="0" nodeType="clickEffect">
                                  <p:stCondLst>
                                    <p:cond delay="0"/>
                                  </p:stCondLst>
                                  <p:childTnLst>
                                    <p:set>
                                      <p:cBhvr>
                                        <p:cTn id="44" dur="1" fill="hold">
                                          <p:stCondLst>
                                            <p:cond delay="0"/>
                                          </p:stCondLst>
                                        </p:cTn>
                                        <p:tgtEl>
                                          <p:spTgt spid="14382"/>
                                        </p:tgtEl>
                                        <p:attrNameLst>
                                          <p:attrName>style.visibility</p:attrName>
                                        </p:attrNameLst>
                                      </p:cBhvr>
                                      <p:to>
                                        <p:strVal val="visible"/>
                                      </p:to>
                                    </p:set>
                                    <p:animEffect transition="in" filter="box(in)">
                                      <p:cBhvr>
                                        <p:cTn id="45" dur="500"/>
                                        <p:tgtEl>
                                          <p:spTgt spid="14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9" grpId="0"/>
      <p:bldP spid="14360" grpId="0"/>
      <p:bldP spid="14371" grpId="0"/>
      <p:bldP spid="14372" grpId="0"/>
      <p:bldP spid="14373" grpId="0"/>
      <p:bldP spid="14374" grpId="0"/>
      <p:bldP spid="1438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53"/>
          <p:cNvSpPr txBox="1">
            <a:spLocks noChangeArrowheads="1"/>
          </p:cNvSpPr>
          <p:nvPr/>
        </p:nvSpPr>
        <p:spPr bwMode="auto">
          <a:xfrm>
            <a:off x="1643063" y="68263"/>
            <a:ext cx="2286000" cy="830262"/>
          </a:xfrm>
          <a:prstGeom prst="rect">
            <a:avLst/>
          </a:prstGeom>
          <a:noFill/>
          <a:ln w="9525">
            <a:noFill/>
            <a:miter lim="800000"/>
            <a:headEnd/>
            <a:tailEnd/>
          </a:ln>
        </p:spPr>
        <p:txBody>
          <a:bodyPr>
            <a:spAutoFit/>
          </a:bodyPr>
          <a:lstStyle/>
          <a:p>
            <a:pPr algn="ctr" eaLnBrk="1" hangingPunct="1">
              <a:spcBef>
                <a:spcPct val="50000"/>
              </a:spcBef>
            </a:pPr>
            <a:r>
              <a:rPr lang="en-US" altLang="en-US" sz="2400" b="1">
                <a:latin typeface="Times New Roman" pitchFamily="18" charset="0"/>
                <a:cs typeface="Times New Roman" pitchFamily="18" charset="0"/>
              </a:rPr>
              <a:t>THỨC ĂN NƯỚC UỐNG</a:t>
            </a:r>
          </a:p>
        </p:txBody>
      </p:sp>
      <p:sp>
        <p:nvSpPr>
          <p:cNvPr id="15363" name="Text Box 54"/>
          <p:cNvSpPr txBox="1">
            <a:spLocks noChangeArrowheads="1"/>
          </p:cNvSpPr>
          <p:nvPr/>
        </p:nvSpPr>
        <p:spPr bwMode="auto">
          <a:xfrm>
            <a:off x="5257800" y="304800"/>
            <a:ext cx="2057400" cy="457200"/>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KHÔNG KHÍ</a:t>
            </a:r>
          </a:p>
        </p:txBody>
      </p:sp>
      <p:sp>
        <p:nvSpPr>
          <p:cNvPr id="15364" name="Rectangle 55"/>
          <p:cNvSpPr>
            <a:spLocks noChangeArrowheads="1"/>
          </p:cNvSpPr>
          <p:nvPr/>
        </p:nvSpPr>
        <p:spPr bwMode="auto">
          <a:xfrm>
            <a:off x="1676400" y="1066800"/>
            <a:ext cx="5638800" cy="4808538"/>
          </a:xfrm>
          <a:prstGeom prst="rect">
            <a:avLst/>
          </a:prstGeom>
          <a:solidFill>
            <a:schemeClr val="bg1"/>
          </a:solidFill>
          <a:ln w="9525">
            <a:solidFill>
              <a:schemeClr val="tx1"/>
            </a:solidFill>
            <a:miter lim="800000"/>
            <a:headEnd/>
            <a:tailEnd/>
          </a:ln>
        </p:spPr>
        <p:txBody>
          <a:bodyPr wrap="none" anchor="ctr"/>
          <a:lstStyle/>
          <a:p>
            <a:pPr eaLnBrk="1" hangingPunct="1"/>
            <a:endParaRPr lang="en-US" altLang="en-US"/>
          </a:p>
        </p:txBody>
      </p:sp>
      <p:sp>
        <p:nvSpPr>
          <p:cNvPr id="15365" name="Text Box 56"/>
          <p:cNvSpPr txBox="1">
            <a:spLocks noChangeArrowheads="1"/>
          </p:cNvSpPr>
          <p:nvPr/>
        </p:nvSpPr>
        <p:spPr bwMode="auto">
          <a:xfrm>
            <a:off x="1981200" y="1447800"/>
            <a:ext cx="1524000" cy="466725"/>
          </a:xfrm>
          <a:prstGeom prst="rect">
            <a:avLst/>
          </a:prstGeom>
          <a:solidFill>
            <a:schemeClr val="bg1"/>
          </a:solidFill>
          <a:ln w="9525">
            <a:solidFill>
              <a:schemeClr val="tx1"/>
            </a:solid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Tiêu hóa</a:t>
            </a:r>
          </a:p>
        </p:txBody>
      </p:sp>
      <p:sp>
        <p:nvSpPr>
          <p:cNvPr id="15366" name="Text Box 57"/>
          <p:cNvSpPr txBox="1">
            <a:spLocks noChangeArrowheads="1"/>
          </p:cNvSpPr>
          <p:nvPr/>
        </p:nvSpPr>
        <p:spPr bwMode="auto">
          <a:xfrm>
            <a:off x="5486400" y="1447800"/>
            <a:ext cx="1271588" cy="466725"/>
          </a:xfrm>
          <a:prstGeom prst="rect">
            <a:avLst/>
          </a:prstGeom>
          <a:solidFill>
            <a:schemeClr val="bg1"/>
          </a:solidFill>
          <a:ln w="9525">
            <a:solidFill>
              <a:schemeClr val="tx1"/>
            </a:solid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Hô hấp</a:t>
            </a:r>
          </a:p>
        </p:txBody>
      </p:sp>
      <p:sp>
        <p:nvSpPr>
          <p:cNvPr id="15367" name="Line 58"/>
          <p:cNvSpPr>
            <a:spLocks noChangeShapeType="1"/>
          </p:cNvSpPr>
          <p:nvPr/>
        </p:nvSpPr>
        <p:spPr bwMode="auto">
          <a:xfrm>
            <a:off x="2133600" y="1897063"/>
            <a:ext cx="0" cy="685800"/>
          </a:xfrm>
          <a:prstGeom prst="line">
            <a:avLst/>
          </a:prstGeom>
          <a:noFill/>
          <a:ln w="28575">
            <a:solidFill>
              <a:schemeClr val="tx1"/>
            </a:solidFill>
            <a:round/>
            <a:headEnd/>
            <a:tailEnd/>
          </a:ln>
        </p:spPr>
        <p:txBody>
          <a:bodyPr/>
          <a:lstStyle/>
          <a:p>
            <a:endParaRPr lang="en-US"/>
          </a:p>
        </p:txBody>
      </p:sp>
      <p:sp>
        <p:nvSpPr>
          <p:cNvPr id="15368" name="Line 59"/>
          <p:cNvSpPr>
            <a:spLocks noChangeShapeType="1"/>
          </p:cNvSpPr>
          <p:nvPr/>
        </p:nvSpPr>
        <p:spPr bwMode="auto">
          <a:xfrm flipH="1">
            <a:off x="1447800" y="2582863"/>
            <a:ext cx="685800" cy="0"/>
          </a:xfrm>
          <a:prstGeom prst="line">
            <a:avLst/>
          </a:prstGeom>
          <a:noFill/>
          <a:ln w="28575">
            <a:solidFill>
              <a:schemeClr val="tx1"/>
            </a:solidFill>
            <a:round/>
            <a:headEnd/>
            <a:tailEnd type="triangle" w="med" len="med"/>
          </a:ln>
        </p:spPr>
        <p:txBody>
          <a:bodyPr/>
          <a:lstStyle/>
          <a:p>
            <a:endParaRPr lang="en-US"/>
          </a:p>
        </p:txBody>
      </p:sp>
      <p:sp>
        <p:nvSpPr>
          <p:cNvPr id="15369" name="Line 60"/>
          <p:cNvSpPr>
            <a:spLocks noChangeShapeType="1"/>
          </p:cNvSpPr>
          <p:nvPr/>
        </p:nvSpPr>
        <p:spPr bwMode="auto">
          <a:xfrm>
            <a:off x="3108325" y="1906588"/>
            <a:ext cx="0" cy="685800"/>
          </a:xfrm>
          <a:prstGeom prst="line">
            <a:avLst/>
          </a:prstGeom>
          <a:noFill/>
          <a:ln w="28575">
            <a:solidFill>
              <a:schemeClr val="tx1"/>
            </a:solidFill>
            <a:round/>
            <a:headEnd/>
            <a:tailEnd/>
          </a:ln>
        </p:spPr>
        <p:txBody>
          <a:bodyPr/>
          <a:lstStyle/>
          <a:p>
            <a:endParaRPr lang="en-US"/>
          </a:p>
        </p:txBody>
      </p:sp>
      <p:sp>
        <p:nvSpPr>
          <p:cNvPr id="15370" name="Text Box 61"/>
          <p:cNvSpPr txBox="1">
            <a:spLocks noChangeArrowheads="1"/>
          </p:cNvSpPr>
          <p:nvPr/>
        </p:nvSpPr>
        <p:spPr bwMode="auto">
          <a:xfrm>
            <a:off x="3124200" y="3124200"/>
            <a:ext cx="2819400" cy="466725"/>
          </a:xfrm>
          <a:prstGeom prst="rect">
            <a:avLst/>
          </a:prstGeom>
          <a:solidFill>
            <a:schemeClr val="bg1"/>
          </a:solidFill>
          <a:ln w="9525">
            <a:solidFill>
              <a:schemeClr val="tx1"/>
            </a:solidFill>
            <a:miter lim="800000"/>
            <a:headEnd/>
            <a:tailEnd/>
          </a:ln>
        </p:spPr>
        <p:txBody>
          <a:bodyPr>
            <a:spAutoFit/>
          </a:bodyPr>
          <a:lstStyle/>
          <a:p>
            <a:pPr algn="ctr" eaLnBrk="1" hangingPunct="1">
              <a:spcBef>
                <a:spcPct val="50000"/>
              </a:spcBef>
            </a:pPr>
            <a:r>
              <a:rPr lang="en-US" altLang="en-US" sz="2400" b="1">
                <a:solidFill>
                  <a:srgbClr val="FF0000"/>
                </a:solidFill>
                <a:latin typeface="Times New Roman" pitchFamily="18" charset="0"/>
                <a:cs typeface="Times New Roman" pitchFamily="18" charset="0"/>
              </a:rPr>
              <a:t>Tuần hoàn</a:t>
            </a:r>
          </a:p>
        </p:txBody>
      </p:sp>
      <p:sp>
        <p:nvSpPr>
          <p:cNvPr id="15371" name="Line 62"/>
          <p:cNvSpPr>
            <a:spLocks noChangeShapeType="1"/>
          </p:cNvSpPr>
          <p:nvPr/>
        </p:nvSpPr>
        <p:spPr bwMode="auto">
          <a:xfrm>
            <a:off x="5715000" y="1895475"/>
            <a:ext cx="0" cy="685800"/>
          </a:xfrm>
          <a:prstGeom prst="line">
            <a:avLst/>
          </a:prstGeom>
          <a:noFill/>
          <a:ln w="28575">
            <a:solidFill>
              <a:schemeClr val="tx1"/>
            </a:solidFill>
            <a:round/>
            <a:headEnd/>
            <a:tailEnd/>
          </a:ln>
        </p:spPr>
        <p:txBody>
          <a:bodyPr/>
          <a:lstStyle/>
          <a:p>
            <a:endParaRPr lang="en-US"/>
          </a:p>
        </p:txBody>
      </p:sp>
      <p:sp>
        <p:nvSpPr>
          <p:cNvPr id="15372" name="Line 63"/>
          <p:cNvSpPr>
            <a:spLocks noChangeShapeType="1"/>
          </p:cNvSpPr>
          <p:nvPr/>
        </p:nvSpPr>
        <p:spPr bwMode="auto">
          <a:xfrm>
            <a:off x="6489700" y="1893888"/>
            <a:ext cx="0" cy="685800"/>
          </a:xfrm>
          <a:prstGeom prst="line">
            <a:avLst/>
          </a:prstGeom>
          <a:noFill/>
          <a:ln w="28575">
            <a:solidFill>
              <a:schemeClr val="tx1"/>
            </a:solidFill>
            <a:round/>
            <a:headEnd/>
            <a:tailEnd/>
          </a:ln>
        </p:spPr>
        <p:txBody>
          <a:bodyPr/>
          <a:lstStyle/>
          <a:p>
            <a:endParaRPr lang="en-US"/>
          </a:p>
        </p:txBody>
      </p:sp>
      <p:sp>
        <p:nvSpPr>
          <p:cNvPr id="15373" name="Line 64"/>
          <p:cNvSpPr>
            <a:spLocks noChangeShapeType="1"/>
          </p:cNvSpPr>
          <p:nvPr/>
        </p:nvSpPr>
        <p:spPr bwMode="auto">
          <a:xfrm>
            <a:off x="3657600" y="2590800"/>
            <a:ext cx="0" cy="533400"/>
          </a:xfrm>
          <a:prstGeom prst="line">
            <a:avLst/>
          </a:prstGeom>
          <a:noFill/>
          <a:ln w="28575">
            <a:solidFill>
              <a:schemeClr val="tx1"/>
            </a:solidFill>
            <a:round/>
            <a:headEnd/>
            <a:tailEnd type="triangle" w="med" len="med"/>
          </a:ln>
        </p:spPr>
        <p:txBody>
          <a:bodyPr/>
          <a:lstStyle/>
          <a:p>
            <a:endParaRPr lang="en-US"/>
          </a:p>
        </p:txBody>
      </p:sp>
      <p:sp>
        <p:nvSpPr>
          <p:cNvPr id="15374" name="Line 65"/>
          <p:cNvSpPr>
            <a:spLocks noChangeShapeType="1"/>
          </p:cNvSpPr>
          <p:nvPr/>
        </p:nvSpPr>
        <p:spPr bwMode="auto">
          <a:xfrm>
            <a:off x="4887913" y="2587625"/>
            <a:ext cx="0" cy="533400"/>
          </a:xfrm>
          <a:prstGeom prst="line">
            <a:avLst/>
          </a:prstGeom>
          <a:noFill/>
          <a:ln w="28575">
            <a:solidFill>
              <a:schemeClr val="tx1"/>
            </a:solidFill>
            <a:round/>
            <a:headEnd/>
            <a:tailEnd type="triangle" w="med" len="med"/>
          </a:ln>
        </p:spPr>
        <p:txBody>
          <a:bodyPr/>
          <a:lstStyle/>
          <a:p>
            <a:endParaRPr lang="en-US"/>
          </a:p>
        </p:txBody>
      </p:sp>
      <p:sp>
        <p:nvSpPr>
          <p:cNvPr id="15375" name="Text Box 66"/>
          <p:cNvSpPr txBox="1">
            <a:spLocks noChangeArrowheads="1"/>
          </p:cNvSpPr>
          <p:nvPr/>
        </p:nvSpPr>
        <p:spPr bwMode="auto">
          <a:xfrm>
            <a:off x="304800" y="2309813"/>
            <a:ext cx="1071563" cy="457200"/>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Phân</a:t>
            </a:r>
          </a:p>
        </p:txBody>
      </p:sp>
      <p:sp>
        <p:nvSpPr>
          <p:cNvPr id="15376" name="Text Box 67"/>
          <p:cNvSpPr txBox="1">
            <a:spLocks noChangeArrowheads="1"/>
          </p:cNvSpPr>
          <p:nvPr/>
        </p:nvSpPr>
        <p:spPr bwMode="auto">
          <a:xfrm>
            <a:off x="7543800" y="2209800"/>
            <a:ext cx="1371600" cy="779463"/>
          </a:xfrm>
          <a:prstGeom prst="rect">
            <a:avLst/>
          </a:prstGeom>
          <a:noFill/>
          <a:ln w="9525">
            <a:noFill/>
            <a:miter lim="800000"/>
            <a:headEnd/>
            <a:tailEnd/>
          </a:ln>
        </p:spPr>
        <p:txBody>
          <a:bodyPr>
            <a:spAutoFit/>
          </a:bodyPr>
          <a:lstStyle/>
          <a:p>
            <a:pPr algn="ctr" eaLnBrk="1" hangingPunct="1">
              <a:spcBef>
                <a:spcPct val="50000"/>
              </a:spcBef>
            </a:pPr>
            <a:r>
              <a:rPr lang="en-US" altLang="en-US" b="1">
                <a:latin typeface="Times New Roman" pitchFamily="18" charset="0"/>
                <a:cs typeface="Times New Roman" pitchFamily="18" charset="0"/>
              </a:rPr>
              <a:t>Khí</a:t>
            </a:r>
          </a:p>
          <a:p>
            <a:pPr algn="ctr" eaLnBrk="1" hangingPunct="1">
              <a:spcBef>
                <a:spcPct val="50000"/>
              </a:spcBef>
            </a:pPr>
            <a:r>
              <a:rPr lang="en-US" altLang="en-US" b="1">
                <a:latin typeface="Times New Roman" pitchFamily="18" charset="0"/>
                <a:cs typeface="Times New Roman" pitchFamily="18" charset="0"/>
              </a:rPr>
              <a:t>Các-bô-níc</a:t>
            </a:r>
          </a:p>
        </p:txBody>
      </p:sp>
      <p:sp>
        <p:nvSpPr>
          <p:cNvPr id="15428" name="Text Box 68"/>
          <p:cNvSpPr txBox="1">
            <a:spLocks noChangeArrowheads="1"/>
          </p:cNvSpPr>
          <p:nvPr/>
        </p:nvSpPr>
        <p:spPr bwMode="auto">
          <a:xfrm>
            <a:off x="3209925" y="2170113"/>
            <a:ext cx="1143000" cy="36671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5429" name="Text Box 69"/>
          <p:cNvSpPr txBox="1">
            <a:spLocks noChangeArrowheads="1"/>
          </p:cNvSpPr>
          <p:nvPr/>
        </p:nvSpPr>
        <p:spPr bwMode="auto">
          <a:xfrm>
            <a:off x="4800600" y="2160588"/>
            <a:ext cx="914400" cy="36671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5379" name="Text Box 70"/>
          <p:cNvSpPr txBox="1">
            <a:spLocks noChangeArrowheads="1"/>
          </p:cNvSpPr>
          <p:nvPr/>
        </p:nvSpPr>
        <p:spPr bwMode="auto">
          <a:xfrm>
            <a:off x="2209800" y="4629150"/>
            <a:ext cx="2057400" cy="1200150"/>
          </a:xfrm>
          <a:prstGeom prst="rect">
            <a:avLst/>
          </a:prstGeom>
          <a:solidFill>
            <a:schemeClr val="bg1"/>
          </a:solidFill>
          <a:ln w="9525">
            <a:no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Tất cả các cơ quan của cơ thể</a:t>
            </a:r>
          </a:p>
        </p:txBody>
      </p:sp>
      <p:sp>
        <p:nvSpPr>
          <p:cNvPr id="15380" name="Text Box 71"/>
          <p:cNvSpPr txBox="1">
            <a:spLocks noChangeArrowheads="1"/>
          </p:cNvSpPr>
          <p:nvPr/>
        </p:nvSpPr>
        <p:spPr bwMode="auto">
          <a:xfrm>
            <a:off x="5181600" y="4605338"/>
            <a:ext cx="1447800" cy="457200"/>
          </a:xfrm>
          <a:prstGeom prst="rect">
            <a:avLst/>
          </a:prstGeom>
          <a:solidFill>
            <a:schemeClr val="bg1"/>
          </a:solidFill>
          <a:ln w="9525">
            <a:no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Bài tiết</a:t>
            </a:r>
          </a:p>
        </p:txBody>
      </p:sp>
      <p:sp>
        <p:nvSpPr>
          <p:cNvPr id="15381" name="Line 72"/>
          <p:cNvSpPr>
            <a:spLocks noChangeShapeType="1"/>
          </p:cNvSpPr>
          <p:nvPr/>
        </p:nvSpPr>
        <p:spPr bwMode="auto">
          <a:xfrm>
            <a:off x="3200400" y="3581400"/>
            <a:ext cx="0" cy="1066800"/>
          </a:xfrm>
          <a:prstGeom prst="line">
            <a:avLst/>
          </a:prstGeom>
          <a:noFill/>
          <a:ln w="28575">
            <a:solidFill>
              <a:schemeClr val="tx1"/>
            </a:solidFill>
            <a:round/>
            <a:headEnd/>
            <a:tailEnd type="triangle" w="med" len="med"/>
          </a:ln>
        </p:spPr>
        <p:txBody>
          <a:bodyPr/>
          <a:lstStyle/>
          <a:p>
            <a:endParaRPr lang="en-US"/>
          </a:p>
        </p:txBody>
      </p:sp>
      <p:sp>
        <p:nvSpPr>
          <p:cNvPr id="15382" name="Line 73"/>
          <p:cNvSpPr>
            <a:spLocks noChangeShapeType="1"/>
          </p:cNvSpPr>
          <p:nvPr/>
        </p:nvSpPr>
        <p:spPr bwMode="auto">
          <a:xfrm>
            <a:off x="5791200" y="3567113"/>
            <a:ext cx="0" cy="1066800"/>
          </a:xfrm>
          <a:prstGeom prst="line">
            <a:avLst/>
          </a:prstGeom>
          <a:noFill/>
          <a:ln w="28575">
            <a:solidFill>
              <a:schemeClr val="tx1"/>
            </a:solidFill>
            <a:round/>
            <a:headEnd/>
            <a:tailEnd type="triangle" w="med" len="med"/>
          </a:ln>
        </p:spPr>
        <p:txBody>
          <a:bodyPr/>
          <a:lstStyle/>
          <a:p>
            <a:endParaRPr lang="en-US"/>
          </a:p>
        </p:txBody>
      </p:sp>
      <p:sp>
        <p:nvSpPr>
          <p:cNvPr id="15383" name="Line 74"/>
          <p:cNvSpPr>
            <a:spLocks noChangeShapeType="1"/>
          </p:cNvSpPr>
          <p:nvPr/>
        </p:nvSpPr>
        <p:spPr bwMode="auto">
          <a:xfrm flipV="1">
            <a:off x="3657600" y="3570288"/>
            <a:ext cx="0" cy="1066800"/>
          </a:xfrm>
          <a:prstGeom prst="line">
            <a:avLst/>
          </a:prstGeom>
          <a:noFill/>
          <a:ln w="28575">
            <a:solidFill>
              <a:schemeClr val="tx1"/>
            </a:solidFill>
            <a:round/>
            <a:headEnd/>
            <a:tailEnd type="triangle" w="med" len="med"/>
          </a:ln>
        </p:spPr>
        <p:txBody>
          <a:bodyPr/>
          <a:lstStyle/>
          <a:p>
            <a:endParaRPr lang="en-US"/>
          </a:p>
        </p:txBody>
      </p:sp>
      <p:sp>
        <p:nvSpPr>
          <p:cNvPr id="15384" name="Line 75"/>
          <p:cNvSpPr>
            <a:spLocks noChangeShapeType="1"/>
          </p:cNvSpPr>
          <p:nvPr/>
        </p:nvSpPr>
        <p:spPr bwMode="auto">
          <a:xfrm>
            <a:off x="3124200" y="2590800"/>
            <a:ext cx="533400" cy="0"/>
          </a:xfrm>
          <a:prstGeom prst="line">
            <a:avLst/>
          </a:prstGeom>
          <a:noFill/>
          <a:ln w="28575">
            <a:solidFill>
              <a:schemeClr val="tx1"/>
            </a:solidFill>
            <a:round/>
            <a:headEnd/>
            <a:tailEnd/>
          </a:ln>
        </p:spPr>
        <p:txBody>
          <a:bodyPr/>
          <a:lstStyle/>
          <a:p>
            <a:endParaRPr lang="en-US"/>
          </a:p>
        </p:txBody>
      </p:sp>
      <p:sp>
        <p:nvSpPr>
          <p:cNvPr id="15385" name="Line 76"/>
          <p:cNvSpPr>
            <a:spLocks noChangeShapeType="1"/>
          </p:cNvSpPr>
          <p:nvPr/>
        </p:nvSpPr>
        <p:spPr bwMode="auto">
          <a:xfrm>
            <a:off x="4876800" y="2590800"/>
            <a:ext cx="838200" cy="0"/>
          </a:xfrm>
          <a:prstGeom prst="line">
            <a:avLst/>
          </a:prstGeom>
          <a:noFill/>
          <a:ln w="28575">
            <a:solidFill>
              <a:schemeClr val="tx1"/>
            </a:solidFill>
            <a:round/>
            <a:headEnd/>
            <a:tailEnd/>
          </a:ln>
        </p:spPr>
        <p:txBody>
          <a:bodyPr/>
          <a:lstStyle/>
          <a:p>
            <a:endParaRPr lang="en-US"/>
          </a:p>
        </p:txBody>
      </p:sp>
      <p:sp>
        <p:nvSpPr>
          <p:cNvPr id="15386" name="Line 77"/>
          <p:cNvSpPr>
            <a:spLocks noChangeShapeType="1"/>
          </p:cNvSpPr>
          <p:nvPr/>
        </p:nvSpPr>
        <p:spPr bwMode="auto">
          <a:xfrm flipV="1">
            <a:off x="5105400" y="2743200"/>
            <a:ext cx="0" cy="381000"/>
          </a:xfrm>
          <a:prstGeom prst="line">
            <a:avLst/>
          </a:prstGeom>
          <a:noFill/>
          <a:ln w="28575">
            <a:solidFill>
              <a:schemeClr val="tx1"/>
            </a:solidFill>
            <a:round/>
            <a:headEnd/>
            <a:tailEnd/>
          </a:ln>
        </p:spPr>
        <p:txBody>
          <a:bodyPr/>
          <a:lstStyle/>
          <a:p>
            <a:endParaRPr lang="en-US"/>
          </a:p>
        </p:txBody>
      </p:sp>
      <p:sp>
        <p:nvSpPr>
          <p:cNvPr id="15387" name="Line 78"/>
          <p:cNvSpPr>
            <a:spLocks noChangeShapeType="1"/>
          </p:cNvSpPr>
          <p:nvPr/>
        </p:nvSpPr>
        <p:spPr bwMode="auto">
          <a:xfrm>
            <a:off x="5105400" y="2743200"/>
            <a:ext cx="914400" cy="0"/>
          </a:xfrm>
          <a:prstGeom prst="line">
            <a:avLst/>
          </a:prstGeom>
          <a:noFill/>
          <a:ln w="28575">
            <a:solidFill>
              <a:schemeClr val="tx1"/>
            </a:solidFill>
            <a:round/>
            <a:headEnd/>
            <a:tailEnd/>
          </a:ln>
        </p:spPr>
        <p:txBody>
          <a:bodyPr/>
          <a:lstStyle/>
          <a:p>
            <a:endParaRPr lang="en-US"/>
          </a:p>
        </p:txBody>
      </p:sp>
      <p:sp>
        <p:nvSpPr>
          <p:cNvPr id="15388" name="Line 79"/>
          <p:cNvSpPr>
            <a:spLocks noChangeShapeType="1"/>
          </p:cNvSpPr>
          <p:nvPr/>
        </p:nvSpPr>
        <p:spPr bwMode="auto">
          <a:xfrm flipV="1">
            <a:off x="6019800" y="1905000"/>
            <a:ext cx="0" cy="838200"/>
          </a:xfrm>
          <a:prstGeom prst="line">
            <a:avLst/>
          </a:prstGeom>
          <a:noFill/>
          <a:ln w="28575">
            <a:solidFill>
              <a:schemeClr val="tx1"/>
            </a:solidFill>
            <a:round/>
            <a:headEnd/>
            <a:tailEnd type="triangle" w="med" len="med"/>
          </a:ln>
        </p:spPr>
        <p:txBody>
          <a:bodyPr/>
          <a:lstStyle/>
          <a:p>
            <a:endParaRPr lang="en-US"/>
          </a:p>
        </p:txBody>
      </p:sp>
      <p:sp>
        <p:nvSpPr>
          <p:cNvPr id="15440" name="Text Box 80"/>
          <p:cNvSpPr txBox="1">
            <a:spLocks noChangeArrowheads="1"/>
          </p:cNvSpPr>
          <p:nvPr/>
        </p:nvSpPr>
        <p:spPr bwMode="auto">
          <a:xfrm>
            <a:off x="5181600" y="2667000"/>
            <a:ext cx="1524000" cy="366713"/>
          </a:xfrm>
          <a:prstGeom prst="rect">
            <a:avLst/>
          </a:prstGeom>
          <a:noFill/>
          <a:ln w="9525">
            <a:noFill/>
            <a:miter lim="800000"/>
            <a:headEnd/>
            <a:tailEnd/>
          </a:ln>
        </p:spPr>
        <p:txBody>
          <a:bodyPr>
            <a:spAutoFit/>
          </a:bodyPr>
          <a:lstStyle/>
          <a:p>
            <a:pPr eaLnBrk="1" hangingPunct="1">
              <a:spcBef>
                <a:spcPct val="50000"/>
              </a:spcBef>
            </a:pPr>
            <a:r>
              <a:rPr lang="en-US" altLang="en-US"/>
              <a:t>………</a:t>
            </a:r>
          </a:p>
        </p:txBody>
      </p:sp>
      <p:sp>
        <p:nvSpPr>
          <p:cNvPr id="15441" name="Text Box 81"/>
          <p:cNvSpPr txBox="1">
            <a:spLocks noChangeArrowheads="1"/>
          </p:cNvSpPr>
          <p:nvPr/>
        </p:nvSpPr>
        <p:spPr bwMode="auto">
          <a:xfrm>
            <a:off x="2438400" y="3962400"/>
            <a:ext cx="990600" cy="366713"/>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5442" name="Text Box 82"/>
          <p:cNvSpPr txBox="1">
            <a:spLocks noChangeArrowheads="1"/>
          </p:cNvSpPr>
          <p:nvPr/>
        </p:nvSpPr>
        <p:spPr bwMode="auto">
          <a:xfrm>
            <a:off x="3733800" y="3959225"/>
            <a:ext cx="990600" cy="366713"/>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5443" name="Text Box 83"/>
          <p:cNvSpPr txBox="1">
            <a:spLocks noChangeArrowheads="1"/>
          </p:cNvSpPr>
          <p:nvPr/>
        </p:nvSpPr>
        <p:spPr bwMode="auto">
          <a:xfrm>
            <a:off x="5867400" y="3948113"/>
            <a:ext cx="990600" cy="366712"/>
          </a:xfrm>
          <a:prstGeom prst="rect">
            <a:avLst/>
          </a:prstGeom>
          <a:noFill/>
          <a:ln w="9525">
            <a:noFill/>
            <a:miter lim="800000"/>
            <a:headEnd/>
            <a:tailEnd/>
          </a:ln>
        </p:spPr>
        <p:txBody>
          <a:bodyPr>
            <a:spAutoFit/>
          </a:bodyPr>
          <a:lstStyle/>
          <a:p>
            <a:pPr eaLnBrk="1" hangingPunct="1">
              <a:spcBef>
                <a:spcPct val="50000"/>
              </a:spcBef>
            </a:pPr>
            <a:r>
              <a:rPr lang="en-US" altLang="en-US">
                <a:solidFill>
                  <a:srgbClr val="FF0066"/>
                </a:solidFill>
              </a:rPr>
              <a:t>…….?</a:t>
            </a:r>
          </a:p>
        </p:txBody>
      </p:sp>
      <p:sp>
        <p:nvSpPr>
          <p:cNvPr id="15393" name="Line 84"/>
          <p:cNvSpPr>
            <a:spLocks noChangeShapeType="1"/>
          </p:cNvSpPr>
          <p:nvPr/>
        </p:nvSpPr>
        <p:spPr bwMode="auto">
          <a:xfrm>
            <a:off x="5791200" y="5040313"/>
            <a:ext cx="0" cy="533400"/>
          </a:xfrm>
          <a:prstGeom prst="line">
            <a:avLst/>
          </a:prstGeom>
          <a:noFill/>
          <a:ln w="28575">
            <a:solidFill>
              <a:schemeClr val="tx1"/>
            </a:solidFill>
            <a:round/>
            <a:headEnd/>
            <a:tailEnd/>
          </a:ln>
        </p:spPr>
        <p:txBody>
          <a:bodyPr/>
          <a:lstStyle/>
          <a:p>
            <a:endParaRPr lang="en-US"/>
          </a:p>
        </p:txBody>
      </p:sp>
      <p:sp>
        <p:nvSpPr>
          <p:cNvPr id="15394" name="Line 85"/>
          <p:cNvSpPr>
            <a:spLocks noChangeShapeType="1"/>
          </p:cNvSpPr>
          <p:nvPr/>
        </p:nvSpPr>
        <p:spPr bwMode="auto">
          <a:xfrm>
            <a:off x="5791200" y="5562600"/>
            <a:ext cx="1676400" cy="0"/>
          </a:xfrm>
          <a:prstGeom prst="line">
            <a:avLst/>
          </a:prstGeom>
          <a:noFill/>
          <a:ln w="28575">
            <a:solidFill>
              <a:schemeClr val="tx1"/>
            </a:solidFill>
            <a:round/>
            <a:headEnd/>
            <a:tailEnd type="triangle" w="med" len="med"/>
          </a:ln>
        </p:spPr>
        <p:txBody>
          <a:bodyPr/>
          <a:lstStyle/>
          <a:p>
            <a:endParaRPr lang="en-US"/>
          </a:p>
        </p:txBody>
      </p:sp>
      <p:sp>
        <p:nvSpPr>
          <p:cNvPr id="15395" name="Text Box 86"/>
          <p:cNvSpPr txBox="1">
            <a:spLocks noChangeArrowheads="1"/>
          </p:cNvSpPr>
          <p:nvPr/>
        </p:nvSpPr>
        <p:spPr bwMode="auto">
          <a:xfrm>
            <a:off x="7696200" y="5105400"/>
            <a:ext cx="1447800" cy="779463"/>
          </a:xfrm>
          <a:prstGeom prst="rect">
            <a:avLst/>
          </a:prstGeom>
          <a:noFill/>
          <a:ln w="9525">
            <a:noFill/>
            <a:miter lim="800000"/>
            <a:headEnd/>
            <a:tailEnd/>
          </a:ln>
        </p:spPr>
        <p:txBody>
          <a:bodyPr>
            <a:spAutoFit/>
          </a:bodyPr>
          <a:lstStyle/>
          <a:p>
            <a:pPr eaLnBrk="1" hangingPunct="1">
              <a:spcBef>
                <a:spcPct val="50000"/>
              </a:spcBef>
            </a:pPr>
            <a:r>
              <a:rPr lang="en-US" altLang="en-US" b="1">
                <a:latin typeface="Times New Roman" pitchFamily="18" charset="0"/>
                <a:cs typeface="Times New Roman" pitchFamily="18" charset="0"/>
              </a:rPr>
              <a:t>- Nước tiểu</a:t>
            </a:r>
          </a:p>
          <a:p>
            <a:pPr eaLnBrk="1" hangingPunct="1">
              <a:spcBef>
                <a:spcPct val="50000"/>
              </a:spcBef>
            </a:pPr>
            <a:r>
              <a:rPr lang="en-US" altLang="en-US" b="1">
                <a:latin typeface="Times New Roman" pitchFamily="18" charset="0"/>
                <a:cs typeface="Times New Roman" pitchFamily="18" charset="0"/>
              </a:rPr>
              <a:t>- Mồ hôi</a:t>
            </a:r>
          </a:p>
        </p:txBody>
      </p:sp>
      <p:sp>
        <p:nvSpPr>
          <p:cNvPr id="15396" name="Line 88"/>
          <p:cNvSpPr>
            <a:spLocks noChangeShapeType="1"/>
          </p:cNvSpPr>
          <p:nvPr/>
        </p:nvSpPr>
        <p:spPr bwMode="auto">
          <a:xfrm>
            <a:off x="2743200" y="838200"/>
            <a:ext cx="0" cy="533400"/>
          </a:xfrm>
          <a:prstGeom prst="line">
            <a:avLst/>
          </a:prstGeom>
          <a:noFill/>
          <a:ln w="28575">
            <a:solidFill>
              <a:schemeClr val="tx1"/>
            </a:solidFill>
            <a:round/>
            <a:headEnd/>
            <a:tailEnd type="triangle" w="med" len="med"/>
          </a:ln>
        </p:spPr>
        <p:txBody>
          <a:bodyPr/>
          <a:lstStyle/>
          <a:p>
            <a:endParaRPr lang="en-US"/>
          </a:p>
        </p:txBody>
      </p:sp>
      <p:sp>
        <p:nvSpPr>
          <p:cNvPr id="15397" name="Line 89"/>
          <p:cNvSpPr>
            <a:spLocks noChangeShapeType="1"/>
          </p:cNvSpPr>
          <p:nvPr/>
        </p:nvSpPr>
        <p:spPr bwMode="auto">
          <a:xfrm>
            <a:off x="6045200" y="835025"/>
            <a:ext cx="0" cy="533400"/>
          </a:xfrm>
          <a:prstGeom prst="line">
            <a:avLst/>
          </a:prstGeom>
          <a:noFill/>
          <a:ln w="28575">
            <a:solidFill>
              <a:schemeClr val="tx1"/>
            </a:solidFill>
            <a:round/>
            <a:headEnd/>
            <a:tailEnd type="triangle" w="med" len="med"/>
          </a:ln>
        </p:spPr>
        <p:txBody>
          <a:bodyPr/>
          <a:lstStyle/>
          <a:p>
            <a:endParaRPr lang="en-US"/>
          </a:p>
        </p:txBody>
      </p:sp>
      <p:sp>
        <p:nvSpPr>
          <p:cNvPr id="15398" name="Line 90"/>
          <p:cNvSpPr>
            <a:spLocks noChangeShapeType="1"/>
          </p:cNvSpPr>
          <p:nvPr/>
        </p:nvSpPr>
        <p:spPr bwMode="auto">
          <a:xfrm>
            <a:off x="6477000" y="2590800"/>
            <a:ext cx="1143000" cy="0"/>
          </a:xfrm>
          <a:prstGeom prst="line">
            <a:avLst/>
          </a:prstGeom>
          <a:noFill/>
          <a:ln w="28575">
            <a:solidFill>
              <a:schemeClr val="tx1"/>
            </a:solidFill>
            <a:round/>
            <a:headEnd/>
            <a:tailEnd type="triangle" w="med" len="med"/>
          </a:ln>
        </p:spPr>
        <p:txBody>
          <a:bodyPr/>
          <a:lstStyle/>
          <a:p>
            <a:endParaRPr lang="en-US"/>
          </a:p>
        </p:txBody>
      </p:sp>
      <p:sp>
        <p:nvSpPr>
          <p:cNvPr id="15451" name="Text Box 91"/>
          <p:cNvSpPr txBox="1">
            <a:spLocks noChangeArrowheads="1"/>
          </p:cNvSpPr>
          <p:nvPr/>
        </p:nvSpPr>
        <p:spPr bwMode="auto">
          <a:xfrm>
            <a:off x="3124200" y="1854200"/>
            <a:ext cx="1371600" cy="641350"/>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CC"/>
                </a:solidFill>
                <a:latin typeface="Times New Roman" pitchFamily="18" charset="0"/>
                <a:cs typeface="Times New Roman" pitchFamily="18" charset="0"/>
              </a:rPr>
              <a:t>Chất dinh dưỡng</a:t>
            </a:r>
          </a:p>
        </p:txBody>
      </p:sp>
      <p:sp>
        <p:nvSpPr>
          <p:cNvPr id="15452" name="Text Box 92"/>
          <p:cNvSpPr txBox="1">
            <a:spLocks noChangeArrowheads="1"/>
          </p:cNvSpPr>
          <p:nvPr/>
        </p:nvSpPr>
        <p:spPr bwMode="auto">
          <a:xfrm>
            <a:off x="5029200" y="2071688"/>
            <a:ext cx="1371600" cy="36671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CC"/>
                </a:solidFill>
                <a:latin typeface="Times New Roman" pitchFamily="18" charset="0"/>
                <a:cs typeface="Times New Roman" pitchFamily="18" charset="0"/>
              </a:rPr>
              <a:t>Ô xi </a:t>
            </a:r>
          </a:p>
        </p:txBody>
      </p:sp>
      <p:sp>
        <p:nvSpPr>
          <p:cNvPr id="15457" name="Text Box 97"/>
          <p:cNvSpPr txBox="1">
            <a:spLocks noChangeArrowheads="1"/>
          </p:cNvSpPr>
          <p:nvPr/>
        </p:nvSpPr>
        <p:spPr bwMode="auto">
          <a:xfrm>
            <a:off x="1600200" y="3733800"/>
            <a:ext cx="1600200" cy="915988"/>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CC"/>
                </a:solidFill>
                <a:latin typeface="Times New Roman" pitchFamily="18" charset="0"/>
                <a:cs typeface="Times New Roman" pitchFamily="18" charset="0"/>
              </a:rPr>
              <a:t>Ô xi và các chất dinh dưỡng</a:t>
            </a:r>
          </a:p>
        </p:txBody>
      </p:sp>
      <p:sp>
        <p:nvSpPr>
          <p:cNvPr id="15458" name="Text Box 98"/>
          <p:cNvSpPr txBox="1">
            <a:spLocks noChangeArrowheads="1"/>
          </p:cNvSpPr>
          <p:nvPr/>
        </p:nvSpPr>
        <p:spPr bwMode="auto">
          <a:xfrm>
            <a:off x="3657600" y="3733800"/>
            <a:ext cx="1524000" cy="915988"/>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CC"/>
                </a:solidFill>
                <a:latin typeface="Times New Roman" pitchFamily="18" charset="0"/>
                <a:cs typeface="Times New Roman" pitchFamily="18" charset="0"/>
              </a:rPr>
              <a:t>Khí các bô níc và các chất thải</a:t>
            </a:r>
          </a:p>
        </p:txBody>
      </p:sp>
      <p:sp>
        <p:nvSpPr>
          <p:cNvPr id="15459" name="Text Box 99"/>
          <p:cNvSpPr txBox="1">
            <a:spLocks noChangeArrowheads="1"/>
          </p:cNvSpPr>
          <p:nvPr/>
        </p:nvSpPr>
        <p:spPr bwMode="auto">
          <a:xfrm>
            <a:off x="5867400" y="3900488"/>
            <a:ext cx="1905000" cy="36671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CC"/>
                </a:solidFill>
                <a:latin typeface="Times New Roman" pitchFamily="18" charset="0"/>
                <a:cs typeface="Times New Roman" pitchFamily="18" charset="0"/>
              </a:rPr>
              <a:t>Khí các bô níc</a:t>
            </a:r>
          </a:p>
        </p:txBody>
      </p:sp>
      <p:sp>
        <p:nvSpPr>
          <p:cNvPr id="15460" name="Text Box 100"/>
          <p:cNvSpPr txBox="1">
            <a:spLocks noChangeArrowheads="1"/>
          </p:cNvSpPr>
          <p:nvPr/>
        </p:nvSpPr>
        <p:spPr bwMode="auto">
          <a:xfrm>
            <a:off x="5181600" y="2681288"/>
            <a:ext cx="1371600" cy="366712"/>
          </a:xfrm>
          <a:prstGeom prst="rect">
            <a:avLst/>
          </a:prstGeom>
          <a:noFill/>
          <a:ln w="9525">
            <a:noFill/>
            <a:miter lim="800000"/>
            <a:headEnd/>
            <a:tailEnd/>
          </a:ln>
        </p:spPr>
        <p:txBody>
          <a:bodyPr>
            <a:spAutoFit/>
          </a:bodyPr>
          <a:lstStyle/>
          <a:p>
            <a:pPr eaLnBrk="1" hangingPunct="1">
              <a:spcBef>
                <a:spcPct val="50000"/>
              </a:spcBef>
            </a:pPr>
            <a:r>
              <a:rPr lang="en-US" altLang="en-US" b="1">
                <a:solidFill>
                  <a:srgbClr val="0000CC"/>
                </a:solidFill>
                <a:latin typeface="Times New Roman" pitchFamily="18" charset="0"/>
                <a:cs typeface="Times New Roman" pitchFamily="18" charset="0"/>
              </a:rPr>
              <a:t>Ô xi</a:t>
            </a:r>
          </a:p>
        </p:txBody>
      </p:sp>
      <p:sp>
        <p:nvSpPr>
          <p:cNvPr id="15461" name="Text Box 101"/>
          <p:cNvSpPr txBox="1">
            <a:spLocks noChangeArrowheads="1"/>
          </p:cNvSpPr>
          <p:nvPr/>
        </p:nvSpPr>
        <p:spPr bwMode="auto">
          <a:xfrm>
            <a:off x="0" y="5883275"/>
            <a:ext cx="9144000" cy="822325"/>
          </a:xfrm>
          <a:prstGeom prst="rect">
            <a:avLst/>
          </a:prstGeom>
          <a:noFill/>
          <a:ln w="9525">
            <a:noFill/>
            <a:miter lim="800000"/>
            <a:headEnd/>
            <a:tailEnd/>
          </a:ln>
        </p:spPr>
        <p:txBody>
          <a:bodyPr>
            <a:spAutoFit/>
          </a:bodyPr>
          <a:lstStyle/>
          <a:p>
            <a:pPr eaLnBrk="1" hangingPunct="1">
              <a:spcBef>
                <a:spcPct val="50000"/>
              </a:spcBef>
            </a:pPr>
            <a:r>
              <a:rPr lang="en-US" altLang="en-US" sz="2400" b="1"/>
              <a:t>Nhờ cơ quan nào mà quá trình trao đổi chất ở bên trong cơ thể được thực hiện?</a:t>
            </a:r>
          </a:p>
        </p:txBody>
      </p:sp>
      <p:sp>
        <p:nvSpPr>
          <p:cNvPr id="15462" name="Text Box 102"/>
          <p:cNvSpPr txBox="1">
            <a:spLocks noChangeArrowheads="1"/>
          </p:cNvSpPr>
          <p:nvPr/>
        </p:nvSpPr>
        <p:spPr bwMode="auto">
          <a:xfrm>
            <a:off x="0" y="5883275"/>
            <a:ext cx="8991600" cy="830263"/>
          </a:xfrm>
          <a:prstGeom prst="rect">
            <a:avLst/>
          </a:prstGeom>
          <a:noFill/>
          <a:ln w="9525">
            <a:no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Nhờ cơ quan tuần hoàn mà quá trình trao đổi chất diễn ra ở bên trong cơ thể được thực hiện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5451"/>
                                        </p:tgtEl>
                                        <p:attrNameLst>
                                          <p:attrName>style.visibility</p:attrName>
                                        </p:attrNameLst>
                                      </p:cBhvr>
                                      <p:to>
                                        <p:strVal val="visible"/>
                                      </p:to>
                                    </p:set>
                                    <p:anim from="(-#ppt_w/2)" to="(#ppt_x)" calcmode="lin" valueType="num">
                                      <p:cBhvr>
                                        <p:cTn id="7" dur="600" fill="hold">
                                          <p:stCondLst>
                                            <p:cond delay="0"/>
                                          </p:stCondLst>
                                        </p:cTn>
                                        <p:tgtEl>
                                          <p:spTgt spid="15451"/>
                                        </p:tgtEl>
                                        <p:attrNameLst>
                                          <p:attrName>ppt_x</p:attrName>
                                        </p:attrNameLst>
                                      </p:cBhvr>
                                    </p:anim>
                                    <p:anim from="0" to="-1.0" calcmode="lin" valueType="num">
                                      <p:cBhvr>
                                        <p:cTn id="8" dur="200" decel="50000" autoRev="1" fill="hold">
                                          <p:stCondLst>
                                            <p:cond delay="600"/>
                                          </p:stCondLst>
                                        </p:cTn>
                                        <p:tgtEl>
                                          <p:spTgt spid="15451"/>
                                        </p:tgtEl>
                                        <p:attrNameLst>
                                          <p:attrName>xshear</p:attrName>
                                        </p:attrNameLst>
                                      </p:cBhvr>
                                    </p:anim>
                                    <p:animScale>
                                      <p:cBhvr>
                                        <p:cTn id="9" dur="200" decel="100000" autoRev="1" fill="hold">
                                          <p:stCondLst>
                                            <p:cond delay="600"/>
                                          </p:stCondLst>
                                        </p:cTn>
                                        <p:tgtEl>
                                          <p:spTgt spid="15451"/>
                                        </p:tgtEl>
                                      </p:cBhvr>
                                      <p:from x="100000" y="100000"/>
                                      <p:to x="80000" y="100000"/>
                                    </p:animScale>
                                    <p:anim by="(#ppt_h/3+#ppt_w*0.1)" calcmode="lin" valueType="num">
                                      <p:cBhvr additive="sum">
                                        <p:cTn id="10" dur="200" decel="100000" autoRev="1" fill="hold">
                                          <p:stCondLst>
                                            <p:cond delay="600"/>
                                          </p:stCondLst>
                                        </p:cTn>
                                        <p:tgtEl>
                                          <p:spTgt spid="15451"/>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15452"/>
                                        </p:tgtEl>
                                        <p:attrNameLst>
                                          <p:attrName>style.visibility</p:attrName>
                                        </p:attrNameLst>
                                      </p:cBhvr>
                                      <p:to>
                                        <p:strVal val="visible"/>
                                      </p:to>
                                    </p:set>
                                    <p:anim from="(-#ppt_w/2)" to="(#ppt_x)" calcmode="lin" valueType="num">
                                      <p:cBhvr>
                                        <p:cTn id="13" dur="600" fill="hold">
                                          <p:stCondLst>
                                            <p:cond delay="0"/>
                                          </p:stCondLst>
                                        </p:cTn>
                                        <p:tgtEl>
                                          <p:spTgt spid="15452"/>
                                        </p:tgtEl>
                                        <p:attrNameLst>
                                          <p:attrName>ppt_x</p:attrName>
                                        </p:attrNameLst>
                                      </p:cBhvr>
                                    </p:anim>
                                    <p:anim from="0" to="-1.0" calcmode="lin" valueType="num">
                                      <p:cBhvr>
                                        <p:cTn id="14" dur="200" decel="50000" autoRev="1" fill="hold">
                                          <p:stCondLst>
                                            <p:cond delay="600"/>
                                          </p:stCondLst>
                                        </p:cTn>
                                        <p:tgtEl>
                                          <p:spTgt spid="15452"/>
                                        </p:tgtEl>
                                        <p:attrNameLst>
                                          <p:attrName>xshear</p:attrName>
                                        </p:attrNameLst>
                                      </p:cBhvr>
                                    </p:anim>
                                    <p:animScale>
                                      <p:cBhvr>
                                        <p:cTn id="15" dur="200" decel="100000" autoRev="1" fill="hold">
                                          <p:stCondLst>
                                            <p:cond delay="600"/>
                                          </p:stCondLst>
                                        </p:cTn>
                                        <p:tgtEl>
                                          <p:spTgt spid="15452"/>
                                        </p:tgtEl>
                                      </p:cBhvr>
                                      <p:from x="100000" y="100000"/>
                                      <p:to x="80000" y="100000"/>
                                    </p:animScale>
                                    <p:anim by="(#ppt_h/3+#ppt_w*0.1)" calcmode="lin" valueType="num">
                                      <p:cBhvr additive="sum">
                                        <p:cTn id="16" dur="200" decel="100000" autoRev="1" fill="hold">
                                          <p:stCondLst>
                                            <p:cond delay="600"/>
                                          </p:stCondLst>
                                        </p:cTn>
                                        <p:tgtEl>
                                          <p:spTgt spid="15452"/>
                                        </p:tgtEl>
                                        <p:attrNameLst>
                                          <p:attrName>ppt_x</p:attrName>
                                        </p:attrNameLst>
                                      </p:cBhvr>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5" presetClass="exit" presetSubtype="0" fill="hold" grpId="0" nodeType="clickEffect">
                                  <p:stCondLst>
                                    <p:cond delay="0"/>
                                  </p:stCondLst>
                                  <p:iterate type="lt">
                                    <p:tmPct val="10000"/>
                                  </p:iterate>
                                  <p:childTnLst>
                                    <p:animEffect transition="out" filter="fade">
                                      <p:cBhvr>
                                        <p:cTn id="20" dur="2000"/>
                                        <p:tgtEl>
                                          <p:spTgt spid="15428"/>
                                        </p:tgtEl>
                                      </p:cBhvr>
                                    </p:animEffect>
                                    <p:anim calcmode="lin" valueType="num">
                                      <p:cBhvr>
                                        <p:cTn id="21" dur="2000"/>
                                        <p:tgtEl>
                                          <p:spTgt spid="1542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2" dur="2000"/>
                                        <p:tgtEl>
                                          <p:spTgt spid="15428"/>
                                        </p:tgtEl>
                                        <p:attrNameLst>
                                          <p:attrName>ppt_h</p:attrName>
                                        </p:attrNameLst>
                                      </p:cBhvr>
                                      <p:tavLst>
                                        <p:tav tm="0">
                                          <p:val>
                                            <p:strVal val="ppt_h"/>
                                          </p:val>
                                        </p:tav>
                                        <p:tav tm="100000">
                                          <p:val>
                                            <p:strVal val="ppt_h"/>
                                          </p:val>
                                        </p:tav>
                                      </p:tavLst>
                                    </p:anim>
                                    <p:set>
                                      <p:cBhvr>
                                        <p:cTn id="23" dur="1" fill="hold">
                                          <p:stCondLst>
                                            <p:cond delay="1999"/>
                                          </p:stCondLst>
                                        </p:cTn>
                                        <p:tgtEl>
                                          <p:spTgt spid="15428"/>
                                        </p:tgtEl>
                                        <p:attrNameLst>
                                          <p:attrName>style.visibility</p:attrName>
                                        </p:attrNameLst>
                                      </p:cBhvr>
                                      <p:to>
                                        <p:strVal val="hidden"/>
                                      </p:to>
                                    </p:set>
                                  </p:childTnLst>
                                </p:cTn>
                              </p:par>
                              <p:par>
                                <p:cTn id="24" presetID="45" presetClass="exit" presetSubtype="0" fill="hold" grpId="0" nodeType="withEffect">
                                  <p:stCondLst>
                                    <p:cond delay="0"/>
                                  </p:stCondLst>
                                  <p:iterate type="lt">
                                    <p:tmPct val="10000"/>
                                  </p:iterate>
                                  <p:childTnLst>
                                    <p:animEffect transition="out" filter="fade">
                                      <p:cBhvr>
                                        <p:cTn id="25" dur="2000"/>
                                        <p:tgtEl>
                                          <p:spTgt spid="15429"/>
                                        </p:tgtEl>
                                      </p:cBhvr>
                                    </p:animEffect>
                                    <p:anim calcmode="lin" valueType="num">
                                      <p:cBhvr>
                                        <p:cTn id="26" dur="2000"/>
                                        <p:tgtEl>
                                          <p:spTgt spid="15429"/>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7" dur="2000"/>
                                        <p:tgtEl>
                                          <p:spTgt spid="15429"/>
                                        </p:tgtEl>
                                        <p:attrNameLst>
                                          <p:attrName>ppt_h</p:attrName>
                                        </p:attrNameLst>
                                      </p:cBhvr>
                                      <p:tavLst>
                                        <p:tav tm="0">
                                          <p:val>
                                            <p:strVal val="ppt_h"/>
                                          </p:val>
                                        </p:tav>
                                        <p:tav tm="100000">
                                          <p:val>
                                            <p:strVal val="ppt_h"/>
                                          </p:val>
                                        </p:tav>
                                      </p:tavLst>
                                    </p:anim>
                                    <p:set>
                                      <p:cBhvr>
                                        <p:cTn id="28" dur="1" fill="hold">
                                          <p:stCondLst>
                                            <p:cond delay="1999"/>
                                          </p:stCondLst>
                                        </p:cTn>
                                        <p:tgtEl>
                                          <p:spTgt spid="15429"/>
                                        </p:tgtEl>
                                        <p:attrNameLst>
                                          <p:attrName>style.visibility</p:attrName>
                                        </p:attrNameLst>
                                      </p:cBhvr>
                                      <p:to>
                                        <p:strVal val="hidden"/>
                                      </p:to>
                                    </p:set>
                                  </p:childTnLst>
                                </p:cTn>
                              </p:par>
                              <p:par>
                                <p:cTn id="29" presetID="45" presetClass="exit" presetSubtype="0" fill="hold" grpId="0" nodeType="withEffect">
                                  <p:stCondLst>
                                    <p:cond delay="0"/>
                                  </p:stCondLst>
                                  <p:iterate type="lt">
                                    <p:tmPct val="10000"/>
                                  </p:iterate>
                                  <p:childTnLst>
                                    <p:animEffect transition="out" filter="fade">
                                      <p:cBhvr>
                                        <p:cTn id="30" dur="2000"/>
                                        <p:tgtEl>
                                          <p:spTgt spid="15440"/>
                                        </p:tgtEl>
                                      </p:cBhvr>
                                    </p:animEffect>
                                    <p:anim calcmode="lin" valueType="num">
                                      <p:cBhvr>
                                        <p:cTn id="31" dur="2000"/>
                                        <p:tgtEl>
                                          <p:spTgt spid="1544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2" dur="2000"/>
                                        <p:tgtEl>
                                          <p:spTgt spid="15440"/>
                                        </p:tgtEl>
                                        <p:attrNameLst>
                                          <p:attrName>ppt_h</p:attrName>
                                        </p:attrNameLst>
                                      </p:cBhvr>
                                      <p:tavLst>
                                        <p:tav tm="0">
                                          <p:val>
                                            <p:strVal val="ppt_h"/>
                                          </p:val>
                                        </p:tav>
                                        <p:tav tm="100000">
                                          <p:val>
                                            <p:strVal val="ppt_h"/>
                                          </p:val>
                                        </p:tav>
                                      </p:tavLst>
                                    </p:anim>
                                    <p:set>
                                      <p:cBhvr>
                                        <p:cTn id="33" dur="1" fill="hold">
                                          <p:stCondLst>
                                            <p:cond delay="1999"/>
                                          </p:stCondLst>
                                        </p:cTn>
                                        <p:tgtEl>
                                          <p:spTgt spid="15440"/>
                                        </p:tgtEl>
                                        <p:attrNameLst>
                                          <p:attrName>style.visibility</p:attrName>
                                        </p:attrNameLst>
                                      </p:cBhvr>
                                      <p:to>
                                        <p:strVal val="hidden"/>
                                      </p:to>
                                    </p:set>
                                  </p:childTnLst>
                                </p:cTn>
                              </p:par>
                              <p:par>
                                <p:cTn id="34" presetID="45" presetClass="exit" presetSubtype="0" fill="hold" grpId="0" nodeType="withEffect">
                                  <p:stCondLst>
                                    <p:cond delay="0"/>
                                  </p:stCondLst>
                                  <p:iterate type="lt">
                                    <p:tmPct val="10000"/>
                                  </p:iterate>
                                  <p:childTnLst>
                                    <p:animEffect transition="out" filter="fade">
                                      <p:cBhvr>
                                        <p:cTn id="35" dur="2000"/>
                                        <p:tgtEl>
                                          <p:spTgt spid="15442"/>
                                        </p:tgtEl>
                                      </p:cBhvr>
                                    </p:animEffect>
                                    <p:anim calcmode="lin" valueType="num">
                                      <p:cBhvr>
                                        <p:cTn id="36" dur="2000"/>
                                        <p:tgtEl>
                                          <p:spTgt spid="1544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7" dur="2000"/>
                                        <p:tgtEl>
                                          <p:spTgt spid="15442"/>
                                        </p:tgtEl>
                                        <p:attrNameLst>
                                          <p:attrName>ppt_h</p:attrName>
                                        </p:attrNameLst>
                                      </p:cBhvr>
                                      <p:tavLst>
                                        <p:tav tm="0">
                                          <p:val>
                                            <p:strVal val="ppt_h"/>
                                          </p:val>
                                        </p:tav>
                                        <p:tav tm="100000">
                                          <p:val>
                                            <p:strVal val="ppt_h"/>
                                          </p:val>
                                        </p:tav>
                                      </p:tavLst>
                                    </p:anim>
                                    <p:set>
                                      <p:cBhvr>
                                        <p:cTn id="38" dur="1" fill="hold">
                                          <p:stCondLst>
                                            <p:cond delay="1999"/>
                                          </p:stCondLst>
                                        </p:cTn>
                                        <p:tgtEl>
                                          <p:spTgt spid="15442"/>
                                        </p:tgtEl>
                                        <p:attrNameLst>
                                          <p:attrName>style.visibility</p:attrName>
                                        </p:attrNameLst>
                                      </p:cBhvr>
                                      <p:to>
                                        <p:strVal val="hidden"/>
                                      </p:to>
                                    </p:set>
                                  </p:childTnLst>
                                </p:cTn>
                              </p:par>
                              <p:par>
                                <p:cTn id="39" presetID="45" presetClass="exit" presetSubtype="0" fill="hold" grpId="0" nodeType="withEffect">
                                  <p:stCondLst>
                                    <p:cond delay="0"/>
                                  </p:stCondLst>
                                  <p:iterate type="lt">
                                    <p:tmPct val="10000"/>
                                  </p:iterate>
                                  <p:childTnLst>
                                    <p:animEffect transition="out" filter="fade">
                                      <p:cBhvr>
                                        <p:cTn id="40" dur="2000"/>
                                        <p:tgtEl>
                                          <p:spTgt spid="15441"/>
                                        </p:tgtEl>
                                      </p:cBhvr>
                                    </p:animEffect>
                                    <p:anim calcmode="lin" valueType="num">
                                      <p:cBhvr>
                                        <p:cTn id="41" dur="2000"/>
                                        <p:tgtEl>
                                          <p:spTgt spid="1544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2" dur="2000"/>
                                        <p:tgtEl>
                                          <p:spTgt spid="15441"/>
                                        </p:tgtEl>
                                        <p:attrNameLst>
                                          <p:attrName>ppt_h</p:attrName>
                                        </p:attrNameLst>
                                      </p:cBhvr>
                                      <p:tavLst>
                                        <p:tav tm="0">
                                          <p:val>
                                            <p:strVal val="ppt_h"/>
                                          </p:val>
                                        </p:tav>
                                        <p:tav tm="100000">
                                          <p:val>
                                            <p:strVal val="ppt_h"/>
                                          </p:val>
                                        </p:tav>
                                      </p:tavLst>
                                    </p:anim>
                                    <p:set>
                                      <p:cBhvr>
                                        <p:cTn id="43" dur="1" fill="hold">
                                          <p:stCondLst>
                                            <p:cond delay="1999"/>
                                          </p:stCondLst>
                                        </p:cTn>
                                        <p:tgtEl>
                                          <p:spTgt spid="15441"/>
                                        </p:tgtEl>
                                        <p:attrNameLst>
                                          <p:attrName>style.visibility</p:attrName>
                                        </p:attrNameLst>
                                      </p:cBhvr>
                                      <p:to>
                                        <p:strVal val="hidden"/>
                                      </p:to>
                                    </p:set>
                                  </p:childTnLst>
                                </p:cTn>
                              </p:par>
                              <p:par>
                                <p:cTn id="44" presetID="45" presetClass="exit" presetSubtype="0" fill="hold" grpId="0" nodeType="withEffect">
                                  <p:stCondLst>
                                    <p:cond delay="0"/>
                                  </p:stCondLst>
                                  <p:iterate type="lt">
                                    <p:tmPct val="10000"/>
                                  </p:iterate>
                                  <p:childTnLst>
                                    <p:animEffect transition="out" filter="fade">
                                      <p:cBhvr>
                                        <p:cTn id="45" dur="2000"/>
                                        <p:tgtEl>
                                          <p:spTgt spid="15443"/>
                                        </p:tgtEl>
                                      </p:cBhvr>
                                    </p:animEffect>
                                    <p:anim calcmode="lin" valueType="num">
                                      <p:cBhvr>
                                        <p:cTn id="46" dur="2000"/>
                                        <p:tgtEl>
                                          <p:spTgt spid="15443"/>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7" dur="2000"/>
                                        <p:tgtEl>
                                          <p:spTgt spid="15443"/>
                                        </p:tgtEl>
                                        <p:attrNameLst>
                                          <p:attrName>ppt_h</p:attrName>
                                        </p:attrNameLst>
                                      </p:cBhvr>
                                      <p:tavLst>
                                        <p:tav tm="0">
                                          <p:val>
                                            <p:strVal val="ppt_h"/>
                                          </p:val>
                                        </p:tav>
                                        <p:tav tm="100000">
                                          <p:val>
                                            <p:strVal val="ppt_h"/>
                                          </p:val>
                                        </p:tav>
                                      </p:tavLst>
                                    </p:anim>
                                    <p:set>
                                      <p:cBhvr>
                                        <p:cTn id="48" dur="1" fill="hold">
                                          <p:stCondLst>
                                            <p:cond delay="1999"/>
                                          </p:stCondLst>
                                        </p:cTn>
                                        <p:tgtEl>
                                          <p:spTgt spid="15443"/>
                                        </p:tgtEl>
                                        <p:attrNameLst>
                                          <p:attrName>style.visibility</p:attrName>
                                        </p:attrNameLst>
                                      </p:cBhvr>
                                      <p:to>
                                        <p:strVal val="hidden"/>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34" presetClass="entr" presetSubtype="0" fill="hold" grpId="0" nodeType="clickEffect">
                                  <p:stCondLst>
                                    <p:cond delay="0"/>
                                  </p:stCondLst>
                                  <p:childTnLst>
                                    <p:set>
                                      <p:cBhvr>
                                        <p:cTn id="52" dur="1" fill="hold">
                                          <p:stCondLst>
                                            <p:cond delay="0"/>
                                          </p:stCondLst>
                                        </p:cTn>
                                        <p:tgtEl>
                                          <p:spTgt spid="15457"/>
                                        </p:tgtEl>
                                        <p:attrNameLst>
                                          <p:attrName>style.visibility</p:attrName>
                                        </p:attrNameLst>
                                      </p:cBhvr>
                                      <p:to>
                                        <p:strVal val="visible"/>
                                      </p:to>
                                    </p:set>
                                    <p:anim from="(-#ppt_w/2)" to="(#ppt_x)" calcmode="lin" valueType="num">
                                      <p:cBhvr>
                                        <p:cTn id="53" dur="600" fill="hold">
                                          <p:stCondLst>
                                            <p:cond delay="0"/>
                                          </p:stCondLst>
                                        </p:cTn>
                                        <p:tgtEl>
                                          <p:spTgt spid="15457"/>
                                        </p:tgtEl>
                                        <p:attrNameLst>
                                          <p:attrName>ppt_x</p:attrName>
                                        </p:attrNameLst>
                                      </p:cBhvr>
                                    </p:anim>
                                    <p:anim from="0" to="-1.0" calcmode="lin" valueType="num">
                                      <p:cBhvr>
                                        <p:cTn id="54" dur="200" decel="50000" autoRev="1" fill="hold">
                                          <p:stCondLst>
                                            <p:cond delay="600"/>
                                          </p:stCondLst>
                                        </p:cTn>
                                        <p:tgtEl>
                                          <p:spTgt spid="15457"/>
                                        </p:tgtEl>
                                        <p:attrNameLst>
                                          <p:attrName>xshear</p:attrName>
                                        </p:attrNameLst>
                                      </p:cBhvr>
                                    </p:anim>
                                    <p:animScale>
                                      <p:cBhvr>
                                        <p:cTn id="55" dur="200" decel="100000" autoRev="1" fill="hold">
                                          <p:stCondLst>
                                            <p:cond delay="600"/>
                                          </p:stCondLst>
                                        </p:cTn>
                                        <p:tgtEl>
                                          <p:spTgt spid="15457"/>
                                        </p:tgtEl>
                                      </p:cBhvr>
                                      <p:from x="100000" y="100000"/>
                                      <p:to x="80000" y="100000"/>
                                    </p:animScale>
                                    <p:anim by="(#ppt_h/3+#ppt_w*0.1)" calcmode="lin" valueType="num">
                                      <p:cBhvr additive="sum">
                                        <p:cTn id="56" dur="200" decel="100000" autoRev="1" fill="hold">
                                          <p:stCondLst>
                                            <p:cond delay="600"/>
                                          </p:stCondLst>
                                        </p:cTn>
                                        <p:tgtEl>
                                          <p:spTgt spid="15457"/>
                                        </p:tgtEl>
                                        <p:attrNameLst>
                                          <p:attrName>ppt_x</p:attrName>
                                        </p:attrNameLst>
                                      </p:cBhvr>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34" presetClass="entr" presetSubtype="0" fill="hold" grpId="0" nodeType="clickEffect">
                                  <p:stCondLst>
                                    <p:cond delay="0"/>
                                  </p:stCondLst>
                                  <p:childTnLst>
                                    <p:set>
                                      <p:cBhvr>
                                        <p:cTn id="60" dur="1" fill="hold">
                                          <p:stCondLst>
                                            <p:cond delay="0"/>
                                          </p:stCondLst>
                                        </p:cTn>
                                        <p:tgtEl>
                                          <p:spTgt spid="15458"/>
                                        </p:tgtEl>
                                        <p:attrNameLst>
                                          <p:attrName>style.visibility</p:attrName>
                                        </p:attrNameLst>
                                      </p:cBhvr>
                                      <p:to>
                                        <p:strVal val="visible"/>
                                      </p:to>
                                    </p:set>
                                    <p:anim from="(-#ppt_w/2)" to="(#ppt_x)" calcmode="lin" valueType="num">
                                      <p:cBhvr>
                                        <p:cTn id="61" dur="600" fill="hold">
                                          <p:stCondLst>
                                            <p:cond delay="0"/>
                                          </p:stCondLst>
                                        </p:cTn>
                                        <p:tgtEl>
                                          <p:spTgt spid="15458"/>
                                        </p:tgtEl>
                                        <p:attrNameLst>
                                          <p:attrName>ppt_x</p:attrName>
                                        </p:attrNameLst>
                                      </p:cBhvr>
                                    </p:anim>
                                    <p:anim from="0" to="-1.0" calcmode="lin" valueType="num">
                                      <p:cBhvr>
                                        <p:cTn id="62" dur="200" decel="50000" autoRev="1" fill="hold">
                                          <p:stCondLst>
                                            <p:cond delay="600"/>
                                          </p:stCondLst>
                                        </p:cTn>
                                        <p:tgtEl>
                                          <p:spTgt spid="15458"/>
                                        </p:tgtEl>
                                        <p:attrNameLst>
                                          <p:attrName>xshear</p:attrName>
                                        </p:attrNameLst>
                                      </p:cBhvr>
                                    </p:anim>
                                    <p:animScale>
                                      <p:cBhvr>
                                        <p:cTn id="63" dur="200" decel="100000" autoRev="1" fill="hold">
                                          <p:stCondLst>
                                            <p:cond delay="600"/>
                                          </p:stCondLst>
                                        </p:cTn>
                                        <p:tgtEl>
                                          <p:spTgt spid="15458"/>
                                        </p:tgtEl>
                                      </p:cBhvr>
                                      <p:from x="100000" y="100000"/>
                                      <p:to x="80000" y="100000"/>
                                    </p:animScale>
                                    <p:anim by="(#ppt_h/3+#ppt_w*0.1)" calcmode="lin" valueType="num">
                                      <p:cBhvr additive="sum">
                                        <p:cTn id="64" dur="200" decel="100000" autoRev="1" fill="hold">
                                          <p:stCondLst>
                                            <p:cond delay="600"/>
                                          </p:stCondLst>
                                        </p:cTn>
                                        <p:tgtEl>
                                          <p:spTgt spid="15458"/>
                                        </p:tgtEl>
                                        <p:attrNameLst>
                                          <p:attrName>ppt_x</p:attrName>
                                        </p:attrNameLst>
                                      </p:cBhvr>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34" presetClass="entr" presetSubtype="0" fill="hold" grpId="0" nodeType="clickEffect">
                                  <p:stCondLst>
                                    <p:cond delay="0"/>
                                  </p:stCondLst>
                                  <p:childTnLst>
                                    <p:set>
                                      <p:cBhvr>
                                        <p:cTn id="68" dur="1" fill="hold">
                                          <p:stCondLst>
                                            <p:cond delay="0"/>
                                          </p:stCondLst>
                                        </p:cTn>
                                        <p:tgtEl>
                                          <p:spTgt spid="15459"/>
                                        </p:tgtEl>
                                        <p:attrNameLst>
                                          <p:attrName>style.visibility</p:attrName>
                                        </p:attrNameLst>
                                      </p:cBhvr>
                                      <p:to>
                                        <p:strVal val="visible"/>
                                      </p:to>
                                    </p:set>
                                    <p:anim from="(-#ppt_w/2)" to="(#ppt_x)" calcmode="lin" valueType="num">
                                      <p:cBhvr>
                                        <p:cTn id="69" dur="600" fill="hold">
                                          <p:stCondLst>
                                            <p:cond delay="0"/>
                                          </p:stCondLst>
                                        </p:cTn>
                                        <p:tgtEl>
                                          <p:spTgt spid="15459"/>
                                        </p:tgtEl>
                                        <p:attrNameLst>
                                          <p:attrName>ppt_x</p:attrName>
                                        </p:attrNameLst>
                                      </p:cBhvr>
                                    </p:anim>
                                    <p:anim from="0" to="-1.0" calcmode="lin" valueType="num">
                                      <p:cBhvr>
                                        <p:cTn id="70" dur="200" decel="50000" autoRev="1" fill="hold">
                                          <p:stCondLst>
                                            <p:cond delay="600"/>
                                          </p:stCondLst>
                                        </p:cTn>
                                        <p:tgtEl>
                                          <p:spTgt spid="15459"/>
                                        </p:tgtEl>
                                        <p:attrNameLst>
                                          <p:attrName>xshear</p:attrName>
                                        </p:attrNameLst>
                                      </p:cBhvr>
                                    </p:anim>
                                    <p:animScale>
                                      <p:cBhvr>
                                        <p:cTn id="71" dur="200" decel="100000" autoRev="1" fill="hold">
                                          <p:stCondLst>
                                            <p:cond delay="600"/>
                                          </p:stCondLst>
                                        </p:cTn>
                                        <p:tgtEl>
                                          <p:spTgt spid="15459"/>
                                        </p:tgtEl>
                                      </p:cBhvr>
                                      <p:from x="100000" y="100000"/>
                                      <p:to x="80000" y="100000"/>
                                    </p:animScale>
                                    <p:anim by="(#ppt_h/3+#ppt_w*0.1)" calcmode="lin" valueType="num">
                                      <p:cBhvr additive="sum">
                                        <p:cTn id="72" dur="200" decel="100000" autoRev="1" fill="hold">
                                          <p:stCondLst>
                                            <p:cond delay="600"/>
                                          </p:stCondLst>
                                        </p:cTn>
                                        <p:tgtEl>
                                          <p:spTgt spid="15459"/>
                                        </p:tgtEl>
                                        <p:attrNameLst>
                                          <p:attrName>ppt_x</p:attrName>
                                        </p:attrNameLst>
                                      </p:cBhvr>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34" presetClass="entr" presetSubtype="0" fill="hold" grpId="0" nodeType="clickEffect">
                                  <p:stCondLst>
                                    <p:cond delay="0"/>
                                  </p:stCondLst>
                                  <p:childTnLst>
                                    <p:set>
                                      <p:cBhvr>
                                        <p:cTn id="76" dur="1" fill="hold">
                                          <p:stCondLst>
                                            <p:cond delay="0"/>
                                          </p:stCondLst>
                                        </p:cTn>
                                        <p:tgtEl>
                                          <p:spTgt spid="15460"/>
                                        </p:tgtEl>
                                        <p:attrNameLst>
                                          <p:attrName>style.visibility</p:attrName>
                                        </p:attrNameLst>
                                      </p:cBhvr>
                                      <p:to>
                                        <p:strVal val="visible"/>
                                      </p:to>
                                    </p:set>
                                    <p:anim from="(-#ppt_w/2)" to="(#ppt_x)" calcmode="lin" valueType="num">
                                      <p:cBhvr>
                                        <p:cTn id="77" dur="600" fill="hold">
                                          <p:stCondLst>
                                            <p:cond delay="0"/>
                                          </p:stCondLst>
                                        </p:cTn>
                                        <p:tgtEl>
                                          <p:spTgt spid="15460"/>
                                        </p:tgtEl>
                                        <p:attrNameLst>
                                          <p:attrName>ppt_x</p:attrName>
                                        </p:attrNameLst>
                                      </p:cBhvr>
                                    </p:anim>
                                    <p:anim from="0" to="-1.0" calcmode="lin" valueType="num">
                                      <p:cBhvr>
                                        <p:cTn id="78" dur="200" decel="50000" autoRev="1" fill="hold">
                                          <p:stCondLst>
                                            <p:cond delay="600"/>
                                          </p:stCondLst>
                                        </p:cTn>
                                        <p:tgtEl>
                                          <p:spTgt spid="15460"/>
                                        </p:tgtEl>
                                        <p:attrNameLst>
                                          <p:attrName>xshear</p:attrName>
                                        </p:attrNameLst>
                                      </p:cBhvr>
                                    </p:anim>
                                    <p:animScale>
                                      <p:cBhvr>
                                        <p:cTn id="79" dur="200" decel="100000" autoRev="1" fill="hold">
                                          <p:stCondLst>
                                            <p:cond delay="600"/>
                                          </p:stCondLst>
                                        </p:cTn>
                                        <p:tgtEl>
                                          <p:spTgt spid="15460"/>
                                        </p:tgtEl>
                                      </p:cBhvr>
                                      <p:from x="100000" y="100000"/>
                                      <p:to x="80000" y="100000"/>
                                    </p:animScale>
                                    <p:anim by="(#ppt_h/3+#ppt_w*0.1)" calcmode="lin" valueType="num">
                                      <p:cBhvr additive="sum">
                                        <p:cTn id="80" dur="200" decel="100000" autoRev="1" fill="hold">
                                          <p:stCondLst>
                                            <p:cond delay="600"/>
                                          </p:stCondLst>
                                        </p:cTn>
                                        <p:tgtEl>
                                          <p:spTgt spid="15460"/>
                                        </p:tgtEl>
                                        <p:attrNameLst>
                                          <p:attrName>ppt_x</p:attrName>
                                        </p:attrNameLst>
                                      </p:cBhvr>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51" presetClass="entr" presetSubtype="0" fill="hold" grpId="0" nodeType="clickEffect">
                                  <p:stCondLst>
                                    <p:cond delay="0"/>
                                  </p:stCondLst>
                                  <p:childTnLst>
                                    <p:set>
                                      <p:cBhvr>
                                        <p:cTn id="84" dur="1" fill="hold">
                                          <p:stCondLst>
                                            <p:cond delay="0"/>
                                          </p:stCondLst>
                                        </p:cTn>
                                        <p:tgtEl>
                                          <p:spTgt spid="15461"/>
                                        </p:tgtEl>
                                        <p:attrNameLst>
                                          <p:attrName>style.visibility</p:attrName>
                                        </p:attrNameLst>
                                      </p:cBhvr>
                                      <p:to>
                                        <p:strVal val="visible"/>
                                      </p:to>
                                    </p:set>
                                    <p:animEffect transition="in" filter="fade">
                                      <p:cBhvr>
                                        <p:cTn id="85" dur="770" decel="100000"/>
                                        <p:tgtEl>
                                          <p:spTgt spid="15461"/>
                                        </p:tgtEl>
                                      </p:cBhvr>
                                    </p:animEffect>
                                    <p:animScale>
                                      <p:cBhvr>
                                        <p:cTn id="86" dur="770" decel="100000"/>
                                        <p:tgtEl>
                                          <p:spTgt spid="15461"/>
                                        </p:tgtEl>
                                      </p:cBhvr>
                                      <p:from x="10000" y="10000"/>
                                      <p:to x="200000" y="450000"/>
                                    </p:animScale>
                                    <p:animScale>
                                      <p:cBhvr>
                                        <p:cTn id="87" dur="1230" accel="100000" fill="hold">
                                          <p:stCondLst>
                                            <p:cond delay="770"/>
                                          </p:stCondLst>
                                        </p:cTn>
                                        <p:tgtEl>
                                          <p:spTgt spid="15461"/>
                                        </p:tgtEl>
                                      </p:cBhvr>
                                      <p:from x="200000" y="450000"/>
                                      <p:to x="100000" y="100000"/>
                                    </p:animScale>
                                    <p:set>
                                      <p:cBhvr>
                                        <p:cTn id="88" dur="770" fill="hold"/>
                                        <p:tgtEl>
                                          <p:spTgt spid="15461"/>
                                        </p:tgtEl>
                                        <p:attrNameLst>
                                          <p:attrName>ppt_x</p:attrName>
                                        </p:attrNameLst>
                                      </p:cBhvr>
                                      <p:to>
                                        <p:strVal val="(0.5)"/>
                                      </p:to>
                                    </p:set>
                                    <p:anim from="(0.5)" to="(#ppt_x)" calcmode="lin" valueType="num">
                                      <p:cBhvr>
                                        <p:cTn id="89" dur="1230" accel="100000" fill="hold">
                                          <p:stCondLst>
                                            <p:cond delay="770"/>
                                          </p:stCondLst>
                                        </p:cTn>
                                        <p:tgtEl>
                                          <p:spTgt spid="15461"/>
                                        </p:tgtEl>
                                        <p:attrNameLst>
                                          <p:attrName>ppt_x</p:attrName>
                                        </p:attrNameLst>
                                      </p:cBhvr>
                                    </p:anim>
                                    <p:set>
                                      <p:cBhvr>
                                        <p:cTn id="90" dur="770" fill="hold"/>
                                        <p:tgtEl>
                                          <p:spTgt spid="15461"/>
                                        </p:tgtEl>
                                        <p:attrNameLst>
                                          <p:attrName>ppt_y</p:attrName>
                                        </p:attrNameLst>
                                      </p:cBhvr>
                                      <p:to>
                                        <p:strVal val="(#ppt_y+0.4)"/>
                                      </p:to>
                                    </p:set>
                                    <p:anim from="(#ppt_y+0.4)" to="(#ppt_y)" calcmode="lin" valueType="num">
                                      <p:cBhvr>
                                        <p:cTn id="91" dur="1230" accel="100000" fill="hold">
                                          <p:stCondLst>
                                            <p:cond delay="770"/>
                                          </p:stCondLst>
                                        </p:cTn>
                                        <p:tgtEl>
                                          <p:spTgt spid="15461"/>
                                        </p:tgtEl>
                                        <p:attrNameLst>
                                          <p:attrName>ppt_y</p:attrName>
                                        </p:attrNameLst>
                                      </p:cBhvr>
                                    </p:anim>
                                  </p:childTnLst>
                                </p:cTn>
                              </p:par>
                            </p:childTnLst>
                          </p:cTn>
                        </p:par>
                      </p:childTnLst>
                    </p:cTn>
                  </p:par>
                  <p:par>
                    <p:cTn id="92" fill="hold" nodeType="clickPar">
                      <p:stCondLst>
                        <p:cond delay="indefinite"/>
                      </p:stCondLst>
                      <p:childTnLst>
                        <p:par>
                          <p:cTn id="93" fill="hold" nodeType="withGroup">
                            <p:stCondLst>
                              <p:cond delay="0"/>
                            </p:stCondLst>
                            <p:childTnLst>
                              <p:par>
                                <p:cTn id="94" presetID="4" presetClass="exit" presetSubtype="16" fill="hold" grpId="1" nodeType="clickEffect">
                                  <p:stCondLst>
                                    <p:cond delay="0"/>
                                  </p:stCondLst>
                                  <p:childTnLst>
                                    <p:animEffect transition="out" filter="box(in)">
                                      <p:cBhvr>
                                        <p:cTn id="95" dur="500"/>
                                        <p:tgtEl>
                                          <p:spTgt spid="15461"/>
                                        </p:tgtEl>
                                      </p:cBhvr>
                                    </p:animEffect>
                                    <p:set>
                                      <p:cBhvr>
                                        <p:cTn id="96" dur="1" fill="hold">
                                          <p:stCondLst>
                                            <p:cond delay="499"/>
                                          </p:stCondLst>
                                        </p:cTn>
                                        <p:tgtEl>
                                          <p:spTgt spid="15461"/>
                                        </p:tgtEl>
                                        <p:attrNameLst>
                                          <p:attrName>style.visibility</p:attrName>
                                        </p:attrNameLst>
                                      </p:cBhvr>
                                      <p:to>
                                        <p:strVal val="hidden"/>
                                      </p:to>
                                    </p:set>
                                  </p:childTnLst>
                                </p:cTn>
                              </p:par>
                              <p:par>
                                <p:cTn id="97" presetID="15" presetClass="entr" presetSubtype="0" fill="hold" grpId="0" nodeType="withEffect">
                                  <p:stCondLst>
                                    <p:cond delay="0"/>
                                  </p:stCondLst>
                                  <p:childTnLst>
                                    <p:set>
                                      <p:cBhvr>
                                        <p:cTn id="98" dur="1" fill="hold">
                                          <p:stCondLst>
                                            <p:cond delay="0"/>
                                          </p:stCondLst>
                                        </p:cTn>
                                        <p:tgtEl>
                                          <p:spTgt spid="15462"/>
                                        </p:tgtEl>
                                        <p:attrNameLst>
                                          <p:attrName>style.visibility</p:attrName>
                                        </p:attrNameLst>
                                      </p:cBhvr>
                                      <p:to>
                                        <p:strVal val="visible"/>
                                      </p:to>
                                    </p:set>
                                    <p:anim calcmode="lin" valueType="num">
                                      <p:cBhvr>
                                        <p:cTn id="99" dur="1000" fill="hold"/>
                                        <p:tgtEl>
                                          <p:spTgt spid="15462"/>
                                        </p:tgtEl>
                                        <p:attrNameLst>
                                          <p:attrName>ppt_w</p:attrName>
                                        </p:attrNameLst>
                                      </p:cBhvr>
                                      <p:tavLst>
                                        <p:tav tm="0">
                                          <p:val>
                                            <p:fltVal val="0"/>
                                          </p:val>
                                        </p:tav>
                                        <p:tav tm="100000">
                                          <p:val>
                                            <p:strVal val="#ppt_w"/>
                                          </p:val>
                                        </p:tav>
                                      </p:tavLst>
                                    </p:anim>
                                    <p:anim calcmode="lin" valueType="num">
                                      <p:cBhvr>
                                        <p:cTn id="100" dur="1000" fill="hold"/>
                                        <p:tgtEl>
                                          <p:spTgt spid="15462"/>
                                        </p:tgtEl>
                                        <p:attrNameLst>
                                          <p:attrName>ppt_h</p:attrName>
                                        </p:attrNameLst>
                                      </p:cBhvr>
                                      <p:tavLst>
                                        <p:tav tm="0">
                                          <p:val>
                                            <p:fltVal val="0"/>
                                          </p:val>
                                        </p:tav>
                                        <p:tav tm="100000">
                                          <p:val>
                                            <p:strVal val="#ppt_h"/>
                                          </p:val>
                                        </p:tav>
                                      </p:tavLst>
                                    </p:anim>
                                    <p:anim calcmode="lin" valueType="num">
                                      <p:cBhvr>
                                        <p:cTn id="101" dur="1000" fill="hold"/>
                                        <p:tgtEl>
                                          <p:spTgt spid="15462"/>
                                        </p:tgtEl>
                                        <p:attrNameLst>
                                          <p:attrName>ppt_x</p:attrName>
                                        </p:attrNameLst>
                                      </p:cBhvr>
                                      <p:tavLst>
                                        <p:tav tm="0" fmla="#ppt_x+(cos(-2*pi*(1-$))*-#ppt_x-sin(-2*pi*(1-$))*(1-#ppt_y))*(1-$)">
                                          <p:val>
                                            <p:fltVal val="0"/>
                                          </p:val>
                                        </p:tav>
                                        <p:tav tm="100000">
                                          <p:val>
                                            <p:fltVal val="1"/>
                                          </p:val>
                                        </p:tav>
                                      </p:tavLst>
                                    </p:anim>
                                    <p:anim calcmode="lin" valueType="num">
                                      <p:cBhvr>
                                        <p:cTn id="102" dur="1000" fill="hold"/>
                                        <p:tgtEl>
                                          <p:spTgt spid="1546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28" grpId="0"/>
      <p:bldP spid="15429" grpId="0"/>
      <p:bldP spid="15440" grpId="0"/>
      <p:bldP spid="15441" grpId="0"/>
      <p:bldP spid="15442" grpId="0"/>
      <p:bldP spid="15443" grpId="0"/>
      <p:bldP spid="15451" grpId="0"/>
      <p:bldP spid="15452" grpId="0"/>
      <p:bldP spid="15457" grpId="0"/>
      <p:bldP spid="15458" grpId="0"/>
      <p:bldP spid="15459" grpId="0"/>
      <p:bldP spid="15460" grpId="0"/>
      <p:bldP spid="15461" grpId="0"/>
      <p:bldP spid="15461" grpId="1"/>
      <p:bldP spid="1546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1219200" y="2057400"/>
            <a:ext cx="990600" cy="457200"/>
          </a:xfrm>
          <a:prstGeom prst="rect">
            <a:avLst/>
          </a:prstGeom>
          <a:noFill/>
          <a:ln w="9525">
            <a:noFill/>
            <a:miter lim="800000"/>
            <a:headEnd/>
            <a:tailEnd/>
          </a:ln>
        </p:spPr>
        <p:txBody>
          <a:bodyPr>
            <a:spAutoFit/>
          </a:bodyPr>
          <a:lstStyle/>
          <a:p>
            <a:pPr eaLnBrk="1" hangingPunct="1">
              <a:spcBef>
                <a:spcPct val="50000"/>
              </a:spcBef>
            </a:pPr>
            <a:endParaRPr lang="en-US" altLang="en-US" sz="2400"/>
          </a:p>
        </p:txBody>
      </p:sp>
      <p:sp>
        <p:nvSpPr>
          <p:cNvPr id="16387" name="Text Box 6"/>
          <p:cNvSpPr txBox="1">
            <a:spLocks noChangeArrowheads="1"/>
          </p:cNvSpPr>
          <p:nvPr/>
        </p:nvSpPr>
        <p:spPr bwMode="auto">
          <a:xfrm>
            <a:off x="0" y="2133600"/>
            <a:ext cx="8915400" cy="830263"/>
          </a:xfrm>
          <a:prstGeom prst="rect">
            <a:avLst/>
          </a:prstGeom>
          <a:noFill/>
          <a:ln w="9525">
            <a:noFill/>
            <a:miter lim="800000"/>
            <a:headEnd/>
            <a:tailEnd/>
          </a:ln>
        </p:spPr>
        <p:txBody>
          <a:bodyPr>
            <a:spAutoFit/>
          </a:bodyPr>
          <a:lstStyle/>
          <a:p>
            <a:pPr eaLnBrk="1" hangingPunct="1">
              <a:spcBef>
                <a:spcPct val="50000"/>
              </a:spcBef>
              <a:buFont typeface="Wingdings" pitchFamily="2" charset="2"/>
              <a:buChar char="Ø"/>
            </a:pPr>
            <a:r>
              <a:rPr lang="en-US" altLang="en-US" sz="2400" b="1" u="sng">
                <a:solidFill>
                  <a:srgbClr val="FF0000"/>
                </a:solidFill>
                <a:latin typeface="Times New Roman" pitchFamily="18" charset="0"/>
                <a:cs typeface="Times New Roman" pitchFamily="18" charset="0"/>
              </a:rPr>
              <a:t>Trao đổi khí:</a:t>
            </a:r>
            <a:r>
              <a:rPr lang="en-US" altLang="en-US" sz="2400" b="1">
                <a:latin typeface="Times New Roman" pitchFamily="18" charset="0"/>
                <a:cs typeface="Times New Roman" pitchFamily="18" charset="0"/>
              </a:rPr>
              <a:t> Do cơ quan hô hấp thực hiện: lấy khí ô-xi; thải ra khí các-bô-níc.</a:t>
            </a:r>
          </a:p>
        </p:txBody>
      </p:sp>
      <p:sp>
        <p:nvSpPr>
          <p:cNvPr id="16388" name="Text Box 7"/>
          <p:cNvSpPr txBox="1">
            <a:spLocks noChangeArrowheads="1"/>
          </p:cNvSpPr>
          <p:nvPr/>
        </p:nvSpPr>
        <p:spPr bwMode="auto">
          <a:xfrm>
            <a:off x="0" y="2819400"/>
            <a:ext cx="8839200" cy="1200150"/>
          </a:xfrm>
          <a:prstGeom prst="rect">
            <a:avLst/>
          </a:prstGeom>
          <a:noFill/>
          <a:ln w="9525">
            <a:noFill/>
            <a:miter lim="800000"/>
            <a:headEnd/>
            <a:tailEnd/>
          </a:ln>
        </p:spPr>
        <p:txBody>
          <a:bodyPr>
            <a:spAutoFit/>
          </a:bodyPr>
          <a:lstStyle/>
          <a:p>
            <a:pPr eaLnBrk="1" hangingPunct="1">
              <a:spcBef>
                <a:spcPct val="50000"/>
              </a:spcBef>
              <a:buFont typeface="Wingdings" pitchFamily="2" charset="2"/>
              <a:buChar char="Ø"/>
            </a:pPr>
            <a:r>
              <a:rPr lang="en-US" altLang="en-US" sz="2400" b="1" u="sng">
                <a:solidFill>
                  <a:srgbClr val="FF0000"/>
                </a:solidFill>
                <a:latin typeface="Times New Roman" pitchFamily="18" charset="0"/>
                <a:cs typeface="Times New Roman" pitchFamily="18" charset="0"/>
              </a:rPr>
              <a:t>Trao đổi thức ăn:</a:t>
            </a:r>
            <a:r>
              <a:rPr lang="en-US" altLang="en-US" sz="2400" b="1">
                <a:latin typeface="Times New Roman" pitchFamily="18" charset="0"/>
                <a:cs typeface="Times New Roman" pitchFamily="18" charset="0"/>
              </a:rPr>
              <a:t> Do cơ quan tiêu hóa thực hiện: lấy nước và các thức ăn có chứa các chất dinh dưỡng cần cho cơ thể; thải chất cặn bã (phân).</a:t>
            </a:r>
          </a:p>
        </p:txBody>
      </p:sp>
      <p:sp>
        <p:nvSpPr>
          <p:cNvPr id="16389" name="Text Box 9"/>
          <p:cNvSpPr txBox="1">
            <a:spLocks noChangeArrowheads="1"/>
          </p:cNvSpPr>
          <p:nvPr/>
        </p:nvSpPr>
        <p:spPr bwMode="auto">
          <a:xfrm>
            <a:off x="3429000" y="457200"/>
            <a:ext cx="2286000" cy="457200"/>
          </a:xfrm>
          <a:prstGeom prst="rect">
            <a:avLst/>
          </a:prstGeom>
          <a:noFill/>
          <a:ln w="9525">
            <a:noFill/>
            <a:miter lim="800000"/>
            <a:headEnd/>
            <a:tailEnd/>
          </a:ln>
        </p:spPr>
        <p:txBody>
          <a:bodyPr>
            <a:spAutoFit/>
          </a:bodyPr>
          <a:lstStyle/>
          <a:p>
            <a:pPr algn="ctr" eaLnBrk="1" hangingPunct="1">
              <a:spcBef>
                <a:spcPct val="50000"/>
              </a:spcBef>
            </a:pPr>
            <a:r>
              <a:rPr lang="en-US" altLang="en-US" sz="2400" u="sng">
                <a:latin typeface="Times New Roman" pitchFamily="18" charset="0"/>
                <a:cs typeface="Times New Roman" pitchFamily="18" charset="0"/>
              </a:rPr>
              <a:t>Khoa học</a:t>
            </a:r>
          </a:p>
        </p:txBody>
      </p:sp>
      <p:sp>
        <p:nvSpPr>
          <p:cNvPr id="16390" name="Text Box 10"/>
          <p:cNvSpPr txBox="1">
            <a:spLocks noChangeArrowheads="1"/>
          </p:cNvSpPr>
          <p:nvPr/>
        </p:nvSpPr>
        <p:spPr bwMode="auto">
          <a:xfrm>
            <a:off x="1676400" y="914400"/>
            <a:ext cx="6477000" cy="457200"/>
          </a:xfrm>
          <a:prstGeom prst="rect">
            <a:avLst/>
          </a:prstGeom>
          <a:noFill/>
          <a:ln w="9525">
            <a:noFill/>
            <a:miter lim="800000"/>
            <a:headEnd/>
            <a:tailEnd/>
          </a:ln>
        </p:spPr>
        <p:txBody>
          <a:bodyPr>
            <a:spAutoFit/>
          </a:bodyPr>
          <a:lstStyle/>
          <a:p>
            <a:pPr algn="ctr" eaLnBrk="1" hangingPunct="1">
              <a:spcBef>
                <a:spcPct val="50000"/>
              </a:spcBef>
            </a:pPr>
            <a:r>
              <a:rPr lang="en-US" altLang="en-US" sz="2400" b="1">
                <a:solidFill>
                  <a:srgbClr val="FF0000"/>
                </a:solidFill>
                <a:latin typeface="Times New Roman" pitchFamily="18" charset="0"/>
                <a:cs typeface="Times New Roman" pitchFamily="18" charset="0"/>
              </a:rPr>
              <a:t>TRAO ĐỔI CHẤT Ở NGƯỜI</a:t>
            </a:r>
            <a:r>
              <a:rPr lang="en-US" altLang="en-US" sz="2400">
                <a:solidFill>
                  <a:srgbClr val="FF0000"/>
                </a:solidFill>
                <a:latin typeface="Times New Roman" pitchFamily="18" charset="0"/>
                <a:cs typeface="Times New Roman" pitchFamily="18" charset="0"/>
              </a:rPr>
              <a:t> (Tiếp theo</a:t>
            </a:r>
            <a:r>
              <a:rPr lang="en-US" altLang="en-US" sz="2400">
                <a:solidFill>
                  <a:srgbClr val="FF0000"/>
                </a:solidFill>
              </a:rPr>
              <a:t>)</a:t>
            </a:r>
          </a:p>
        </p:txBody>
      </p:sp>
      <p:sp>
        <p:nvSpPr>
          <p:cNvPr id="16391" name="Text Box 11"/>
          <p:cNvSpPr txBox="1">
            <a:spLocks noChangeArrowheads="1"/>
          </p:cNvSpPr>
          <p:nvPr/>
        </p:nvSpPr>
        <p:spPr bwMode="auto">
          <a:xfrm>
            <a:off x="0" y="1371600"/>
            <a:ext cx="8991600" cy="830263"/>
          </a:xfrm>
          <a:prstGeom prst="rect">
            <a:avLst/>
          </a:prstGeom>
          <a:noFill/>
          <a:ln w="9525">
            <a:noFill/>
            <a:miter lim="800000"/>
            <a:headEnd/>
            <a:tailEnd/>
          </a:ln>
        </p:spPr>
        <p:txBody>
          <a:bodyPr>
            <a:spAutoFit/>
          </a:bodyPr>
          <a:lstStyle/>
          <a:p>
            <a:pPr eaLnBrk="1" hangingPunct="1">
              <a:spcBef>
                <a:spcPct val="50000"/>
              </a:spcBef>
            </a:pPr>
            <a:r>
              <a:rPr lang="en-US" altLang="en-US" sz="2400" b="1"/>
              <a:t>1. </a:t>
            </a:r>
            <a:r>
              <a:rPr lang="en-US" altLang="en-US" sz="2400" b="1" u="sng">
                <a:latin typeface="Times New Roman" pitchFamily="18" charset="0"/>
                <a:cs typeface="Times New Roman" pitchFamily="18" charset="0"/>
              </a:rPr>
              <a:t>Chức năng của các cơ quan tham gia quá trình trao đổi chất ở người</a:t>
            </a:r>
            <a:r>
              <a:rPr lang="en-US" altLang="en-US" sz="2400" b="1">
                <a:latin typeface="Times New Roman" pitchFamily="18" charset="0"/>
                <a:cs typeface="Times New Roman" pitchFamily="18" charset="0"/>
              </a:rPr>
              <a:t>:</a:t>
            </a:r>
            <a:endParaRPr lang="en-US" altLang="en-US" sz="2400">
              <a:latin typeface="Times New Roman" pitchFamily="18" charset="0"/>
              <a:cs typeface="Times New Roman" pitchFamily="18" charset="0"/>
            </a:endParaRPr>
          </a:p>
        </p:txBody>
      </p:sp>
      <p:sp>
        <p:nvSpPr>
          <p:cNvPr id="16392" name="Text Box 12"/>
          <p:cNvSpPr txBox="1">
            <a:spLocks noChangeArrowheads="1"/>
          </p:cNvSpPr>
          <p:nvPr/>
        </p:nvSpPr>
        <p:spPr bwMode="auto">
          <a:xfrm>
            <a:off x="0" y="3962400"/>
            <a:ext cx="8991600" cy="830263"/>
          </a:xfrm>
          <a:prstGeom prst="rect">
            <a:avLst/>
          </a:prstGeom>
          <a:noFill/>
          <a:ln w="9525">
            <a:noFill/>
            <a:miter lim="800000"/>
            <a:headEnd/>
            <a:tailEnd/>
          </a:ln>
        </p:spPr>
        <p:txBody>
          <a:bodyPr>
            <a:spAutoFit/>
          </a:bodyPr>
          <a:lstStyle/>
          <a:p>
            <a:pPr eaLnBrk="1" hangingPunct="1">
              <a:spcBef>
                <a:spcPct val="50000"/>
              </a:spcBef>
            </a:pPr>
            <a:r>
              <a:rPr lang="en-US" altLang="en-US" sz="2400" b="1"/>
              <a:t>2. </a:t>
            </a:r>
            <a:r>
              <a:rPr lang="en-US" altLang="en-US" sz="2400" b="1" u="sng">
                <a:latin typeface="Times New Roman" pitchFamily="18" charset="0"/>
                <a:cs typeface="Times New Roman" pitchFamily="18" charset="0"/>
              </a:rPr>
              <a:t>Mối quan hệ của các cơ quan tham gia quá trình trao đổi chất ở người</a:t>
            </a:r>
            <a:r>
              <a:rPr lang="en-US" altLang="en-US" sz="2400" b="1">
                <a:latin typeface="Times New Roman" pitchFamily="18" charset="0"/>
                <a:cs typeface="Times New Roman" pitchFamily="18" charset="0"/>
              </a:rPr>
              <a:t>:</a:t>
            </a:r>
            <a:endParaRPr lang="en-US" altLang="en-US"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descr="4E6A00FE"/>
          <p:cNvPicPr>
            <a:picLocks noChangeAspect="1" noChangeArrowheads="1"/>
          </p:cNvPicPr>
          <p:nvPr/>
        </p:nvPicPr>
        <p:blipFill>
          <a:blip r:embed="rId2"/>
          <a:srcRect/>
          <a:stretch>
            <a:fillRect/>
          </a:stretch>
        </p:blipFill>
        <p:spPr bwMode="auto">
          <a:xfrm>
            <a:off x="76200" y="152400"/>
            <a:ext cx="4267200" cy="6400800"/>
          </a:xfrm>
          <a:prstGeom prst="rect">
            <a:avLst/>
          </a:prstGeom>
          <a:noFill/>
          <a:ln w="9525">
            <a:noFill/>
            <a:miter lim="800000"/>
            <a:headEnd/>
            <a:tailEnd/>
          </a:ln>
        </p:spPr>
      </p:pic>
      <p:sp>
        <p:nvSpPr>
          <p:cNvPr id="17411" name="Text Box 5"/>
          <p:cNvSpPr txBox="1">
            <a:spLocks noChangeArrowheads="1"/>
          </p:cNvSpPr>
          <p:nvPr/>
        </p:nvSpPr>
        <p:spPr bwMode="auto">
          <a:xfrm>
            <a:off x="4343400" y="304800"/>
            <a:ext cx="4572000" cy="5262563"/>
          </a:xfrm>
          <a:prstGeom prst="rect">
            <a:avLst/>
          </a:prstGeom>
          <a:noFill/>
          <a:ln w="9525">
            <a:noFill/>
            <a:miter lim="800000"/>
            <a:headEnd/>
            <a:tailEnd/>
          </a:ln>
        </p:spPr>
        <p:txBody>
          <a:bodyPr>
            <a:spAutoFit/>
          </a:bodyPr>
          <a:lstStyle/>
          <a:p>
            <a:pPr eaLnBrk="1" hangingPunct="1">
              <a:spcBef>
                <a:spcPct val="50000"/>
              </a:spcBef>
              <a:buFont typeface="Wingdings" pitchFamily="2" charset="2"/>
              <a:buNone/>
            </a:pPr>
            <a:r>
              <a:rPr lang="en-US" altLang="en-US" sz="2800" b="1">
                <a:latin typeface="Times New Roman" pitchFamily="18" charset="0"/>
                <a:cs typeface="Times New Roman" pitchFamily="18" charset="0"/>
              </a:rPr>
              <a:t>     Nhờ có cơ quan tuần hoàn mà máu đem các chất dinh dưỡng (hấp thụ được từ cơ quan tiêu hóa ) và ô-xi (hấp thụ được từ phổi ) tới tất cả các cơ quan của cơ thể và đem các chất thải, chất độc từ các cơ quan của cơ thể đến các cơ quan bài tiết để thải chúng ra ngoài và đem khí các-bô-níc đến phổi để thải ra ngoài.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1219200" y="2057400"/>
            <a:ext cx="990600" cy="457200"/>
          </a:xfrm>
          <a:prstGeom prst="rect">
            <a:avLst/>
          </a:prstGeom>
          <a:noFill/>
          <a:ln w="9525">
            <a:noFill/>
            <a:miter lim="800000"/>
            <a:headEnd/>
            <a:tailEnd/>
          </a:ln>
        </p:spPr>
        <p:txBody>
          <a:bodyPr>
            <a:spAutoFit/>
          </a:bodyPr>
          <a:lstStyle/>
          <a:p>
            <a:pPr eaLnBrk="1" hangingPunct="1">
              <a:spcBef>
                <a:spcPct val="50000"/>
              </a:spcBef>
            </a:pPr>
            <a:endParaRPr lang="en-US" altLang="en-US" sz="2400"/>
          </a:p>
        </p:txBody>
      </p:sp>
      <p:sp>
        <p:nvSpPr>
          <p:cNvPr id="18435" name="Text Box 3"/>
          <p:cNvSpPr txBox="1">
            <a:spLocks noChangeArrowheads="1"/>
          </p:cNvSpPr>
          <p:nvPr/>
        </p:nvSpPr>
        <p:spPr bwMode="auto">
          <a:xfrm>
            <a:off x="0" y="2133600"/>
            <a:ext cx="8915400" cy="830263"/>
          </a:xfrm>
          <a:prstGeom prst="rect">
            <a:avLst/>
          </a:prstGeom>
          <a:noFill/>
          <a:ln w="9525">
            <a:noFill/>
            <a:miter lim="800000"/>
            <a:headEnd/>
            <a:tailEnd/>
          </a:ln>
        </p:spPr>
        <p:txBody>
          <a:bodyPr>
            <a:spAutoFit/>
          </a:bodyPr>
          <a:lstStyle/>
          <a:p>
            <a:pPr eaLnBrk="1" hangingPunct="1">
              <a:spcBef>
                <a:spcPct val="50000"/>
              </a:spcBef>
              <a:buFont typeface="Wingdings" pitchFamily="2" charset="2"/>
              <a:buChar char="Ø"/>
            </a:pPr>
            <a:r>
              <a:rPr lang="en-US" altLang="en-US" sz="2400" b="1" u="sng">
                <a:solidFill>
                  <a:srgbClr val="FF0000"/>
                </a:solidFill>
                <a:latin typeface="Times New Roman" pitchFamily="18" charset="0"/>
                <a:cs typeface="Times New Roman" pitchFamily="18" charset="0"/>
              </a:rPr>
              <a:t>Trao đổi khí:</a:t>
            </a:r>
            <a:r>
              <a:rPr lang="en-US" altLang="en-US" sz="2400" b="1">
                <a:latin typeface="Times New Roman" pitchFamily="18" charset="0"/>
                <a:cs typeface="Times New Roman" pitchFamily="18" charset="0"/>
              </a:rPr>
              <a:t> Do cơ quan hô hấp thực hiện: lấy khí ô-xi; thải ra khí các-bô-níc.</a:t>
            </a:r>
          </a:p>
        </p:txBody>
      </p:sp>
      <p:sp>
        <p:nvSpPr>
          <p:cNvPr id="18436" name="Text Box 4"/>
          <p:cNvSpPr txBox="1">
            <a:spLocks noChangeArrowheads="1"/>
          </p:cNvSpPr>
          <p:nvPr/>
        </p:nvSpPr>
        <p:spPr bwMode="auto">
          <a:xfrm>
            <a:off x="0" y="2819400"/>
            <a:ext cx="8839200" cy="1200150"/>
          </a:xfrm>
          <a:prstGeom prst="rect">
            <a:avLst/>
          </a:prstGeom>
          <a:noFill/>
          <a:ln w="9525">
            <a:noFill/>
            <a:miter lim="800000"/>
            <a:headEnd/>
            <a:tailEnd/>
          </a:ln>
        </p:spPr>
        <p:txBody>
          <a:bodyPr>
            <a:spAutoFit/>
          </a:bodyPr>
          <a:lstStyle/>
          <a:p>
            <a:pPr eaLnBrk="1" hangingPunct="1">
              <a:spcBef>
                <a:spcPct val="50000"/>
              </a:spcBef>
              <a:buFont typeface="Wingdings" pitchFamily="2" charset="2"/>
              <a:buChar char="Ø"/>
            </a:pPr>
            <a:r>
              <a:rPr lang="en-US" altLang="en-US" sz="2400" b="1" u="sng">
                <a:solidFill>
                  <a:srgbClr val="FF0000"/>
                </a:solidFill>
                <a:latin typeface="Times New Roman" pitchFamily="18" charset="0"/>
                <a:cs typeface="Times New Roman" pitchFamily="18" charset="0"/>
              </a:rPr>
              <a:t>Trao đổi thức ăn:</a:t>
            </a:r>
            <a:r>
              <a:rPr lang="en-US" altLang="en-US" sz="2400" b="1">
                <a:latin typeface="Times New Roman" pitchFamily="18" charset="0"/>
                <a:cs typeface="Times New Roman" pitchFamily="18" charset="0"/>
              </a:rPr>
              <a:t> Do cơ quan tiêu hóa thực hiện: lấy nước và các thức ăn có chứa các chất dinh dưỡng cần cho cơ thể; thải chất cặn bã (phân).</a:t>
            </a:r>
          </a:p>
        </p:txBody>
      </p:sp>
      <p:sp>
        <p:nvSpPr>
          <p:cNvPr id="18437" name="Text Box 6"/>
          <p:cNvSpPr txBox="1">
            <a:spLocks noChangeArrowheads="1"/>
          </p:cNvSpPr>
          <p:nvPr/>
        </p:nvSpPr>
        <p:spPr bwMode="auto">
          <a:xfrm>
            <a:off x="3429000" y="457200"/>
            <a:ext cx="2286000" cy="457200"/>
          </a:xfrm>
          <a:prstGeom prst="rect">
            <a:avLst/>
          </a:prstGeom>
          <a:noFill/>
          <a:ln w="9525">
            <a:noFill/>
            <a:miter lim="800000"/>
            <a:headEnd/>
            <a:tailEnd/>
          </a:ln>
        </p:spPr>
        <p:txBody>
          <a:bodyPr>
            <a:spAutoFit/>
          </a:bodyPr>
          <a:lstStyle/>
          <a:p>
            <a:pPr algn="ctr" eaLnBrk="1" hangingPunct="1">
              <a:spcBef>
                <a:spcPct val="50000"/>
              </a:spcBef>
            </a:pPr>
            <a:r>
              <a:rPr lang="en-US" altLang="en-US" sz="2400" u="sng">
                <a:latin typeface="Times New Roman" pitchFamily="18" charset="0"/>
                <a:cs typeface="Times New Roman" pitchFamily="18" charset="0"/>
              </a:rPr>
              <a:t>Khoa học</a:t>
            </a:r>
          </a:p>
        </p:txBody>
      </p:sp>
      <p:sp>
        <p:nvSpPr>
          <p:cNvPr id="18438" name="Text Box 7"/>
          <p:cNvSpPr txBox="1">
            <a:spLocks noChangeArrowheads="1"/>
          </p:cNvSpPr>
          <p:nvPr/>
        </p:nvSpPr>
        <p:spPr bwMode="auto">
          <a:xfrm>
            <a:off x="1676400" y="914400"/>
            <a:ext cx="6477000" cy="457200"/>
          </a:xfrm>
          <a:prstGeom prst="rect">
            <a:avLst/>
          </a:prstGeom>
          <a:noFill/>
          <a:ln w="9525">
            <a:noFill/>
            <a:miter lim="800000"/>
            <a:headEnd/>
            <a:tailEnd/>
          </a:ln>
        </p:spPr>
        <p:txBody>
          <a:bodyPr>
            <a:spAutoFit/>
          </a:bodyPr>
          <a:lstStyle/>
          <a:p>
            <a:pPr algn="ctr" eaLnBrk="1" hangingPunct="1">
              <a:spcBef>
                <a:spcPct val="50000"/>
              </a:spcBef>
            </a:pPr>
            <a:r>
              <a:rPr lang="en-US" altLang="en-US" sz="2400" b="1">
                <a:solidFill>
                  <a:srgbClr val="FF0000"/>
                </a:solidFill>
                <a:latin typeface="Times New Roman" pitchFamily="18" charset="0"/>
                <a:cs typeface="Times New Roman" pitchFamily="18" charset="0"/>
              </a:rPr>
              <a:t>TRAO ĐỔI CHẤT Ở NGƯỜI</a:t>
            </a:r>
            <a:r>
              <a:rPr lang="en-US" altLang="en-US" sz="2400">
                <a:solidFill>
                  <a:srgbClr val="FF0000"/>
                </a:solidFill>
                <a:latin typeface="Times New Roman" pitchFamily="18" charset="0"/>
                <a:cs typeface="Times New Roman" pitchFamily="18" charset="0"/>
              </a:rPr>
              <a:t> (Tiếp theo</a:t>
            </a:r>
            <a:r>
              <a:rPr lang="en-US" altLang="en-US" sz="2400">
                <a:solidFill>
                  <a:srgbClr val="FF0000"/>
                </a:solidFill>
              </a:rPr>
              <a:t>)</a:t>
            </a:r>
          </a:p>
        </p:txBody>
      </p:sp>
      <p:sp>
        <p:nvSpPr>
          <p:cNvPr id="18439" name="Text Box 8"/>
          <p:cNvSpPr txBox="1">
            <a:spLocks noChangeArrowheads="1"/>
          </p:cNvSpPr>
          <p:nvPr/>
        </p:nvSpPr>
        <p:spPr bwMode="auto">
          <a:xfrm>
            <a:off x="0" y="1371600"/>
            <a:ext cx="8991600" cy="830263"/>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1. </a:t>
            </a:r>
            <a:r>
              <a:rPr lang="en-US" altLang="en-US" sz="2400" b="1" u="sng">
                <a:latin typeface="Times New Roman" pitchFamily="18" charset="0"/>
                <a:cs typeface="Times New Roman" pitchFamily="18" charset="0"/>
              </a:rPr>
              <a:t>Chức năng của các cơ quan tham gia quá trình trao đổi chất ở người</a:t>
            </a:r>
            <a:r>
              <a:rPr lang="en-US" altLang="en-US" sz="2400" b="1">
                <a:latin typeface="Times New Roman" pitchFamily="18" charset="0"/>
                <a:cs typeface="Times New Roman" pitchFamily="18" charset="0"/>
              </a:rPr>
              <a:t>:</a:t>
            </a:r>
            <a:endParaRPr lang="en-US" altLang="en-US" sz="2400">
              <a:latin typeface="Times New Roman" pitchFamily="18" charset="0"/>
              <a:cs typeface="Times New Roman" pitchFamily="18" charset="0"/>
            </a:endParaRPr>
          </a:p>
        </p:txBody>
      </p:sp>
      <p:sp>
        <p:nvSpPr>
          <p:cNvPr id="18440" name="Text Box 9"/>
          <p:cNvSpPr txBox="1">
            <a:spLocks noChangeArrowheads="1"/>
          </p:cNvSpPr>
          <p:nvPr/>
        </p:nvSpPr>
        <p:spPr bwMode="auto">
          <a:xfrm>
            <a:off x="0" y="3962400"/>
            <a:ext cx="8991600" cy="830263"/>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2. </a:t>
            </a:r>
            <a:r>
              <a:rPr lang="en-US" altLang="en-US" sz="2400" b="1" u="sng">
                <a:latin typeface="Times New Roman" pitchFamily="18" charset="0"/>
                <a:cs typeface="Times New Roman" pitchFamily="18" charset="0"/>
              </a:rPr>
              <a:t>Mối quan hệ của các cơ quan tham gia quá trình trao đổi chất ở người</a:t>
            </a:r>
            <a:r>
              <a:rPr lang="en-US" altLang="en-US" sz="2400" b="1">
                <a:latin typeface="Times New Roman" pitchFamily="18" charset="0"/>
                <a:cs typeface="Times New Roman" pitchFamily="18" charset="0"/>
              </a:rPr>
              <a:t>:</a:t>
            </a:r>
            <a:endParaRPr lang="en-US" altLang="en-US" sz="2400">
              <a:latin typeface="Times New Roman" pitchFamily="18" charset="0"/>
              <a:cs typeface="Times New Roman" pitchFamily="18" charset="0"/>
            </a:endParaRPr>
          </a:p>
        </p:txBody>
      </p:sp>
      <p:sp>
        <p:nvSpPr>
          <p:cNvPr id="46091" name="Rectangle 11"/>
          <p:cNvSpPr>
            <a:spLocks noChangeArrowheads="1"/>
          </p:cNvSpPr>
          <p:nvPr/>
        </p:nvSpPr>
        <p:spPr bwMode="auto">
          <a:xfrm>
            <a:off x="61913" y="4876800"/>
            <a:ext cx="7870825" cy="1200150"/>
          </a:xfrm>
          <a:prstGeom prst="rect">
            <a:avLst/>
          </a:prstGeom>
          <a:noFill/>
          <a:ln w="9525">
            <a:noFill/>
            <a:miter lim="800000"/>
            <a:headEnd/>
            <a:tailEnd/>
          </a:ln>
        </p:spPr>
        <p:txBody>
          <a:bodyPr wrap="none">
            <a:spAutoFit/>
          </a:bodyPr>
          <a:lstStyle/>
          <a:p>
            <a:pPr eaLnBrk="1" hangingPunct="1"/>
            <a:r>
              <a:rPr lang="en-US" altLang="en-US" sz="2400" b="1" i="1">
                <a:solidFill>
                  <a:srgbClr val="FF0000"/>
                </a:solidFill>
                <a:latin typeface="Times New Roman" pitchFamily="18" charset="0"/>
                <a:cs typeface="Times New Roman" pitchFamily="18" charset="0"/>
              </a:rPr>
              <a:t>Nhờ sự hoạt động phối hợp nhịp nhàng của các cơ quan hô </a:t>
            </a:r>
          </a:p>
          <a:p>
            <a:pPr eaLnBrk="1" hangingPunct="1"/>
            <a:r>
              <a:rPr lang="en-US" altLang="en-US" sz="2400" b="1" i="1">
                <a:solidFill>
                  <a:srgbClr val="FF0000"/>
                </a:solidFill>
                <a:latin typeface="Times New Roman" pitchFamily="18" charset="0"/>
                <a:cs typeface="Times New Roman" pitchFamily="18" charset="0"/>
              </a:rPr>
              <a:t>hấp, tiêu hóa, tuần hoàn và bài tiết mà sự trao đổi chất diễn </a:t>
            </a:r>
          </a:p>
          <a:p>
            <a:pPr eaLnBrk="1" hangingPunct="1"/>
            <a:r>
              <a:rPr lang="en-US" altLang="en-US" sz="2400" b="1" i="1">
                <a:solidFill>
                  <a:srgbClr val="FF0000"/>
                </a:solidFill>
                <a:latin typeface="Times New Roman" pitchFamily="18" charset="0"/>
                <a:cs typeface="Times New Roman" pitchFamily="18" charset="0"/>
              </a:rPr>
              <a:t>ra bình thường, cơ thể khỏe mạnh.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6091"/>
                                        </p:tgtEl>
                                        <p:attrNameLst>
                                          <p:attrName>style.visibility</p:attrName>
                                        </p:attrNameLst>
                                      </p:cBhvr>
                                      <p:to>
                                        <p:strVal val="visible"/>
                                      </p:to>
                                    </p:set>
                                    <p:animEffect transition="in" filter="box(in)">
                                      <p:cBhvr>
                                        <p:cTn id="7" dur="500"/>
                                        <p:tgtEl>
                                          <p:spTgt spid="46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inh"/>
          <p:cNvPicPr>
            <a:picLocks noChangeAspect="1" noChangeArrowheads="1" noCrop="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8135" name="Rectangle 7"/>
          <p:cNvSpPr>
            <a:spLocks noChangeArrowheads="1"/>
          </p:cNvSpPr>
          <p:nvPr/>
        </p:nvSpPr>
        <p:spPr bwMode="auto">
          <a:xfrm>
            <a:off x="2209800" y="1054100"/>
            <a:ext cx="5334000" cy="3108325"/>
          </a:xfrm>
          <a:prstGeom prst="rect">
            <a:avLst/>
          </a:prstGeom>
          <a:noFill/>
          <a:ln w="9525">
            <a:noFill/>
            <a:miter lim="800000"/>
            <a:headEnd/>
            <a:tailEnd/>
          </a:ln>
        </p:spPr>
        <p:txBody>
          <a:bodyPr>
            <a:spAutoFit/>
          </a:bodyPr>
          <a:lstStyle/>
          <a:p>
            <a:pPr eaLnBrk="1" hangingPunct="1"/>
            <a:r>
              <a:rPr lang="en-US" altLang="en-US" sz="2800" b="1" i="1">
                <a:solidFill>
                  <a:srgbClr val="FF0000"/>
                </a:solidFill>
                <a:latin typeface="Times New Roman" pitchFamily="18" charset="0"/>
                <a:cs typeface="Times New Roman" pitchFamily="18" charset="0"/>
              </a:rPr>
              <a:t>Nhờ sự hoạt động phối hợp nhịp nhàng của các cơ quan hô hấp, tiêu hóa, tuần hoàn và bài tiết mà sự trao đổi chất diễn ra bình thường, cơ thể khỏe mạnh. Nếu một trong các cơ quan trên ngừng hoạt động, cơ thể sẽ chết.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8135"/>
                                        </p:tgtEl>
                                        <p:attrNameLst>
                                          <p:attrName>style.visibility</p:attrName>
                                        </p:attrNameLst>
                                      </p:cBhvr>
                                      <p:to>
                                        <p:strVal val="visible"/>
                                      </p:to>
                                    </p:set>
                                    <p:animEffect transition="in" filter="box(in)">
                                      <p:cBhvr>
                                        <p:cTn id="7" dur="500"/>
                                        <p:tgtEl>
                                          <p:spTgt spid="48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p:cNvSpPr txBox="1">
            <a:spLocks noChangeArrowheads="1"/>
          </p:cNvSpPr>
          <p:nvPr/>
        </p:nvSpPr>
        <p:spPr bwMode="auto">
          <a:xfrm>
            <a:off x="1219200" y="762000"/>
            <a:ext cx="990600" cy="457200"/>
          </a:xfrm>
          <a:prstGeom prst="rect">
            <a:avLst/>
          </a:prstGeom>
          <a:noFill/>
          <a:ln w="9525">
            <a:noFill/>
            <a:miter lim="800000"/>
            <a:headEnd/>
            <a:tailEnd/>
          </a:ln>
        </p:spPr>
        <p:txBody>
          <a:bodyPr>
            <a:spAutoFit/>
          </a:bodyPr>
          <a:lstStyle/>
          <a:p>
            <a:pPr eaLnBrk="1" hangingPunct="1">
              <a:spcBef>
                <a:spcPct val="50000"/>
              </a:spcBef>
            </a:pPr>
            <a:endParaRPr lang="en-US" altLang="en-US" sz="2400"/>
          </a:p>
        </p:txBody>
      </p:sp>
      <p:sp>
        <p:nvSpPr>
          <p:cNvPr id="43020" name="Text Box 12"/>
          <p:cNvSpPr txBox="1">
            <a:spLocks noChangeArrowheads="1"/>
          </p:cNvSpPr>
          <p:nvPr/>
        </p:nvSpPr>
        <p:spPr bwMode="auto">
          <a:xfrm>
            <a:off x="0" y="609600"/>
            <a:ext cx="8915400" cy="954088"/>
          </a:xfrm>
          <a:prstGeom prst="rect">
            <a:avLst/>
          </a:prstGeom>
          <a:noFill/>
          <a:ln w="9525">
            <a:noFill/>
            <a:miter lim="800000"/>
            <a:headEnd/>
            <a:tailEnd/>
          </a:ln>
        </p:spPr>
        <p:txBody>
          <a:bodyPr>
            <a:spAutoFit/>
          </a:bodyPr>
          <a:lstStyle/>
          <a:p>
            <a:pPr eaLnBrk="1" hangingPunct="1">
              <a:spcBef>
                <a:spcPct val="50000"/>
              </a:spcBef>
            </a:pPr>
            <a:r>
              <a:rPr lang="en-US" altLang="en-US" sz="2800" b="1" i="1">
                <a:latin typeface="Times New Roman" pitchFamily="18" charset="0"/>
                <a:cs typeface="Times New Roman" pitchFamily="18" charset="0"/>
              </a:rPr>
              <a:t>Hằng ngày, cơ thể người phải lấy những gì từ môi trường và thải ra môi trường những gì?</a:t>
            </a:r>
          </a:p>
        </p:txBody>
      </p:sp>
      <p:sp>
        <p:nvSpPr>
          <p:cNvPr id="43021" name="Text Box 13"/>
          <p:cNvSpPr txBox="1">
            <a:spLocks noChangeArrowheads="1"/>
          </p:cNvSpPr>
          <p:nvPr/>
        </p:nvSpPr>
        <p:spPr bwMode="auto">
          <a:xfrm>
            <a:off x="4090988" y="1676400"/>
            <a:ext cx="1090612" cy="457200"/>
          </a:xfrm>
          <a:prstGeom prst="rect">
            <a:avLst/>
          </a:prstGeom>
          <a:noFill/>
          <a:ln w="9525">
            <a:noFill/>
            <a:miter lim="800000"/>
            <a:headEnd/>
            <a:tailEnd/>
          </a:ln>
        </p:spPr>
        <p:txBody>
          <a:bodyPr>
            <a:spAutoFit/>
          </a:bodyPr>
          <a:lstStyle/>
          <a:p>
            <a:pPr eaLnBrk="1" hangingPunct="1">
              <a:spcBef>
                <a:spcPct val="50000"/>
              </a:spcBef>
            </a:pPr>
            <a:r>
              <a:rPr lang="en-US" altLang="en-US" sz="2400">
                <a:solidFill>
                  <a:srgbClr val="FF0000"/>
                </a:solidFill>
              </a:rPr>
              <a:t>Nước,</a:t>
            </a:r>
          </a:p>
        </p:txBody>
      </p:sp>
      <p:sp>
        <p:nvSpPr>
          <p:cNvPr id="43022" name="Text Box 14"/>
          <p:cNvSpPr txBox="1">
            <a:spLocks noChangeArrowheads="1"/>
          </p:cNvSpPr>
          <p:nvPr/>
        </p:nvSpPr>
        <p:spPr bwMode="auto">
          <a:xfrm>
            <a:off x="5005388" y="1685925"/>
            <a:ext cx="1371600" cy="457200"/>
          </a:xfrm>
          <a:prstGeom prst="rect">
            <a:avLst/>
          </a:prstGeom>
          <a:noFill/>
          <a:ln w="9525">
            <a:noFill/>
            <a:miter lim="800000"/>
            <a:headEnd/>
            <a:tailEnd/>
          </a:ln>
        </p:spPr>
        <p:txBody>
          <a:bodyPr>
            <a:spAutoFit/>
          </a:bodyPr>
          <a:lstStyle/>
          <a:p>
            <a:pPr eaLnBrk="1" hangingPunct="1">
              <a:spcBef>
                <a:spcPct val="50000"/>
              </a:spcBef>
            </a:pPr>
            <a:r>
              <a:rPr lang="en-US" altLang="en-US" sz="2400">
                <a:solidFill>
                  <a:srgbClr val="FF0000"/>
                </a:solidFill>
              </a:rPr>
              <a:t>thức ăn,</a:t>
            </a:r>
          </a:p>
        </p:txBody>
      </p:sp>
      <p:sp>
        <p:nvSpPr>
          <p:cNvPr id="43023" name="Text Box 15"/>
          <p:cNvSpPr txBox="1">
            <a:spLocks noChangeArrowheads="1"/>
          </p:cNvSpPr>
          <p:nvPr/>
        </p:nvSpPr>
        <p:spPr bwMode="auto">
          <a:xfrm>
            <a:off x="6172200" y="1676400"/>
            <a:ext cx="1600200" cy="457200"/>
          </a:xfrm>
          <a:prstGeom prst="rect">
            <a:avLst/>
          </a:prstGeom>
          <a:noFill/>
          <a:ln w="9525">
            <a:noFill/>
            <a:miter lim="800000"/>
            <a:headEnd/>
            <a:tailEnd/>
          </a:ln>
        </p:spPr>
        <p:txBody>
          <a:bodyPr>
            <a:spAutoFit/>
          </a:bodyPr>
          <a:lstStyle/>
          <a:p>
            <a:pPr eaLnBrk="1" hangingPunct="1">
              <a:spcBef>
                <a:spcPct val="50000"/>
              </a:spcBef>
            </a:pPr>
            <a:r>
              <a:rPr lang="en-US" altLang="en-US" sz="2400">
                <a:solidFill>
                  <a:srgbClr val="FF0000"/>
                </a:solidFill>
              </a:rPr>
              <a:t>khí ô-xi</a:t>
            </a:r>
          </a:p>
        </p:txBody>
      </p:sp>
      <p:sp>
        <p:nvSpPr>
          <p:cNvPr id="43024" name="Text Box 16"/>
          <p:cNvSpPr txBox="1">
            <a:spLocks noChangeArrowheads="1"/>
          </p:cNvSpPr>
          <p:nvPr/>
        </p:nvSpPr>
        <p:spPr bwMode="auto">
          <a:xfrm>
            <a:off x="4191000" y="2362200"/>
            <a:ext cx="2209800" cy="457200"/>
          </a:xfrm>
          <a:prstGeom prst="rect">
            <a:avLst/>
          </a:prstGeom>
          <a:noFill/>
          <a:ln w="9525">
            <a:noFill/>
            <a:miter lim="800000"/>
            <a:headEnd/>
            <a:tailEnd/>
          </a:ln>
        </p:spPr>
        <p:txBody>
          <a:bodyPr>
            <a:spAutoFit/>
          </a:bodyPr>
          <a:lstStyle/>
          <a:p>
            <a:pPr eaLnBrk="1" hangingPunct="1">
              <a:spcBef>
                <a:spcPct val="50000"/>
              </a:spcBef>
            </a:pPr>
            <a:r>
              <a:rPr lang="en-US" altLang="en-US" sz="2400">
                <a:solidFill>
                  <a:srgbClr val="FF0000"/>
                </a:solidFill>
              </a:rPr>
              <a:t>khí các-bô-níc, </a:t>
            </a:r>
          </a:p>
        </p:txBody>
      </p:sp>
      <p:sp>
        <p:nvSpPr>
          <p:cNvPr id="43025" name="Text Box 17"/>
          <p:cNvSpPr txBox="1">
            <a:spLocks noChangeArrowheads="1"/>
          </p:cNvSpPr>
          <p:nvPr/>
        </p:nvSpPr>
        <p:spPr bwMode="auto">
          <a:xfrm>
            <a:off x="6248400" y="2362200"/>
            <a:ext cx="1066800" cy="457200"/>
          </a:xfrm>
          <a:prstGeom prst="rect">
            <a:avLst/>
          </a:prstGeom>
          <a:noFill/>
          <a:ln w="9525">
            <a:noFill/>
            <a:miter lim="800000"/>
            <a:headEnd/>
            <a:tailEnd/>
          </a:ln>
        </p:spPr>
        <p:txBody>
          <a:bodyPr>
            <a:spAutoFit/>
          </a:bodyPr>
          <a:lstStyle/>
          <a:p>
            <a:pPr eaLnBrk="1" hangingPunct="1">
              <a:spcBef>
                <a:spcPct val="50000"/>
              </a:spcBef>
            </a:pPr>
            <a:r>
              <a:rPr lang="en-US" altLang="en-US" sz="2400">
                <a:solidFill>
                  <a:srgbClr val="FF0000"/>
                </a:solidFill>
              </a:rPr>
              <a:t>phân,</a:t>
            </a:r>
          </a:p>
        </p:txBody>
      </p:sp>
      <p:sp>
        <p:nvSpPr>
          <p:cNvPr id="43026" name="Text Box 18"/>
          <p:cNvSpPr txBox="1">
            <a:spLocks noChangeArrowheads="1"/>
          </p:cNvSpPr>
          <p:nvPr/>
        </p:nvSpPr>
        <p:spPr bwMode="auto">
          <a:xfrm>
            <a:off x="7162800" y="2362200"/>
            <a:ext cx="1600200" cy="457200"/>
          </a:xfrm>
          <a:prstGeom prst="rect">
            <a:avLst/>
          </a:prstGeom>
          <a:noFill/>
          <a:ln w="9525">
            <a:noFill/>
            <a:miter lim="800000"/>
            <a:headEnd/>
            <a:tailEnd/>
          </a:ln>
        </p:spPr>
        <p:txBody>
          <a:bodyPr>
            <a:spAutoFit/>
          </a:bodyPr>
          <a:lstStyle/>
          <a:p>
            <a:pPr eaLnBrk="1" hangingPunct="1">
              <a:spcBef>
                <a:spcPct val="50000"/>
              </a:spcBef>
            </a:pPr>
            <a:r>
              <a:rPr lang="en-US" altLang="en-US" sz="2400">
                <a:solidFill>
                  <a:srgbClr val="FF0000"/>
                </a:solidFill>
              </a:rPr>
              <a:t>nước tiểu</a:t>
            </a:r>
          </a:p>
        </p:txBody>
      </p:sp>
      <p:sp>
        <p:nvSpPr>
          <p:cNvPr id="43027" name="Text Box 19"/>
          <p:cNvSpPr txBox="1">
            <a:spLocks noChangeArrowheads="1"/>
          </p:cNvSpPr>
          <p:nvPr/>
        </p:nvSpPr>
        <p:spPr bwMode="auto">
          <a:xfrm>
            <a:off x="0" y="1676400"/>
            <a:ext cx="3886200" cy="523875"/>
          </a:xfrm>
          <a:prstGeom prst="rect">
            <a:avLst/>
          </a:prstGeom>
          <a:noFill/>
          <a:ln w="9525">
            <a:noFill/>
            <a:miter lim="800000"/>
            <a:headEnd/>
            <a:tailEnd/>
          </a:ln>
        </p:spPr>
        <p:txBody>
          <a:bodyPr>
            <a:spAutoFit/>
          </a:bodyPr>
          <a:lstStyle/>
          <a:p>
            <a:pPr eaLnBrk="1" hangingPunct="1">
              <a:spcBef>
                <a:spcPct val="50000"/>
              </a:spcBef>
            </a:pPr>
            <a:r>
              <a:rPr lang="en-US" altLang="en-US" sz="2800">
                <a:latin typeface="Times New Roman" pitchFamily="18" charset="0"/>
                <a:cs typeface="Times New Roman" pitchFamily="18" charset="0"/>
              </a:rPr>
              <a:t>Cơ thể lấy từ môi trường:</a:t>
            </a:r>
          </a:p>
        </p:txBody>
      </p:sp>
      <p:sp>
        <p:nvSpPr>
          <p:cNvPr id="43028" name="Text Box 20"/>
          <p:cNvSpPr txBox="1">
            <a:spLocks noChangeArrowheads="1"/>
          </p:cNvSpPr>
          <p:nvPr/>
        </p:nvSpPr>
        <p:spPr bwMode="auto">
          <a:xfrm>
            <a:off x="533400" y="2362200"/>
            <a:ext cx="3733800" cy="457200"/>
          </a:xfrm>
          <a:prstGeom prst="rect">
            <a:avLst/>
          </a:prstGeom>
          <a:noFill/>
          <a:ln w="9525">
            <a:noFill/>
            <a:miter lim="800000"/>
            <a:headEnd/>
            <a:tailEnd/>
          </a:ln>
        </p:spPr>
        <p:txBody>
          <a:bodyPr>
            <a:spAutoFit/>
          </a:bodyPr>
          <a:lstStyle/>
          <a:p>
            <a:pPr eaLnBrk="1" hangingPunct="1">
              <a:spcBef>
                <a:spcPct val="50000"/>
              </a:spcBef>
            </a:pPr>
            <a:r>
              <a:rPr lang="en-US" altLang="en-US" sz="2400">
                <a:latin typeface="Times New Roman" pitchFamily="18" charset="0"/>
                <a:cs typeface="Times New Roman" pitchFamily="18" charset="0"/>
              </a:rPr>
              <a:t>Cơ thể thải ra môi trường</a:t>
            </a:r>
            <a:r>
              <a:rPr lang="en-US" altLang="en-US" sz="2400"/>
              <a:t>:</a:t>
            </a:r>
          </a:p>
        </p:txBody>
      </p:sp>
      <p:sp>
        <p:nvSpPr>
          <p:cNvPr id="43029" name="Text Box 21"/>
          <p:cNvSpPr txBox="1">
            <a:spLocks noChangeArrowheads="1"/>
          </p:cNvSpPr>
          <p:nvPr/>
        </p:nvSpPr>
        <p:spPr bwMode="auto">
          <a:xfrm>
            <a:off x="76200" y="2971800"/>
            <a:ext cx="8686800" cy="830263"/>
          </a:xfrm>
          <a:prstGeom prst="rect">
            <a:avLst/>
          </a:prstGeom>
          <a:noFill/>
          <a:ln w="9525">
            <a:noFill/>
            <a:miter lim="800000"/>
            <a:headEnd/>
            <a:tailEnd/>
          </a:ln>
        </p:spPr>
        <p:txBody>
          <a:bodyPr>
            <a:spAutoFit/>
          </a:bodyPr>
          <a:lstStyle/>
          <a:p>
            <a:pPr eaLnBrk="1" hangingPunct="1">
              <a:spcBef>
                <a:spcPct val="50000"/>
              </a:spcBef>
            </a:pPr>
            <a:r>
              <a:rPr lang="en-US" altLang="en-US" sz="2400" b="1" i="1">
                <a:latin typeface="Times New Roman" pitchFamily="18" charset="0"/>
                <a:cs typeface="Times New Roman" pitchFamily="18" charset="0"/>
              </a:rPr>
              <a:t>Điều gì sẽ xảy ra nếu một trong các cơ quan tham gia vào quá trình trao đổi chất ngừng hoạt động?</a:t>
            </a:r>
          </a:p>
        </p:txBody>
      </p:sp>
      <p:sp>
        <p:nvSpPr>
          <p:cNvPr id="43030" name="Text Box 22"/>
          <p:cNvSpPr txBox="1">
            <a:spLocks noChangeArrowheads="1"/>
          </p:cNvSpPr>
          <p:nvPr/>
        </p:nvSpPr>
        <p:spPr bwMode="auto">
          <a:xfrm>
            <a:off x="0" y="3841750"/>
            <a:ext cx="9144000" cy="830263"/>
          </a:xfrm>
          <a:prstGeom prst="rect">
            <a:avLst/>
          </a:prstGeom>
          <a:noFill/>
          <a:ln w="9525">
            <a:noFill/>
            <a:miter lim="800000"/>
            <a:headEnd/>
            <a:tailEnd/>
          </a:ln>
        </p:spPr>
        <p:txBody>
          <a:bodyPr>
            <a:spAutoFit/>
          </a:bodyPr>
          <a:lstStyle/>
          <a:p>
            <a:pPr eaLnBrk="1" hangingPunct="1">
              <a:spcBef>
                <a:spcPct val="50000"/>
              </a:spcBef>
            </a:pPr>
            <a:r>
              <a:rPr lang="en-US" altLang="en-US" sz="2400">
                <a:solidFill>
                  <a:srgbClr val="FF0000"/>
                </a:solidFill>
                <a:latin typeface="Times New Roman" pitchFamily="18" charset="0"/>
                <a:cs typeface="Times New Roman" pitchFamily="18" charset="0"/>
              </a:rPr>
              <a:t>Nếu một trong các cơ quan hô hấp, bài tiết, tuần hoàn, tiêu hóa ngừng hoạt động, sự trao đổi chất sẽ ngừng hoạt động và cơ thể sẽ chết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3020"/>
                                        </p:tgtEl>
                                        <p:attrNameLst>
                                          <p:attrName>style.visibility</p:attrName>
                                        </p:attrNameLst>
                                      </p:cBhvr>
                                      <p:to>
                                        <p:strVal val="visible"/>
                                      </p:to>
                                    </p:set>
                                    <p:animEffect transition="in" filter="wipe(down)">
                                      <p:cBhvr>
                                        <p:cTn id="7" dur="500"/>
                                        <p:tgtEl>
                                          <p:spTgt spid="430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grpId="0" nodeType="clickEffect">
                                  <p:stCondLst>
                                    <p:cond delay="0"/>
                                  </p:stCondLst>
                                  <p:childTnLst>
                                    <p:set>
                                      <p:cBhvr>
                                        <p:cTn id="11" dur="1" fill="hold">
                                          <p:stCondLst>
                                            <p:cond delay="0"/>
                                          </p:stCondLst>
                                        </p:cTn>
                                        <p:tgtEl>
                                          <p:spTgt spid="43027"/>
                                        </p:tgtEl>
                                        <p:attrNameLst>
                                          <p:attrName>style.visibility</p:attrName>
                                        </p:attrNameLst>
                                      </p:cBhvr>
                                      <p:to>
                                        <p:strVal val="visible"/>
                                      </p:to>
                                    </p:set>
                                    <p:animEffect transition="in" filter="fade">
                                      <p:cBhvr>
                                        <p:cTn id="12" dur="800" decel="100000"/>
                                        <p:tgtEl>
                                          <p:spTgt spid="43027"/>
                                        </p:tgtEl>
                                      </p:cBhvr>
                                    </p:animEffect>
                                    <p:anim calcmode="lin" valueType="num">
                                      <p:cBhvr>
                                        <p:cTn id="13" dur="800" decel="100000" fill="hold"/>
                                        <p:tgtEl>
                                          <p:spTgt spid="43027"/>
                                        </p:tgtEl>
                                        <p:attrNameLst>
                                          <p:attrName>style.rotation</p:attrName>
                                        </p:attrNameLst>
                                      </p:cBhvr>
                                      <p:tavLst>
                                        <p:tav tm="0">
                                          <p:val>
                                            <p:fltVal val="-90"/>
                                          </p:val>
                                        </p:tav>
                                        <p:tav tm="100000">
                                          <p:val>
                                            <p:fltVal val="0"/>
                                          </p:val>
                                        </p:tav>
                                      </p:tavLst>
                                    </p:anim>
                                    <p:anim calcmode="lin" valueType="num">
                                      <p:cBhvr>
                                        <p:cTn id="14" dur="800" decel="100000" fill="hold"/>
                                        <p:tgtEl>
                                          <p:spTgt spid="43027"/>
                                        </p:tgtEl>
                                        <p:attrNameLst>
                                          <p:attrName>ppt_x</p:attrName>
                                        </p:attrNameLst>
                                      </p:cBhvr>
                                      <p:tavLst>
                                        <p:tav tm="0">
                                          <p:val>
                                            <p:strVal val="#ppt_x+0.4"/>
                                          </p:val>
                                        </p:tav>
                                        <p:tav tm="100000">
                                          <p:val>
                                            <p:strVal val="#ppt_x-0.05"/>
                                          </p:val>
                                        </p:tav>
                                      </p:tavLst>
                                    </p:anim>
                                    <p:anim calcmode="lin" valueType="num">
                                      <p:cBhvr>
                                        <p:cTn id="15" dur="800" decel="100000" fill="hold"/>
                                        <p:tgtEl>
                                          <p:spTgt spid="43027"/>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43027"/>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43027"/>
                                        </p:tgtEl>
                                        <p:attrNameLst>
                                          <p:attrName>ppt_y</p:attrName>
                                        </p:attrNameLst>
                                      </p:cBhvr>
                                      <p:tavLst>
                                        <p:tav tm="0">
                                          <p:val>
                                            <p:strVal val="#ppt_y+0.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51" presetClass="entr" presetSubtype="0" fill="hold" grpId="0" nodeType="clickEffect">
                                  <p:stCondLst>
                                    <p:cond delay="0"/>
                                  </p:stCondLst>
                                  <p:childTnLst>
                                    <p:set>
                                      <p:cBhvr>
                                        <p:cTn id="21" dur="1" fill="hold">
                                          <p:stCondLst>
                                            <p:cond delay="0"/>
                                          </p:stCondLst>
                                        </p:cTn>
                                        <p:tgtEl>
                                          <p:spTgt spid="43021"/>
                                        </p:tgtEl>
                                        <p:attrNameLst>
                                          <p:attrName>style.visibility</p:attrName>
                                        </p:attrNameLst>
                                      </p:cBhvr>
                                      <p:to>
                                        <p:strVal val="visible"/>
                                      </p:to>
                                    </p:set>
                                    <p:animEffect transition="in" filter="fade">
                                      <p:cBhvr>
                                        <p:cTn id="22" dur="770" decel="100000"/>
                                        <p:tgtEl>
                                          <p:spTgt spid="43021"/>
                                        </p:tgtEl>
                                      </p:cBhvr>
                                    </p:animEffect>
                                    <p:animScale>
                                      <p:cBhvr>
                                        <p:cTn id="23" dur="770" decel="100000"/>
                                        <p:tgtEl>
                                          <p:spTgt spid="43021"/>
                                        </p:tgtEl>
                                      </p:cBhvr>
                                      <p:from x="10000" y="10000"/>
                                      <p:to x="200000" y="450000"/>
                                    </p:animScale>
                                    <p:animScale>
                                      <p:cBhvr>
                                        <p:cTn id="24" dur="1230" accel="100000" fill="hold">
                                          <p:stCondLst>
                                            <p:cond delay="770"/>
                                          </p:stCondLst>
                                        </p:cTn>
                                        <p:tgtEl>
                                          <p:spTgt spid="43021"/>
                                        </p:tgtEl>
                                      </p:cBhvr>
                                      <p:from x="200000" y="450000"/>
                                      <p:to x="100000" y="100000"/>
                                    </p:animScale>
                                    <p:set>
                                      <p:cBhvr>
                                        <p:cTn id="25" dur="770" fill="hold"/>
                                        <p:tgtEl>
                                          <p:spTgt spid="43021"/>
                                        </p:tgtEl>
                                        <p:attrNameLst>
                                          <p:attrName>ppt_x</p:attrName>
                                        </p:attrNameLst>
                                      </p:cBhvr>
                                      <p:to>
                                        <p:strVal val="(0.5)"/>
                                      </p:to>
                                    </p:set>
                                    <p:anim from="(0.5)" to="(#ppt_x)" calcmode="lin" valueType="num">
                                      <p:cBhvr>
                                        <p:cTn id="26" dur="1230" accel="100000" fill="hold">
                                          <p:stCondLst>
                                            <p:cond delay="770"/>
                                          </p:stCondLst>
                                        </p:cTn>
                                        <p:tgtEl>
                                          <p:spTgt spid="43021"/>
                                        </p:tgtEl>
                                        <p:attrNameLst>
                                          <p:attrName>ppt_x</p:attrName>
                                        </p:attrNameLst>
                                      </p:cBhvr>
                                    </p:anim>
                                    <p:set>
                                      <p:cBhvr>
                                        <p:cTn id="27" dur="770" fill="hold"/>
                                        <p:tgtEl>
                                          <p:spTgt spid="43021"/>
                                        </p:tgtEl>
                                        <p:attrNameLst>
                                          <p:attrName>ppt_y</p:attrName>
                                        </p:attrNameLst>
                                      </p:cBhvr>
                                      <p:to>
                                        <p:strVal val="(#ppt_y+0.4)"/>
                                      </p:to>
                                    </p:set>
                                    <p:anim from="(#ppt_y+0.4)" to="(#ppt_y)" calcmode="lin" valueType="num">
                                      <p:cBhvr>
                                        <p:cTn id="28" dur="1230" accel="100000" fill="hold">
                                          <p:stCondLst>
                                            <p:cond delay="770"/>
                                          </p:stCondLst>
                                        </p:cTn>
                                        <p:tgtEl>
                                          <p:spTgt spid="43021"/>
                                        </p:tgtEl>
                                        <p:attrNameLst>
                                          <p:attrName>ppt_y</p:attrName>
                                        </p:attrNameLst>
                                      </p:cBhvr>
                                    </p:anim>
                                  </p:childTnLst>
                                </p:cTn>
                              </p:par>
                              <p:par>
                                <p:cTn id="29" presetID="51" presetClass="entr" presetSubtype="0" fill="hold" grpId="0" nodeType="withEffect">
                                  <p:stCondLst>
                                    <p:cond delay="0"/>
                                  </p:stCondLst>
                                  <p:childTnLst>
                                    <p:set>
                                      <p:cBhvr>
                                        <p:cTn id="30" dur="1" fill="hold">
                                          <p:stCondLst>
                                            <p:cond delay="0"/>
                                          </p:stCondLst>
                                        </p:cTn>
                                        <p:tgtEl>
                                          <p:spTgt spid="43022"/>
                                        </p:tgtEl>
                                        <p:attrNameLst>
                                          <p:attrName>style.visibility</p:attrName>
                                        </p:attrNameLst>
                                      </p:cBhvr>
                                      <p:to>
                                        <p:strVal val="visible"/>
                                      </p:to>
                                    </p:set>
                                    <p:animEffect transition="in" filter="fade">
                                      <p:cBhvr>
                                        <p:cTn id="31" dur="770" decel="100000"/>
                                        <p:tgtEl>
                                          <p:spTgt spid="43022"/>
                                        </p:tgtEl>
                                      </p:cBhvr>
                                    </p:animEffect>
                                    <p:animScale>
                                      <p:cBhvr>
                                        <p:cTn id="32" dur="770" decel="100000"/>
                                        <p:tgtEl>
                                          <p:spTgt spid="43022"/>
                                        </p:tgtEl>
                                      </p:cBhvr>
                                      <p:from x="10000" y="10000"/>
                                      <p:to x="200000" y="450000"/>
                                    </p:animScale>
                                    <p:animScale>
                                      <p:cBhvr>
                                        <p:cTn id="33" dur="1230" accel="100000" fill="hold">
                                          <p:stCondLst>
                                            <p:cond delay="770"/>
                                          </p:stCondLst>
                                        </p:cTn>
                                        <p:tgtEl>
                                          <p:spTgt spid="43022"/>
                                        </p:tgtEl>
                                      </p:cBhvr>
                                      <p:from x="200000" y="450000"/>
                                      <p:to x="100000" y="100000"/>
                                    </p:animScale>
                                    <p:set>
                                      <p:cBhvr>
                                        <p:cTn id="34" dur="770" fill="hold"/>
                                        <p:tgtEl>
                                          <p:spTgt spid="43022"/>
                                        </p:tgtEl>
                                        <p:attrNameLst>
                                          <p:attrName>ppt_x</p:attrName>
                                        </p:attrNameLst>
                                      </p:cBhvr>
                                      <p:to>
                                        <p:strVal val="(0.5)"/>
                                      </p:to>
                                    </p:set>
                                    <p:anim from="(0.5)" to="(#ppt_x)" calcmode="lin" valueType="num">
                                      <p:cBhvr>
                                        <p:cTn id="35" dur="1230" accel="100000" fill="hold">
                                          <p:stCondLst>
                                            <p:cond delay="770"/>
                                          </p:stCondLst>
                                        </p:cTn>
                                        <p:tgtEl>
                                          <p:spTgt spid="43022"/>
                                        </p:tgtEl>
                                        <p:attrNameLst>
                                          <p:attrName>ppt_x</p:attrName>
                                        </p:attrNameLst>
                                      </p:cBhvr>
                                    </p:anim>
                                    <p:set>
                                      <p:cBhvr>
                                        <p:cTn id="36" dur="770" fill="hold"/>
                                        <p:tgtEl>
                                          <p:spTgt spid="43022"/>
                                        </p:tgtEl>
                                        <p:attrNameLst>
                                          <p:attrName>ppt_y</p:attrName>
                                        </p:attrNameLst>
                                      </p:cBhvr>
                                      <p:to>
                                        <p:strVal val="(#ppt_y+0.4)"/>
                                      </p:to>
                                    </p:set>
                                    <p:anim from="(#ppt_y+0.4)" to="(#ppt_y)" calcmode="lin" valueType="num">
                                      <p:cBhvr>
                                        <p:cTn id="37" dur="1230" accel="100000" fill="hold">
                                          <p:stCondLst>
                                            <p:cond delay="770"/>
                                          </p:stCondLst>
                                        </p:cTn>
                                        <p:tgtEl>
                                          <p:spTgt spid="43022"/>
                                        </p:tgtEl>
                                        <p:attrNameLst>
                                          <p:attrName>ppt_y</p:attrName>
                                        </p:attrNameLst>
                                      </p:cBhvr>
                                    </p:anim>
                                  </p:childTnLst>
                                </p:cTn>
                              </p:par>
                              <p:par>
                                <p:cTn id="38" presetID="51" presetClass="entr" presetSubtype="0" fill="hold" grpId="0" nodeType="withEffect">
                                  <p:stCondLst>
                                    <p:cond delay="0"/>
                                  </p:stCondLst>
                                  <p:childTnLst>
                                    <p:set>
                                      <p:cBhvr>
                                        <p:cTn id="39" dur="1" fill="hold">
                                          <p:stCondLst>
                                            <p:cond delay="0"/>
                                          </p:stCondLst>
                                        </p:cTn>
                                        <p:tgtEl>
                                          <p:spTgt spid="43023"/>
                                        </p:tgtEl>
                                        <p:attrNameLst>
                                          <p:attrName>style.visibility</p:attrName>
                                        </p:attrNameLst>
                                      </p:cBhvr>
                                      <p:to>
                                        <p:strVal val="visible"/>
                                      </p:to>
                                    </p:set>
                                    <p:animEffect transition="in" filter="fade">
                                      <p:cBhvr>
                                        <p:cTn id="40" dur="770" decel="100000"/>
                                        <p:tgtEl>
                                          <p:spTgt spid="43023"/>
                                        </p:tgtEl>
                                      </p:cBhvr>
                                    </p:animEffect>
                                    <p:animScale>
                                      <p:cBhvr>
                                        <p:cTn id="41" dur="770" decel="100000"/>
                                        <p:tgtEl>
                                          <p:spTgt spid="43023"/>
                                        </p:tgtEl>
                                      </p:cBhvr>
                                      <p:from x="10000" y="10000"/>
                                      <p:to x="200000" y="450000"/>
                                    </p:animScale>
                                    <p:animScale>
                                      <p:cBhvr>
                                        <p:cTn id="42" dur="1230" accel="100000" fill="hold">
                                          <p:stCondLst>
                                            <p:cond delay="770"/>
                                          </p:stCondLst>
                                        </p:cTn>
                                        <p:tgtEl>
                                          <p:spTgt spid="43023"/>
                                        </p:tgtEl>
                                      </p:cBhvr>
                                      <p:from x="200000" y="450000"/>
                                      <p:to x="100000" y="100000"/>
                                    </p:animScale>
                                    <p:set>
                                      <p:cBhvr>
                                        <p:cTn id="43" dur="770" fill="hold"/>
                                        <p:tgtEl>
                                          <p:spTgt spid="43023"/>
                                        </p:tgtEl>
                                        <p:attrNameLst>
                                          <p:attrName>ppt_x</p:attrName>
                                        </p:attrNameLst>
                                      </p:cBhvr>
                                      <p:to>
                                        <p:strVal val="(0.5)"/>
                                      </p:to>
                                    </p:set>
                                    <p:anim from="(0.5)" to="(#ppt_x)" calcmode="lin" valueType="num">
                                      <p:cBhvr>
                                        <p:cTn id="44" dur="1230" accel="100000" fill="hold">
                                          <p:stCondLst>
                                            <p:cond delay="770"/>
                                          </p:stCondLst>
                                        </p:cTn>
                                        <p:tgtEl>
                                          <p:spTgt spid="43023"/>
                                        </p:tgtEl>
                                        <p:attrNameLst>
                                          <p:attrName>ppt_x</p:attrName>
                                        </p:attrNameLst>
                                      </p:cBhvr>
                                    </p:anim>
                                    <p:set>
                                      <p:cBhvr>
                                        <p:cTn id="45" dur="770" fill="hold"/>
                                        <p:tgtEl>
                                          <p:spTgt spid="43023"/>
                                        </p:tgtEl>
                                        <p:attrNameLst>
                                          <p:attrName>ppt_y</p:attrName>
                                        </p:attrNameLst>
                                      </p:cBhvr>
                                      <p:to>
                                        <p:strVal val="(#ppt_y+0.4)"/>
                                      </p:to>
                                    </p:set>
                                    <p:anim from="(#ppt_y+0.4)" to="(#ppt_y)" calcmode="lin" valueType="num">
                                      <p:cBhvr>
                                        <p:cTn id="46" dur="1230" accel="100000" fill="hold">
                                          <p:stCondLst>
                                            <p:cond delay="770"/>
                                          </p:stCondLst>
                                        </p:cTn>
                                        <p:tgtEl>
                                          <p:spTgt spid="43023"/>
                                        </p:tgtEl>
                                        <p:attrNameLst>
                                          <p:attrName>ppt_y</p:attrName>
                                        </p:attrNameLst>
                                      </p:cBhvr>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30" presetClass="entr" presetSubtype="0" fill="hold" grpId="0" nodeType="clickEffect">
                                  <p:stCondLst>
                                    <p:cond delay="0"/>
                                  </p:stCondLst>
                                  <p:childTnLst>
                                    <p:set>
                                      <p:cBhvr>
                                        <p:cTn id="50" dur="1" fill="hold">
                                          <p:stCondLst>
                                            <p:cond delay="0"/>
                                          </p:stCondLst>
                                        </p:cTn>
                                        <p:tgtEl>
                                          <p:spTgt spid="43028"/>
                                        </p:tgtEl>
                                        <p:attrNameLst>
                                          <p:attrName>style.visibility</p:attrName>
                                        </p:attrNameLst>
                                      </p:cBhvr>
                                      <p:to>
                                        <p:strVal val="visible"/>
                                      </p:to>
                                    </p:set>
                                    <p:animEffect transition="in" filter="fade">
                                      <p:cBhvr>
                                        <p:cTn id="51" dur="800" decel="100000"/>
                                        <p:tgtEl>
                                          <p:spTgt spid="43028"/>
                                        </p:tgtEl>
                                      </p:cBhvr>
                                    </p:animEffect>
                                    <p:anim calcmode="lin" valueType="num">
                                      <p:cBhvr>
                                        <p:cTn id="52" dur="800" decel="100000" fill="hold"/>
                                        <p:tgtEl>
                                          <p:spTgt spid="43028"/>
                                        </p:tgtEl>
                                        <p:attrNameLst>
                                          <p:attrName>style.rotation</p:attrName>
                                        </p:attrNameLst>
                                      </p:cBhvr>
                                      <p:tavLst>
                                        <p:tav tm="0">
                                          <p:val>
                                            <p:fltVal val="-90"/>
                                          </p:val>
                                        </p:tav>
                                        <p:tav tm="100000">
                                          <p:val>
                                            <p:fltVal val="0"/>
                                          </p:val>
                                        </p:tav>
                                      </p:tavLst>
                                    </p:anim>
                                    <p:anim calcmode="lin" valueType="num">
                                      <p:cBhvr>
                                        <p:cTn id="53" dur="800" decel="100000" fill="hold"/>
                                        <p:tgtEl>
                                          <p:spTgt spid="43028"/>
                                        </p:tgtEl>
                                        <p:attrNameLst>
                                          <p:attrName>ppt_x</p:attrName>
                                        </p:attrNameLst>
                                      </p:cBhvr>
                                      <p:tavLst>
                                        <p:tav tm="0">
                                          <p:val>
                                            <p:strVal val="#ppt_x+0.4"/>
                                          </p:val>
                                        </p:tav>
                                        <p:tav tm="100000">
                                          <p:val>
                                            <p:strVal val="#ppt_x-0.05"/>
                                          </p:val>
                                        </p:tav>
                                      </p:tavLst>
                                    </p:anim>
                                    <p:anim calcmode="lin" valueType="num">
                                      <p:cBhvr>
                                        <p:cTn id="54" dur="800" decel="100000" fill="hold"/>
                                        <p:tgtEl>
                                          <p:spTgt spid="43028"/>
                                        </p:tgtEl>
                                        <p:attrNameLst>
                                          <p:attrName>ppt_y</p:attrName>
                                        </p:attrNameLst>
                                      </p:cBhvr>
                                      <p:tavLst>
                                        <p:tav tm="0">
                                          <p:val>
                                            <p:strVal val="#ppt_y-0.4"/>
                                          </p:val>
                                        </p:tav>
                                        <p:tav tm="100000">
                                          <p:val>
                                            <p:strVal val="#ppt_y+0.1"/>
                                          </p:val>
                                        </p:tav>
                                      </p:tavLst>
                                    </p:anim>
                                    <p:anim calcmode="lin" valueType="num">
                                      <p:cBhvr>
                                        <p:cTn id="55" dur="200" accel="100000" fill="hold">
                                          <p:stCondLst>
                                            <p:cond delay="800"/>
                                          </p:stCondLst>
                                        </p:cTn>
                                        <p:tgtEl>
                                          <p:spTgt spid="43028"/>
                                        </p:tgtEl>
                                        <p:attrNameLst>
                                          <p:attrName>ppt_x</p:attrName>
                                        </p:attrNameLst>
                                      </p:cBhvr>
                                      <p:tavLst>
                                        <p:tav tm="0">
                                          <p:val>
                                            <p:strVal val="#ppt_x-0.05"/>
                                          </p:val>
                                        </p:tav>
                                        <p:tav tm="100000">
                                          <p:val>
                                            <p:strVal val="#ppt_x"/>
                                          </p:val>
                                        </p:tav>
                                      </p:tavLst>
                                    </p:anim>
                                    <p:anim calcmode="lin" valueType="num">
                                      <p:cBhvr>
                                        <p:cTn id="56" dur="200" accel="100000" fill="hold">
                                          <p:stCondLst>
                                            <p:cond delay="800"/>
                                          </p:stCondLst>
                                        </p:cTn>
                                        <p:tgtEl>
                                          <p:spTgt spid="43028"/>
                                        </p:tgtEl>
                                        <p:attrNameLst>
                                          <p:attrName>ppt_y</p:attrName>
                                        </p:attrNameLst>
                                      </p:cBhvr>
                                      <p:tavLst>
                                        <p:tav tm="0">
                                          <p:val>
                                            <p:strVal val="#ppt_y+0.1"/>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51" presetClass="entr" presetSubtype="0" fill="hold" grpId="0" nodeType="clickEffect">
                                  <p:stCondLst>
                                    <p:cond delay="0"/>
                                  </p:stCondLst>
                                  <p:childTnLst>
                                    <p:set>
                                      <p:cBhvr>
                                        <p:cTn id="60" dur="1" fill="hold">
                                          <p:stCondLst>
                                            <p:cond delay="0"/>
                                          </p:stCondLst>
                                        </p:cTn>
                                        <p:tgtEl>
                                          <p:spTgt spid="43024"/>
                                        </p:tgtEl>
                                        <p:attrNameLst>
                                          <p:attrName>style.visibility</p:attrName>
                                        </p:attrNameLst>
                                      </p:cBhvr>
                                      <p:to>
                                        <p:strVal val="visible"/>
                                      </p:to>
                                    </p:set>
                                    <p:animEffect transition="in" filter="fade">
                                      <p:cBhvr>
                                        <p:cTn id="61" dur="770" decel="100000"/>
                                        <p:tgtEl>
                                          <p:spTgt spid="43024"/>
                                        </p:tgtEl>
                                      </p:cBhvr>
                                    </p:animEffect>
                                    <p:animScale>
                                      <p:cBhvr>
                                        <p:cTn id="62" dur="770" decel="100000"/>
                                        <p:tgtEl>
                                          <p:spTgt spid="43024"/>
                                        </p:tgtEl>
                                      </p:cBhvr>
                                      <p:from x="10000" y="10000"/>
                                      <p:to x="200000" y="450000"/>
                                    </p:animScale>
                                    <p:animScale>
                                      <p:cBhvr>
                                        <p:cTn id="63" dur="1230" accel="100000" fill="hold">
                                          <p:stCondLst>
                                            <p:cond delay="770"/>
                                          </p:stCondLst>
                                        </p:cTn>
                                        <p:tgtEl>
                                          <p:spTgt spid="43024"/>
                                        </p:tgtEl>
                                      </p:cBhvr>
                                      <p:from x="200000" y="450000"/>
                                      <p:to x="100000" y="100000"/>
                                    </p:animScale>
                                    <p:set>
                                      <p:cBhvr>
                                        <p:cTn id="64" dur="770" fill="hold"/>
                                        <p:tgtEl>
                                          <p:spTgt spid="43024"/>
                                        </p:tgtEl>
                                        <p:attrNameLst>
                                          <p:attrName>ppt_x</p:attrName>
                                        </p:attrNameLst>
                                      </p:cBhvr>
                                      <p:to>
                                        <p:strVal val="(0.5)"/>
                                      </p:to>
                                    </p:set>
                                    <p:anim from="(0.5)" to="(#ppt_x)" calcmode="lin" valueType="num">
                                      <p:cBhvr>
                                        <p:cTn id="65" dur="1230" accel="100000" fill="hold">
                                          <p:stCondLst>
                                            <p:cond delay="770"/>
                                          </p:stCondLst>
                                        </p:cTn>
                                        <p:tgtEl>
                                          <p:spTgt spid="43024"/>
                                        </p:tgtEl>
                                        <p:attrNameLst>
                                          <p:attrName>ppt_x</p:attrName>
                                        </p:attrNameLst>
                                      </p:cBhvr>
                                    </p:anim>
                                    <p:set>
                                      <p:cBhvr>
                                        <p:cTn id="66" dur="770" fill="hold"/>
                                        <p:tgtEl>
                                          <p:spTgt spid="43024"/>
                                        </p:tgtEl>
                                        <p:attrNameLst>
                                          <p:attrName>ppt_y</p:attrName>
                                        </p:attrNameLst>
                                      </p:cBhvr>
                                      <p:to>
                                        <p:strVal val="(#ppt_y+0.4)"/>
                                      </p:to>
                                    </p:set>
                                    <p:anim from="(#ppt_y+0.4)" to="(#ppt_y)" calcmode="lin" valueType="num">
                                      <p:cBhvr>
                                        <p:cTn id="67" dur="1230" accel="100000" fill="hold">
                                          <p:stCondLst>
                                            <p:cond delay="770"/>
                                          </p:stCondLst>
                                        </p:cTn>
                                        <p:tgtEl>
                                          <p:spTgt spid="43024"/>
                                        </p:tgtEl>
                                        <p:attrNameLst>
                                          <p:attrName>ppt_y</p:attrName>
                                        </p:attrNameLst>
                                      </p:cBhvr>
                                    </p:anim>
                                  </p:childTnLst>
                                </p:cTn>
                              </p:par>
                              <p:par>
                                <p:cTn id="68" presetID="51" presetClass="entr" presetSubtype="0" fill="hold" grpId="0" nodeType="withEffect">
                                  <p:stCondLst>
                                    <p:cond delay="0"/>
                                  </p:stCondLst>
                                  <p:childTnLst>
                                    <p:set>
                                      <p:cBhvr>
                                        <p:cTn id="69" dur="1" fill="hold">
                                          <p:stCondLst>
                                            <p:cond delay="0"/>
                                          </p:stCondLst>
                                        </p:cTn>
                                        <p:tgtEl>
                                          <p:spTgt spid="43025"/>
                                        </p:tgtEl>
                                        <p:attrNameLst>
                                          <p:attrName>style.visibility</p:attrName>
                                        </p:attrNameLst>
                                      </p:cBhvr>
                                      <p:to>
                                        <p:strVal val="visible"/>
                                      </p:to>
                                    </p:set>
                                    <p:animEffect transition="in" filter="fade">
                                      <p:cBhvr>
                                        <p:cTn id="70" dur="770" decel="100000"/>
                                        <p:tgtEl>
                                          <p:spTgt spid="43025"/>
                                        </p:tgtEl>
                                      </p:cBhvr>
                                    </p:animEffect>
                                    <p:animScale>
                                      <p:cBhvr>
                                        <p:cTn id="71" dur="770" decel="100000"/>
                                        <p:tgtEl>
                                          <p:spTgt spid="43025"/>
                                        </p:tgtEl>
                                      </p:cBhvr>
                                      <p:from x="10000" y="10000"/>
                                      <p:to x="200000" y="450000"/>
                                    </p:animScale>
                                    <p:animScale>
                                      <p:cBhvr>
                                        <p:cTn id="72" dur="1230" accel="100000" fill="hold">
                                          <p:stCondLst>
                                            <p:cond delay="770"/>
                                          </p:stCondLst>
                                        </p:cTn>
                                        <p:tgtEl>
                                          <p:spTgt spid="43025"/>
                                        </p:tgtEl>
                                      </p:cBhvr>
                                      <p:from x="200000" y="450000"/>
                                      <p:to x="100000" y="100000"/>
                                    </p:animScale>
                                    <p:set>
                                      <p:cBhvr>
                                        <p:cTn id="73" dur="770" fill="hold"/>
                                        <p:tgtEl>
                                          <p:spTgt spid="43025"/>
                                        </p:tgtEl>
                                        <p:attrNameLst>
                                          <p:attrName>ppt_x</p:attrName>
                                        </p:attrNameLst>
                                      </p:cBhvr>
                                      <p:to>
                                        <p:strVal val="(0.5)"/>
                                      </p:to>
                                    </p:set>
                                    <p:anim from="(0.5)" to="(#ppt_x)" calcmode="lin" valueType="num">
                                      <p:cBhvr>
                                        <p:cTn id="74" dur="1230" accel="100000" fill="hold">
                                          <p:stCondLst>
                                            <p:cond delay="770"/>
                                          </p:stCondLst>
                                        </p:cTn>
                                        <p:tgtEl>
                                          <p:spTgt spid="43025"/>
                                        </p:tgtEl>
                                        <p:attrNameLst>
                                          <p:attrName>ppt_x</p:attrName>
                                        </p:attrNameLst>
                                      </p:cBhvr>
                                    </p:anim>
                                    <p:set>
                                      <p:cBhvr>
                                        <p:cTn id="75" dur="770" fill="hold"/>
                                        <p:tgtEl>
                                          <p:spTgt spid="43025"/>
                                        </p:tgtEl>
                                        <p:attrNameLst>
                                          <p:attrName>ppt_y</p:attrName>
                                        </p:attrNameLst>
                                      </p:cBhvr>
                                      <p:to>
                                        <p:strVal val="(#ppt_y+0.4)"/>
                                      </p:to>
                                    </p:set>
                                    <p:anim from="(#ppt_y+0.4)" to="(#ppt_y)" calcmode="lin" valueType="num">
                                      <p:cBhvr>
                                        <p:cTn id="76" dur="1230" accel="100000" fill="hold">
                                          <p:stCondLst>
                                            <p:cond delay="770"/>
                                          </p:stCondLst>
                                        </p:cTn>
                                        <p:tgtEl>
                                          <p:spTgt spid="43025"/>
                                        </p:tgtEl>
                                        <p:attrNameLst>
                                          <p:attrName>ppt_y</p:attrName>
                                        </p:attrNameLst>
                                      </p:cBhvr>
                                    </p:anim>
                                  </p:childTnLst>
                                </p:cTn>
                              </p:par>
                              <p:par>
                                <p:cTn id="77" presetID="51" presetClass="entr" presetSubtype="0" fill="hold" grpId="0" nodeType="withEffect">
                                  <p:stCondLst>
                                    <p:cond delay="0"/>
                                  </p:stCondLst>
                                  <p:childTnLst>
                                    <p:set>
                                      <p:cBhvr>
                                        <p:cTn id="78" dur="1" fill="hold">
                                          <p:stCondLst>
                                            <p:cond delay="0"/>
                                          </p:stCondLst>
                                        </p:cTn>
                                        <p:tgtEl>
                                          <p:spTgt spid="43026"/>
                                        </p:tgtEl>
                                        <p:attrNameLst>
                                          <p:attrName>style.visibility</p:attrName>
                                        </p:attrNameLst>
                                      </p:cBhvr>
                                      <p:to>
                                        <p:strVal val="visible"/>
                                      </p:to>
                                    </p:set>
                                    <p:animEffect transition="in" filter="fade">
                                      <p:cBhvr>
                                        <p:cTn id="79" dur="770" decel="100000"/>
                                        <p:tgtEl>
                                          <p:spTgt spid="43026"/>
                                        </p:tgtEl>
                                      </p:cBhvr>
                                    </p:animEffect>
                                    <p:animScale>
                                      <p:cBhvr>
                                        <p:cTn id="80" dur="770" decel="100000"/>
                                        <p:tgtEl>
                                          <p:spTgt spid="43026"/>
                                        </p:tgtEl>
                                      </p:cBhvr>
                                      <p:from x="10000" y="10000"/>
                                      <p:to x="200000" y="450000"/>
                                    </p:animScale>
                                    <p:animScale>
                                      <p:cBhvr>
                                        <p:cTn id="81" dur="1230" accel="100000" fill="hold">
                                          <p:stCondLst>
                                            <p:cond delay="770"/>
                                          </p:stCondLst>
                                        </p:cTn>
                                        <p:tgtEl>
                                          <p:spTgt spid="43026"/>
                                        </p:tgtEl>
                                      </p:cBhvr>
                                      <p:from x="200000" y="450000"/>
                                      <p:to x="100000" y="100000"/>
                                    </p:animScale>
                                    <p:set>
                                      <p:cBhvr>
                                        <p:cTn id="82" dur="770" fill="hold"/>
                                        <p:tgtEl>
                                          <p:spTgt spid="43026"/>
                                        </p:tgtEl>
                                        <p:attrNameLst>
                                          <p:attrName>ppt_x</p:attrName>
                                        </p:attrNameLst>
                                      </p:cBhvr>
                                      <p:to>
                                        <p:strVal val="(0.5)"/>
                                      </p:to>
                                    </p:set>
                                    <p:anim from="(0.5)" to="(#ppt_x)" calcmode="lin" valueType="num">
                                      <p:cBhvr>
                                        <p:cTn id="83" dur="1230" accel="100000" fill="hold">
                                          <p:stCondLst>
                                            <p:cond delay="770"/>
                                          </p:stCondLst>
                                        </p:cTn>
                                        <p:tgtEl>
                                          <p:spTgt spid="43026"/>
                                        </p:tgtEl>
                                        <p:attrNameLst>
                                          <p:attrName>ppt_x</p:attrName>
                                        </p:attrNameLst>
                                      </p:cBhvr>
                                    </p:anim>
                                    <p:set>
                                      <p:cBhvr>
                                        <p:cTn id="84" dur="770" fill="hold"/>
                                        <p:tgtEl>
                                          <p:spTgt spid="43026"/>
                                        </p:tgtEl>
                                        <p:attrNameLst>
                                          <p:attrName>ppt_y</p:attrName>
                                        </p:attrNameLst>
                                      </p:cBhvr>
                                      <p:to>
                                        <p:strVal val="(#ppt_y+0.4)"/>
                                      </p:to>
                                    </p:set>
                                    <p:anim from="(#ppt_y+0.4)" to="(#ppt_y)" calcmode="lin" valueType="num">
                                      <p:cBhvr>
                                        <p:cTn id="85" dur="1230" accel="100000" fill="hold">
                                          <p:stCondLst>
                                            <p:cond delay="770"/>
                                          </p:stCondLst>
                                        </p:cTn>
                                        <p:tgtEl>
                                          <p:spTgt spid="43026"/>
                                        </p:tgtEl>
                                        <p:attrNameLst>
                                          <p:attrName>ppt_y</p:attrName>
                                        </p:attrNameLst>
                                      </p:cBhvr>
                                    </p:anim>
                                  </p:childTnLst>
                                </p:cTn>
                              </p:par>
                            </p:childTnLst>
                          </p:cTn>
                        </p:par>
                      </p:childTnLst>
                    </p:cTn>
                  </p:par>
                  <p:par>
                    <p:cTn id="86" fill="hold" nodeType="clickPar">
                      <p:stCondLst>
                        <p:cond delay="indefinite"/>
                      </p:stCondLst>
                      <p:childTnLst>
                        <p:par>
                          <p:cTn id="87" fill="hold" nodeType="withGroup">
                            <p:stCondLst>
                              <p:cond delay="0"/>
                            </p:stCondLst>
                            <p:childTnLst>
                              <p:par>
                                <p:cTn id="88" presetID="26" presetClass="entr" presetSubtype="0" fill="hold" grpId="0" nodeType="clickEffect">
                                  <p:stCondLst>
                                    <p:cond delay="0"/>
                                  </p:stCondLst>
                                  <p:childTnLst>
                                    <p:set>
                                      <p:cBhvr>
                                        <p:cTn id="89" dur="1" fill="hold">
                                          <p:stCondLst>
                                            <p:cond delay="0"/>
                                          </p:stCondLst>
                                        </p:cTn>
                                        <p:tgtEl>
                                          <p:spTgt spid="43029"/>
                                        </p:tgtEl>
                                        <p:attrNameLst>
                                          <p:attrName>style.visibility</p:attrName>
                                        </p:attrNameLst>
                                      </p:cBhvr>
                                      <p:to>
                                        <p:strVal val="visible"/>
                                      </p:to>
                                    </p:set>
                                    <p:animEffect transition="in" filter="wipe(down)">
                                      <p:cBhvr>
                                        <p:cTn id="90" dur="580">
                                          <p:stCondLst>
                                            <p:cond delay="0"/>
                                          </p:stCondLst>
                                        </p:cTn>
                                        <p:tgtEl>
                                          <p:spTgt spid="43029"/>
                                        </p:tgtEl>
                                      </p:cBhvr>
                                    </p:animEffect>
                                    <p:anim calcmode="lin" valueType="num">
                                      <p:cBhvr>
                                        <p:cTn id="91" dur="1822" tmFilter="0,0; 0.14,0.36; 0.43,0.73; 0.71,0.91; 1.0,1.0">
                                          <p:stCondLst>
                                            <p:cond delay="0"/>
                                          </p:stCondLst>
                                        </p:cTn>
                                        <p:tgtEl>
                                          <p:spTgt spid="43029"/>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43029"/>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43029"/>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43029"/>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43029"/>
                                        </p:tgtEl>
                                        <p:attrNameLst>
                                          <p:attrName>ppt_y</p:attrName>
                                        </p:attrNameLst>
                                      </p:cBhvr>
                                      <p:tavLst>
                                        <p:tav tm="0" fmla="#ppt_y-sin(pi*$)/81">
                                          <p:val>
                                            <p:fltVal val="0"/>
                                          </p:val>
                                        </p:tav>
                                        <p:tav tm="100000">
                                          <p:val>
                                            <p:fltVal val="1"/>
                                          </p:val>
                                        </p:tav>
                                      </p:tavLst>
                                    </p:anim>
                                    <p:animScale>
                                      <p:cBhvr>
                                        <p:cTn id="96" dur="26">
                                          <p:stCondLst>
                                            <p:cond delay="650"/>
                                          </p:stCondLst>
                                        </p:cTn>
                                        <p:tgtEl>
                                          <p:spTgt spid="43029"/>
                                        </p:tgtEl>
                                      </p:cBhvr>
                                      <p:to x="100000" y="60000"/>
                                    </p:animScale>
                                    <p:animScale>
                                      <p:cBhvr>
                                        <p:cTn id="97" dur="166" decel="50000">
                                          <p:stCondLst>
                                            <p:cond delay="676"/>
                                          </p:stCondLst>
                                        </p:cTn>
                                        <p:tgtEl>
                                          <p:spTgt spid="43029"/>
                                        </p:tgtEl>
                                      </p:cBhvr>
                                      <p:to x="100000" y="100000"/>
                                    </p:animScale>
                                    <p:animScale>
                                      <p:cBhvr>
                                        <p:cTn id="98" dur="26">
                                          <p:stCondLst>
                                            <p:cond delay="1312"/>
                                          </p:stCondLst>
                                        </p:cTn>
                                        <p:tgtEl>
                                          <p:spTgt spid="43029"/>
                                        </p:tgtEl>
                                      </p:cBhvr>
                                      <p:to x="100000" y="80000"/>
                                    </p:animScale>
                                    <p:animScale>
                                      <p:cBhvr>
                                        <p:cTn id="99" dur="166" decel="50000">
                                          <p:stCondLst>
                                            <p:cond delay="1338"/>
                                          </p:stCondLst>
                                        </p:cTn>
                                        <p:tgtEl>
                                          <p:spTgt spid="43029"/>
                                        </p:tgtEl>
                                      </p:cBhvr>
                                      <p:to x="100000" y="100000"/>
                                    </p:animScale>
                                    <p:animScale>
                                      <p:cBhvr>
                                        <p:cTn id="100" dur="26">
                                          <p:stCondLst>
                                            <p:cond delay="1642"/>
                                          </p:stCondLst>
                                        </p:cTn>
                                        <p:tgtEl>
                                          <p:spTgt spid="43029"/>
                                        </p:tgtEl>
                                      </p:cBhvr>
                                      <p:to x="100000" y="90000"/>
                                    </p:animScale>
                                    <p:animScale>
                                      <p:cBhvr>
                                        <p:cTn id="101" dur="166" decel="50000">
                                          <p:stCondLst>
                                            <p:cond delay="1668"/>
                                          </p:stCondLst>
                                        </p:cTn>
                                        <p:tgtEl>
                                          <p:spTgt spid="43029"/>
                                        </p:tgtEl>
                                      </p:cBhvr>
                                      <p:to x="100000" y="100000"/>
                                    </p:animScale>
                                    <p:animScale>
                                      <p:cBhvr>
                                        <p:cTn id="102" dur="26">
                                          <p:stCondLst>
                                            <p:cond delay="1808"/>
                                          </p:stCondLst>
                                        </p:cTn>
                                        <p:tgtEl>
                                          <p:spTgt spid="43029"/>
                                        </p:tgtEl>
                                      </p:cBhvr>
                                      <p:to x="100000" y="95000"/>
                                    </p:animScale>
                                    <p:animScale>
                                      <p:cBhvr>
                                        <p:cTn id="103" dur="166" decel="50000">
                                          <p:stCondLst>
                                            <p:cond delay="1834"/>
                                          </p:stCondLst>
                                        </p:cTn>
                                        <p:tgtEl>
                                          <p:spTgt spid="43029"/>
                                        </p:tgtEl>
                                      </p:cBhvr>
                                      <p:to x="100000" y="100000"/>
                                    </p:animScale>
                                  </p:childTnLst>
                                </p:cTn>
                              </p:par>
                            </p:childTnLst>
                          </p:cTn>
                        </p:par>
                      </p:childTnLst>
                    </p:cTn>
                  </p:par>
                  <p:par>
                    <p:cTn id="104" fill="hold" nodeType="clickPar">
                      <p:stCondLst>
                        <p:cond delay="indefinite"/>
                      </p:stCondLst>
                      <p:childTnLst>
                        <p:par>
                          <p:cTn id="105" fill="hold" nodeType="withGroup">
                            <p:stCondLst>
                              <p:cond delay="0"/>
                            </p:stCondLst>
                            <p:childTnLst>
                              <p:par>
                                <p:cTn id="106" presetID="51" presetClass="entr" presetSubtype="0" fill="hold" grpId="0" nodeType="clickEffect">
                                  <p:stCondLst>
                                    <p:cond delay="0"/>
                                  </p:stCondLst>
                                  <p:childTnLst>
                                    <p:set>
                                      <p:cBhvr>
                                        <p:cTn id="107" dur="1" fill="hold">
                                          <p:stCondLst>
                                            <p:cond delay="0"/>
                                          </p:stCondLst>
                                        </p:cTn>
                                        <p:tgtEl>
                                          <p:spTgt spid="43030"/>
                                        </p:tgtEl>
                                        <p:attrNameLst>
                                          <p:attrName>style.visibility</p:attrName>
                                        </p:attrNameLst>
                                      </p:cBhvr>
                                      <p:to>
                                        <p:strVal val="visible"/>
                                      </p:to>
                                    </p:set>
                                    <p:animEffect transition="in" filter="fade">
                                      <p:cBhvr>
                                        <p:cTn id="108" dur="770" decel="100000"/>
                                        <p:tgtEl>
                                          <p:spTgt spid="43030"/>
                                        </p:tgtEl>
                                      </p:cBhvr>
                                    </p:animEffect>
                                    <p:animScale>
                                      <p:cBhvr>
                                        <p:cTn id="109" dur="770" decel="100000"/>
                                        <p:tgtEl>
                                          <p:spTgt spid="43030"/>
                                        </p:tgtEl>
                                      </p:cBhvr>
                                      <p:from x="10000" y="10000"/>
                                      <p:to x="200000" y="450000"/>
                                    </p:animScale>
                                    <p:animScale>
                                      <p:cBhvr>
                                        <p:cTn id="110" dur="1230" accel="100000" fill="hold">
                                          <p:stCondLst>
                                            <p:cond delay="770"/>
                                          </p:stCondLst>
                                        </p:cTn>
                                        <p:tgtEl>
                                          <p:spTgt spid="43030"/>
                                        </p:tgtEl>
                                      </p:cBhvr>
                                      <p:from x="200000" y="450000"/>
                                      <p:to x="100000" y="100000"/>
                                    </p:animScale>
                                    <p:set>
                                      <p:cBhvr>
                                        <p:cTn id="111" dur="770" fill="hold"/>
                                        <p:tgtEl>
                                          <p:spTgt spid="43030"/>
                                        </p:tgtEl>
                                        <p:attrNameLst>
                                          <p:attrName>ppt_x</p:attrName>
                                        </p:attrNameLst>
                                      </p:cBhvr>
                                      <p:to>
                                        <p:strVal val="(0.5)"/>
                                      </p:to>
                                    </p:set>
                                    <p:anim from="(0.5)" to="(#ppt_x)" calcmode="lin" valueType="num">
                                      <p:cBhvr>
                                        <p:cTn id="112" dur="1230" accel="100000" fill="hold">
                                          <p:stCondLst>
                                            <p:cond delay="770"/>
                                          </p:stCondLst>
                                        </p:cTn>
                                        <p:tgtEl>
                                          <p:spTgt spid="43030"/>
                                        </p:tgtEl>
                                        <p:attrNameLst>
                                          <p:attrName>ppt_x</p:attrName>
                                        </p:attrNameLst>
                                      </p:cBhvr>
                                    </p:anim>
                                    <p:set>
                                      <p:cBhvr>
                                        <p:cTn id="113" dur="770" fill="hold"/>
                                        <p:tgtEl>
                                          <p:spTgt spid="43030"/>
                                        </p:tgtEl>
                                        <p:attrNameLst>
                                          <p:attrName>ppt_y</p:attrName>
                                        </p:attrNameLst>
                                      </p:cBhvr>
                                      <p:to>
                                        <p:strVal val="(#ppt_y+0.4)"/>
                                      </p:to>
                                    </p:set>
                                    <p:anim from="(#ppt_y+0.4)" to="(#ppt_y)" calcmode="lin" valueType="num">
                                      <p:cBhvr>
                                        <p:cTn id="114" dur="1230" accel="100000" fill="hold">
                                          <p:stCondLst>
                                            <p:cond delay="770"/>
                                          </p:stCondLst>
                                        </p:cTn>
                                        <p:tgtEl>
                                          <p:spTgt spid="4303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0" grpId="0"/>
      <p:bldP spid="43021" grpId="0"/>
      <p:bldP spid="43022" grpId="0"/>
      <p:bldP spid="43023" grpId="0"/>
      <p:bldP spid="43024" grpId="0"/>
      <p:bldP spid="43025" grpId="0"/>
      <p:bldP spid="43026" grpId="0"/>
      <p:bldP spid="43027" grpId="0"/>
      <p:bldP spid="43028" grpId="0"/>
      <p:bldP spid="43029" grpId="0"/>
      <p:bldP spid="430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2" descr="Firewrk8"/>
          <p:cNvPicPr>
            <a:picLocks noChangeAspect="1" noChangeArrowheads="1"/>
          </p:cNvPicPr>
          <p:nvPr/>
        </p:nvPicPr>
        <p:blipFill>
          <a:blip r:embed="rId2">
            <a:lum bright="6000" contrast="30000"/>
          </a:blip>
          <a:srcRect/>
          <a:stretch>
            <a:fillRect/>
          </a:stretch>
        </p:blipFill>
        <p:spPr bwMode="auto">
          <a:xfrm>
            <a:off x="1371600" y="2667000"/>
            <a:ext cx="1524000" cy="1492250"/>
          </a:xfrm>
          <a:prstGeom prst="rect">
            <a:avLst/>
          </a:prstGeom>
          <a:noFill/>
          <a:ln w="9525">
            <a:noFill/>
            <a:miter lim="800000"/>
            <a:headEnd/>
            <a:tailEnd/>
          </a:ln>
        </p:spPr>
      </p:pic>
      <p:pic>
        <p:nvPicPr>
          <p:cNvPr id="21507" name="Picture 14" descr="Firewrk8"/>
          <p:cNvPicPr>
            <a:picLocks noChangeAspect="1" noChangeArrowheads="1"/>
          </p:cNvPicPr>
          <p:nvPr/>
        </p:nvPicPr>
        <p:blipFill>
          <a:blip r:embed="rId2">
            <a:lum bright="6000" contrast="30000"/>
          </a:blip>
          <a:srcRect/>
          <a:stretch>
            <a:fillRect/>
          </a:stretch>
        </p:blipFill>
        <p:spPr bwMode="auto">
          <a:xfrm>
            <a:off x="5181600" y="2971800"/>
            <a:ext cx="1905000" cy="1865313"/>
          </a:xfrm>
          <a:prstGeom prst="rect">
            <a:avLst/>
          </a:prstGeom>
          <a:noFill/>
          <a:ln w="9525">
            <a:noFill/>
            <a:miter lim="800000"/>
            <a:headEnd/>
            <a:tailEnd/>
          </a:ln>
        </p:spPr>
      </p:pic>
      <p:pic>
        <p:nvPicPr>
          <p:cNvPr id="21508" name="Picture 8" descr="Book-09"/>
          <p:cNvPicPr>
            <a:picLocks noChangeAspect="1" noChangeArrowheads="1" noCrop="1"/>
          </p:cNvPicPr>
          <p:nvPr/>
        </p:nvPicPr>
        <p:blipFill>
          <a:blip r:embed="rId3"/>
          <a:srcRect/>
          <a:stretch>
            <a:fillRect/>
          </a:stretch>
        </p:blipFill>
        <p:spPr bwMode="auto">
          <a:xfrm>
            <a:off x="3619500" y="2432050"/>
            <a:ext cx="1409700" cy="1073150"/>
          </a:xfrm>
          <a:prstGeom prst="rect">
            <a:avLst/>
          </a:prstGeom>
          <a:noFill/>
          <a:ln w="9525">
            <a:noFill/>
            <a:miter lim="800000"/>
            <a:headEnd/>
            <a:tailEnd/>
          </a:ln>
        </p:spPr>
      </p:pic>
      <p:pic>
        <p:nvPicPr>
          <p:cNvPr id="21509" name="Picture 12" descr="Firewrk8"/>
          <p:cNvPicPr>
            <a:picLocks noChangeAspect="1" noChangeArrowheads="1"/>
          </p:cNvPicPr>
          <p:nvPr/>
        </p:nvPicPr>
        <p:blipFill>
          <a:blip r:embed="rId2">
            <a:lum bright="6000" contrast="30000"/>
          </a:blip>
          <a:srcRect/>
          <a:stretch>
            <a:fillRect/>
          </a:stretch>
        </p:blipFill>
        <p:spPr bwMode="auto">
          <a:xfrm>
            <a:off x="457200" y="228600"/>
            <a:ext cx="1524000" cy="1492250"/>
          </a:xfrm>
          <a:prstGeom prst="rect">
            <a:avLst/>
          </a:prstGeom>
          <a:noFill/>
          <a:ln w="9525">
            <a:noFill/>
            <a:miter lim="800000"/>
            <a:headEnd/>
            <a:tailEnd/>
          </a:ln>
        </p:spPr>
      </p:pic>
      <p:pic>
        <p:nvPicPr>
          <p:cNvPr id="21510" name="Picture 14" descr="Firewrk8"/>
          <p:cNvPicPr>
            <a:picLocks noChangeAspect="1" noChangeArrowheads="1"/>
          </p:cNvPicPr>
          <p:nvPr/>
        </p:nvPicPr>
        <p:blipFill>
          <a:blip r:embed="rId2">
            <a:lum bright="6000" contrast="30000"/>
          </a:blip>
          <a:srcRect/>
          <a:stretch>
            <a:fillRect/>
          </a:stretch>
        </p:blipFill>
        <p:spPr bwMode="auto">
          <a:xfrm>
            <a:off x="7239000" y="4648200"/>
            <a:ext cx="1905000" cy="1865313"/>
          </a:xfrm>
          <a:prstGeom prst="rect">
            <a:avLst/>
          </a:prstGeom>
          <a:noFill/>
          <a:ln w="9525">
            <a:noFill/>
            <a:miter lim="800000"/>
            <a:headEnd/>
            <a:tailEnd/>
          </a:ln>
        </p:spPr>
      </p:pic>
      <p:sp>
        <p:nvSpPr>
          <p:cNvPr id="21511" name="WordArt 16"/>
          <p:cNvSpPr>
            <a:spLocks noChangeArrowheads="1" noChangeShapeType="1" noTextEdit="1"/>
          </p:cNvSpPr>
          <p:nvPr/>
        </p:nvSpPr>
        <p:spPr bwMode="auto">
          <a:xfrm>
            <a:off x="1295400" y="533400"/>
            <a:ext cx="6172200" cy="4876800"/>
          </a:xfrm>
          <a:prstGeom prst="rect">
            <a:avLst/>
          </a:prstGeom>
        </p:spPr>
        <p:txBody>
          <a:bodyPr wrap="none" fromWordArt="1">
            <a:prstTxWarp prst="textCascadeUp">
              <a:avLst>
                <a:gd name="adj" fmla="val 44444"/>
              </a:avLst>
            </a:prstTxWarp>
            <a:scene3d>
              <a:camera prst="legacyPerspectiveFront">
                <a:rot lat="20519987" lon="1080000" rev="0"/>
              </a:camera>
              <a:lightRig rig="legacyHarsh2" dir="b"/>
            </a:scene3d>
            <a:sp3d extrusionH="430200" prstMaterial="legacyMatte">
              <a:extrusionClr>
                <a:srgbClr val="FF6600"/>
              </a:extrusionClr>
            </a:sp3d>
          </a:bodyPr>
          <a:lstStyle/>
          <a:p>
            <a:pPr algn="ctr"/>
            <a:r>
              <a:rPr lang="en-US" sz="3600" b="1" kern="10">
                <a:ln w="9525">
                  <a:round/>
                  <a:headEnd/>
                  <a:tailEnd/>
                </a:ln>
                <a:gradFill rotWithShape="1">
                  <a:gsLst>
                    <a:gs pos="0">
                      <a:srgbClr val="FFE701"/>
                    </a:gs>
                    <a:gs pos="100000">
                      <a:srgbClr val="FE3E02"/>
                    </a:gs>
                  </a:gsLst>
                  <a:lin ang="5400000" scaled="1"/>
                </a:gradFill>
                <a:latin typeface="Impact"/>
              </a:rPr>
              <a:t>CHÀO TẠM BiỆT</a:t>
            </a:r>
          </a:p>
          <a:p>
            <a:pPr algn="ctr"/>
            <a:r>
              <a:rPr lang="en-US" sz="3600" b="1" kern="10">
                <a:ln w="9525">
                  <a:round/>
                  <a:headEnd/>
                  <a:tailEnd/>
                </a:ln>
                <a:gradFill rotWithShape="1">
                  <a:gsLst>
                    <a:gs pos="0">
                      <a:srgbClr val="FFE701"/>
                    </a:gs>
                    <a:gs pos="100000">
                      <a:srgbClr val="FE3E02"/>
                    </a:gs>
                  </a:gsLst>
                  <a:lin ang="5400000" scaled="1"/>
                </a:gradFill>
                <a:latin typeface="Impact"/>
              </a:rPr>
              <a:t>CÁC EM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2"/>
          <p:cNvSpPr>
            <a:spLocks noChangeArrowheads="1"/>
          </p:cNvSpPr>
          <p:nvPr/>
        </p:nvSpPr>
        <p:spPr bwMode="auto">
          <a:xfrm>
            <a:off x="0" y="685800"/>
            <a:ext cx="8229600" cy="4530725"/>
          </a:xfrm>
          <a:prstGeom prst="rect">
            <a:avLst/>
          </a:prstGeom>
          <a:noFill/>
          <a:ln w="9525">
            <a:noFill/>
            <a:miter lim="800000"/>
            <a:headEnd/>
            <a:tailEnd/>
          </a:ln>
        </p:spPr>
        <p:txBody>
          <a:bodyPr/>
          <a:lstStyle/>
          <a:p>
            <a:pPr marL="342900" indent="-342900" eaLnBrk="1" hangingPunct="1">
              <a:spcBef>
                <a:spcPct val="20000"/>
              </a:spcBef>
            </a:pPr>
            <a:r>
              <a:rPr lang="en-US" altLang="en-US" sz="2800">
                <a:latin typeface=".VnTime" pitchFamily="34" charset="0"/>
              </a:rPr>
              <a:t> </a:t>
            </a:r>
          </a:p>
        </p:txBody>
      </p:sp>
      <p:sp>
        <p:nvSpPr>
          <p:cNvPr id="4099" name="Rectangle 23"/>
          <p:cNvSpPr>
            <a:spLocks noChangeArrowheads="1"/>
          </p:cNvSpPr>
          <p:nvPr/>
        </p:nvSpPr>
        <p:spPr bwMode="auto">
          <a:xfrm>
            <a:off x="6019800" y="1454150"/>
            <a:ext cx="184150" cy="519113"/>
          </a:xfrm>
          <a:prstGeom prst="rect">
            <a:avLst/>
          </a:prstGeom>
          <a:noFill/>
          <a:ln w="12700" cap="sq">
            <a:noFill/>
            <a:miter lim="800000"/>
            <a:headEnd type="none" w="sm" len="sm"/>
            <a:tailEnd type="none" w="sm" len="sm"/>
          </a:ln>
        </p:spPr>
        <p:txBody>
          <a:bodyPr wrap="none">
            <a:spAutoFit/>
          </a:bodyPr>
          <a:lstStyle/>
          <a:p>
            <a:pPr eaLnBrk="1" hangingPunct="1"/>
            <a:endParaRPr lang="en-US" altLang="en-US" sz="2800">
              <a:latin typeface=".VnTime" pitchFamily="34" charset="0"/>
            </a:endParaRPr>
          </a:p>
        </p:txBody>
      </p:sp>
      <p:sp>
        <p:nvSpPr>
          <p:cNvPr id="38936" name="Rectangle 24"/>
          <p:cNvSpPr>
            <a:spLocks noChangeArrowheads="1"/>
          </p:cNvSpPr>
          <p:nvPr/>
        </p:nvSpPr>
        <p:spPr bwMode="auto">
          <a:xfrm>
            <a:off x="1295400" y="1676400"/>
            <a:ext cx="1600200" cy="457200"/>
          </a:xfrm>
          <a:prstGeom prst="rect">
            <a:avLst/>
          </a:prstGeom>
          <a:solidFill>
            <a:schemeClr val="bg1"/>
          </a:solidFill>
          <a:ln w="12700" cap="sq">
            <a:solidFill>
              <a:schemeClr val="tx1"/>
            </a:solidFill>
            <a:miter lim="800000"/>
            <a:headEnd/>
            <a:tailEnd/>
          </a:ln>
        </p:spPr>
        <p:txBody>
          <a:bodyPr wrap="none" anchor="ctr"/>
          <a:lstStyle/>
          <a:p>
            <a:pPr algn="ctr" eaLnBrk="1" hangingPunct="1"/>
            <a:r>
              <a:rPr lang="en-US" altLang="en-US" sz="2800" b="1">
                <a:latin typeface=".VnTime" pitchFamily="34" charset="0"/>
              </a:rPr>
              <a:t>KhÝ « xi</a:t>
            </a:r>
          </a:p>
        </p:txBody>
      </p:sp>
      <p:sp>
        <p:nvSpPr>
          <p:cNvPr id="4101" name="Rectangle 25"/>
          <p:cNvSpPr>
            <a:spLocks noChangeArrowheads="1"/>
          </p:cNvSpPr>
          <p:nvPr/>
        </p:nvSpPr>
        <p:spPr bwMode="auto">
          <a:xfrm>
            <a:off x="1295400" y="609600"/>
            <a:ext cx="1600200" cy="533400"/>
          </a:xfrm>
          <a:prstGeom prst="rect">
            <a:avLst/>
          </a:prstGeom>
          <a:solidFill>
            <a:schemeClr val="bg1"/>
          </a:solidFill>
          <a:ln w="12700" cap="sq">
            <a:solidFill>
              <a:schemeClr val="tx1"/>
            </a:solidFill>
            <a:miter lim="800000"/>
            <a:headEnd/>
            <a:tailEnd/>
          </a:ln>
        </p:spPr>
        <p:txBody>
          <a:bodyPr wrap="none" anchor="ctr"/>
          <a:lstStyle/>
          <a:p>
            <a:pPr algn="ctr" eaLnBrk="1" hangingPunct="1"/>
            <a:r>
              <a:rPr lang="en-US" altLang="en-US" sz="2800" b="1">
                <a:solidFill>
                  <a:srgbClr val="FF0000"/>
                </a:solidFill>
                <a:latin typeface="Times New Roman" pitchFamily="18" charset="0"/>
              </a:rPr>
              <a:t>Lấy vào</a:t>
            </a:r>
          </a:p>
        </p:txBody>
      </p:sp>
      <p:sp>
        <p:nvSpPr>
          <p:cNvPr id="38938" name="Rectangle 26"/>
          <p:cNvSpPr>
            <a:spLocks noChangeArrowheads="1"/>
          </p:cNvSpPr>
          <p:nvPr/>
        </p:nvSpPr>
        <p:spPr bwMode="auto">
          <a:xfrm>
            <a:off x="1219200" y="2590800"/>
            <a:ext cx="1752600" cy="533400"/>
          </a:xfrm>
          <a:prstGeom prst="rect">
            <a:avLst/>
          </a:prstGeom>
          <a:solidFill>
            <a:schemeClr val="bg1"/>
          </a:solidFill>
          <a:ln w="12700" cap="sq">
            <a:solidFill>
              <a:schemeClr val="tx1"/>
            </a:solidFill>
            <a:miter lim="800000"/>
            <a:headEnd/>
            <a:tailEnd/>
          </a:ln>
        </p:spPr>
        <p:txBody>
          <a:bodyPr wrap="none" anchor="ctr"/>
          <a:lstStyle/>
          <a:p>
            <a:pPr algn="ctr" eaLnBrk="1" hangingPunct="1"/>
            <a:r>
              <a:rPr lang="en-US" altLang="en-US" sz="2800" b="1">
                <a:latin typeface="Times New Roman" pitchFamily="18" charset="0"/>
              </a:rPr>
              <a:t>Thức ăn</a:t>
            </a:r>
          </a:p>
        </p:txBody>
      </p:sp>
      <p:sp>
        <p:nvSpPr>
          <p:cNvPr id="38939" name="Rectangle 27"/>
          <p:cNvSpPr>
            <a:spLocks noChangeArrowheads="1"/>
          </p:cNvSpPr>
          <p:nvPr/>
        </p:nvSpPr>
        <p:spPr bwMode="auto">
          <a:xfrm>
            <a:off x="1295400" y="4419600"/>
            <a:ext cx="2209800" cy="533400"/>
          </a:xfrm>
          <a:prstGeom prst="rect">
            <a:avLst/>
          </a:prstGeom>
          <a:solidFill>
            <a:schemeClr val="bg1"/>
          </a:solidFill>
          <a:ln w="12700" cap="sq">
            <a:solidFill>
              <a:schemeClr val="tx1"/>
            </a:solidFill>
            <a:miter lim="800000"/>
            <a:headEnd/>
            <a:tailEnd/>
          </a:ln>
        </p:spPr>
        <p:txBody>
          <a:bodyPr wrap="none" anchor="ctr"/>
          <a:lstStyle/>
          <a:p>
            <a:pPr algn="ctr" eaLnBrk="1" hangingPunct="1"/>
            <a:r>
              <a:rPr lang="en-US" altLang="en-US" sz="2800" b="1">
                <a:latin typeface="Times New Roman" pitchFamily="18" charset="0"/>
              </a:rPr>
              <a:t>Nước uống</a:t>
            </a:r>
          </a:p>
        </p:txBody>
      </p:sp>
      <p:sp>
        <p:nvSpPr>
          <p:cNvPr id="4104" name="Rectangle 28"/>
          <p:cNvSpPr>
            <a:spLocks noChangeArrowheads="1"/>
          </p:cNvSpPr>
          <p:nvPr/>
        </p:nvSpPr>
        <p:spPr bwMode="auto">
          <a:xfrm>
            <a:off x="4343400" y="1828800"/>
            <a:ext cx="1143000" cy="1600200"/>
          </a:xfrm>
          <a:prstGeom prst="rect">
            <a:avLst/>
          </a:prstGeom>
          <a:solidFill>
            <a:schemeClr val="bg1"/>
          </a:solidFill>
          <a:ln w="12700" cap="sq">
            <a:solidFill>
              <a:schemeClr val="tx1"/>
            </a:solidFill>
            <a:miter lim="800000"/>
            <a:headEnd/>
            <a:tailEnd/>
          </a:ln>
        </p:spPr>
        <p:txBody>
          <a:bodyPr wrap="none" anchor="ctr"/>
          <a:lstStyle/>
          <a:p>
            <a:pPr algn="ctr" eaLnBrk="1" hangingPunct="1"/>
            <a:r>
              <a:rPr lang="en-US" altLang="en-US" sz="2800" b="1">
                <a:solidFill>
                  <a:srgbClr val="FF0000"/>
                </a:solidFill>
                <a:latin typeface=".VnTime" pitchFamily="34" charset="0"/>
              </a:rPr>
              <a:t>C¬</a:t>
            </a:r>
          </a:p>
          <a:p>
            <a:pPr algn="ctr" eaLnBrk="1" hangingPunct="1"/>
            <a:r>
              <a:rPr lang="en-US" altLang="en-US" sz="2800" b="1">
                <a:solidFill>
                  <a:srgbClr val="FF0000"/>
                </a:solidFill>
                <a:latin typeface=".VnTime" pitchFamily="34" charset="0"/>
              </a:rPr>
              <a:t>ThÓ</a:t>
            </a:r>
          </a:p>
          <a:p>
            <a:pPr algn="ctr" eaLnBrk="1" hangingPunct="1"/>
            <a:r>
              <a:rPr lang="en-US" altLang="en-US" sz="2800" b="1">
                <a:solidFill>
                  <a:srgbClr val="FF0000"/>
                </a:solidFill>
                <a:latin typeface=".VnTime" pitchFamily="34" charset="0"/>
              </a:rPr>
              <a:t>Ng­êi</a:t>
            </a:r>
          </a:p>
          <a:p>
            <a:pPr algn="ctr" eaLnBrk="1" hangingPunct="1"/>
            <a:endParaRPr lang="en-US" altLang="en-US" sz="2800" b="1">
              <a:solidFill>
                <a:srgbClr val="FF0000"/>
              </a:solidFill>
              <a:latin typeface=".VnTime" pitchFamily="34" charset="0"/>
            </a:endParaRPr>
          </a:p>
        </p:txBody>
      </p:sp>
      <p:sp>
        <p:nvSpPr>
          <p:cNvPr id="38941" name="Rectangle 29"/>
          <p:cNvSpPr>
            <a:spLocks noChangeArrowheads="1"/>
          </p:cNvSpPr>
          <p:nvPr/>
        </p:nvSpPr>
        <p:spPr bwMode="auto">
          <a:xfrm>
            <a:off x="6019800" y="4495800"/>
            <a:ext cx="2057400" cy="533400"/>
          </a:xfrm>
          <a:prstGeom prst="rect">
            <a:avLst/>
          </a:prstGeom>
          <a:solidFill>
            <a:schemeClr val="bg1"/>
          </a:solidFill>
          <a:ln w="12700" cap="sq">
            <a:solidFill>
              <a:schemeClr val="tx1"/>
            </a:solidFill>
            <a:miter lim="800000"/>
            <a:headEnd/>
            <a:tailEnd/>
          </a:ln>
        </p:spPr>
        <p:txBody>
          <a:bodyPr wrap="none" anchor="ctr"/>
          <a:lstStyle/>
          <a:p>
            <a:pPr algn="ctr" eaLnBrk="1" hangingPunct="1"/>
            <a:r>
              <a:rPr lang="en-US" altLang="en-US" sz="2800" b="1">
                <a:latin typeface="Times New Roman" pitchFamily="18" charset="0"/>
              </a:rPr>
              <a:t>Nước tiểu</a:t>
            </a:r>
          </a:p>
        </p:txBody>
      </p:sp>
      <p:sp>
        <p:nvSpPr>
          <p:cNvPr id="38942" name="Rectangle 30"/>
          <p:cNvSpPr>
            <a:spLocks noChangeArrowheads="1"/>
          </p:cNvSpPr>
          <p:nvPr/>
        </p:nvSpPr>
        <p:spPr bwMode="auto">
          <a:xfrm>
            <a:off x="6629400" y="2743200"/>
            <a:ext cx="1447800" cy="533400"/>
          </a:xfrm>
          <a:prstGeom prst="rect">
            <a:avLst/>
          </a:prstGeom>
          <a:solidFill>
            <a:schemeClr val="bg1"/>
          </a:solidFill>
          <a:ln w="12700" cap="sq">
            <a:solidFill>
              <a:schemeClr val="tx1"/>
            </a:solidFill>
            <a:miter lim="800000"/>
            <a:headEnd/>
            <a:tailEnd/>
          </a:ln>
        </p:spPr>
        <p:txBody>
          <a:bodyPr wrap="none" anchor="ctr"/>
          <a:lstStyle/>
          <a:p>
            <a:pPr algn="ctr" eaLnBrk="1" hangingPunct="1"/>
            <a:r>
              <a:rPr lang="en-US" altLang="en-US" sz="2800" b="1">
                <a:latin typeface="Times New Roman" pitchFamily="18" charset="0"/>
              </a:rPr>
              <a:t>Phân</a:t>
            </a:r>
          </a:p>
        </p:txBody>
      </p:sp>
      <p:sp>
        <p:nvSpPr>
          <p:cNvPr id="38943" name="Rectangle 31"/>
          <p:cNvSpPr>
            <a:spLocks noChangeArrowheads="1"/>
          </p:cNvSpPr>
          <p:nvPr/>
        </p:nvSpPr>
        <p:spPr bwMode="auto">
          <a:xfrm>
            <a:off x="6629400" y="1752600"/>
            <a:ext cx="2057400" cy="533400"/>
          </a:xfrm>
          <a:prstGeom prst="rect">
            <a:avLst/>
          </a:prstGeom>
          <a:solidFill>
            <a:schemeClr val="bg1"/>
          </a:solidFill>
          <a:ln w="12700" cap="sq">
            <a:solidFill>
              <a:schemeClr val="tx1"/>
            </a:solidFill>
            <a:miter lim="800000"/>
            <a:headEnd/>
            <a:tailEnd/>
          </a:ln>
        </p:spPr>
        <p:txBody>
          <a:bodyPr wrap="none" anchor="ctr"/>
          <a:lstStyle/>
          <a:p>
            <a:pPr algn="ctr" eaLnBrk="1" hangingPunct="1"/>
            <a:r>
              <a:rPr lang="en-US" altLang="en-US" sz="2800" b="1">
                <a:latin typeface=".VnTime" pitchFamily="34" charset="0"/>
              </a:rPr>
              <a:t>KhÝ c¸cbonÝc</a:t>
            </a:r>
          </a:p>
        </p:txBody>
      </p:sp>
      <p:sp>
        <p:nvSpPr>
          <p:cNvPr id="4108" name="Rectangle 32"/>
          <p:cNvSpPr>
            <a:spLocks noChangeArrowheads="1"/>
          </p:cNvSpPr>
          <p:nvPr/>
        </p:nvSpPr>
        <p:spPr bwMode="auto">
          <a:xfrm>
            <a:off x="6629400" y="609600"/>
            <a:ext cx="1524000" cy="533400"/>
          </a:xfrm>
          <a:prstGeom prst="rect">
            <a:avLst/>
          </a:prstGeom>
          <a:solidFill>
            <a:schemeClr val="bg1"/>
          </a:solidFill>
          <a:ln w="12700" cap="sq">
            <a:solidFill>
              <a:schemeClr val="tx1"/>
            </a:solidFill>
            <a:miter lim="800000"/>
            <a:headEnd/>
            <a:tailEnd/>
          </a:ln>
        </p:spPr>
        <p:txBody>
          <a:bodyPr wrap="none" anchor="ctr"/>
          <a:lstStyle/>
          <a:p>
            <a:pPr algn="ctr" eaLnBrk="1" hangingPunct="1"/>
            <a:r>
              <a:rPr lang="en-US" altLang="en-US" sz="2800" b="1">
                <a:solidFill>
                  <a:srgbClr val="FF0000"/>
                </a:solidFill>
                <a:latin typeface=".VnTime" pitchFamily="34" charset="0"/>
              </a:rPr>
              <a:t>Th¶i ra</a:t>
            </a:r>
          </a:p>
        </p:txBody>
      </p:sp>
      <p:sp>
        <p:nvSpPr>
          <p:cNvPr id="4109" name="Line 33"/>
          <p:cNvSpPr>
            <a:spLocks noChangeShapeType="1"/>
          </p:cNvSpPr>
          <p:nvPr/>
        </p:nvSpPr>
        <p:spPr bwMode="auto">
          <a:xfrm>
            <a:off x="2895600" y="1828800"/>
            <a:ext cx="1447800" cy="304800"/>
          </a:xfrm>
          <a:prstGeom prst="line">
            <a:avLst/>
          </a:prstGeom>
          <a:noFill/>
          <a:ln w="12700" cap="sq">
            <a:solidFill>
              <a:schemeClr val="tx1"/>
            </a:solidFill>
            <a:round/>
            <a:headEnd/>
            <a:tailEnd type="triangle" w="med" len="med"/>
          </a:ln>
        </p:spPr>
        <p:txBody>
          <a:bodyPr/>
          <a:lstStyle/>
          <a:p>
            <a:endParaRPr lang="en-US"/>
          </a:p>
        </p:txBody>
      </p:sp>
      <p:sp>
        <p:nvSpPr>
          <p:cNvPr id="4110" name="Line 34"/>
          <p:cNvSpPr>
            <a:spLocks noChangeShapeType="1"/>
          </p:cNvSpPr>
          <p:nvPr/>
        </p:nvSpPr>
        <p:spPr bwMode="auto">
          <a:xfrm flipV="1">
            <a:off x="2971800" y="2438400"/>
            <a:ext cx="1371600" cy="381000"/>
          </a:xfrm>
          <a:prstGeom prst="line">
            <a:avLst/>
          </a:prstGeom>
          <a:noFill/>
          <a:ln w="12700" cap="sq">
            <a:solidFill>
              <a:schemeClr val="tx1"/>
            </a:solidFill>
            <a:round/>
            <a:headEnd/>
            <a:tailEnd type="triangle" w="med" len="med"/>
          </a:ln>
        </p:spPr>
        <p:txBody>
          <a:bodyPr/>
          <a:lstStyle/>
          <a:p>
            <a:endParaRPr lang="en-US"/>
          </a:p>
        </p:txBody>
      </p:sp>
      <p:sp>
        <p:nvSpPr>
          <p:cNvPr id="4111" name="Line 35"/>
          <p:cNvSpPr>
            <a:spLocks noChangeShapeType="1"/>
          </p:cNvSpPr>
          <p:nvPr/>
        </p:nvSpPr>
        <p:spPr bwMode="auto">
          <a:xfrm flipV="1">
            <a:off x="3505200" y="2819400"/>
            <a:ext cx="838200" cy="1600200"/>
          </a:xfrm>
          <a:prstGeom prst="line">
            <a:avLst/>
          </a:prstGeom>
          <a:noFill/>
          <a:ln w="12700" cap="sq">
            <a:solidFill>
              <a:schemeClr val="tx1"/>
            </a:solidFill>
            <a:round/>
            <a:headEnd/>
            <a:tailEnd type="triangle" w="med" len="med"/>
          </a:ln>
        </p:spPr>
        <p:txBody>
          <a:bodyPr/>
          <a:lstStyle/>
          <a:p>
            <a:endParaRPr lang="en-US"/>
          </a:p>
        </p:txBody>
      </p:sp>
      <p:sp>
        <p:nvSpPr>
          <p:cNvPr id="4112" name="Line 36"/>
          <p:cNvSpPr>
            <a:spLocks noChangeShapeType="1"/>
          </p:cNvSpPr>
          <p:nvPr/>
        </p:nvSpPr>
        <p:spPr bwMode="auto">
          <a:xfrm flipV="1">
            <a:off x="5486400" y="1981200"/>
            <a:ext cx="1143000" cy="228600"/>
          </a:xfrm>
          <a:prstGeom prst="line">
            <a:avLst/>
          </a:prstGeom>
          <a:noFill/>
          <a:ln w="12700" cap="sq">
            <a:solidFill>
              <a:schemeClr val="tx1"/>
            </a:solidFill>
            <a:round/>
            <a:headEnd/>
            <a:tailEnd type="triangle" w="med" len="med"/>
          </a:ln>
        </p:spPr>
        <p:txBody>
          <a:bodyPr/>
          <a:lstStyle/>
          <a:p>
            <a:endParaRPr lang="en-US"/>
          </a:p>
        </p:txBody>
      </p:sp>
      <p:sp>
        <p:nvSpPr>
          <p:cNvPr id="4113" name="Line 37"/>
          <p:cNvSpPr>
            <a:spLocks noChangeShapeType="1"/>
          </p:cNvSpPr>
          <p:nvPr/>
        </p:nvSpPr>
        <p:spPr bwMode="auto">
          <a:xfrm>
            <a:off x="5486400" y="2514600"/>
            <a:ext cx="1143000" cy="457200"/>
          </a:xfrm>
          <a:prstGeom prst="line">
            <a:avLst/>
          </a:prstGeom>
          <a:noFill/>
          <a:ln w="12700" cap="sq">
            <a:solidFill>
              <a:schemeClr val="tx1"/>
            </a:solidFill>
            <a:round/>
            <a:headEnd/>
            <a:tailEnd type="triangle" w="med" len="med"/>
          </a:ln>
        </p:spPr>
        <p:txBody>
          <a:bodyPr/>
          <a:lstStyle/>
          <a:p>
            <a:endParaRPr lang="en-US"/>
          </a:p>
        </p:txBody>
      </p:sp>
      <p:sp>
        <p:nvSpPr>
          <p:cNvPr id="4114" name="Line 38"/>
          <p:cNvSpPr>
            <a:spLocks noChangeShapeType="1"/>
          </p:cNvSpPr>
          <p:nvPr/>
        </p:nvSpPr>
        <p:spPr bwMode="auto">
          <a:xfrm>
            <a:off x="5486400" y="2895600"/>
            <a:ext cx="685800" cy="1524000"/>
          </a:xfrm>
          <a:prstGeom prst="line">
            <a:avLst/>
          </a:prstGeom>
          <a:noFill/>
          <a:ln w="12700" cap="sq">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936"/>
                                        </p:tgtEl>
                                        <p:attrNameLst>
                                          <p:attrName>style.visibility</p:attrName>
                                        </p:attrNameLst>
                                      </p:cBhvr>
                                      <p:to>
                                        <p:strVal val="visible"/>
                                      </p:to>
                                    </p:set>
                                    <p:anim calcmode="lin" valueType="num">
                                      <p:cBhvr additive="base">
                                        <p:cTn id="7" dur="500" fill="hold"/>
                                        <p:tgtEl>
                                          <p:spTgt spid="38936"/>
                                        </p:tgtEl>
                                        <p:attrNameLst>
                                          <p:attrName>ppt_x</p:attrName>
                                        </p:attrNameLst>
                                      </p:cBhvr>
                                      <p:tavLst>
                                        <p:tav tm="0">
                                          <p:val>
                                            <p:strVal val="0-#ppt_w/2"/>
                                          </p:val>
                                        </p:tav>
                                        <p:tav tm="100000">
                                          <p:val>
                                            <p:strVal val="#ppt_x"/>
                                          </p:val>
                                        </p:tav>
                                      </p:tavLst>
                                    </p:anim>
                                    <p:anim calcmode="lin" valueType="num">
                                      <p:cBhvr additive="base">
                                        <p:cTn id="8" dur="500" fill="hold"/>
                                        <p:tgtEl>
                                          <p:spTgt spid="3893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8943"/>
                                        </p:tgtEl>
                                        <p:attrNameLst>
                                          <p:attrName>style.visibility</p:attrName>
                                        </p:attrNameLst>
                                      </p:cBhvr>
                                      <p:to>
                                        <p:strVal val="visible"/>
                                      </p:to>
                                    </p:set>
                                    <p:anim calcmode="lin" valueType="num">
                                      <p:cBhvr additive="base">
                                        <p:cTn id="13" dur="500" fill="hold"/>
                                        <p:tgtEl>
                                          <p:spTgt spid="38943"/>
                                        </p:tgtEl>
                                        <p:attrNameLst>
                                          <p:attrName>ppt_x</p:attrName>
                                        </p:attrNameLst>
                                      </p:cBhvr>
                                      <p:tavLst>
                                        <p:tav tm="0">
                                          <p:val>
                                            <p:strVal val="1+#ppt_w/2"/>
                                          </p:val>
                                        </p:tav>
                                        <p:tav tm="100000">
                                          <p:val>
                                            <p:strVal val="#ppt_x"/>
                                          </p:val>
                                        </p:tav>
                                      </p:tavLst>
                                    </p:anim>
                                    <p:anim calcmode="lin" valueType="num">
                                      <p:cBhvr additive="base">
                                        <p:cTn id="14" dur="500" fill="hold"/>
                                        <p:tgtEl>
                                          <p:spTgt spid="38943"/>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938"/>
                                        </p:tgtEl>
                                        <p:attrNameLst>
                                          <p:attrName>style.visibility</p:attrName>
                                        </p:attrNameLst>
                                      </p:cBhvr>
                                      <p:to>
                                        <p:strVal val="visible"/>
                                      </p:to>
                                    </p:set>
                                    <p:anim calcmode="lin" valueType="num">
                                      <p:cBhvr additive="base">
                                        <p:cTn id="19" dur="500" fill="hold"/>
                                        <p:tgtEl>
                                          <p:spTgt spid="38938"/>
                                        </p:tgtEl>
                                        <p:attrNameLst>
                                          <p:attrName>ppt_x</p:attrName>
                                        </p:attrNameLst>
                                      </p:cBhvr>
                                      <p:tavLst>
                                        <p:tav tm="0">
                                          <p:val>
                                            <p:strVal val="0-#ppt_w/2"/>
                                          </p:val>
                                        </p:tav>
                                        <p:tav tm="100000">
                                          <p:val>
                                            <p:strVal val="#ppt_x"/>
                                          </p:val>
                                        </p:tav>
                                      </p:tavLst>
                                    </p:anim>
                                    <p:anim calcmode="lin" valueType="num">
                                      <p:cBhvr additive="base">
                                        <p:cTn id="20" dur="500" fill="hold"/>
                                        <p:tgtEl>
                                          <p:spTgt spid="3893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8942"/>
                                        </p:tgtEl>
                                        <p:attrNameLst>
                                          <p:attrName>style.visibility</p:attrName>
                                        </p:attrNameLst>
                                      </p:cBhvr>
                                      <p:to>
                                        <p:strVal val="visible"/>
                                      </p:to>
                                    </p:set>
                                    <p:anim calcmode="lin" valueType="num">
                                      <p:cBhvr additive="base">
                                        <p:cTn id="25" dur="500" fill="hold"/>
                                        <p:tgtEl>
                                          <p:spTgt spid="38942"/>
                                        </p:tgtEl>
                                        <p:attrNameLst>
                                          <p:attrName>ppt_x</p:attrName>
                                        </p:attrNameLst>
                                      </p:cBhvr>
                                      <p:tavLst>
                                        <p:tav tm="0">
                                          <p:val>
                                            <p:strVal val="1+#ppt_w/2"/>
                                          </p:val>
                                        </p:tav>
                                        <p:tav tm="100000">
                                          <p:val>
                                            <p:strVal val="#ppt_x"/>
                                          </p:val>
                                        </p:tav>
                                      </p:tavLst>
                                    </p:anim>
                                    <p:anim calcmode="lin" valueType="num">
                                      <p:cBhvr additive="base">
                                        <p:cTn id="26" dur="500" fill="hold"/>
                                        <p:tgtEl>
                                          <p:spTgt spid="38942"/>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8939"/>
                                        </p:tgtEl>
                                        <p:attrNameLst>
                                          <p:attrName>style.visibility</p:attrName>
                                        </p:attrNameLst>
                                      </p:cBhvr>
                                      <p:to>
                                        <p:strVal val="visible"/>
                                      </p:to>
                                    </p:set>
                                    <p:anim calcmode="lin" valueType="num">
                                      <p:cBhvr additive="base">
                                        <p:cTn id="31" dur="500" fill="hold"/>
                                        <p:tgtEl>
                                          <p:spTgt spid="38939"/>
                                        </p:tgtEl>
                                        <p:attrNameLst>
                                          <p:attrName>ppt_x</p:attrName>
                                        </p:attrNameLst>
                                      </p:cBhvr>
                                      <p:tavLst>
                                        <p:tav tm="0">
                                          <p:val>
                                            <p:strVal val="0-#ppt_w/2"/>
                                          </p:val>
                                        </p:tav>
                                        <p:tav tm="100000">
                                          <p:val>
                                            <p:strVal val="#ppt_x"/>
                                          </p:val>
                                        </p:tav>
                                      </p:tavLst>
                                    </p:anim>
                                    <p:anim calcmode="lin" valueType="num">
                                      <p:cBhvr additive="base">
                                        <p:cTn id="32" dur="500" fill="hold"/>
                                        <p:tgtEl>
                                          <p:spTgt spid="38939"/>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8941"/>
                                        </p:tgtEl>
                                        <p:attrNameLst>
                                          <p:attrName>style.visibility</p:attrName>
                                        </p:attrNameLst>
                                      </p:cBhvr>
                                      <p:to>
                                        <p:strVal val="visible"/>
                                      </p:to>
                                    </p:set>
                                    <p:anim calcmode="lin" valueType="num">
                                      <p:cBhvr additive="base">
                                        <p:cTn id="37" dur="500" fill="hold"/>
                                        <p:tgtEl>
                                          <p:spTgt spid="38941"/>
                                        </p:tgtEl>
                                        <p:attrNameLst>
                                          <p:attrName>ppt_x</p:attrName>
                                        </p:attrNameLst>
                                      </p:cBhvr>
                                      <p:tavLst>
                                        <p:tav tm="0">
                                          <p:val>
                                            <p:strVal val="1+#ppt_w/2"/>
                                          </p:val>
                                        </p:tav>
                                        <p:tav tm="100000">
                                          <p:val>
                                            <p:strVal val="#ppt_x"/>
                                          </p:val>
                                        </p:tav>
                                      </p:tavLst>
                                    </p:anim>
                                    <p:anim calcmode="lin" valueType="num">
                                      <p:cBhvr additive="base">
                                        <p:cTn id="38" dur="500" fill="hold"/>
                                        <p:tgtEl>
                                          <p:spTgt spid="389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36" grpId="0" animBg="1" autoUpdateAnimBg="0"/>
      <p:bldP spid="38938" grpId="0" animBg="1" autoUpdateAnimBg="0"/>
      <p:bldP spid="38939" grpId="0" animBg="1" autoUpdateAnimBg="0"/>
      <p:bldP spid="38941" grpId="0" animBg="1" autoUpdateAnimBg="0"/>
      <p:bldP spid="38942" grpId="0" animBg="1" autoUpdateAnimBg="0"/>
      <p:bldP spid="38943"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5"/>
          <p:cNvSpPr txBox="1">
            <a:spLocks noChangeArrowheads="1"/>
          </p:cNvSpPr>
          <p:nvPr/>
        </p:nvSpPr>
        <p:spPr bwMode="auto">
          <a:xfrm>
            <a:off x="3429000" y="533400"/>
            <a:ext cx="2286000" cy="519113"/>
          </a:xfrm>
          <a:prstGeom prst="rect">
            <a:avLst/>
          </a:prstGeom>
          <a:noFill/>
          <a:ln w="9525">
            <a:noFill/>
            <a:miter lim="800000"/>
            <a:headEnd/>
            <a:tailEnd/>
          </a:ln>
        </p:spPr>
        <p:txBody>
          <a:bodyPr>
            <a:spAutoFit/>
          </a:bodyPr>
          <a:lstStyle/>
          <a:p>
            <a:pPr algn="ctr" eaLnBrk="1" hangingPunct="1">
              <a:spcBef>
                <a:spcPct val="50000"/>
              </a:spcBef>
            </a:pPr>
            <a:r>
              <a:rPr lang="en-US" altLang="en-US" sz="2800" b="1" u="sng">
                <a:solidFill>
                  <a:srgbClr val="0000CC"/>
                </a:solidFill>
                <a:latin typeface="Times New Roman" pitchFamily="18" charset="0"/>
                <a:cs typeface="Times New Roman" pitchFamily="18" charset="0"/>
              </a:rPr>
              <a:t>Khoa học</a:t>
            </a:r>
          </a:p>
        </p:txBody>
      </p:sp>
      <p:sp>
        <p:nvSpPr>
          <p:cNvPr id="28678" name="Text Box 6"/>
          <p:cNvSpPr txBox="1">
            <a:spLocks noChangeArrowheads="1"/>
          </p:cNvSpPr>
          <p:nvPr/>
        </p:nvSpPr>
        <p:spPr bwMode="auto">
          <a:xfrm>
            <a:off x="914400" y="1143000"/>
            <a:ext cx="7239000" cy="523875"/>
          </a:xfrm>
          <a:prstGeom prst="rect">
            <a:avLst/>
          </a:prstGeom>
          <a:noFill/>
          <a:ln w="9525">
            <a:noFill/>
            <a:miter lim="800000"/>
            <a:headEnd/>
            <a:tailEnd/>
          </a:ln>
        </p:spPr>
        <p:txBody>
          <a:bodyPr>
            <a:spAutoFit/>
          </a:bodyPr>
          <a:lstStyle/>
          <a:p>
            <a:pPr algn="ctr" eaLnBrk="1" hangingPunct="1">
              <a:spcBef>
                <a:spcPct val="50000"/>
              </a:spcBef>
            </a:pPr>
            <a:r>
              <a:rPr lang="en-US" altLang="en-US" sz="2800" b="1">
                <a:solidFill>
                  <a:srgbClr val="FF0000"/>
                </a:solidFill>
                <a:latin typeface="Times New Roman" pitchFamily="18" charset="0"/>
                <a:cs typeface="Times New Roman" pitchFamily="18" charset="0"/>
              </a:rPr>
              <a:t>TRAO ĐỔI CHẤT Ở NGƯỜI (Tiếp theo)</a:t>
            </a:r>
          </a:p>
        </p:txBody>
      </p:sp>
      <p:sp>
        <p:nvSpPr>
          <p:cNvPr id="28682" name="Text Box 10"/>
          <p:cNvSpPr txBox="1">
            <a:spLocks noChangeArrowheads="1"/>
          </p:cNvSpPr>
          <p:nvPr/>
        </p:nvSpPr>
        <p:spPr bwMode="auto">
          <a:xfrm>
            <a:off x="0" y="1828800"/>
            <a:ext cx="8991600" cy="1077913"/>
          </a:xfrm>
          <a:prstGeom prst="rect">
            <a:avLst/>
          </a:prstGeom>
          <a:noFill/>
          <a:ln w="9525">
            <a:noFill/>
            <a:miter lim="800000"/>
            <a:headEnd/>
            <a:tailEnd/>
          </a:ln>
        </p:spPr>
        <p:txBody>
          <a:bodyPr>
            <a:spAutoFit/>
          </a:bodyPr>
          <a:lstStyle/>
          <a:p>
            <a:pPr eaLnBrk="1" hangingPunct="1">
              <a:spcBef>
                <a:spcPct val="50000"/>
              </a:spcBef>
            </a:pPr>
            <a:r>
              <a:rPr lang="en-US" altLang="en-US" sz="3200" b="1"/>
              <a:t>1. </a:t>
            </a:r>
            <a:r>
              <a:rPr lang="en-US" altLang="en-US" sz="3200" b="1">
                <a:latin typeface="Times New Roman" pitchFamily="18" charset="0"/>
                <a:cs typeface="Times New Roman" pitchFamily="18" charset="0"/>
              </a:rPr>
              <a:t>Chức năng của các cơ quan tham gia quá trình trao đổi chất ở người:</a:t>
            </a:r>
            <a:endParaRPr lang="en-US" altLang="en-US" sz="3200">
              <a:latin typeface="Times New Roman" pitchFamily="18" charset="0"/>
              <a:cs typeface="Times New Roman" pitchFamily="18" charset="0"/>
            </a:endParaRPr>
          </a:p>
        </p:txBody>
      </p:sp>
      <p:grpSp>
        <p:nvGrpSpPr>
          <p:cNvPr id="5125" name="Group 12"/>
          <p:cNvGrpSpPr>
            <a:grpSpLocks/>
          </p:cNvGrpSpPr>
          <p:nvPr/>
        </p:nvGrpSpPr>
        <p:grpSpPr bwMode="auto">
          <a:xfrm>
            <a:off x="0" y="3581400"/>
            <a:ext cx="9144000" cy="3276600"/>
            <a:chOff x="0" y="1392"/>
            <a:chExt cx="5760" cy="2928"/>
          </a:xfrm>
        </p:grpSpPr>
        <p:pic>
          <p:nvPicPr>
            <p:cNvPr id="5126" name="Picture 4" descr="8184-003-02-1027"/>
            <p:cNvPicPr>
              <a:picLocks noChangeAspect="1" noChangeArrowheads="1" noCrop="1"/>
            </p:cNvPicPr>
            <p:nvPr/>
          </p:nvPicPr>
          <p:blipFill>
            <a:blip r:embed="rId2"/>
            <a:srcRect/>
            <a:stretch>
              <a:fillRect/>
            </a:stretch>
          </p:blipFill>
          <p:spPr bwMode="auto">
            <a:xfrm>
              <a:off x="1152" y="1392"/>
              <a:ext cx="3360" cy="2928"/>
            </a:xfrm>
            <a:prstGeom prst="rect">
              <a:avLst/>
            </a:prstGeom>
            <a:noFill/>
            <a:ln w="9525">
              <a:noFill/>
              <a:miter lim="800000"/>
              <a:headEnd/>
              <a:tailEnd/>
            </a:ln>
          </p:spPr>
        </p:pic>
        <p:pic>
          <p:nvPicPr>
            <p:cNvPr id="5127" name="Picture 7" descr="k00-9"/>
            <p:cNvPicPr>
              <a:picLocks noChangeAspect="1" noChangeArrowheads="1"/>
            </p:cNvPicPr>
            <p:nvPr/>
          </p:nvPicPr>
          <p:blipFill>
            <a:blip r:embed="rId3"/>
            <a:srcRect/>
            <a:stretch>
              <a:fillRect/>
            </a:stretch>
          </p:blipFill>
          <p:spPr bwMode="auto">
            <a:xfrm>
              <a:off x="0" y="3840"/>
              <a:ext cx="1920" cy="480"/>
            </a:xfrm>
            <a:prstGeom prst="rect">
              <a:avLst/>
            </a:prstGeom>
            <a:noFill/>
            <a:ln w="9525">
              <a:noFill/>
              <a:miter lim="800000"/>
              <a:headEnd/>
              <a:tailEnd/>
            </a:ln>
          </p:spPr>
        </p:pic>
        <p:pic>
          <p:nvPicPr>
            <p:cNvPr id="5128" name="Picture 8" descr="k00-9"/>
            <p:cNvPicPr>
              <a:picLocks noChangeAspect="1" noChangeArrowheads="1"/>
            </p:cNvPicPr>
            <p:nvPr/>
          </p:nvPicPr>
          <p:blipFill>
            <a:blip r:embed="rId3"/>
            <a:srcRect/>
            <a:stretch>
              <a:fillRect/>
            </a:stretch>
          </p:blipFill>
          <p:spPr bwMode="auto">
            <a:xfrm>
              <a:off x="288" y="3936"/>
              <a:ext cx="1896" cy="256"/>
            </a:xfrm>
            <a:prstGeom prst="rect">
              <a:avLst/>
            </a:prstGeom>
            <a:noFill/>
            <a:ln w="9525">
              <a:noFill/>
              <a:miter lim="800000"/>
              <a:headEnd/>
              <a:tailEnd/>
            </a:ln>
          </p:spPr>
        </p:pic>
        <p:pic>
          <p:nvPicPr>
            <p:cNvPr id="5129" name="Picture 10" descr="k00-9"/>
            <p:cNvPicPr>
              <a:picLocks noChangeAspect="1" noChangeArrowheads="1"/>
            </p:cNvPicPr>
            <p:nvPr/>
          </p:nvPicPr>
          <p:blipFill>
            <a:blip r:embed="rId3"/>
            <a:srcRect/>
            <a:stretch>
              <a:fillRect/>
            </a:stretch>
          </p:blipFill>
          <p:spPr bwMode="auto">
            <a:xfrm>
              <a:off x="3072" y="3957"/>
              <a:ext cx="2688" cy="363"/>
            </a:xfrm>
            <a:prstGeom prst="rect">
              <a:avLst/>
            </a:prstGeom>
            <a:noFill/>
            <a:ln w="9525">
              <a:noFill/>
              <a:miter lim="800000"/>
              <a:headEnd/>
              <a:tailEnd/>
            </a:ln>
          </p:spPr>
        </p:pic>
        <p:pic>
          <p:nvPicPr>
            <p:cNvPr id="5130" name="Picture 11" descr="k00-9"/>
            <p:cNvPicPr>
              <a:picLocks noChangeAspect="1" noChangeArrowheads="1"/>
            </p:cNvPicPr>
            <p:nvPr/>
          </p:nvPicPr>
          <p:blipFill>
            <a:blip r:embed="rId3"/>
            <a:srcRect/>
            <a:stretch>
              <a:fillRect/>
            </a:stretch>
          </p:blipFill>
          <p:spPr bwMode="auto">
            <a:xfrm>
              <a:off x="1584" y="4019"/>
              <a:ext cx="2232" cy="301"/>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8678"/>
                                        </p:tgtEl>
                                        <p:attrNameLst>
                                          <p:attrName>style.visibility</p:attrName>
                                        </p:attrNameLst>
                                      </p:cBhvr>
                                      <p:to>
                                        <p:strVal val="visible"/>
                                      </p:to>
                                    </p:set>
                                    <p:animEffect transition="in" filter="box(in)">
                                      <p:cBhvr>
                                        <p:cTn id="7" dur="500"/>
                                        <p:tgtEl>
                                          <p:spTgt spid="286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8682"/>
                                        </p:tgtEl>
                                        <p:attrNameLst>
                                          <p:attrName>style.visibility</p:attrName>
                                        </p:attrNameLst>
                                      </p:cBhvr>
                                      <p:to>
                                        <p:strVal val="visible"/>
                                      </p:to>
                                    </p:set>
                                    <p:animEffect transition="in" filter="box(in)">
                                      <p:cBhvr>
                                        <p:cTn id="12" dur="500"/>
                                        <p:tgtEl>
                                          <p:spTgt spid="28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8" grpId="0"/>
      <p:bldP spid="2868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533400" y="457200"/>
            <a:ext cx="8458200" cy="366713"/>
          </a:xfrm>
          <a:prstGeom prst="rect">
            <a:avLst/>
          </a:prstGeom>
          <a:noFill/>
          <a:ln w="9525">
            <a:noFill/>
            <a:miter lim="800000"/>
            <a:headEnd/>
            <a:tailEnd/>
          </a:ln>
        </p:spPr>
        <p:txBody>
          <a:bodyPr>
            <a:spAutoFit/>
          </a:bodyPr>
          <a:lstStyle/>
          <a:p>
            <a:pPr eaLnBrk="1" hangingPunct="1">
              <a:spcBef>
                <a:spcPct val="50000"/>
              </a:spcBef>
            </a:pPr>
            <a:endParaRPr lang="en-US" altLang="en-US"/>
          </a:p>
        </p:txBody>
      </p:sp>
      <p:pic>
        <p:nvPicPr>
          <p:cNvPr id="6147" name="Picture 5" descr="9245F4AD"/>
          <p:cNvPicPr>
            <a:picLocks noChangeAspect="1" noChangeArrowheads="1"/>
          </p:cNvPicPr>
          <p:nvPr/>
        </p:nvPicPr>
        <p:blipFill>
          <a:blip r:embed="rId2"/>
          <a:srcRect/>
          <a:stretch>
            <a:fillRect/>
          </a:stretch>
        </p:blipFill>
        <p:spPr bwMode="auto">
          <a:xfrm>
            <a:off x="990600" y="609600"/>
            <a:ext cx="7696200" cy="6248400"/>
          </a:xfrm>
          <a:prstGeom prst="rect">
            <a:avLst/>
          </a:prstGeom>
          <a:noFill/>
          <a:ln w="9525">
            <a:noFill/>
            <a:miter lim="800000"/>
            <a:headEnd/>
            <a:tailEnd/>
          </a:ln>
        </p:spPr>
      </p:pic>
      <p:sp>
        <p:nvSpPr>
          <p:cNvPr id="6148" name="Text Box 6"/>
          <p:cNvSpPr txBox="1">
            <a:spLocks noChangeArrowheads="1"/>
          </p:cNvSpPr>
          <p:nvPr/>
        </p:nvSpPr>
        <p:spPr bwMode="auto">
          <a:xfrm>
            <a:off x="0" y="0"/>
            <a:ext cx="9144000" cy="519113"/>
          </a:xfrm>
          <a:prstGeom prst="rect">
            <a:avLst/>
          </a:prstGeom>
          <a:noFill/>
          <a:ln w="9525">
            <a:noFill/>
            <a:miter lim="800000"/>
            <a:headEnd/>
            <a:tailEnd/>
          </a:ln>
        </p:spPr>
        <p:txBody>
          <a:bodyPr>
            <a:spAutoFit/>
          </a:bodyPr>
          <a:lstStyle/>
          <a:p>
            <a:pPr eaLnBrk="1" hangingPunct="1">
              <a:spcBef>
                <a:spcPct val="50000"/>
              </a:spcBef>
            </a:pPr>
            <a:r>
              <a:rPr lang="en-US" altLang="en-US" sz="2800">
                <a:latin typeface="Times New Roman" pitchFamily="18" charset="0"/>
                <a:sym typeface="Wingdings" pitchFamily="2" charset="2"/>
              </a:rPr>
              <a:t>  </a:t>
            </a:r>
            <a:r>
              <a:rPr lang="en-US" altLang="en-US" sz="2800">
                <a:latin typeface="Times New Roman" pitchFamily="18" charset="0"/>
              </a:rPr>
              <a:t>Chỉ vào từng hình nói tên và chức năng của từng cơ quan.  </a:t>
            </a:r>
            <a:endParaRPr lang="en-US" altLang="en-US" sz="2800"/>
          </a:p>
        </p:txBody>
      </p:sp>
      <p:sp>
        <p:nvSpPr>
          <p:cNvPr id="30727" name="Rectangle 7"/>
          <p:cNvSpPr>
            <a:spLocks noChangeArrowheads="1"/>
          </p:cNvSpPr>
          <p:nvPr/>
        </p:nvSpPr>
        <p:spPr bwMode="auto">
          <a:xfrm>
            <a:off x="0" y="685800"/>
            <a:ext cx="1066800" cy="3810000"/>
          </a:xfrm>
          <a:prstGeom prst="rect">
            <a:avLst/>
          </a:prstGeom>
          <a:solidFill>
            <a:schemeClr val="bg1"/>
          </a:solidFill>
          <a:ln w="9525">
            <a:solidFill>
              <a:schemeClr val="tx1"/>
            </a:solidFill>
            <a:miter lim="800000"/>
            <a:headEnd/>
            <a:tailEnd/>
          </a:ln>
        </p:spPr>
        <p:txBody>
          <a:bodyPr wrap="none" anchor="ctr"/>
          <a:lstStyle/>
          <a:p>
            <a:pPr algn="ctr" eaLnBrk="1" hangingPunct="1"/>
            <a:r>
              <a:rPr lang="en-US" altLang="en-US" sz="2800"/>
              <a:t>Cặp</a:t>
            </a:r>
          </a:p>
          <a:p>
            <a:pPr algn="ctr" eaLnBrk="1" hangingPunct="1"/>
            <a:r>
              <a:rPr lang="en-US" altLang="en-US" sz="2800"/>
              <a:t> đôi</a:t>
            </a:r>
          </a:p>
          <a:p>
            <a:pPr algn="ctr" eaLnBrk="1" hangingPunct="1"/>
            <a:r>
              <a:rPr lang="en-US" altLang="en-US" sz="2800"/>
              <a:t>trao </a:t>
            </a:r>
          </a:p>
          <a:p>
            <a:pPr algn="ctr" eaLnBrk="1" hangingPunct="1"/>
            <a:r>
              <a:rPr lang="en-US" altLang="en-US" sz="2800"/>
              <a:t>đổi</a:t>
            </a:r>
          </a:p>
          <a:p>
            <a:pPr algn="ctr" eaLnBrk="1" hangingPunct="1"/>
            <a:r>
              <a:rPr lang="en-US" altLang="en-US" sz="2800"/>
              <a:t>4 </a:t>
            </a:r>
          </a:p>
          <a:p>
            <a:pPr algn="ctr" eaLnBrk="1" hangingPunct="1"/>
            <a:r>
              <a:rPr lang="en-US" altLang="en-US" sz="2800"/>
              <a:t>phút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0727"/>
                                        </p:tgtEl>
                                        <p:attrNameLst>
                                          <p:attrName>style.visibility</p:attrName>
                                        </p:attrNameLst>
                                      </p:cBhvr>
                                      <p:to>
                                        <p:strVal val="visible"/>
                                      </p:to>
                                    </p:set>
                                    <p:animEffect transition="in" filter="box(in)">
                                      <p:cBhvr>
                                        <p:cTn id="7" dur="500"/>
                                        <p:tgtEl>
                                          <p:spTgt spid="30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7" descr="9A052A0B"/>
          <p:cNvPicPr>
            <a:picLocks noChangeAspect="1" noChangeArrowheads="1"/>
          </p:cNvPicPr>
          <p:nvPr/>
        </p:nvPicPr>
        <p:blipFill>
          <a:blip r:embed="rId2"/>
          <a:srcRect/>
          <a:stretch>
            <a:fillRect/>
          </a:stretch>
        </p:blipFill>
        <p:spPr bwMode="auto">
          <a:xfrm>
            <a:off x="1143000" y="1600200"/>
            <a:ext cx="2246313" cy="4038600"/>
          </a:xfrm>
          <a:prstGeom prst="rect">
            <a:avLst/>
          </a:prstGeom>
          <a:noFill/>
          <a:ln w="9525">
            <a:noFill/>
            <a:miter lim="800000"/>
            <a:headEnd/>
            <a:tailEnd/>
          </a:ln>
        </p:spPr>
      </p:pic>
      <p:sp>
        <p:nvSpPr>
          <p:cNvPr id="32776" name="Text Box 8"/>
          <p:cNvSpPr txBox="1">
            <a:spLocks noChangeArrowheads="1"/>
          </p:cNvSpPr>
          <p:nvPr/>
        </p:nvSpPr>
        <p:spPr bwMode="auto">
          <a:xfrm>
            <a:off x="914400" y="5791200"/>
            <a:ext cx="2971800" cy="457200"/>
          </a:xfrm>
          <a:prstGeom prst="rect">
            <a:avLst/>
          </a:prstGeom>
          <a:noFill/>
          <a:ln w="9525">
            <a:no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Cơ quan tiêu hóa</a:t>
            </a:r>
          </a:p>
        </p:txBody>
      </p:sp>
      <p:sp>
        <p:nvSpPr>
          <p:cNvPr id="32777" name="Text Box 9"/>
          <p:cNvSpPr txBox="1">
            <a:spLocks noChangeArrowheads="1"/>
          </p:cNvSpPr>
          <p:nvPr/>
        </p:nvSpPr>
        <p:spPr bwMode="auto">
          <a:xfrm>
            <a:off x="3886200" y="1905000"/>
            <a:ext cx="5257800" cy="1570038"/>
          </a:xfrm>
          <a:prstGeom prst="rect">
            <a:avLst/>
          </a:prstGeom>
          <a:noFill/>
          <a:ln w="9525">
            <a:noFill/>
            <a:miter lim="800000"/>
            <a:headEnd/>
            <a:tailEnd/>
          </a:ln>
        </p:spPr>
        <p:txBody>
          <a:bodyPr>
            <a:spAutoFit/>
          </a:bodyPr>
          <a:lstStyle/>
          <a:p>
            <a:pPr eaLnBrk="1" hangingPunct="1">
              <a:spcBef>
                <a:spcPct val="50000"/>
              </a:spcBef>
            </a:pPr>
            <a:r>
              <a:rPr lang="en-US" altLang="en-US" sz="2400" b="1" u="sng">
                <a:solidFill>
                  <a:srgbClr val="FF0000"/>
                </a:solidFill>
                <a:latin typeface="Times New Roman" pitchFamily="18" charset="0"/>
                <a:cs typeface="Times New Roman" pitchFamily="18" charset="0"/>
              </a:rPr>
              <a:t>Chức năng:</a:t>
            </a:r>
            <a:r>
              <a:rPr lang="en-US" altLang="en-US" sz="2400" b="1">
                <a:latin typeface="Times New Roman" pitchFamily="18" charset="0"/>
                <a:cs typeface="Times New Roman" pitchFamily="18" charset="0"/>
              </a:rPr>
              <a:t> Biến đổi thức ăn, nước uống thành các chất dinh dưỡng, ngấm vào máu đi nuôi cơ thể. Thải ra phân</a:t>
            </a:r>
          </a:p>
        </p:txBody>
      </p:sp>
      <p:sp>
        <p:nvSpPr>
          <p:cNvPr id="32778" name="Text Box 10"/>
          <p:cNvSpPr txBox="1">
            <a:spLocks noChangeArrowheads="1"/>
          </p:cNvSpPr>
          <p:nvPr/>
        </p:nvSpPr>
        <p:spPr bwMode="auto">
          <a:xfrm>
            <a:off x="3886200" y="3657600"/>
            <a:ext cx="5257800" cy="1938338"/>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Dấu hiệu bên ngoài của quá trình trao đổi chất:</a:t>
            </a:r>
          </a:p>
          <a:p>
            <a:pPr eaLnBrk="1" hangingPunct="1">
              <a:spcBef>
                <a:spcPct val="50000"/>
              </a:spcBef>
            </a:pPr>
            <a:r>
              <a:rPr lang="en-US" altLang="en-US" sz="2400" b="1">
                <a:solidFill>
                  <a:srgbClr val="FF0000"/>
                </a:solidFill>
                <a:latin typeface="Times New Roman" pitchFamily="18" charset="0"/>
                <a:cs typeface="Times New Roman" pitchFamily="18" charset="0"/>
                <a:sym typeface="Wingdings" pitchFamily="2" charset="2"/>
              </a:rPr>
              <a:t></a:t>
            </a:r>
            <a:r>
              <a:rPr lang="en-US" altLang="en-US" sz="2400" b="1">
                <a:solidFill>
                  <a:srgbClr val="FF0000"/>
                </a:solidFill>
                <a:latin typeface="Times New Roman" pitchFamily="18" charset="0"/>
                <a:cs typeface="Times New Roman" pitchFamily="18" charset="0"/>
              </a:rPr>
              <a:t>Lấy vào:</a:t>
            </a:r>
            <a:r>
              <a:rPr lang="en-US" altLang="en-US" sz="2400" b="1">
                <a:latin typeface="Times New Roman" pitchFamily="18" charset="0"/>
                <a:cs typeface="Times New Roman" pitchFamily="18" charset="0"/>
              </a:rPr>
              <a:t> thức ăn, nước uống.</a:t>
            </a:r>
          </a:p>
          <a:p>
            <a:pPr eaLnBrk="1" hangingPunct="1">
              <a:spcBef>
                <a:spcPct val="50000"/>
              </a:spcBef>
            </a:pPr>
            <a:r>
              <a:rPr lang="en-US" altLang="en-US" sz="2400" b="1">
                <a:solidFill>
                  <a:srgbClr val="FF0000"/>
                </a:solidFill>
                <a:latin typeface="Times New Roman" pitchFamily="18" charset="0"/>
                <a:cs typeface="Times New Roman" pitchFamily="18" charset="0"/>
                <a:sym typeface="Wingdings" pitchFamily="2" charset="2"/>
              </a:rPr>
              <a:t></a:t>
            </a:r>
            <a:r>
              <a:rPr lang="en-US" altLang="en-US" sz="2400" b="1">
                <a:solidFill>
                  <a:srgbClr val="FF0000"/>
                </a:solidFill>
                <a:latin typeface="Times New Roman" pitchFamily="18" charset="0"/>
                <a:cs typeface="Times New Roman" pitchFamily="18" charset="0"/>
              </a:rPr>
              <a:t>Thải ra:</a:t>
            </a:r>
            <a:r>
              <a:rPr lang="en-US" altLang="en-US" sz="2400" b="1">
                <a:latin typeface="Times New Roman" pitchFamily="18" charset="0"/>
                <a:cs typeface="Times New Roman" pitchFamily="18" charset="0"/>
              </a:rPr>
              <a:t> phân</a:t>
            </a:r>
          </a:p>
        </p:txBody>
      </p:sp>
      <p:sp>
        <p:nvSpPr>
          <p:cNvPr id="7174" name="Text Box 12"/>
          <p:cNvSpPr txBox="1">
            <a:spLocks noChangeArrowheads="1"/>
          </p:cNvSpPr>
          <p:nvPr/>
        </p:nvSpPr>
        <p:spPr bwMode="auto">
          <a:xfrm>
            <a:off x="3505200" y="685800"/>
            <a:ext cx="2286000" cy="457200"/>
          </a:xfrm>
          <a:prstGeom prst="rect">
            <a:avLst/>
          </a:prstGeom>
          <a:noFill/>
          <a:ln w="9525">
            <a:noFill/>
            <a:miter lim="800000"/>
            <a:headEnd/>
            <a:tailEnd/>
          </a:ln>
        </p:spPr>
        <p:txBody>
          <a:bodyPr>
            <a:spAutoFit/>
          </a:bodyPr>
          <a:lstStyle/>
          <a:p>
            <a:pPr algn="ctr" eaLnBrk="1" hangingPunct="1">
              <a:spcBef>
                <a:spcPct val="50000"/>
              </a:spcBef>
            </a:pPr>
            <a:r>
              <a:rPr lang="en-US" altLang="en-US" sz="2400" u="sng">
                <a:latin typeface="Times New Roman" pitchFamily="18" charset="0"/>
                <a:cs typeface="Times New Roman" pitchFamily="18" charset="0"/>
              </a:rPr>
              <a:t>Khoa học</a:t>
            </a:r>
          </a:p>
        </p:txBody>
      </p:sp>
      <p:sp>
        <p:nvSpPr>
          <p:cNvPr id="7175" name="Text Box 13"/>
          <p:cNvSpPr txBox="1">
            <a:spLocks noChangeArrowheads="1"/>
          </p:cNvSpPr>
          <p:nvPr/>
        </p:nvSpPr>
        <p:spPr bwMode="auto">
          <a:xfrm>
            <a:off x="1676400" y="1143000"/>
            <a:ext cx="6477000" cy="457200"/>
          </a:xfrm>
          <a:prstGeom prst="rect">
            <a:avLst/>
          </a:prstGeom>
          <a:noFill/>
          <a:ln w="9525">
            <a:noFill/>
            <a:miter lim="800000"/>
            <a:headEnd/>
            <a:tailEnd/>
          </a:ln>
        </p:spPr>
        <p:txBody>
          <a:bodyPr>
            <a:spAutoFit/>
          </a:bodyPr>
          <a:lstStyle/>
          <a:p>
            <a:pPr algn="ctr" eaLnBrk="1" hangingPunct="1">
              <a:spcBef>
                <a:spcPct val="50000"/>
              </a:spcBef>
            </a:pPr>
            <a:r>
              <a:rPr lang="en-US" altLang="en-US" sz="2400" b="1">
                <a:solidFill>
                  <a:srgbClr val="FF0000"/>
                </a:solidFill>
                <a:latin typeface="Times New Roman" pitchFamily="18" charset="0"/>
                <a:cs typeface="Times New Roman" pitchFamily="18" charset="0"/>
              </a:rPr>
              <a:t>TRAO ĐỔI CHẤT Ở NGƯỜI</a:t>
            </a:r>
            <a:r>
              <a:rPr lang="en-US" altLang="en-US" sz="2400">
                <a:solidFill>
                  <a:srgbClr val="FF0000"/>
                </a:solidFill>
                <a:latin typeface="Times New Roman" pitchFamily="18" charset="0"/>
                <a:cs typeface="Times New Roman" pitchFamily="18" charset="0"/>
              </a:rPr>
              <a:t> (Tiếp theo)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776"/>
                                        </p:tgtEl>
                                        <p:attrNameLst>
                                          <p:attrName>style.visibility</p:attrName>
                                        </p:attrNameLst>
                                      </p:cBhvr>
                                      <p:to>
                                        <p:strVal val="visible"/>
                                      </p:to>
                                    </p:set>
                                    <p:anim calcmode="lin" valueType="num">
                                      <p:cBhvr additive="base">
                                        <p:cTn id="7" dur="500" fill="hold"/>
                                        <p:tgtEl>
                                          <p:spTgt spid="32776"/>
                                        </p:tgtEl>
                                        <p:attrNameLst>
                                          <p:attrName>ppt_x</p:attrName>
                                        </p:attrNameLst>
                                      </p:cBhvr>
                                      <p:tavLst>
                                        <p:tav tm="0">
                                          <p:val>
                                            <p:strVal val="#ppt_x"/>
                                          </p:val>
                                        </p:tav>
                                        <p:tav tm="100000">
                                          <p:val>
                                            <p:strVal val="#ppt_x"/>
                                          </p:val>
                                        </p:tav>
                                      </p:tavLst>
                                    </p:anim>
                                    <p:anim calcmode="lin" valueType="num">
                                      <p:cBhvr additive="base">
                                        <p:cTn id="8" dur="500" fill="hold"/>
                                        <p:tgtEl>
                                          <p:spTgt spid="3277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32777"/>
                                        </p:tgtEl>
                                        <p:attrNameLst>
                                          <p:attrName>style.visibility</p:attrName>
                                        </p:attrNameLst>
                                      </p:cBhvr>
                                      <p:to>
                                        <p:strVal val="visible"/>
                                      </p:to>
                                    </p:set>
                                    <p:animEffect transition="in" filter="blinds(horizontal)">
                                      <p:cBhvr>
                                        <p:cTn id="13" dur="500"/>
                                        <p:tgtEl>
                                          <p:spTgt spid="3277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32778"/>
                                        </p:tgtEl>
                                        <p:attrNameLst>
                                          <p:attrName>style.visibility</p:attrName>
                                        </p:attrNameLst>
                                      </p:cBhvr>
                                      <p:to>
                                        <p:strVal val="visible"/>
                                      </p:to>
                                    </p:set>
                                    <p:animEffect transition="in" filter="box(in)">
                                      <p:cBhvr>
                                        <p:cTn id="18" dur="500"/>
                                        <p:tgtEl>
                                          <p:spTgt spid="32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6" grpId="0"/>
      <p:bldP spid="32777" grpId="0"/>
      <p:bldP spid="3277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7" descr="8E580B31"/>
          <p:cNvPicPr>
            <a:picLocks noChangeAspect="1" noChangeArrowheads="1"/>
          </p:cNvPicPr>
          <p:nvPr/>
        </p:nvPicPr>
        <p:blipFill>
          <a:blip r:embed="rId2"/>
          <a:srcRect/>
          <a:stretch>
            <a:fillRect/>
          </a:stretch>
        </p:blipFill>
        <p:spPr bwMode="auto">
          <a:xfrm>
            <a:off x="42863" y="0"/>
            <a:ext cx="5214937" cy="5791200"/>
          </a:xfrm>
          <a:prstGeom prst="rect">
            <a:avLst/>
          </a:prstGeom>
          <a:noFill/>
          <a:ln w="9525">
            <a:noFill/>
            <a:miter lim="800000"/>
            <a:headEnd/>
            <a:tailEnd/>
          </a:ln>
        </p:spPr>
      </p:pic>
      <p:sp>
        <p:nvSpPr>
          <p:cNvPr id="33800" name="Text Box 8"/>
          <p:cNvSpPr txBox="1">
            <a:spLocks noChangeArrowheads="1"/>
          </p:cNvSpPr>
          <p:nvPr/>
        </p:nvSpPr>
        <p:spPr bwMode="auto">
          <a:xfrm>
            <a:off x="990600" y="5867400"/>
            <a:ext cx="2971800" cy="457200"/>
          </a:xfrm>
          <a:prstGeom prst="rect">
            <a:avLst/>
          </a:prstGeom>
          <a:noFill/>
          <a:ln w="9525">
            <a:no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Cơ quan hô hấp</a:t>
            </a:r>
          </a:p>
        </p:txBody>
      </p:sp>
      <p:sp>
        <p:nvSpPr>
          <p:cNvPr id="33801" name="Text Box 9"/>
          <p:cNvSpPr txBox="1">
            <a:spLocks noChangeArrowheads="1"/>
          </p:cNvSpPr>
          <p:nvPr/>
        </p:nvSpPr>
        <p:spPr bwMode="auto">
          <a:xfrm>
            <a:off x="5334000" y="685800"/>
            <a:ext cx="3505200" cy="1570038"/>
          </a:xfrm>
          <a:prstGeom prst="rect">
            <a:avLst/>
          </a:prstGeom>
          <a:noFill/>
          <a:ln w="9525">
            <a:noFill/>
            <a:miter lim="800000"/>
            <a:headEnd/>
            <a:tailEnd/>
          </a:ln>
        </p:spPr>
        <p:txBody>
          <a:bodyPr>
            <a:spAutoFit/>
          </a:bodyPr>
          <a:lstStyle/>
          <a:p>
            <a:pPr eaLnBrk="1" hangingPunct="1">
              <a:spcBef>
                <a:spcPct val="50000"/>
              </a:spcBef>
            </a:pPr>
            <a:r>
              <a:rPr lang="en-US" altLang="en-US" sz="3200" b="1" u="sng">
                <a:solidFill>
                  <a:srgbClr val="FF0000"/>
                </a:solidFill>
                <a:latin typeface="Times New Roman" pitchFamily="18" charset="0"/>
                <a:cs typeface="Times New Roman" pitchFamily="18" charset="0"/>
              </a:rPr>
              <a:t>Chức năng:</a:t>
            </a:r>
            <a:r>
              <a:rPr lang="en-US" altLang="en-US" sz="3200" b="1">
                <a:latin typeface="Times New Roman" pitchFamily="18" charset="0"/>
                <a:cs typeface="Times New Roman" pitchFamily="18" charset="0"/>
              </a:rPr>
              <a:t> Hấp thụ khí ô-xi và thải ra khí các-bô-níc.</a:t>
            </a:r>
          </a:p>
        </p:txBody>
      </p:sp>
      <p:sp>
        <p:nvSpPr>
          <p:cNvPr id="8197" name="Text Box 10"/>
          <p:cNvSpPr txBox="1">
            <a:spLocks noChangeArrowheads="1"/>
          </p:cNvSpPr>
          <p:nvPr/>
        </p:nvSpPr>
        <p:spPr bwMode="auto">
          <a:xfrm>
            <a:off x="4343400" y="3429000"/>
            <a:ext cx="2286000" cy="366713"/>
          </a:xfrm>
          <a:prstGeom prst="rect">
            <a:avLst/>
          </a:prstGeom>
          <a:noFill/>
          <a:ln w="9525">
            <a:noFill/>
            <a:miter lim="800000"/>
            <a:headEnd/>
            <a:tailEnd/>
          </a:ln>
        </p:spPr>
        <p:txBody>
          <a:bodyPr>
            <a:spAutoFit/>
          </a:bodyPr>
          <a:lstStyle/>
          <a:p>
            <a:pPr eaLnBrk="1" hangingPunct="1">
              <a:spcBef>
                <a:spcPct val="50000"/>
              </a:spcBef>
            </a:pPr>
            <a:endParaRPr lang="en-US" altLang="en-US"/>
          </a:p>
        </p:txBody>
      </p:sp>
      <p:sp>
        <p:nvSpPr>
          <p:cNvPr id="33803" name="Text Box 11"/>
          <p:cNvSpPr txBox="1">
            <a:spLocks noChangeArrowheads="1"/>
          </p:cNvSpPr>
          <p:nvPr/>
        </p:nvSpPr>
        <p:spPr bwMode="auto">
          <a:xfrm>
            <a:off x="5410200" y="3124200"/>
            <a:ext cx="3733800" cy="2678113"/>
          </a:xfrm>
          <a:prstGeom prst="rect">
            <a:avLst/>
          </a:prstGeom>
          <a:noFill/>
          <a:ln w="9525">
            <a:noFill/>
            <a:miter lim="800000"/>
            <a:headEnd/>
            <a:tailEnd/>
          </a:ln>
        </p:spPr>
        <p:txBody>
          <a:bodyPr>
            <a:spAutoFit/>
          </a:bodyPr>
          <a:lstStyle/>
          <a:p>
            <a:pPr eaLnBrk="1" hangingPunct="1">
              <a:spcBef>
                <a:spcPct val="50000"/>
              </a:spcBef>
            </a:pPr>
            <a:r>
              <a:rPr lang="en-US" altLang="en-US" sz="2800" b="1">
                <a:latin typeface="Times New Roman" pitchFamily="18" charset="0"/>
                <a:cs typeface="Times New Roman" pitchFamily="18" charset="0"/>
              </a:rPr>
              <a:t>Dấu hiệu bên ngoài của quá trình trao đổi chất:</a:t>
            </a:r>
          </a:p>
          <a:p>
            <a:pPr eaLnBrk="1" hangingPunct="1"/>
            <a:r>
              <a:rPr lang="en-US" altLang="en-US" sz="2800" b="1">
                <a:solidFill>
                  <a:srgbClr val="FF0000"/>
                </a:solidFill>
                <a:latin typeface="Times New Roman" pitchFamily="18" charset="0"/>
                <a:cs typeface="Times New Roman" pitchFamily="18" charset="0"/>
                <a:sym typeface="Wingdings" pitchFamily="2" charset="2"/>
              </a:rPr>
              <a:t></a:t>
            </a:r>
            <a:r>
              <a:rPr lang="en-US" altLang="en-US" sz="2800" b="1">
                <a:solidFill>
                  <a:srgbClr val="FF0000"/>
                </a:solidFill>
                <a:latin typeface="Times New Roman" pitchFamily="18" charset="0"/>
                <a:cs typeface="Times New Roman" pitchFamily="18" charset="0"/>
              </a:rPr>
              <a:t>Lấy vào:</a:t>
            </a:r>
            <a:r>
              <a:rPr lang="en-US" altLang="en-US" sz="2800" b="1">
                <a:latin typeface="Times New Roman" pitchFamily="18" charset="0"/>
                <a:cs typeface="Times New Roman" pitchFamily="18" charset="0"/>
              </a:rPr>
              <a:t> khí ô-xi.</a:t>
            </a:r>
          </a:p>
          <a:p>
            <a:pPr eaLnBrk="1" hangingPunct="1"/>
            <a:r>
              <a:rPr lang="en-US" altLang="en-US" sz="2800" b="1">
                <a:solidFill>
                  <a:srgbClr val="FF0000"/>
                </a:solidFill>
                <a:latin typeface="Times New Roman" pitchFamily="18" charset="0"/>
                <a:cs typeface="Times New Roman" pitchFamily="18" charset="0"/>
                <a:sym typeface="Wingdings" pitchFamily="2" charset="2"/>
              </a:rPr>
              <a:t></a:t>
            </a:r>
            <a:r>
              <a:rPr lang="en-US" altLang="en-US" sz="2800" b="1">
                <a:solidFill>
                  <a:srgbClr val="FF0000"/>
                </a:solidFill>
                <a:latin typeface="Times New Roman" pitchFamily="18" charset="0"/>
                <a:cs typeface="Times New Roman" pitchFamily="18" charset="0"/>
              </a:rPr>
              <a:t>Thải ra:</a:t>
            </a:r>
            <a:r>
              <a:rPr lang="en-US" altLang="en-US" sz="2800" b="1">
                <a:latin typeface="Times New Roman" pitchFamily="18" charset="0"/>
                <a:cs typeface="Times New Roman" pitchFamily="18" charset="0"/>
              </a:rPr>
              <a:t> khí các-bô-níc.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3800"/>
                                        </p:tgtEl>
                                        <p:attrNameLst>
                                          <p:attrName>style.visibility</p:attrName>
                                        </p:attrNameLst>
                                      </p:cBhvr>
                                      <p:to>
                                        <p:strVal val="visible"/>
                                      </p:to>
                                    </p:set>
                                    <p:animEffect transition="in" filter="diamond(in)">
                                      <p:cBhvr>
                                        <p:cTn id="7" dur="2000"/>
                                        <p:tgtEl>
                                          <p:spTgt spid="33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3801"/>
                                        </p:tgtEl>
                                        <p:attrNameLst>
                                          <p:attrName>style.visibility</p:attrName>
                                        </p:attrNameLst>
                                      </p:cBhvr>
                                      <p:to>
                                        <p:strVal val="visible"/>
                                      </p:to>
                                    </p:set>
                                    <p:anim calcmode="lin" valueType="num">
                                      <p:cBhvr additive="base">
                                        <p:cTn id="12" dur="500" fill="hold"/>
                                        <p:tgtEl>
                                          <p:spTgt spid="33801"/>
                                        </p:tgtEl>
                                        <p:attrNameLst>
                                          <p:attrName>ppt_x</p:attrName>
                                        </p:attrNameLst>
                                      </p:cBhvr>
                                      <p:tavLst>
                                        <p:tav tm="0">
                                          <p:val>
                                            <p:strVal val="#ppt_x"/>
                                          </p:val>
                                        </p:tav>
                                        <p:tav tm="100000">
                                          <p:val>
                                            <p:strVal val="#ppt_x"/>
                                          </p:val>
                                        </p:tav>
                                      </p:tavLst>
                                    </p:anim>
                                    <p:anim calcmode="lin" valueType="num">
                                      <p:cBhvr additive="base">
                                        <p:cTn id="13" dur="500" fill="hold"/>
                                        <p:tgtEl>
                                          <p:spTgt spid="33801"/>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8" presetClass="entr" presetSubtype="0" accel="50000" fill="hold" grpId="0" nodeType="clickEffect">
                                  <p:stCondLst>
                                    <p:cond delay="0"/>
                                  </p:stCondLst>
                                  <p:iterate type="lt">
                                    <p:tmPct val="50000"/>
                                  </p:iterate>
                                  <p:childTnLst>
                                    <p:set>
                                      <p:cBhvr>
                                        <p:cTn id="17" dur="1" fill="hold">
                                          <p:stCondLst>
                                            <p:cond delay="0"/>
                                          </p:stCondLst>
                                        </p:cTn>
                                        <p:tgtEl>
                                          <p:spTgt spid="33803"/>
                                        </p:tgtEl>
                                        <p:attrNameLst>
                                          <p:attrName>style.visibility</p:attrName>
                                        </p:attrNameLst>
                                      </p:cBhvr>
                                      <p:to>
                                        <p:strVal val="visible"/>
                                      </p:to>
                                    </p:set>
                                    <p:set>
                                      <p:cBhvr>
                                        <p:cTn id="18" dur="455" fill="hold">
                                          <p:stCondLst>
                                            <p:cond delay="0"/>
                                          </p:stCondLst>
                                        </p:cTn>
                                        <p:tgtEl>
                                          <p:spTgt spid="33803"/>
                                        </p:tgtEl>
                                        <p:attrNameLst>
                                          <p:attrName>style.rotation</p:attrName>
                                        </p:attrNameLst>
                                      </p:cBhvr>
                                      <p:to>
                                        <p:strVal val="-45.0"/>
                                      </p:to>
                                    </p:set>
                                    <p:anim calcmode="lin" valueType="num">
                                      <p:cBhvr>
                                        <p:cTn id="19" dur="455" fill="hold">
                                          <p:stCondLst>
                                            <p:cond delay="455"/>
                                          </p:stCondLst>
                                        </p:cTn>
                                        <p:tgtEl>
                                          <p:spTgt spid="33803"/>
                                        </p:tgtEl>
                                        <p:attrNameLst>
                                          <p:attrName>style.rotation</p:attrName>
                                        </p:attrNameLst>
                                      </p:cBhvr>
                                      <p:tavLst>
                                        <p:tav tm="0">
                                          <p:val>
                                            <p:fltVal val="-45"/>
                                          </p:val>
                                        </p:tav>
                                        <p:tav tm="69900">
                                          <p:val>
                                            <p:fltVal val="45"/>
                                          </p:val>
                                        </p:tav>
                                        <p:tav tm="100000">
                                          <p:val>
                                            <p:fltVal val="0"/>
                                          </p:val>
                                        </p:tav>
                                      </p:tavLst>
                                    </p:anim>
                                    <p:anim calcmode="lin" valueType="num">
                                      <p:cBhvr>
                                        <p:cTn id="20" dur="455" fill="hold">
                                          <p:stCondLst>
                                            <p:cond delay="0"/>
                                          </p:stCondLst>
                                        </p:cTn>
                                        <p:tgtEl>
                                          <p:spTgt spid="33803"/>
                                        </p:tgtEl>
                                        <p:attrNameLst>
                                          <p:attrName>ppt_y</p:attrName>
                                        </p:attrNameLst>
                                      </p:cBhvr>
                                      <p:tavLst>
                                        <p:tav tm="0">
                                          <p:val>
                                            <p:strVal val="#ppt_y-1"/>
                                          </p:val>
                                        </p:tav>
                                        <p:tav tm="100000">
                                          <p:val>
                                            <p:strVal val="#ppt_y-(0.354*#ppt_w-0.172*#ppt_h)"/>
                                          </p:val>
                                        </p:tav>
                                      </p:tavLst>
                                    </p:anim>
                                    <p:anim calcmode="lin" valueType="num">
                                      <p:cBhvr>
                                        <p:cTn id="21" dur="156" decel="50000" autoRev="1" fill="hold">
                                          <p:stCondLst>
                                            <p:cond delay="455"/>
                                          </p:stCondLst>
                                        </p:cTn>
                                        <p:tgtEl>
                                          <p:spTgt spid="33803"/>
                                        </p:tgtEl>
                                        <p:attrNameLst>
                                          <p:attrName>ppt_y</p:attrName>
                                        </p:attrNameLst>
                                      </p:cBhvr>
                                      <p:tavLst>
                                        <p:tav tm="0">
                                          <p:val>
                                            <p:strVal val="#ppt_y-(0.354*#ppt_w-0.172*#ppt_h)"/>
                                          </p:val>
                                        </p:tav>
                                        <p:tav tm="100000">
                                          <p:val>
                                            <p:strVal val="#ppt_y-(0.354*#ppt_w-0.172*#ppt_h)-#ppt_h/2"/>
                                          </p:val>
                                        </p:tav>
                                      </p:tavLst>
                                    </p:anim>
                                    <p:anim calcmode="lin" valueType="num">
                                      <p:cBhvr>
                                        <p:cTn id="22" dur="136" fill="hold">
                                          <p:stCondLst>
                                            <p:cond delay="864"/>
                                          </p:stCondLst>
                                        </p:cTn>
                                        <p:tgtEl>
                                          <p:spTgt spid="33803"/>
                                        </p:tgtEl>
                                        <p:attrNameLst>
                                          <p:attrName>ppt_y</p:attrName>
                                        </p:attrNameLst>
                                      </p:cBhvr>
                                      <p:tavLst>
                                        <p:tav tm="0">
                                          <p:val>
                                            <p:strVal val="#ppt_y-(0.354*#ppt_w-0.172*#ppt_h)"/>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1" nodeType="clickEffect">
                                  <p:stCondLst>
                                    <p:cond delay="0"/>
                                  </p:stCondLst>
                                  <p:iterate type="lt">
                                    <p:tmPct val="0"/>
                                  </p:iterate>
                                  <p:childTnLst>
                                    <p:set>
                                      <p:cBhvr>
                                        <p:cTn id="26" dur="1" fill="hold">
                                          <p:stCondLst>
                                            <p:cond delay="0"/>
                                          </p:stCondLst>
                                        </p:cTn>
                                        <p:tgtEl>
                                          <p:spTgt spid="33803"/>
                                        </p:tgtEl>
                                        <p:attrNameLst>
                                          <p:attrName>style.visibility</p:attrName>
                                        </p:attrNameLst>
                                      </p:cBhvr>
                                      <p:to>
                                        <p:strVal val="visible"/>
                                      </p:to>
                                    </p:set>
                                    <p:anim calcmode="lin" valueType="num">
                                      <p:cBhvr additive="base">
                                        <p:cTn id="27" dur="500" fill="hold"/>
                                        <p:tgtEl>
                                          <p:spTgt spid="33803"/>
                                        </p:tgtEl>
                                        <p:attrNameLst>
                                          <p:attrName>ppt_x</p:attrName>
                                        </p:attrNameLst>
                                      </p:cBhvr>
                                      <p:tavLst>
                                        <p:tav tm="0">
                                          <p:val>
                                            <p:strVal val="#ppt_x"/>
                                          </p:val>
                                        </p:tav>
                                        <p:tav tm="100000">
                                          <p:val>
                                            <p:strVal val="#ppt_x"/>
                                          </p:val>
                                        </p:tav>
                                      </p:tavLst>
                                    </p:anim>
                                    <p:anim calcmode="lin" valueType="num">
                                      <p:cBhvr additive="base">
                                        <p:cTn id="28" dur="500" fill="hold"/>
                                        <p:tgtEl>
                                          <p:spTgt spid="338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0" grpId="0"/>
      <p:bldP spid="33801" grpId="0"/>
      <p:bldP spid="33803" grpId="0"/>
      <p:bldP spid="3380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7" descr="4E6A00FE"/>
          <p:cNvPicPr>
            <a:picLocks noChangeAspect="1" noChangeArrowheads="1"/>
          </p:cNvPicPr>
          <p:nvPr/>
        </p:nvPicPr>
        <p:blipFill>
          <a:blip r:embed="rId2"/>
          <a:srcRect/>
          <a:stretch>
            <a:fillRect/>
          </a:stretch>
        </p:blipFill>
        <p:spPr bwMode="auto">
          <a:xfrm>
            <a:off x="152400" y="-7938"/>
            <a:ext cx="6324600" cy="5951538"/>
          </a:xfrm>
          <a:prstGeom prst="rect">
            <a:avLst/>
          </a:prstGeom>
          <a:noFill/>
          <a:ln w="9525">
            <a:noFill/>
            <a:miter lim="800000"/>
            <a:headEnd/>
            <a:tailEnd/>
          </a:ln>
        </p:spPr>
      </p:pic>
      <p:sp>
        <p:nvSpPr>
          <p:cNvPr id="34824" name="Text Box 8"/>
          <p:cNvSpPr txBox="1">
            <a:spLocks noChangeArrowheads="1"/>
          </p:cNvSpPr>
          <p:nvPr/>
        </p:nvSpPr>
        <p:spPr bwMode="auto">
          <a:xfrm>
            <a:off x="1143000" y="5943600"/>
            <a:ext cx="3429000" cy="457200"/>
          </a:xfrm>
          <a:prstGeom prst="rect">
            <a:avLst/>
          </a:prstGeom>
          <a:noFill/>
          <a:ln w="9525">
            <a:noFill/>
            <a:miter lim="800000"/>
            <a:headEnd/>
            <a:tailEnd/>
          </a:ln>
        </p:spPr>
        <p:txBody>
          <a:bodyPr>
            <a:spAutoFit/>
          </a:bodyPr>
          <a:lstStyle/>
          <a:p>
            <a:pPr eaLnBrk="1" hangingPunct="1">
              <a:spcBef>
                <a:spcPct val="50000"/>
              </a:spcBef>
            </a:pPr>
            <a:r>
              <a:rPr lang="en-US" altLang="en-US" sz="2400" b="1">
                <a:solidFill>
                  <a:srgbClr val="FF0000"/>
                </a:solidFill>
                <a:latin typeface="Times New Roman" pitchFamily="18" charset="0"/>
                <a:cs typeface="Times New Roman" pitchFamily="18" charset="0"/>
              </a:rPr>
              <a:t>Cơ quan tuần hoàn</a:t>
            </a:r>
          </a:p>
        </p:txBody>
      </p:sp>
      <p:sp>
        <p:nvSpPr>
          <p:cNvPr id="34825" name="Text Box 9"/>
          <p:cNvSpPr txBox="1">
            <a:spLocks noChangeArrowheads="1"/>
          </p:cNvSpPr>
          <p:nvPr/>
        </p:nvSpPr>
        <p:spPr bwMode="auto">
          <a:xfrm>
            <a:off x="6553200" y="304800"/>
            <a:ext cx="2438400" cy="3540125"/>
          </a:xfrm>
          <a:prstGeom prst="rect">
            <a:avLst/>
          </a:prstGeom>
          <a:noFill/>
          <a:ln w="9525">
            <a:noFill/>
            <a:miter lim="800000"/>
            <a:headEnd/>
            <a:tailEnd/>
          </a:ln>
        </p:spPr>
        <p:txBody>
          <a:bodyPr>
            <a:spAutoFit/>
          </a:bodyPr>
          <a:lstStyle/>
          <a:p>
            <a:pPr eaLnBrk="1" hangingPunct="1">
              <a:spcBef>
                <a:spcPct val="50000"/>
              </a:spcBef>
            </a:pPr>
            <a:r>
              <a:rPr lang="en-US" altLang="en-US" sz="3200" b="1" u="sng">
                <a:solidFill>
                  <a:srgbClr val="FF0000"/>
                </a:solidFill>
                <a:latin typeface="Times New Roman" pitchFamily="18" charset="0"/>
              </a:rPr>
              <a:t>Chức năng:</a:t>
            </a:r>
            <a:r>
              <a:rPr lang="en-US" altLang="en-US" sz="3200" b="1"/>
              <a:t> </a:t>
            </a:r>
            <a:r>
              <a:rPr lang="en-US" altLang="en-US" sz="3200" b="1">
                <a:latin typeface="Times New Roman" pitchFamily="18" charset="0"/>
              </a:rPr>
              <a:t>vận chuyển các chất dinh dưỡng đi đến tất cả các cơ quan của cơ thể</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4"/>
                                        </p:tgtEl>
                                        <p:attrNameLst>
                                          <p:attrName>style.visibility</p:attrName>
                                        </p:attrNameLst>
                                      </p:cBhvr>
                                      <p:to>
                                        <p:strVal val="visible"/>
                                      </p:to>
                                    </p:set>
                                    <p:anim calcmode="lin" valueType="num">
                                      <p:cBhvr additive="base">
                                        <p:cTn id="7" dur="500" fill="hold"/>
                                        <p:tgtEl>
                                          <p:spTgt spid="34824"/>
                                        </p:tgtEl>
                                        <p:attrNameLst>
                                          <p:attrName>ppt_x</p:attrName>
                                        </p:attrNameLst>
                                      </p:cBhvr>
                                      <p:tavLst>
                                        <p:tav tm="0">
                                          <p:val>
                                            <p:strVal val="#ppt_x"/>
                                          </p:val>
                                        </p:tav>
                                        <p:tav tm="100000">
                                          <p:val>
                                            <p:strVal val="#ppt_x"/>
                                          </p:val>
                                        </p:tav>
                                      </p:tavLst>
                                    </p:anim>
                                    <p:anim calcmode="lin" valueType="num">
                                      <p:cBhvr additive="base">
                                        <p:cTn id="8" dur="500" fill="hold"/>
                                        <p:tgtEl>
                                          <p:spTgt spid="3482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5"/>
                                        </p:tgtEl>
                                        <p:attrNameLst>
                                          <p:attrName>style.visibility</p:attrName>
                                        </p:attrNameLst>
                                      </p:cBhvr>
                                      <p:to>
                                        <p:strVal val="visible"/>
                                      </p:to>
                                    </p:set>
                                    <p:anim calcmode="lin" valueType="num">
                                      <p:cBhvr additive="base">
                                        <p:cTn id="13" dur="500" fill="hold"/>
                                        <p:tgtEl>
                                          <p:spTgt spid="34825"/>
                                        </p:tgtEl>
                                        <p:attrNameLst>
                                          <p:attrName>ppt_x</p:attrName>
                                        </p:attrNameLst>
                                      </p:cBhvr>
                                      <p:tavLst>
                                        <p:tav tm="0">
                                          <p:val>
                                            <p:strVal val="#ppt_x"/>
                                          </p:val>
                                        </p:tav>
                                        <p:tav tm="100000">
                                          <p:val>
                                            <p:strVal val="#ppt_x"/>
                                          </p:val>
                                        </p:tav>
                                      </p:tavLst>
                                    </p:anim>
                                    <p:anim calcmode="lin" valueType="num">
                                      <p:cBhvr additive="base">
                                        <p:cTn id="14" dur="500" fill="hold"/>
                                        <p:tgtEl>
                                          <p:spTgt spid="348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4" grpId="0"/>
      <p:bldP spid="348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7" descr="77120937"/>
          <p:cNvPicPr>
            <a:picLocks noChangeAspect="1" noChangeArrowheads="1"/>
          </p:cNvPicPr>
          <p:nvPr/>
        </p:nvPicPr>
        <p:blipFill>
          <a:blip r:embed="rId2"/>
          <a:srcRect/>
          <a:stretch>
            <a:fillRect/>
          </a:stretch>
        </p:blipFill>
        <p:spPr bwMode="auto">
          <a:xfrm>
            <a:off x="109538" y="0"/>
            <a:ext cx="4843462" cy="5943600"/>
          </a:xfrm>
          <a:prstGeom prst="rect">
            <a:avLst/>
          </a:prstGeom>
          <a:noFill/>
          <a:ln w="9525">
            <a:noFill/>
            <a:miter lim="800000"/>
            <a:headEnd/>
            <a:tailEnd/>
          </a:ln>
        </p:spPr>
      </p:pic>
      <p:sp>
        <p:nvSpPr>
          <p:cNvPr id="35848" name="Text Box 8"/>
          <p:cNvSpPr txBox="1">
            <a:spLocks noChangeArrowheads="1"/>
          </p:cNvSpPr>
          <p:nvPr/>
        </p:nvSpPr>
        <p:spPr bwMode="auto">
          <a:xfrm>
            <a:off x="685800" y="5943600"/>
            <a:ext cx="3886200" cy="457200"/>
          </a:xfrm>
          <a:prstGeom prst="rect">
            <a:avLst/>
          </a:prstGeom>
          <a:noFill/>
          <a:ln w="9525">
            <a:noFill/>
            <a:miter lim="800000"/>
            <a:headEnd/>
            <a:tailEnd/>
          </a:ln>
        </p:spPr>
        <p:txBody>
          <a:bodyPr>
            <a:spAutoFit/>
          </a:bodyPr>
          <a:lstStyle/>
          <a:p>
            <a:pPr eaLnBrk="1" hangingPunct="1">
              <a:spcBef>
                <a:spcPct val="50000"/>
              </a:spcBef>
            </a:pPr>
            <a:r>
              <a:rPr lang="en-US" altLang="en-US" sz="2400">
                <a:solidFill>
                  <a:srgbClr val="FF0000"/>
                </a:solidFill>
                <a:latin typeface="Times New Roman" pitchFamily="18" charset="0"/>
                <a:cs typeface="Times New Roman" pitchFamily="18" charset="0"/>
              </a:rPr>
              <a:t>Cơ quan bài tiết nước tiểu</a:t>
            </a:r>
          </a:p>
        </p:txBody>
      </p:sp>
      <p:sp>
        <p:nvSpPr>
          <p:cNvPr id="35849" name="Text Box 9"/>
          <p:cNvSpPr txBox="1">
            <a:spLocks noChangeArrowheads="1"/>
          </p:cNvSpPr>
          <p:nvPr/>
        </p:nvSpPr>
        <p:spPr bwMode="auto">
          <a:xfrm>
            <a:off x="5257800" y="838200"/>
            <a:ext cx="3810000" cy="2062163"/>
          </a:xfrm>
          <a:prstGeom prst="rect">
            <a:avLst/>
          </a:prstGeom>
          <a:noFill/>
          <a:ln w="9525">
            <a:noFill/>
            <a:miter lim="800000"/>
            <a:headEnd/>
            <a:tailEnd/>
          </a:ln>
        </p:spPr>
        <p:txBody>
          <a:bodyPr>
            <a:spAutoFit/>
          </a:bodyPr>
          <a:lstStyle/>
          <a:p>
            <a:pPr eaLnBrk="1" hangingPunct="1">
              <a:spcBef>
                <a:spcPct val="50000"/>
              </a:spcBef>
            </a:pPr>
            <a:r>
              <a:rPr lang="en-US" altLang="en-US" sz="3200" b="1" u="sng">
                <a:solidFill>
                  <a:srgbClr val="FF0000"/>
                </a:solidFill>
                <a:latin typeface="Times New Roman" pitchFamily="18" charset="0"/>
                <a:cs typeface="Times New Roman" pitchFamily="18" charset="0"/>
              </a:rPr>
              <a:t>Chức năng</a:t>
            </a:r>
            <a:r>
              <a:rPr lang="en-US" altLang="en-US" sz="3200" b="1">
                <a:latin typeface="Times New Roman" pitchFamily="18" charset="0"/>
                <a:cs typeface="Times New Roman" pitchFamily="18" charset="0"/>
              </a:rPr>
              <a:t>: Lọc máu, tạo thành nước tiểu và thải nước tiểu ra ngoài</a:t>
            </a:r>
          </a:p>
        </p:txBody>
      </p:sp>
      <p:sp>
        <p:nvSpPr>
          <p:cNvPr id="35850" name="Text Box 10"/>
          <p:cNvSpPr txBox="1">
            <a:spLocks noChangeArrowheads="1"/>
          </p:cNvSpPr>
          <p:nvPr/>
        </p:nvSpPr>
        <p:spPr bwMode="auto">
          <a:xfrm>
            <a:off x="5029200" y="3429000"/>
            <a:ext cx="4114800" cy="2062163"/>
          </a:xfrm>
          <a:prstGeom prst="rect">
            <a:avLst/>
          </a:prstGeom>
          <a:noFill/>
          <a:ln w="9525">
            <a:noFill/>
            <a:miter lim="800000"/>
            <a:headEnd/>
            <a:tailEnd/>
          </a:ln>
        </p:spPr>
        <p:txBody>
          <a:bodyPr>
            <a:spAutoFit/>
          </a:bodyPr>
          <a:lstStyle/>
          <a:p>
            <a:pPr eaLnBrk="1" hangingPunct="1">
              <a:spcBef>
                <a:spcPct val="50000"/>
              </a:spcBef>
            </a:pPr>
            <a:r>
              <a:rPr lang="en-US" altLang="en-US" sz="3200" b="1">
                <a:latin typeface="Times New Roman" pitchFamily="18" charset="0"/>
                <a:cs typeface="Times New Roman" pitchFamily="18" charset="0"/>
              </a:rPr>
              <a:t>Dấu hiệu bên ngoài của quá trình trao đổi chất:</a:t>
            </a:r>
          </a:p>
          <a:p>
            <a:pPr eaLnBrk="1" hangingPunct="1"/>
            <a:r>
              <a:rPr lang="en-US" altLang="en-US" sz="3200" b="1">
                <a:solidFill>
                  <a:srgbClr val="FF0000"/>
                </a:solidFill>
                <a:latin typeface="Times New Roman" pitchFamily="18" charset="0"/>
                <a:cs typeface="Times New Roman" pitchFamily="18" charset="0"/>
                <a:sym typeface="Wingdings" pitchFamily="2" charset="2"/>
              </a:rPr>
              <a:t></a:t>
            </a:r>
            <a:r>
              <a:rPr lang="en-US" altLang="en-US" sz="3200" b="1">
                <a:solidFill>
                  <a:srgbClr val="FF0000"/>
                </a:solidFill>
                <a:latin typeface="Times New Roman" pitchFamily="18" charset="0"/>
                <a:cs typeface="Times New Roman" pitchFamily="18" charset="0"/>
              </a:rPr>
              <a:t>Thải ra:</a:t>
            </a:r>
            <a:r>
              <a:rPr lang="en-US" altLang="en-US" sz="3200" b="1">
                <a:latin typeface="Times New Roman" pitchFamily="18" charset="0"/>
                <a:cs typeface="Times New Roman" pitchFamily="18" charset="0"/>
              </a:rPr>
              <a:t> nước tiểu</a:t>
            </a:r>
            <a:r>
              <a:rPr lang="en-US" altLang="en-US" sz="3200" b="1"/>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848"/>
                                        </p:tgtEl>
                                        <p:attrNameLst>
                                          <p:attrName>style.visibility</p:attrName>
                                        </p:attrNameLst>
                                      </p:cBhvr>
                                      <p:to>
                                        <p:strVal val="visible"/>
                                      </p:to>
                                    </p:set>
                                    <p:anim calcmode="lin" valueType="num">
                                      <p:cBhvr additive="base">
                                        <p:cTn id="7" dur="500" fill="hold"/>
                                        <p:tgtEl>
                                          <p:spTgt spid="35848"/>
                                        </p:tgtEl>
                                        <p:attrNameLst>
                                          <p:attrName>ppt_x</p:attrName>
                                        </p:attrNameLst>
                                      </p:cBhvr>
                                      <p:tavLst>
                                        <p:tav tm="0">
                                          <p:val>
                                            <p:strVal val="#ppt_x"/>
                                          </p:val>
                                        </p:tav>
                                        <p:tav tm="100000">
                                          <p:val>
                                            <p:strVal val="#ppt_x"/>
                                          </p:val>
                                        </p:tav>
                                      </p:tavLst>
                                    </p:anim>
                                    <p:anim calcmode="lin" valueType="num">
                                      <p:cBhvr additive="base">
                                        <p:cTn id="8" dur="500" fill="hold"/>
                                        <p:tgtEl>
                                          <p:spTgt spid="3584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9"/>
                                        </p:tgtEl>
                                        <p:attrNameLst>
                                          <p:attrName>style.visibility</p:attrName>
                                        </p:attrNameLst>
                                      </p:cBhvr>
                                      <p:to>
                                        <p:strVal val="visible"/>
                                      </p:to>
                                    </p:set>
                                    <p:anim calcmode="lin" valueType="num">
                                      <p:cBhvr additive="base">
                                        <p:cTn id="13" dur="500" fill="hold"/>
                                        <p:tgtEl>
                                          <p:spTgt spid="35849"/>
                                        </p:tgtEl>
                                        <p:attrNameLst>
                                          <p:attrName>ppt_x</p:attrName>
                                        </p:attrNameLst>
                                      </p:cBhvr>
                                      <p:tavLst>
                                        <p:tav tm="0">
                                          <p:val>
                                            <p:strVal val="#ppt_x"/>
                                          </p:val>
                                        </p:tav>
                                        <p:tav tm="100000">
                                          <p:val>
                                            <p:strVal val="#ppt_x"/>
                                          </p:val>
                                        </p:tav>
                                      </p:tavLst>
                                    </p:anim>
                                    <p:anim calcmode="lin" valueType="num">
                                      <p:cBhvr additive="base">
                                        <p:cTn id="14" dur="500" fill="hold"/>
                                        <p:tgtEl>
                                          <p:spTgt spid="35849"/>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iterate type="lt">
                                    <p:tmPct val="0"/>
                                  </p:iterate>
                                  <p:childTnLst>
                                    <p:set>
                                      <p:cBhvr>
                                        <p:cTn id="18" dur="1" fill="hold">
                                          <p:stCondLst>
                                            <p:cond delay="0"/>
                                          </p:stCondLst>
                                        </p:cTn>
                                        <p:tgtEl>
                                          <p:spTgt spid="35850"/>
                                        </p:tgtEl>
                                        <p:attrNameLst>
                                          <p:attrName>style.visibility</p:attrName>
                                        </p:attrNameLst>
                                      </p:cBhvr>
                                      <p:to>
                                        <p:strVal val="visible"/>
                                      </p:to>
                                    </p:set>
                                    <p:anim calcmode="lin" valueType="num">
                                      <p:cBhvr additive="base">
                                        <p:cTn id="19" dur="500" fill="hold"/>
                                        <p:tgtEl>
                                          <p:spTgt spid="35850"/>
                                        </p:tgtEl>
                                        <p:attrNameLst>
                                          <p:attrName>ppt_x</p:attrName>
                                        </p:attrNameLst>
                                      </p:cBhvr>
                                      <p:tavLst>
                                        <p:tav tm="0">
                                          <p:val>
                                            <p:strVal val="#ppt_x"/>
                                          </p:val>
                                        </p:tav>
                                        <p:tav tm="100000">
                                          <p:val>
                                            <p:strVal val="#ppt_x"/>
                                          </p:val>
                                        </p:tav>
                                      </p:tavLst>
                                    </p:anim>
                                    <p:anim calcmode="lin" valueType="num">
                                      <p:cBhvr additive="base">
                                        <p:cTn id="20" dur="500" fill="hold"/>
                                        <p:tgtEl>
                                          <p:spTgt spid="358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8" grpId="0"/>
      <p:bldP spid="35849" grpId="0"/>
      <p:bldP spid="358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533400" y="228600"/>
            <a:ext cx="8382000" cy="1200150"/>
          </a:xfrm>
          <a:prstGeom prst="rect">
            <a:avLst/>
          </a:prstGeom>
          <a:noFill/>
          <a:ln w="9525">
            <a:noFill/>
            <a:miter lim="800000"/>
            <a:headEnd/>
            <a:tailEnd/>
          </a:ln>
        </p:spPr>
        <p:txBody>
          <a:bodyPr>
            <a:spAutoFit/>
          </a:bodyPr>
          <a:lstStyle/>
          <a:p>
            <a:pPr eaLnBrk="1" hangingPunct="1">
              <a:spcBef>
                <a:spcPct val="50000"/>
              </a:spcBef>
            </a:pPr>
            <a:r>
              <a:rPr lang="en-US" altLang="en-US" sz="2400" b="1">
                <a:latin typeface="Times New Roman" pitchFamily="18" charset="0"/>
                <a:cs typeface="Times New Roman" pitchFamily="18" charset="0"/>
              </a:rPr>
              <a:t>Trong số những cơ quan ở các hình trên, cơ quan nào trực tiếp thực hiện quá trình trao đổi chất giữa cơ thể với môi trường bên ngoài? </a:t>
            </a:r>
          </a:p>
        </p:txBody>
      </p:sp>
      <p:pic>
        <p:nvPicPr>
          <p:cNvPr id="11267" name="Picture 5" descr="9245F4AD"/>
          <p:cNvPicPr>
            <a:picLocks noChangeAspect="1" noChangeArrowheads="1"/>
          </p:cNvPicPr>
          <p:nvPr/>
        </p:nvPicPr>
        <p:blipFill>
          <a:blip r:embed="rId2"/>
          <a:srcRect/>
          <a:stretch>
            <a:fillRect/>
          </a:stretch>
        </p:blipFill>
        <p:spPr bwMode="auto">
          <a:xfrm>
            <a:off x="1981200" y="1752600"/>
            <a:ext cx="5105400" cy="4699000"/>
          </a:xfrm>
          <a:prstGeom prst="rect">
            <a:avLst/>
          </a:prstGeom>
          <a:noFill/>
          <a:ln w="9525">
            <a:noFill/>
            <a:miter lim="800000"/>
            <a:headEnd/>
            <a:tailEnd/>
          </a:ln>
        </p:spPr>
      </p:pic>
      <p:sp>
        <p:nvSpPr>
          <p:cNvPr id="31750" name="Rectangle 6"/>
          <p:cNvSpPr>
            <a:spLocks noChangeArrowheads="1"/>
          </p:cNvSpPr>
          <p:nvPr/>
        </p:nvSpPr>
        <p:spPr bwMode="auto">
          <a:xfrm>
            <a:off x="228600" y="3048000"/>
            <a:ext cx="1295400" cy="914400"/>
          </a:xfrm>
          <a:prstGeom prst="rect">
            <a:avLst/>
          </a:prstGeom>
          <a:solidFill>
            <a:schemeClr val="bg1"/>
          </a:solidFill>
          <a:ln w="9525">
            <a:solidFill>
              <a:schemeClr val="tx1"/>
            </a:solidFill>
            <a:miter lim="800000"/>
            <a:headEnd/>
            <a:tailEnd/>
          </a:ln>
        </p:spPr>
        <p:txBody>
          <a:bodyPr wrap="none" anchor="ctr"/>
          <a:lstStyle/>
          <a:p>
            <a:pPr algn="ctr" eaLnBrk="1" hangingPunct="1"/>
            <a:r>
              <a:rPr lang="en-US" altLang="en-US" sz="2400">
                <a:latin typeface="Times New Roman" pitchFamily="18" charset="0"/>
              </a:rPr>
              <a:t>Cơ quan</a:t>
            </a:r>
          </a:p>
          <a:p>
            <a:pPr algn="ctr" eaLnBrk="1" hangingPunct="1"/>
            <a:r>
              <a:rPr lang="en-US" altLang="en-US" sz="2400">
                <a:latin typeface="Times New Roman" pitchFamily="18" charset="0"/>
              </a:rPr>
              <a:t> tiêu hóa</a:t>
            </a:r>
          </a:p>
        </p:txBody>
      </p:sp>
      <p:sp>
        <p:nvSpPr>
          <p:cNvPr id="31751" name="Line 7"/>
          <p:cNvSpPr>
            <a:spLocks noChangeShapeType="1"/>
          </p:cNvSpPr>
          <p:nvPr/>
        </p:nvSpPr>
        <p:spPr bwMode="auto">
          <a:xfrm flipV="1">
            <a:off x="1524000" y="3657600"/>
            <a:ext cx="1143000" cy="152400"/>
          </a:xfrm>
          <a:prstGeom prst="line">
            <a:avLst/>
          </a:prstGeom>
          <a:noFill/>
          <a:ln w="38100">
            <a:solidFill>
              <a:schemeClr val="tx1"/>
            </a:solidFill>
            <a:round/>
            <a:headEnd/>
            <a:tailEnd type="triangle" w="med" len="med"/>
          </a:ln>
        </p:spPr>
        <p:txBody>
          <a:bodyPr/>
          <a:lstStyle/>
          <a:p>
            <a:endParaRPr lang="en-US"/>
          </a:p>
        </p:txBody>
      </p:sp>
      <p:sp>
        <p:nvSpPr>
          <p:cNvPr id="31752" name="Rectangle 8"/>
          <p:cNvSpPr>
            <a:spLocks noChangeArrowheads="1"/>
          </p:cNvSpPr>
          <p:nvPr/>
        </p:nvSpPr>
        <p:spPr bwMode="auto">
          <a:xfrm>
            <a:off x="304800" y="5638800"/>
            <a:ext cx="1295400" cy="914400"/>
          </a:xfrm>
          <a:prstGeom prst="rect">
            <a:avLst/>
          </a:prstGeom>
          <a:solidFill>
            <a:schemeClr val="bg1"/>
          </a:solidFill>
          <a:ln w="9525">
            <a:solidFill>
              <a:schemeClr val="tx1"/>
            </a:solidFill>
            <a:miter lim="800000"/>
            <a:headEnd/>
            <a:tailEnd/>
          </a:ln>
        </p:spPr>
        <p:txBody>
          <a:bodyPr wrap="none" anchor="ctr"/>
          <a:lstStyle/>
          <a:p>
            <a:pPr algn="ctr" eaLnBrk="1" hangingPunct="1"/>
            <a:r>
              <a:rPr lang="en-US" altLang="en-US" sz="2400">
                <a:latin typeface="Times New Roman" pitchFamily="18" charset="0"/>
              </a:rPr>
              <a:t>Cơ quan</a:t>
            </a:r>
          </a:p>
          <a:p>
            <a:pPr algn="ctr" eaLnBrk="1" hangingPunct="1"/>
            <a:r>
              <a:rPr lang="en-US" altLang="en-US" sz="2400">
                <a:latin typeface="Times New Roman" pitchFamily="18" charset="0"/>
              </a:rPr>
              <a:t> hô </a:t>
            </a:r>
            <a:r>
              <a:rPr lang="en-US" altLang="en-US" sz="2400">
                <a:latin typeface="VNI-Times" pitchFamily="2" charset="0"/>
              </a:rPr>
              <a:t>haáp</a:t>
            </a:r>
          </a:p>
        </p:txBody>
      </p:sp>
      <p:sp>
        <p:nvSpPr>
          <p:cNvPr id="31753" name="Line 9"/>
          <p:cNvSpPr>
            <a:spLocks noChangeShapeType="1"/>
          </p:cNvSpPr>
          <p:nvPr/>
        </p:nvSpPr>
        <p:spPr bwMode="auto">
          <a:xfrm flipV="1">
            <a:off x="1600200" y="5943600"/>
            <a:ext cx="914400" cy="152400"/>
          </a:xfrm>
          <a:prstGeom prst="line">
            <a:avLst/>
          </a:prstGeom>
          <a:noFill/>
          <a:ln w="38100">
            <a:solidFill>
              <a:schemeClr val="tx1"/>
            </a:solidFill>
            <a:round/>
            <a:headEnd/>
            <a:tailEnd type="triangle" w="med" len="med"/>
          </a:ln>
        </p:spPr>
        <p:txBody>
          <a:bodyPr/>
          <a:lstStyle/>
          <a:p>
            <a:endParaRPr lang="en-US"/>
          </a:p>
        </p:txBody>
      </p:sp>
      <p:sp>
        <p:nvSpPr>
          <p:cNvPr id="31754" name="Rectangle 10"/>
          <p:cNvSpPr>
            <a:spLocks noChangeArrowheads="1"/>
          </p:cNvSpPr>
          <p:nvPr/>
        </p:nvSpPr>
        <p:spPr bwMode="auto">
          <a:xfrm>
            <a:off x="7543800" y="4495800"/>
            <a:ext cx="1371600" cy="1295400"/>
          </a:xfrm>
          <a:prstGeom prst="rect">
            <a:avLst/>
          </a:prstGeom>
          <a:solidFill>
            <a:schemeClr val="bg1"/>
          </a:solidFill>
          <a:ln w="9525">
            <a:solidFill>
              <a:schemeClr val="tx1"/>
            </a:solidFill>
            <a:miter lim="800000"/>
            <a:headEnd/>
            <a:tailEnd/>
          </a:ln>
        </p:spPr>
        <p:txBody>
          <a:bodyPr wrap="none" anchor="ctr"/>
          <a:lstStyle/>
          <a:p>
            <a:pPr algn="ctr" eaLnBrk="1" hangingPunct="1"/>
            <a:r>
              <a:rPr lang="en-US" altLang="en-US" sz="2400">
                <a:latin typeface="Times New Roman" pitchFamily="18" charset="0"/>
              </a:rPr>
              <a:t>Cơ quan</a:t>
            </a:r>
          </a:p>
          <a:p>
            <a:pPr algn="ctr" eaLnBrk="1" hangingPunct="1"/>
            <a:r>
              <a:rPr lang="en-US" altLang="en-US" sz="2400">
                <a:latin typeface="Times New Roman" pitchFamily="18" charset="0"/>
              </a:rPr>
              <a:t> bài </a:t>
            </a:r>
            <a:r>
              <a:rPr lang="en-US" altLang="en-US" sz="2400">
                <a:latin typeface="VNI-Times" pitchFamily="2" charset="0"/>
              </a:rPr>
              <a:t>tieá</a:t>
            </a:r>
            <a:r>
              <a:rPr lang="en-US" altLang="en-US" sz="2400">
                <a:latin typeface="Times New Roman" pitchFamily="18" charset="0"/>
              </a:rPr>
              <a:t>t</a:t>
            </a:r>
          </a:p>
          <a:p>
            <a:pPr algn="ctr" eaLnBrk="1" hangingPunct="1"/>
            <a:r>
              <a:rPr lang="en-US" altLang="en-US" sz="2400">
                <a:latin typeface="Times New Roman" pitchFamily="18" charset="0"/>
              </a:rPr>
              <a:t> nư</a:t>
            </a:r>
            <a:r>
              <a:rPr lang="en-US" altLang="en-US" sz="2400">
                <a:latin typeface="VNI-Times" pitchFamily="2" charset="0"/>
              </a:rPr>
              <a:t>ôù</a:t>
            </a:r>
            <a:r>
              <a:rPr lang="en-US" altLang="en-US" sz="2400">
                <a:latin typeface="Times New Roman" pitchFamily="18" charset="0"/>
              </a:rPr>
              <a:t>c ti</a:t>
            </a:r>
            <a:r>
              <a:rPr lang="en-US" altLang="en-US" sz="2400">
                <a:latin typeface="VNI-Times" pitchFamily="2" charset="0"/>
              </a:rPr>
              <a:t>eå</a:t>
            </a:r>
            <a:r>
              <a:rPr lang="en-US" altLang="en-US" sz="2400">
                <a:latin typeface="Times New Roman" pitchFamily="18" charset="0"/>
              </a:rPr>
              <a:t>u</a:t>
            </a:r>
          </a:p>
        </p:txBody>
      </p:sp>
      <p:sp>
        <p:nvSpPr>
          <p:cNvPr id="31755" name="Line 11"/>
          <p:cNvSpPr>
            <a:spLocks noChangeShapeType="1"/>
          </p:cNvSpPr>
          <p:nvPr/>
        </p:nvSpPr>
        <p:spPr bwMode="auto">
          <a:xfrm flipH="1" flipV="1">
            <a:off x="6705600" y="5257800"/>
            <a:ext cx="838200" cy="152400"/>
          </a:xfrm>
          <a:prstGeom prst="line">
            <a:avLst/>
          </a:prstGeom>
          <a:noFill/>
          <a:ln w="38100">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750"/>
                                        </p:tgtEl>
                                        <p:attrNameLst>
                                          <p:attrName>style.visibility</p:attrName>
                                        </p:attrNameLst>
                                      </p:cBhvr>
                                      <p:to>
                                        <p:strVal val="visible"/>
                                      </p:to>
                                    </p:set>
                                    <p:animEffect transition="in" filter="box(in)">
                                      <p:cBhvr>
                                        <p:cTn id="7" dur="500"/>
                                        <p:tgtEl>
                                          <p:spTgt spid="3175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1751"/>
                                        </p:tgtEl>
                                        <p:attrNameLst>
                                          <p:attrName>style.visibility</p:attrName>
                                        </p:attrNameLst>
                                      </p:cBhvr>
                                      <p:to>
                                        <p:strVal val="visible"/>
                                      </p:to>
                                    </p:set>
                                    <p:animEffect transition="in" filter="box(in)">
                                      <p:cBhvr>
                                        <p:cTn id="10" dur="500"/>
                                        <p:tgtEl>
                                          <p:spTgt spid="31751"/>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31752"/>
                                        </p:tgtEl>
                                        <p:attrNameLst>
                                          <p:attrName>style.visibility</p:attrName>
                                        </p:attrNameLst>
                                      </p:cBhvr>
                                      <p:to>
                                        <p:strVal val="visible"/>
                                      </p:to>
                                    </p:set>
                                    <p:animEffect transition="in" filter="box(in)">
                                      <p:cBhvr>
                                        <p:cTn id="13" dur="500"/>
                                        <p:tgtEl>
                                          <p:spTgt spid="31752"/>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31753"/>
                                        </p:tgtEl>
                                        <p:attrNameLst>
                                          <p:attrName>style.visibility</p:attrName>
                                        </p:attrNameLst>
                                      </p:cBhvr>
                                      <p:to>
                                        <p:strVal val="visible"/>
                                      </p:to>
                                    </p:set>
                                    <p:animEffect transition="in" filter="box(in)">
                                      <p:cBhvr>
                                        <p:cTn id="16" dur="500"/>
                                        <p:tgtEl>
                                          <p:spTgt spid="31753"/>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31754"/>
                                        </p:tgtEl>
                                        <p:attrNameLst>
                                          <p:attrName>style.visibility</p:attrName>
                                        </p:attrNameLst>
                                      </p:cBhvr>
                                      <p:to>
                                        <p:strVal val="visible"/>
                                      </p:to>
                                    </p:set>
                                    <p:animEffect transition="in" filter="box(in)">
                                      <p:cBhvr>
                                        <p:cTn id="19" dur="500"/>
                                        <p:tgtEl>
                                          <p:spTgt spid="31754"/>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31755"/>
                                        </p:tgtEl>
                                        <p:attrNameLst>
                                          <p:attrName>style.visibility</p:attrName>
                                        </p:attrNameLst>
                                      </p:cBhvr>
                                      <p:to>
                                        <p:strVal val="visible"/>
                                      </p:to>
                                    </p:set>
                                    <p:animEffect transition="in" filter="box(in)">
                                      <p:cBhvr>
                                        <p:cTn id="22" dur="500"/>
                                        <p:tgtEl>
                                          <p:spTgt spid="317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0" grpId="0" animBg="1"/>
      <p:bldP spid="31751" grpId="0" animBg="1"/>
      <p:bldP spid="31752" grpId="0" animBg="1"/>
      <p:bldP spid="31753" grpId="0" animBg="1"/>
      <p:bldP spid="31754" grpId="0" animBg="1"/>
      <p:bldP spid="31755" grpId="0" animBg="1"/>
    </p:bld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471</TotalTime>
  <Words>1108</Words>
  <Application>Microsoft Office PowerPoint</Application>
  <PresentationFormat>On-screen Show (4:3)</PresentationFormat>
  <Paragraphs>134</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ETH0 -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trung</dc:creator>
  <cp:lastModifiedBy>Windows User</cp:lastModifiedBy>
  <cp:revision>167</cp:revision>
  <dcterms:created xsi:type="dcterms:W3CDTF">2010-10-14T01:11:16Z</dcterms:created>
  <dcterms:modified xsi:type="dcterms:W3CDTF">2021-01-21T08:40:51Z</dcterms:modified>
</cp:coreProperties>
</file>