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theme/theme5.xml" ContentType="application/vnd.openxmlformats-officedocument.theme+xml"/>
  <Override PartName="/ppt/slideLayouts/slideLayout157.xml" ContentType="application/vnd.openxmlformats-officedocument.presentationml.slideLayout+xml"/>
  <Override PartName="/ppt/notesSlides/notesSlide2.xml" ContentType="application/vnd.openxmlformats-officedocument.presentationml.notes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slideLayouts/slideLayout182.xml" ContentType="application/vnd.openxmlformats-officedocument.presentationml.slideLayout+xml"/>
  <Override PartName="/ppt/slideLayouts/slideLayout19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theme/theme18.xml" ContentType="application/vnd.openxmlformats-officedocument.theme+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Layouts/slideLayout198.xml" ContentType="application/vnd.openxmlformats-officedocument.presentationml.slideLayout+xml"/>
  <Override PartName="/ppt/slideLayouts/slideLayout203.xml" ContentType="application/vnd.openxmlformats-officedocument.presentationml.slideLayout+xml"/>
  <Override PartName="/ppt/diagrams/layout1.xml" ContentType="application/vnd.openxmlformats-officedocument.drawingml.diagram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Layouts/slideLayout187.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65.xml" ContentType="application/vnd.openxmlformats-officedocument.presentationml.slideLayout+xml"/>
  <Override PartName="/ppt/slideLayouts/slideLayout176.xml" ContentType="application/vnd.openxmlformats-officedocument.presentationml.slideLayout+xml"/>
  <Default Extension="png" ContentType="image/png"/>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Layouts/slideLayout10.xml" ContentType="application/vnd.openxmlformats-officedocument.presentationml.slideLayout+xml"/>
  <Override PartName="/ppt/theme/theme15.xml" ContentType="application/vnd.openxmlformats-officedocument.theme+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159.xml" ContentType="application/vnd.openxmlformats-officedocument.presentationml.slideLayout+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Layouts/slideLayout184.xml" ContentType="application/vnd.openxmlformats-officedocument.presentationml.slideLayout+xml"/>
  <Override PartName="/ppt/slideLayouts/slideLayout195.xml" ContentType="application/vnd.openxmlformats-officedocument.presentationml.slideLayout+xml"/>
  <Override PartName="/ppt/slideLayouts/slideLayout200.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Layouts/slideLayout155.xml" ContentType="application/vnd.openxmlformats-officedocument.presentationml.slideLayout+xml"/>
  <Override PartName="/ppt/slideLayouts/slideLayout173.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62.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Default Extension="wmf" ContentType="image/x-wmf"/>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theme/theme16.xml" ContentType="application/vnd.openxmlformats-officedocument.theme+xml"/>
  <Override PartName="/ppt/slideMasters/slideMaster13.xml" ContentType="application/vnd.openxmlformats-officedocument.presentationml.slideMaster+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theme/theme12.xml" ContentType="application/vnd.openxmlformats-officedocument.theme+xml"/>
  <Override PartName="/ppt/slideLayouts/slideLayout189.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49.xml" ContentType="application/vnd.openxmlformats-officedocument.presentationml.slideLayout+xml"/>
  <Override PartName="/ppt/slideLayouts/slideLayout178.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slideLayouts/slideLayout156.xml" ContentType="application/vnd.openxmlformats-officedocument.presentationml.slideLayout+xml"/>
  <Override PartName="/ppt/slideLayouts/slideLayout167.xml" ContentType="application/vnd.openxmlformats-officedocument.presentationml.slideLayout+xml"/>
  <Override PartName="/ppt/slideLayouts/slideLayout185.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45.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slideLayouts/slideLayout192.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Layouts/slideLayout152.xml" ContentType="application/vnd.openxmlformats-officedocument.presentationml.slideLayout+xml"/>
  <Override PartName="/ppt/slideLayouts/slideLayout181.xml" ContentType="application/vnd.openxmlformats-officedocument.presentationml.slideLayout+xml"/>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Override PartName="/ppt/slideLayouts/slideLayout170.xml" ContentType="application/vnd.openxmlformats-officedocument.presentationml.slideLayout+xml"/>
  <Default Extension="wav" ContentType="audio/wav"/>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theme/theme17.xml" ContentType="application/vnd.openxmlformats-officedocument.them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slideLayouts/slideLayout179.xml" ContentType="application/vnd.openxmlformats-officedocument.presentationml.slideLayout+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168.xml" ContentType="application/vnd.openxmlformats-officedocument.presentationml.slideLayout+xml"/>
  <Override PartName="/ppt/slideLayouts/slideLayout186.xml" ContentType="application/vnd.openxmlformats-officedocument.presentationml.slideLayout+xml"/>
  <Override PartName="/ppt/slideLayouts/slideLayout197.xml" ContentType="application/vnd.openxmlformats-officedocument.presentationml.slideLayout+xml"/>
  <Override PartName="/ppt/slideLayouts/slideLayout202.xml" ContentType="application/vnd.openxmlformats-officedocument.presentationml.slideLayout+xml"/>
  <Override PartName="/ppt/diagrams/data1.xml" ContentType="application/vnd.openxmlformats-officedocument.drawingml.diagramData+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theme/theme14.xml" ContentType="application/vnd.openxmlformats-officedocument.them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slideLayouts/slideLayout194.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slideLayouts/slideLayout50.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Default Extension="gif" ContentType="image/gif"/>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88.xml" ContentType="application/vnd.openxmlformats-officedocument.presentationml.slideLayout+xml"/>
  <Override PartName="/ppt/theme/theme11.xml" ContentType="application/vnd.openxmlformats-officedocument.theme+xml"/>
  <Override PartName="/ppt/slideLayouts/slideLayout177.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9" r:id="rId2"/>
    <p:sldMasterId id="2147483712" r:id="rId3"/>
    <p:sldMasterId id="2147483725" r:id="rId4"/>
    <p:sldMasterId id="2147483738" r:id="rId5"/>
    <p:sldMasterId id="2147483751" r:id="rId6"/>
    <p:sldMasterId id="2147483764" r:id="rId7"/>
    <p:sldMasterId id="2147483777" r:id="rId8"/>
    <p:sldMasterId id="2147483803" r:id="rId9"/>
    <p:sldMasterId id="2147483816" r:id="rId10"/>
    <p:sldMasterId id="2147483829" r:id="rId11"/>
    <p:sldMasterId id="2147483842" r:id="rId12"/>
    <p:sldMasterId id="2147483855" r:id="rId13"/>
    <p:sldMasterId id="2147483868" r:id="rId14"/>
    <p:sldMasterId id="2147483881" r:id="rId15"/>
    <p:sldMasterId id="2147483894" r:id="rId16"/>
    <p:sldMasterId id="2147483919" r:id="rId17"/>
  </p:sldMasterIdLst>
  <p:notesMasterIdLst>
    <p:notesMasterId r:id="rId49"/>
  </p:notesMasterIdLst>
  <p:sldIdLst>
    <p:sldId id="304" r:id="rId18"/>
    <p:sldId id="258" r:id="rId19"/>
    <p:sldId id="260" r:id="rId20"/>
    <p:sldId id="261" r:id="rId21"/>
    <p:sldId id="290" r:id="rId22"/>
    <p:sldId id="263" r:id="rId23"/>
    <p:sldId id="268" r:id="rId24"/>
    <p:sldId id="269" r:id="rId25"/>
    <p:sldId id="270" r:id="rId26"/>
    <p:sldId id="271" r:id="rId27"/>
    <p:sldId id="272" r:id="rId28"/>
    <p:sldId id="273" r:id="rId29"/>
    <p:sldId id="274" r:id="rId30"/>
    <p:sldId id="276" r:id="rId31"/>
    <p:sldId id="294" r:id="rId32"/>
    <p:sldId id="279" r:id="rId33"/>
    <p:sldId id="280" r:id="rId34"/>
    <p:sldId id="297" r:id="rId35"/>
    <p:sldId id="296" r:id="rId36"/>
    <p:sldId id="298" r:id="rId37"/>
    <p:sldId id="299" r:id="rId38"/>
    <p:sldId id="300" r:id="rId39"/>
    <p:sldId id="284" r:id="rId40"/>
    <p:sldId id="285" r:id="rId41"/>
    <p:sldId id="286" r:id="rId42"/>
    <p:sldId id="287" r:id="rId43"/>
    <p:sldId id="301" r:id="rId44"/>
    <p:sldId id="288" r:id="rId45"/>
    <p:sldId id="289" r:id="rId46"/>
    <p:sldId id="302" r:id="rId47"/>
    <p:sldId id="283"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07B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2349" autoAdjust="0"/>
  </p:normalViewPr>
  <p:slideViewPr>
    <p:cSldViewPr>
      <p:cViewPr varScale="1">
        <p:scale>
          <a:sx n="67" d="100"/>
          <a:sy n="67" d="100"/>
        </p:scale>
        <p:origin x="-600" y="-10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3.xml"/><Relationship Id="rId29" Type="http://schemas.openxmlformats.org/officeDocument/2006/relationships/slide" Target="slides/slide12.xml"/><Relationship Id="rId41"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8" Type="http://schemas.openxmlformats.org/officeDocument/2006/relationships/slideMaster" Target="slideMasters/slideMaster8.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411B78-5B0F-4B2A-89CF-E11BD8AD370E}"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GB"/>
        </a:p>
      </dgm:t>
    </dgm:pt>
    <dgm:pt modelId="{D06FF0A3-BFD4-41CF-A8A0-05C3F661F885}">
      <dgm:prSet phldrT="[Text]"/>
      <dgm:spPr>
        <a:solidFill>
          <a:srgbClr val="FF0000"/>
        </a:solidFill>
      </dgm:spPr>
      <dgm:t>
        <a:bodyPr/>
        <a:lstStyle/>
        <a:p>
          <a:r>
            <a:rPr lang="en-GB" smtClean="0">
              <a:solidFill>
                <a:schemeClr val="bg1"/>
              </a:solidFill>
              <a:latin typeface="Times New Roman" pitchFamily="18" charset="0"/>
              <a:cs typeface="Times New Roman" pitchFamily="18" charset="0"/>
            </a:rPr>
            <a:t>Mắt</a:t>
          </a:r>
          <a:endParaRPr lang="en-GB">
            <a:solidFill>
              <a:schemeClr val="bg1"/>
            </a:solidFill>
            <a:latin typeface="Times New Roman" pitchFamily="18" charset="0"/>
            <a:cs typeface="Times New Roman" pitchFamily="18" charset="0"/>
          </a:endParaRPr>
        </a:p>
      </dgm:t>
    </dgm:pt>
    <dgm:pt modelId="{E52F1607-5F98-4AFD-8F3D-BC0B33DF9B0C}" type="parTrans" cxnId="{8599EE8C-DBF4-484C-9EF8-0E48E6A2BE2E}">
      <dgm:prSet/>
      <dgm:spPr/>
      <dgm:t>
        <a:bodyPr/>
        <a:lstStyle/>
        <a:p>
          <a:endParaRPr lang="en-GB">
            <a:solidFill>
              <a:schemeClr val="accent6">
                <a:lumMod val="50000"/>
              </a:schemeClr>
            </a:solidFill>
          </a:endParaRPr>
        </a:p>
      </dgm:t>
    </dgm:pt>
    <dgm:pt modelId="{33E3D347-4D00-42A2-93F8-46A521DD8865}" type="sibTrans" cxnId="{8599EE8C-DBF4-484C-9EF8-0E48E6A2BE2E}">
      <dgm:prSet/>
      <dgm:spPr/>
      <dgm:t>
        <a:bodyPr/>
        <a:lstStyle/>
        <a:p>
          <a:endParaRPr lang="en-GB">
            <a:solidFill>
              <a:schemeClr val="accent6">
                <a:lumMod val="50000"/>
              </a:schemeClr>
            </a:solidFill>
          </a:endParaRPr>
        </a:p>
      </dgm:t>
    </dgm:pt>
    <dgm:pt modelId="{1C9D2E04-8E03-4AA1-A712-94DA636A52FC}">
      <dgm:prSet phldrT="[Text]"/>
      <dgm:spPr>
        <a:solidFill>
          <a:schemeClr val="accent6">
            <a:lumMod val="40000"/>
            <a:lumOff val="60000"/>
          </a:schemeClr>
        </a:solidFill>
        <a:ln w="28575"/>
      </dgm:spPr>
      <dgm:t>
        <a:bodyPr/>
        <a:lstStyle/>
        <a:p>
          <a:r>
            <a:rPr lang="en-GB" b="1" smtClean="0">
              <a:solidFill>
                <a:schemeClr val="accent6">
                  <a:lumMod val="50000"/>
                </a:schemeClr>
              </a:solidFill>
              <a:latin typeface="Times New Roman" pitchFamily="18" charset="0"/>
              <a:cs typeface="Times New Roman" pitchFamily="18" charset="0"/>
            </a:rPr>
            <a:t>Ánh sáng mạnh</a:t>
          </a:r>
          <a:endParaRPr lang="en-GB" b="1">
            <a:solidFill>
              <a:schemeClr val="accent6">
                <a:lumMod val="50000"/>
              </a:schemeClr>
            </a:solidFill>
            <a:latin typeface="Times New Roman" pitchFamily="18" charset="0"/>
            <a:cs typeface="Times New Roman" pitchFamily="18" charset="0"/>
          </a:endParaRPr>
        </a:p>
      </dgm:t>
    </dgm:pt>
    <dgm:pt modelId="{BB6AD113-A075-4CD0-82EB-CC07335CCECB}" type="parTrans" cxnId="{F69B97FA-195C-4796-A513-2789D77BB6C0}">
      <dgm:prSet custT="1"/>
      <dgm:spPr>
        <a:ln>
          <a:solidFill>
            <a:srgbClr val="002060"/>
          </a:solidFill>
        </a:ln>
      </dgm:spPr>
      <dgm:t>
        <a:bodyPr/>
        <a:lstStyle/>
        <a:p>
          <a:r>
            <a:rPr lang="en-GB" sz="2800" smtClean="0">
              <a:solidFill>
                <a:schemeClr val="accent6">
                  <a:lumMod val="50000"/>
                </a:schemeClr>
              </a:solidFill>
            </a:rPr>
            <a:t>Tác động</a:t>
          </a:r>
          <a:endParaRPr lang="en-GB" sz="2800">
            <a:solidFill>
              <a:schemeClr val="accent6">
                <a:lumMod val="50000"/>
              </a:schemeClr>
            </a:solidFill>
          </a:endParaRPr>
        </a:p>
      </dgm:t>
    </dgm:pt>
    <dgm:pt modelId="{5561F732-3132-4369-81FE-F4CD89526A22}" type="sibTrans" cxnId="{F69B97FA-195C-4796-A513-2789D77BB6C0}">
      <dgm:prSet/>
      <dgm:spPr/>
      <dgm:t>
        <a:bodyPr/>
        <a:lstStyle/>
        <a:p>
          <a:endParaRPr lang="en-GB">
            <a:solidFill>
              <a:schemeClr val="accent6">
                <a:lumMod val="50000"/>
              </a:schemeClr>
            </a:solidFill>
          </a:endParaRPr>
        </a:p>
      </dgm:t>
    </dgm:pt>
    <dgm:pt modelId="{E1C759FC-3FF3-44C0-BD2E-B4C55F9AA47F}">
      <dgm:prSet phldrT="[Text]"/>
      <dgm:spPr>
        <a:solidFill>
          <a:schemeClr val="accent6">
            <a:lumMod val="40000"/>
            <a:lumOff val="60000"/>
          </a:schemeClr>
        </a:solidFill>
        <a:ln w="28575"/>
      </dgm:spPr>
      <dgm:t>
        <a:bodyPr/>
        <a:lstStyle/>
        <a:p>
          <a:r>
            <a:rPr lang="en-GB" b="1" smtClean="0">
              <a:solidFill>
                <a:schemeClr val="accent6">
                  <a:lumMod val="50000"/>
                </a:schemeClr>
              </a:solidFill>
            </a:rPr>
            <a:t>Ánh </a:t>
          </a:r>
          <a:r>
            <a:rPr lang="en-GB" b="1" smtClean="0">
              <a:solidFill>
                <a:schemeClr val="accent6">
                  <a:lumMod val="50000"/>
                </a:schemeClr>
              </a:solidFill>
              <a:latin typeface="Times New Roman" pitchFamily="18" charset="0"/>
              <a:cs typeface="Times New Roman" pitchFamily="18" charset="0"/>
            </a:rPr>
            <a:t>sáng</a:t>
          </a:r>
          <a:r>
            <a:rPr lang="en-GB" b="1" smtClean="0">
              <a:solidFill>
                <a:schemeClr val="accent6">
                  <a:lumMod val="50000"/>
                </a:schemeClr>
              </a:solidFill>
            </a:rPr>
            <a:t> yếu</a:t>
          </a:r>
          <a:endParaRPr lang="en-GB" b="1">
            <a:solidFill>
              <a:schemeClr val="accent6">
                <a:lumMod val="50000"/>
              </a:schemeClr>
            </a:solidFill>
          </a:endParaRPr>
        </a:p>
      </dgm:t>
    </dgm:pt>
    <dgm:pt modelId="{C17778D0-EFAA-4595-836E-5FBABFDE88BA}" type="parTrans" cxnId="{6B4CBA94-ABB8-4D41-A55B-D1744F490114}">
      <dgm:prSet custT="1"/>
      <dgm:spPr>
        <a:ln>
          <a:solidFill>
            <a:srgbClr val="002060"/>
          </a:solidFill>
        </a:ln>
      </dgm:spPr>
      <dgm:t>
        <a:bodyPr/>
        <a:lstStyle/>
        <a:p>
          <a:r>
            <a:rPr lang="en-GB" sz="2800" smtClean="0">
              <a:solidFill>
                <a:schemeClr val="accent6">
                  <a:lumMod val="50000"/>
                </a:schemeClr>
              </a:solidFill>
            </a:rPr>
            <a:t>Tác động</a:t>
          </a:r>
          <a:endParaRPr lang="en-GB" sz="2800">
            <a:solidFill>
              <a:schemeClr val="accent6">
                <a:lumMod val="50000"/>
              </a:schemeClr>
            </a:solidFill>
          </a:endParaRPr>
        </a:p>
      </dgm:t>
    </dgm:pt>
    <dgm:pt modelId="{ADCB86BE-4E45-440E-A452-B917B95A5E73}" type="sibTrans" cxnId="{6B4CBA94-ABB8-4D41-A55B-D1744F490114}">
      <dgm:prSet/>
      <dgm:spPr/>
      <dgm:t>
        <a:bodyPr/>
        <a:lstStyle/>
        <a:p>
          <a:endParaRPr lang="en-GB">
            <a:solidFill>
              <a:schemeClr val="accent6">
                <a:lumMod val="50000"/>
              </a:schemeClr>
            </a:solidFill>
          </a:endParaRPr>
        </a:p>
      </dgm:t>
    </dgm:pt>
    <dgm:pt modelId="{2B9046AF-68DF-466C-B5CB-0F1F8437612B}">
      <dgm:prSet phldrT="[Text]"/>
      <dgm:spPr>
        <a:solidFill>
          <a:schemeClr val="accent6">
            <a:lumMod val="40000"/>
            <a:lumOff val="60000"/>
          </a:schemeClr>
        </a:solidFill>
        <a:ln w="28575"/>
      </dgm:spPr>
      <dgm:t>
        <a:bodyPr/>
        <a:lstStyle/>
        <a:p>
          <a:r>
            <a:rPr lang="en-GB" b="1" smtClean="0">
              <a:solidFill>
                <a:schemeClr val="accent6">
                  <a:lumMod val="50000"/>
                </a:schemeClr>
              </a:solidFill>
            </a:rPr>
            <a:t>Việc nên </a:t>
          </a:r>
          <a:r>
            <a:rPr lang="en-GB" b="1" smtClean="0">
              <a:solidFill>
                <a:schemeClr val="accent6">
                  <a:lumMod val="50000"/>
                </a:schemeClr>
              </a:solidFill>
              <a:latin typeface="Times New Roman" pitchFamily="18" charset="0"/>
              <a:cs typeface="Times New Roman" pitchFamily="18" charset="0"/>
            </a:rPr>
            <a:t>làm</a:t>
          </a:r>
          <a:endParaRPr lang="en-GB" b="1">
            <a:solidFill>
              <a:schemeClr val="accent6">
                <a:lumMod val="50000"/>
              </a:schemeClr>
            </a:solidFill>
            <a:latin typeface="Times New Roman" pitchFamily="18" charset="0"/>
            <a:cs typeface="Times New Roman" pitchFamily="18" charset="0"/>
          </a:endParaRPr>
        </a:p>
      </dgm:t>
    </dgm:pt>
    <dgm:pt modelId="{B403DC50-02B8-495F-BA0F-B7F8EDADC30F}" type="parTrans" cxnId="{F6A70D5C-EF7C-4347-8C28-91942CA10296}">
      <dgm:prSet custT="1"/>
      <dgm:spPr>
        <a:ln>
          <a:solidFill>
            <a:srgbClr val="002060"/>
          </a:solidFill>
        </a:ln>
      </dgm:spPr>
      <dgm:t>
        <a:bodyPr/>
        <a:lstStyle/>
        <a:p>
          <a:r>
            <a:rPr lang="en-GB" sz="3200" smtClean="0">
              <a:solidFill>
                <a:schemeClr val="accent6">
                  <a:lumMod val="50000"/>
                </a:schemeClr>
              </a:solidFill>
            </a:rPr>
            <a:t>Bảo vệ</a:t>
          </a:r>
          <a:endParaRPr lang="en-GB" sz="3200">
            <a:solidFill>
              <a:schemeClr val="accent6">
                <a:lumMod val="50000"/>
              </a:schemeClr>
            </a:solidFill>
          </a:endParaRPr>
        </a:p>
      </dgm:t>
    </dgm:pt>
    <dgm:pt modelId="{41311E48-CEC6-4A1F-92D3-399A4024AEAE}" type="sibTrans" cxnId="{F6A70D5C-EF7C-4347-8C28-91942CA10296}">
      <dgm:prSet/>
      <dgm:spPr/>
      <dgm:t>
        <a:bodyPr/>
        <a:lstStyle/>
        <a:p>
          <a:endParaRPr lang="en-GB">
            <a:solidFill>
              <a:schemeClr val="accent6">
                <a:lumMod val="50000"/>
              </a:schemeClr>
            </a:solidFill>
          </a:endParaRPr>
        </a:p>
      </dgm:t>
    </dgm:pt>
    <dgm:pt modelId="{F113A25E-449F-423C-B1EF-469D7E2EB731}">
      <dgm:prSet phldrT="[Text]"/>
      <dgm:spPr>
        <a:solidFill>
          <a:schemeClr val="accent6">
            <a:lumMod val="40000"/>
            <a:lumOff val="60000"/>
          </a:schemeClr>
        </a:solidFill>
        <a:ln w="28575"/>
      </dgm:spPr>
      <dgm:t>
        <a:bodyPr/>
        <a:lstStyle/>
        <a:p>
          <a:r>
            <a:rPr lang="en-GB" b="1" smtClean="0">
              <a:solidFill>
                <a:schemeClr val="accent6">
                  <a:lumMod val="50000"/>
                </a:schemeClr>
              </a:solidFill>
              <a:latin typeface="Times New Roman" pitchFamily="18" charset="0"/>
              <a:cs typeface="Times New Roman" pitchFamily="18" charset="0"/>
            </a:rPr>
            <a:t>Việc không nên làm</a:t>
          </a:r>
          <a:endParaRPr lang="en-GB" b="1">
            <a:solidFill>
              <a:schemeClr val="accent6">
                <a:lumMod val="50000"/>
              </a:schemeClr>
            </a:solidFill>
            <a:latin typeface="Times New Roman" pitchFamily="18" charset="0"/>
            <a:cs typeface="Times New Roman" pitchFamily="18" charset="0"/>
          </a:endParaRPr>
        </a:p>
      </dgm:t>
    </dgm:pt>
    <dgm:pt modelId="{36242A28-56CF-47F3-925E-A5351CA08D00}" type="sibTrans" cxnId="{6AA17BDC-95C8-4E93-8D75-18B2D89EF80D}">
      <dgm:prSet/>
      <dgm:spPr/>
      <dgm:t>
        <a:bodyPr/>
        <a:lstStyle/>
        <a:p>
          <a:endParaRPr lang="en-GB">
            <a:solidFill>
              <a:schemeClr val="accent6">
                <a:lumMod val="50000"/>
              </a:schemeClr>
            </a:solidFill>
          </a:endParaRPr>
        </a:p>
      </dgm:t>
    </dgm:pt>
    <dgm:pt modelId="{2AB81710-CBA9-4E59-A24B-BE4EA5A34E05}" type="parTrans" cxnId="{6AA17BDC-95C8-4E93-8D75-18B2D89EF80D}">
      <dgm:prSet custT="1"/>
      <dgm:spPr>
        <a:ln>
          <a:solidFill>
            <a:srgbClr val="002060"/>
          </a:solidFill>
        </a:ln>
      </dgm:spPr>
      <dgm:t>
        <a:bodyPr/>
        <a:lstStyle/>
        <a:p>
          <a:r>
            <a:rPr lang="en-GB" sz="3200" smtClean="0">
              <a:solidFill>
                <a:schemeClr val="accent6">
                  <a:lumMod val="50000"/>
                </a:schemeClr>
              </a:solidFill>
            </a:rPr>
            <a:t>Bảo vệ</a:t>
          </a:r>
          <a:endParaRPr lang="en-GB" sz="3200">
            <a:solidFill>
              <a:schemeClr val="accent6">
                <a:lumMod val="50000"/>
              </a:schemeClr>
            </a:solidFill>
          </a:endParaRPr>
        </a:p>
      </dgm:t>
    </dgm:pt>
    <dgm:pt modelId="{A13ABB89-FBF3-42E8-BA3C-C3856AF27559}" type="pres">
      <dgm:prSet presAssocID="{07411B78-5B0F-4B2A-89CF-E11BD8AD370E}" presName="Name0" presStyleCnt="0">
        <dgm:presLayoutVars>
          <dgm:chMax val="1"/>
          <dgm:dir/>
          <dgm:animLvl val="ctr"/>
          <dgm:resizeHandles val="exact"/>
        </dgm:presLayoutVars>
      </dgm:prSet>
      <dgm:spPr/>
      <dgm:t>
        <a:bodyPr/>
        <a:lstStyle/>
        <a:p>
          <a:endParaRPr lang="en-GB"/>
        </a:p>
      </dgm:t>
    </dgm:pt>
    <dgm:pt modelId="{7CA6C919-DD93-404A-99C4-F239114CCA87}" type="pres">
      <dgm:prSet presAssocID="{D06FF0A3-BFD4-41CF-A8A0-05C3F661F885}" presName="centerShape" presStyleLbl="node0" presStyleIdx="0" presStyleCnt="1" custLinFactNeighborX="3190" custLinFactNeighborY="-3760"/>
      <dgm:spPr/>
      <dgm:t>
        <a:bodyPr/>
        <a:lstStyle/>
        <a:p>
          <a:endParaRPr lang="en-GB"/>
        </a:p>
      </dgm:t>
    </dgm:pt>
    <dgm:pt modelId="{A8015CB6-25D8-4F16-B29A-0614DB722202}" type="pres">
      <dgm:prSet presAssocID="{BB6AD113-A075-4CD0-82EB-CC07335CCECB}" presName="parTrans" presStyleLbl="sibTrans2D1" presStyleIdx="0" presStyleCnt="4" custScaleX="158575" custScaleY="214228" custLinFactNeighborX="-360" custLinFactNeighborY="-112"/>
      <dgm:spPr/>
      <dgm:t>
        <a:bodyPr/>
        <a:lstStyle/>
        <a:p>
          <a:endParaRPr lang="en-GB"/>
        </a:p>
      </dgm:t>
    </dgm:pt>
    <dgm:pt modelId="{0BB706AF-18F2-47F3-BAF4-90676FD9DAD1}" type="pres">
      <dgm:prSet presAssocID="{BB6AD113-A075-4CD0-82EB-CC07335CCECB}" presName="connectorText" presStyleLbl="sibTrans2D1" presStyleIdx="0" presStyleCnt="4"/>
      <dgm:spPr/>
      <dgm:t>
        <a:bodyPr/>
        <a:lstStyle/>
        <a:p>
          <a:endParaRPr lang="en-GB"/>
        </a:p>
      </dgm:t>
    </dgm:pt>
    <dgm:pt modelId="{41B10F9B-C893-426E-BF3C-ECCD5C538438}" type="pres">
      <dgm:prSet presAssocID="{1C9D2E04-8E03-4AA1-A712-94DA636A52FC}" presName="node" presStyleLbl="node1" presStyleIdx="0" presStyleCnt="4" custScaleX="134587" custScaleY="88438" custRadScaleRad="156475" custRadScaleInc="-122655">
        <dgm:presLayoutVars>
          <dgm:bulletEnabled val="1"/>
        </dgm:presLayoutVars>
      </dgm:prSet>
      <dgm:spPr/>
      <dgm:t>
        <a:bodyPr/>
        <a:lstStyle/>
        <a:p>
          <a:endParaRPr lang="en-GB"/>
        </a:p>
      </dgm:t>
    </dgm:pt>
    <dgm:pt modelId="{DC7D466E-C811-4AE8-B514-5299043E8D1B}" type="pres">
      <dgm:prSet presAssocID="{C17778D0-EFAA-4595-836E-5FBABFDE88BA}" presName="parTrans" presStyleLbl="sibTrans2D1" presStyleIdx="1" presStyleCnt="4" custScaleX="170010" custScaleY="224345" custLinFactNeighborX="4062" custLinFactNeighborY="-9251"/>
      <dgm:spPr/>
      <dgm:t>
        <a:bodyPr/>
        <a:lstStyle/>
        <a:p>
          <a:endParaRPr lang="en-GB"/>
        </a:p>
      </dgm:t>
    </dgm:pt>
    <dgm:pt modelId="{245D823A-7BEC-45E0-96E7-DB260B1C926A}" type="pres">
      <dgm:prSet presAssocID="{C17778D0-EFAA-4595-836E-5FBABFDE88BA}" presName="connectorText" presStyleLbl="sibTrans2D1" presStyleIdx="1" presStyleCnt="4"/>
      <dgm:spPr/>
      <dgm:t>
        <a:bodyPr/>
        <a:lstStyle/>
        <a:p>
          <a:endParaRPr lang="en-GB"/>
        </a:p>
      </dgm:t>
    </dgm:pt>
    <dgm:pt modelId="{05AAF813-662F-4D7C-A490-98685C8D8F10}" type="pres">
      <dgm:prSet presAssocID="{E1C759FC-3FF3-44C0-BD2E-B4C55F9AA47F}" presName="node" presStyleLbl="node1" presStyleIdx="1" presStyleCnt="4" custScaleX="137016" custScaleY="83835" custRadScaleRad="156172" custRadScaleInc="-82092">
        <dgm:presLayoutVars>
          <dgm:bulletEnabled val="1"/>
        </dgm:presLayoutVars>
      </dgm:prSet>
      <dgm:spPr/>
      <dgm:t>
        <a:bodyPr/>
        <a:lstStyle/>
        <a:p>
          <a:endParaRPr lang="en-GB"/>
        </a:p>
      </dgm:t>
    </dgm:pt>
    <dgm:pt modelId="{BE8997E2-9F83-4A03-AFE1-74D3C5A99781}" type="pres">
      <dgm:prSet presAssocID="{2AB81710-CBA9-4E59-A24B-BE4EA5A34E05}" presName="parTrans" presStyleLbl="sibTrans2D1" presStyleIdx="2" presStyleCnt="4" custScaleX="176003" custScaleY="236096" custLinFactNeighborX="4715" custLinFactNeighborY="2099"/>
      <dgm:spPr/>
      <dgm:t>
        <a:bodyPr/>
        <a:lstStyle/>
        <a:p>
          <a:endParaRPr lang="en-GB"/>
        </a:p>
      </dgm:t>
    </dgm:pt>
    <dgm:pt modelId="{4B2D562E-79DD-4BD3-8215-12D8CD4E3117}" type="pres">
      <dgm:prSet presAssocID="{2AB81710-CBA9-4E59-A24B-BE4EA5A34E05}" presName="connectorText" presStyleLbl="sibTrans2D1" presStyleIdx="2" presStyleCnt="4"/>
      <dgm:spPr/>
      <dgm:t>
        <a:bodyPr/>
        <a:lstStyle/>
        <a:p>
          <a:endParaRPr lang="en-GB"/>
        </a:p>
      </dgm:t>
    </dgm:pt>
    <dgm:pt modelId="{E2C10105-C292-4AA3-BCF4-DCEAEDE100C1}" type="pres">
      <dgm:prSet presAssocID="{F113A25E-449F-423C-B1EF-469D7E2EB731}" presName="node" presStyleLbl="node1" presStyleIdx="2" presStyleCnt="4" custScaleX="143233" custScaleY="80700" custRadScaleRad="146818" custRadScaleInc="-115191">
        <dgm:presLayoutVars>
          <dgm:bulletEnabled val="1"/>
        </dgm:presLayoutVars>
      </dgm:prSet>
      <dgm:spPr/>
      <dgm:t>
        <a:bodyPr/>
        <a:lstStyle/>
        <a:p>
          <a:endParaRPr lang="en-GB"/>
        </a:p>
      </dgm:t>
    </dgm:pt>
    <dgm:pt modelId="{06AE4BC6-1B1D-4FEF-BB96-3DE62D45ABC5}" type="pres">
      <dgm:prSet presAssocID="{B403DC50-02B8-495F-BA0F-B7F8EDADC30F}" presName="parTrans" presStyleLbl="sibTrans2D1" presStyleIdx="3" presStyleCnt="4" custScaleX="166854" custScaleY="228801" custLinFactNeighborX="4634" custLinFactNeighborY="2508"/>
      <dgm:spPr/>
      <dgm:t>
        <a:bodyPr/>
        <a:lstStyle/>
        <a:p>
          <a:endParaRPr lang="en-GB"/>
        </a:p>
      </dgm:t>
    </dgm:pt>
    <dgm:pt modelId="{986C184E-C7B4-4767-87E3-B8B1E5970079}" type="pres">
      <dgm:prSet presAssocID="{B403DC50-02B8-495F-BA0F-B7F8EDADC30F}" presName="connectorText" presStyleLbl="sibTrans2D1" presStyleIdx="3" presStyleCnt="4"/>
      <dgm:spPr/>
      <dgm:t>
        <a:bodyPr/>
        <a:lstStyle/>
        <a:p>
          <a:endParaRPr lang="en-GB"/>
        </a:p>
      </dgm:t>
    </dgm:pt>
    <dgm:pt modelId="{7AF00547-AAB0-4B03-B909-78E4832C7C62}" type="pres">
      <dgm:prSet presAssocID="{2B9046AF-68DF-466C-B5CB-0F1F8437612B}" presName="node" presStyleLbl="node1" presStyleIdx="3" presStyleCnt="4" custScaleX="150750" custScaleY="80700" custRadScaleRad="151621" custRadScaleInc="-75689">
        <dgm:presLayoutVars>
          <dgm:bulletEnabled val="1"/>
        </dgm:presLayoutVars>
      </dgm:prSet>
      <dgm:spPr/>
      <dgm:t>
        <a:bodyPr/>
        <a:lstStyle/>
        <a:p>
          <a:endParaRPr lang="en-GB"/>
        </a:p>
      </dgm:t>
    </dgm:pt>
  </dgm:ptLst>
  <dgm:cxnLst>
    <dgm:cxn modelId="{C802A9C7-27DC-4425-920A-233170E00A61}" type="presOf" srcId="{D06FF0A3-BFD4-41CF-A8A0-05C3F661F885}" destId="{7CA6C919-DD93-404A-99C4-F239114CCA87}" srcOrd="0" destOrd="0" presId="urn:microsoft.com/office/officeart/2005/8/layout/radial5"/>
    <dgm:cxn modelId="{F6373CD7-2B92-4DA3-BFC4-F6855F866C7B}" type="presOf" srcId="{E1C759FC-3FF3-44C0-BD2E-B4C55F9AA47F}" destId="{05AAF813-662F-4D7C-A490-98685C8D8F10}" srcOrd="0" destOrd="0" presId="urn:microsoft.com/office/officeart/2005/8/layout/radial5"/>
    <dgm:cxn modelId="{2C50529A-E5CB-4B1C-B19A-31ED0B9B4373}" type="presOf" srcId="{BB6AD113-A075-4CD0-82EB-CC07335CCECB}" destId="{A8015CB6-25D8-4F16-B29A-0614DB722202}" srcOrd="0" destOrd="0" presId="urn:microsoft.com/office/officeart/2005/8/layout/radial5"/>
    <dgm:cxn modelId="{6B4CBA94-ABB8-4D41-A55B-D1744F490114}" srcId="{D06FF0A3-BFD4-41CF-A8A0-05C3F661F885}" destId="{E1C759FC-3FF3-44C0-BD2E-B4C55F9AA47F}" srcOrd="1" destOrd="0" parTransId="{C17778D0-EFAA-4595-836E-5FBABFDE88BA}" sibTransId="{ADCB86BE-4E45-440E-A452-B917B95A5E73}"/>
    <dgm:cxn modelId="{21CDF847-25EC-4629-BEE2-18A272E5F8F1}" type="presOf" srcId="{B403DC50-02B8-495F-BA0F-B7F8EDADC30F}" destId="{06AE4BC6-1B1D-4FEF-BB96-3DE62D45ABC5}" srcOrd="0" destOrd="0" presId="urn:microsoft.com/office/officeart/2005/8/layout/radial5"/>
    <dgm:cxn modelId="{701D0420-A293-450F-8235-C369E0A65592}" type="presOf" srcId="{07411B78-5B0F-4B2A-89CF-E11BD8AD370E}" destId="{A13ABB89-FBF3-42E8-BA3C-C3856AF27559}" srcOrd="0" destOrd="0" presId="urn:microsoft.com/office/officeart/2005/8/layout/radial5"/>
    <dgm:cxn modelId="{46CFA3DF-16C6-4D47-A0FE-48A5C75329E1}" type="presOf" srcId="{2AB81710-CBA9-4E59-A24B-BE4EA5A34E05}" destId="{4B2D562E-79DD-4BD3-8215-12D8CD4E3117}" srcOrd="1" destOrd="0" presId="urn:microsoft.com/office/officeart/2005/8/layout/radial5"/>
    <dgm:cxn modelId="{6AA17BDC-95C8-4E93-8D75-18B2D89EF80D}" srcId="{D06FF0A3-BFD4-41CF-A8A0-05C3F661F885}" destId="{F113A25E-449F-423C-B1EF-469D7E2EB731}" srcOrd="2" destOrd="0" parTransId="{2AB81710-CBA9-4E59-A24B-BE4EA5A34E05}" sibTransId="{36242A28-56CF-47F3-925E-A5351CA08D00}"/>
    <dgm:cxn modelId="{3C9B357C-E3A2-4549-B722-1F3EF6E2561B}" type="presOf" srcId="{F113A25E-449F-423C-B1EF-469D7E2EB731}" destId="{E2C10105-C292-4AA3-BCF4-DCEAEDE100C1}" srcOrd="0" destOrd="0" presId="urn:microsoft.com/office/officeart/2005/8/layout/radial5"/>
    <dgm:cxn modelId="{65A64092-3F20-4BB6-B027-CA1E5628002A}" type="presOf" srcId="{2AB81710-CBA9-4E59-A24B-BE4EA5A34E05}" destId="{BE8997E2-9F83-4A03-AFE1-74D3C5A99781}" srcOrd="0" destOrd="0" presId="urn:microsoft.com/office/officeart/2005/8/layout/radial5"/>
    <dgm:cxn modelId="{FD79D828-6521-486C-A696-749CEB9FF52C}" type="presOf" srcId="{BB6AD113-A075-4CD0-82EB-CC07335CCECB}" destId="{0BB706AF-18F2-47F3-BAF4-90676FD9DAD1}" srcOrd="1" destOrd="0" presId="urn:microsoft.com/office/officeart/2005/8/layout/radial5"/>
    <dgm:cxn modelId="{60832E88-8598-4F0F-A93B-D976723BB208}" type="presOf" srcId="{1C9D2E04-8E03-4AA1-A712-94DA636A52FC}" destId="{41B10F9B-C893-426E-BF3C-ECCD5C538438}" srcOrd="0" destOrd="0" presId="urn:microsoft.com/office/officeart/2005/8/layout/radial5"/>
    <dgm:cxn modelId="{8599EE8C-DBF4-484C-9EF8-0E48E6A2BE2E}" srcId="{07411B78-5B0F-4B2A-89CF-E11BD8AD370E}" destId="{D06FF0A3-BFD4-41CF-A8A0-05C3F661F885}" srcOrd="0" destOrd="0" parTransId="{E52F1607-5F98-4AFD-8F3D-BC0B33DF9B0C}" sibTransId="{33E3D347-4D00-42A2-93F8-46A521DD8865}"/>
    <dgm:cxn modelId="{400E1AFE-ECC9-4B6C-B460-7FC534842F38}" type="presOf" srcId="{C17778D0-EFAA-4595-836E-5FBABFDE88BA}" destId="{245D823A-7BEC-45E0-96E7-DB260B1C926A}" srcOrd="1" destOrd="0" presId="urn:microsoft.com/office/officeart/2005/8/layout/radial5"/>
    <dgm:cxn modelId="{4DEF5649-A926-4700-AE1B-3E59DAC82868}" type="presOf" srcId="{B403DC50-02B8-495F-BA0F-B7F8EDADC30F}" destId="{986C184E-C7B4-4767-87E3-B8B1E5970079}" srcOrd="1" destOrd="0" presId="urn:microsoft.com/office/officeart/2005/8/layout/radial5"/>
    <dgm:cxn modelId="{F6A70D5C-EF7C-4347-8C28-91942CA10296}" srcId="{D06FF0A3-BFD4-41CF-A8A0-05C3F661F885}" destId="{2B9046AF-68DF-466C-B5CB-0F1F8437612B}" srcOrd="3" destOrd="0" parTransId="{B403DC50-02B8-495F-BA0F-B7F8EDADC30F}" sibTransId="{41311E48-CEC6-4A1F-92D3-399A4024AEAE}"/>
    <dgm:cxn modelId="{AF2F9D40-943D-4065-A68B-2B279E3AF85A}" type="presOf" srcId="{C17778D0-EFAA-4595-836E-5FBABFDE88BA}" destId="{DC7D466E-C811-4AE8-B514-5299043E8D1B}" srcOrd="0" destOrd="0" presId="urn:microsoft.com/office/officeart/2005/8/layout/radial5"/>
    <dgm:cxn modelId="{8C76DE34-8550-4DCD-8418-D4F74D623B72}" type="presOf" srcId="{2B9046AF-68DF-466C-B5CB-0F1F8437612B}" destId="{7AF00547-AAB0-4B03-B909-78E4832C7C62}" srcOrd="0" destOrd="0" presId="urn:microsoft.com/office/officeart/2005/8/layout/radial5"/>
    <dgm:cxn modelId="{F69B97FA-195C-4796-A513-2789D77BB6C0}" srcId="{D06FF0A3-BFD4-41CF-A8A0-05C3F661F885}" destId="{1C9D2E04-8E03-4AA1-A712-94DA636A52FC}" srcOrd="0" destOrd="0" parTransId="{BB6AD113-A075-4CD0-82EB-CC07335CCECB}" sibTransId="{5561F732-3132-4369-81FE-F4CD89526A22}"/>
    <dgm:cxn modelId="{87BBDC86-A5E8-4E4A-8D67-1930BFA03395}" type="presParOf" srcId="{A13ABB89-FBF3-42E8-BA3C-C3856AF27559}" destId="{7CA6C919-DD93-404A-99C4-F239114CCA87}" srcOrd="0" destOrd="0" presId="urn:microsoft.com/office/officeart/2005/8/layout/radial5"/>
    <dgm:cxn modelId="{6A8FB079-7D56-41BC-A008-F945D3142680}" type="presParOf" srcId="{A13ABB89-FBF3-42E8-BA3C-C3856AF27559}" destId="{A8015CB6-25D8-4F16-B29A-0614DB722202}" srcOrd="1" destOrd="0" presId="urn:microsoft.com/office/officeart/2005/8/layout/radial5"/>
    <dgm:cxn modelId="{45ACA5DD-63CB-4500-97D1-5940BF2117BB}" type="presParOf" srcId="{A8015CB6-25D8-4F16-B29A-0614DB722202}" destId="{0BB706AF-18F2-47F3-BAF4-90676FD9DAD1}" srcOrd="0" destOrd="0" presId="urn:microsoft.com/office/officeart/2005/8/layout/radial5"/>
    <dgm:cxn modelId="{33B8F7F8-380B-4C41-A276-42193ECD4D57}" type="presParOf" srcId="{A13ABB89-FBF3-42E8-BA3C-C3856AF27559}" destId="{41B10F9B-C893-426E-BF3C-ECCD5C538438}" srcOrd="2" destOrd="0" presId="urn:microsoft.com/office/officeart/2005/8/layout/radial5"/>
    <dgm:cxn modelId="{530A311D-6B3A-42A8-91AD-398B0EEC75CC}" type="presParOf" srcId="{A13ABB89-FBF3-42E8-BA3C-C3856AF27559}" destId="{DC7D466E-C811-4AE8-B514-5299043E8D1B}" srcOrd="3" destOrd="0" presId="urn:microsoft.com/office/officeart/2005/8/layout/radial5"/>
    <dgm:cxn modelId="{9D2AC393-E538-4FC8-A3AE-D8C6D844123B}" type="presParOf" srcId="{DC7D466E-C811-4AE8-B514-5299043E8D1B}" destId="{245D823A-7BEC-45E0-96E7-DB260B1C926A}" srcOrd="0" destOrd="0" presId="urn:microsoft.com/office/officeart/2005/8/layout/radial5"/>
    <dgm:cxn modelId="{0BBEE68E-0F92-4A36-BCAE-71F30D75E778}" type="presParOf" srcId="{A13ABB89-FBF3-42E8-BA3C-C3856AF27559}" destId="{05AAF813-662F-4D7C-A490-98685C8D8F10}" srcOrd="4" destOrd="0" presId="urn:microsoft.com/office/officeart/2005/8/layout/radial5"/>
    <dgm:cxn modelId="{0E69EE5B-46F1-4B0C-804D-56E87074035B}" type="presParOf" srcId="{A13ABB89-FBF3-42E8-BA3C-C3856AF27559}" destId="{BE8997E2-9F83-4A03-AFE1-74D3C5A99781}" srcOrd="5" destOrd="0" presId="urn:microsoft.com/office/officeart/2005/8/layout/radial5"/>
    <dgm:cxn modelId="{DFB94F68-0B2D-42E2-A8B9-5C8A102A113B}" type="presParOf" srcId="{BE8997E2-9F83-4A03-AFE1-74D3C5A99781}" destId="{4B2D562E-79DD-4BD3-8215-12D8CD4E3117}" srcOrd="0" destOrd="0" presId="urn:microsoft.com/office/officeart/2005/8/layout/radial5"/>
    <dgm:cxn modelId="{D8A83FB4-5FD7-4092-9C44-BFB22F2DBCBD}" type="presParOf" srcId="{A13ABB89-FBF3-42E8-BA3C-C3856AF27559}" destId="{E2C10105-C292-4AA3-BCF4-DCEAEDE100C1}" srcOrd="6" destOrd="0" presId="urn:microsoft.com/office/officeart/2005/8/layout/radial5"/>
    <dgm:cxn modelId="{4928D22C-AFDC-4C1E-BE2C-5BE20A308163}" type="presParOf" srcId="{A13ABB89-FBF3-42E8-BA3C-C3856AF27559}" destId="{06AE4BC6-1B1D-4FEF-BB96-3DE62D45ABC5}" srcOrd="7" destOrd="0" presId="urn:microsoft.com/office/officeart/2005/8/layout/radial5"/>
    <dgm:cxn modelId="{D06C99BB-F512-4092-BDCE-12539C517641}" type="presParOf" srcId="{06AE4BC6-1B1D-4FEF-BB96-3DE62D45ABC5}" destId="{986C184E-C7B4-4767-87E3-B8B1E5970079}" srcOrd="0" destOrd="0" presId="urn:microsoft.com/office/officeart/2005/8/layout/radial5"/>
    <dgm:cxn modelId="{DCCC3358-3DCD-4BFE-9D3D-EBB949AA875C}" type="presParOf" srcId="{A13ABB89-FBF3-42E8-BA3C-C3856AF27559}" destId="{7AF00547-AAB0-4B03-B909-78E4832C7C62}" srcOrd="8" destOrd="0" presId="urn:microsoft.com/office/officeart/2005/8/layout/radial5"/>
  </dgm:cxnLst>
  <dgm:bg>
    <a:solidFill>
      <a:schemeClr val="accent3">
        <a:lumMod val="60000"/>
        <a:lumOff val="40000"/>
      </a:schemeClr>
    </a:solid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6C919-DD93-404A-99C4-F239114CCA87}">
      <dsp:nvSpPr>
        <dsp:cNvPr id="0" name=""/>
        <dsp:cNvSpPr/>
      </dsp:nvSpPr>
      <dsp:spPr>
        <a:xfrm>
          <a:off x="4060019" y="2487175"/>
          <a:ext cx="1462347" cy="1462347"/>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en-GB" sz="4400" kern="1200" smtClean="0">
              <a:solidFill>
                <a:schemeClr val="bg1"/>
              </a:solidFill>
              <a:latin typeface="Times New Roman" pitchFamily="18" charset="0"/>
              <a:cs typeface="Times New Roman" pitchFamily="18" charset="0"/>
            </a:rPr>
            <a:t>Mắt</a:t>
          </a:r>
          <a:endParaRPr lang="en-GB" sz="4400" kern="1200">
            <a:solidFill>
              <a:schemeClr val="bg1"/>
            </a:solidFill>
            <a:latin typeface="Times New Roman" pitchFamily="18" charset="0"/>
            <a:cs typeface="Times New Roman" pitchFamily="18" charset="0"/>
          </a:endParaRPr>
        </a:p>
      </dsp:txBody>
      <dsp:txXfrm>
        <a:off x="4274175" y="2701331"/>
        <a:ext cx="1034035" cy="1034035"/>
      </dsp:txXfrm>
    </dsp:sp>
    <dsp:sp modelId="{A8015CB6-25D8-4F16-B29A-0614DB722202}">
      <dsp:nvSpPr>
        <dsp:cNvPr id="0" name=""/>
        <dsp:cNvSpPr/>
      </dsp:nvSpPr>
      <dsp:spPr>
        <a:xfrm rot="12674225">
          <a:off x="2360140" y="1650195"/>
          <a:ext cx="1813704" cy="1291076"/>
        </a:xfrm>
        <a:prstGeom prst="rightArrow">
          <a:avLst>
            <a:gd name="adj1" fmla="val 60000"/>
            <a:gd name="adj2" fmla="val 50000"/>
          </a:avLst>
        </a:prstGeom>
        <a:solidFill>
          <a:schemeClr val="accent1">
            <a:tint val="60000"/>
            <a:hueOff val="0"/>
            <a:satOff val="0"/>
            <a:lumOff val="0"/>
            <a:alphaOff val="0"/>
          </a:schemeClr>
        </a:solidFill>
        <a:ln>
          <a:solidFill>
            <a:srgbClr val="002060"/>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GB" sz="2800" kern="1200" smtClean="0">
              <a:solidFill>
                <a:schemeClr val="accent6">
                  <a:lumMod val="50000"/>
                </a:schemeClr>
              </a:solidFill>
            </a:rPr>
            <a:t>Tác động</a:t>
          </a:r>
          <a:endParaRPr lang="en-GB" sz="2800" kern="1200">
            <a:solidFill>
              <a:schemeClr val="accent6">
                <a:lumMod val="50000"/>
              </a:schemeClr>
            </a:solidFill>
          </a:endParaRPr>
        </a:p>
      </dsp:txBody>
      <dsp:txXfrm rot="10800000">
        <a:off x="2719388" y="2008839"/>
        <a:ext cx="1426381" cy="774646"/>
      </dsp:txXfrm>
    </dsp:sp>
    <dsp:sp modelId="{41B10F9B-C893-426E-BF3C-ECCD5C538438}">
      <dsp:nvSpPr>
        <dsp:cNvPr id="0" name=""/>
        <dsp:cNvSpPr/>
      </dsp:nvSpPr>
      <dsp:spPr>
        <a:xfrm>
          <a:off x="251527" y="404655"/>
          <a:ext cx="2385612" cy="1567601"/>
        </a:xfrm>
        <a:prstGeom prst="ellipse">
          <a:avLst/>
        </a:prstGeom>
        <a:solidFill>
          <a:schemeClr val="accent6">
            <a:lumMod val="40000"/>
            <a:lumOff val="60000"/>
          </a:schemeClr>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GB" sz="2800" b="1" kern="1200" smtClean="0">
              <a:solidFill>
                <a:schemeClr val="accent6">
                  <a:lumMod val="50000"/>
                </a:schemeClr>
              </a:solidFill>
              <a:latin typeface="Times New Roman" pitchFamily="18" charset="0"/>
              <a:cs typeface="Times New Roman" pitchFamily="18" charset="0"/>
            </a:rPr>
            <a:t>Ánh sáng mạnh</a:t>
          </a:r>
          <a:endParaRPr lang="en-GB" sz="2800" b="1" kern="1200">
            <a:solidFill>
              <a:schemeClr val="accent6">
                <a:lumMod val="50000"/>
              </a:schemeClr>
            </a:solidFill>
            <a:latin typeface="Times New Roman" pitchFamily="18" charset="0"/>
            <a:cs typeface="Times New Roman" pitchFamily="18" charset="0"/>
          </a:endParaRPr>
        </a:p>
      </dsp:txBody>
      <dsp:txXfrm>
        <a:off x="600892" y="634225"/>
        <a:ext cx="1686882" cy="1108461"/>
      </dsp:txXfrm>
    </dsp:sp>
    <dsp:sp modelId="{DC7D466E-C811-4AE8-B514-5299043E8D1B}">
      <dsp:nvSpPr>
        <dsp:cNvPr id="0" name=""/>
        <dsp:cNvSpPr/>
      </dsp:nvSpPr>
      <dsp:spPr>
        <a:xfrm rot="19434555">
          <a:off x="5310110" y="1501571"/>
          <a:ext cx="1748169" cy="1352047"/>
        </a:xfrm>
        <a:prstGeom prst="rightArrow">
          <a:avLst>
            <a:gd name="adj1" fmla="val 60000"/>
            <a:gd name="adj2" fmla="val 50000"/>
          </a:avLst>
        </a:prstGeom>
        <a:solidFill>
          <a:schemeClr val="accent1">
            <a:tint val="60000"/>
            <a:hueOff val="0"/>
            <a:satOff val="0"/>
            <a:lumOff val="0"/>
            <a:alphaOff val="0"/>
          </a:schemeClr>
        </a:solidFill>
        <a:ln>
          <a:solidFill>
            <a:srgbClr val="002060"/>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GB" sz="2800" kern="1200" smtClean="0">
              <a:solidFill>
                <a:schemeClr val="accent6">
                  <a:lumMod val="50000"/>
                </a:schemeClr>
              </a:solidFill>
            </a:rPr>
            <a:t>Tác động</a:t>
          </a:r>
          <a:endParaRPr lang="en-GB" sz="2800" kern="1200">
            <a:solidFill>
              <a:schemeClr val="accent6">
                <a:lumMod val="50000"/>
              </a:schemeClr>
            </a:solidFill>
          </a:endParaRPr>
        </a:p>
      </dsp:txBody>
      <dsp:txXfrm>
        <a:off x="5349032" y="1891447"/>
        <a:ext cx="1342555" cy="811229"/>
      </dsp:txXfrm>
    </dsp:sp>
    <dsp:sp modelId="{05AAF813-662F-4D7C-A490-98685C8D8F10}">
      <dsp:nvSpPr>
        <dsp:cNvPr id="0" name=""/>
        <dsp:cNvSpPr/>
      </dsp:nvSpPr>
      <dsp:spPr>
        <a:xfrm>
          <a:off x="6516208" y="332660"/>
          <a:ext cx="2428667" cy="1486011"/>
        </a:xfrm>
        <a:prstGeom prst="ellipse">
          <a:avLst/>
        </a:prstGeom>
        <a:solidFill>
          <a:schemeClr val="accent6">
            <a:lumMod val="40000"/>
            <a:lumOff val="60000"/>
          </a:schemeClr>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GB" sz="2800" b="1" kern="1200" smtClean="0">
              <a:solidFill>
                <a:schemeClr val="accent6">
                  <a:lumMod val="50000"/>
                </a:schemeClr>
              </a:solidFill>
            </a:rPr>
            <a:t>Ánh </a:t>
          </a:r>
          <a:r>
            <a:rPr lang="en-GB" sz="2800" b="1" kern="1200" smtClean="0">
              <a:solidFill>
                <a:schemeClr val="accent6">
                  <a:lumMod val="50000"/>
                </a:schemeClr>
              </a:solidFill>
              <a:latin typeface="Times New Roman" pitchFamily="18" charset="0"/>
              <a:cs typeface="Times New Roman" pitchFamily="18" charset="0"/>
            </a:rPr>
            <a:t>sáng</a:t>
          </a:r>
          <a:r>
            <a:rPr lang="en-GB" sz="2800" b="1" kern="1200" smtClean="0">
              <a:solidFill>
                <a:schemeClr val="accent6">
                  <a:lumMod val="50000"/>
                </a:schemeClr>
              </a:solidFill>
            </a:rPr>
            <a:t> yếu</a:t>
          </a:r>
          <a:endParaRPr lang="en-GB" sz="2800" b="1" kern="1200">
            <a:solidFill>
              <a:schemeClr val="accent6">
                <a:lumMod val="50000"/>
              </a:schemeClr>
            </a:solidFill>
          </a:endParaRPr>
        </a:p>
      </dsp:txBody>
      <dsp:txXfrm>
        <a:off x="6871878" y="550281"/>
        <a:ext cx="1717327" cy="1050769"/>
      </dsp:txXfrm>
    </dsp:sp>
    <dsp:sp modelId="{BE8997E2-9F83-4A03-AFE1-74D3C5A99781}">
      <dsp:nvSpPr>
        <dsp:cNvPr id="0" name=""/>
        <dsp:cNvSpPr/>
      </dsp:nvSpPr>
      <dsp:spPr>
        <a:xfrm rot="2520829">
          <a:off x="5171856" y="3659956"/>
          <a:ext cx="1870743" cy="1422867"/>
        </a:xfrm>
        <a:prstGeom prst="rightArrow">
          <a:avLst>
            <a:gd name="adj1" fmla="val 60000"/>
            <a:gd name="adj2" fmla="val 50000"/>
          </a:avLst>
        </a:prstGeom>
        <a:solidFill>
          <a:schemeClr val="accent1">
            <a:tint val="60000"/>
            <a:hueOff val="0"/>
            <a:satOff val="0"/>
            <a:lumOff val="0"/>
            <a:alphaOff val="0"/>
          </a:schemeClr>
        </a:solidFill>
        <a:ln>
          <a:solidFill>
            <a:srgbClr val="002060"/>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GB" sz="3200" kern="1200" smtClean="0">
              <a:solidFill>
                <a:schemeClr val="accent6">
                  <a:lumMod val="50000"/>
                </a:schemeClr>
              </a:solidFill>
            </a:rPr>
            <a:t>Bảo vệ</a:t>
          </a:r>
          <a:endParaRPr lang="en-GB" sz="3200" kern="1200">
            <a:solidFill>
              <a:schemeClr val="accent6">
                <a:lumMod val="50000"/>
              </a:schemeClr>
            </a:solidFill>
          </a:endParaRPr>
        </a:p>
      </dsp:txBody>
      <dsp:txXfrm>
        <a:off x="5226711" y="3801678"/>
        <a:ext cx="1443883" cy="853721"/>
      </dsp:txXfrm>
    </dsp:sp>
    <dsp:sp modelId="{E2C10105-C292-4AA3-BCF4-DCEAEDE100C1}">
      <dsp:nvSpPr>
        <dsp:cNvPr id="0" name=""/>
        <dsp:cNvSpPr/>
      </dsp:nvSpPr>
      <dsp:spPr>
        <a:xfrm>
          <a:off x="6228183" y="4941184"/>
          <a:ext cx="2538866" cy="1430442"/>
        </a:xfrm>
        <a:prstGeom prst="ellipse">
          <a:avLst/>
        </a:prstGeom>
        <a:solidFill>
          <a:schemeClr val="accent6">
            <a:lumMod val="40000"/>
            <a:lumOff val="60000"/>
          </a:schemeClr>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GB" sz="2800" b="1" kern="1200" smtClean="0">
              <a:solidFill>
                <a:schemeClr val="accent6">
                  <a:lumMod val="50000"/>
                </a:schemeClr>
              </a:solidFill>
              <a:latin typeface="Times New Roman" pitchFamily="18" charset="0"/>
              <a:cs typeface="Times New Roman" pitchFamily="18" charset="0"/>
            </a:rPr>
            <a:t>Việc không nên làm</a:t>
          </a:r>
          <a:endParaRPr lang="en-GB" sz="2800" b="1" kern="1200">
            <a:solidFill>
              <a:schemeClr val="accent6">
                <a:lumMod val="50000"/>
              </a:schemeClr>
            </a:solidFill>
            <a:latin typeface="Times New Roman" pitchFamily="18" charset="0"/>
            <a:cs typeface="Times New Roman" pitchFamily="18" charset="0"/>
          </a:endParaRPr>
        </a:p>
      </dsp:txBody>
      <dsp:txXfrm>
        <a:off x="6599991" y="5150667"/>
        <a:ext cx="1795250" cy="1011476"/>
      </dsp:txXfrm>
    </dsp:sp>
    <dsp:sp modelId="{06AE4BC6-1B1D-4FEF-BB96-3DE62D45ABC5}">
      <dsp:nvSpPr>
        <dsp:cNvPr id="0" name=""/>
        <dsp:cNvSpPr/>
      </dsp:nvSpPr>
      <dsp:spPr>
        <a:xfrm rot="8699715">
          <a:off x="2336591" y="3597029"/>
          <a:ext cx="2013869" cy="1378902"/>
        </a:xfrm>
        <a:prstGeom prst="rightArrow">
          <a:avLst>
            <a:gd name="adj1" fmla="val 60000"/>
            <a:gd name="adj2" fmla="val 50000"/>
          </a:avLst>
        </a:prstGeom>
        <a:solidFill>
          <a:schemeClr val="accent1">
            <a:tint val="60000"/>
            <a:hueOff val="0"/>
            <a:satOff val="0"/>
            <a:lumOff val="0"/>
            <a:alphaOff val="0"/>
          </a:schemeClr>
        </a:solidFill>
        <a:ln>
          <a:solidFill>
            <a:srgbClr val="002060"/>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GB" sz="3200" kern="1200" smtClean="0">
              <a:solidFill>
                <a:schemeClr val="accent6">
                  <a:lumMod val="50000"/>
                </a:schemeClr>
              </a:solidFill>
            </a:rPr>
            <a:t>Bảo vệ</a:t>
          </a:r>
          <a:endParaRPr lang="en-GB" sz="3200" kern="1200">
            <a:solidFill>
              <a:schemeClr val="accent6">
                <a:lumMod val="50000"/>
              </a:schemeClr>
            </a:solidFill>
          </a:endParaRPr>
        </a:p>
      </dsp:txBody>
      <dsp:txXfrm rot="10800000">
        <a:off x="2712846" y="3754159"/>
        <a:ext cx="1600198" cy="827342"/>
      </dsp:txXfrm>
    </dsp:sp>
    <dsp:sp modelId="{7AF00547-AAB0-4B03-B909-78E4832C7C62}">
      <dsp:nvSpPr>
        <dsp:cNvPr id="0" name=""/>
        <dsp:cNvSpPr/>
      </dsp:nvSpPr>
      <dsp:spPr>
        <a:xfrm>
          <a:off x="179518" y="4797146"/>
          <a:ext cx="2672108" cy="1430442"/>
        </a:xfrm>
        <a:prstGeom prst="ellipse">
          <a:avLst/>
        </a:prstGeom>
        <a:solidFill>
          <a:schemeClr val="accent6">
            <a:lumMod val="40000"/>
            <a:lumOff val="60000"/>
          </a:schemeClr>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GB" sz="2800" b="1" kern="1200" smtClean="0">
              <a:solidFill>
                <a:schemeClr val="accent6">
                  <a:lumMod val="50000"/>
                </a:schemeClr>
              </a:solidFill>
            </a:rPr>
            <a:t>Việc nên </a:t>
          </a:r>
          <a:r>
            <a:rPr lang="en-GB" sz="2800" b="1" kern="1200" smtClean="0">
              <a:solidFill>
                <a:schemeClr val="accent6">
                  <a:lumMod val="50000"/>
                </a:schemeClr>
              </a:solidFill>
              <a:latin typeface="Times New Roman" pitchFamily="18" charset="0"/>
              <a:cs typeface="Times New Roman" pitchFamily="18" charset="0"/>
            </a:rPr>
            <a:t>làm</a:t>
          </a:r>
          <a:endParaRPr lang="en-GB" sz="2800" b="1" kern="1200">
            <a:solidFill>
              <a:schemeClr val="accent6">
                <a:lumMod val="50000"/>
              </a:schemeClr>
            </a:solidFill>
            <a:latin typeface="Times New Roman" pitchFamily="18" charset="0"/>
            <a:cs typeface="Times New Roman" pitchFamily="18" charset="0"/>
          </a:endParaRPr>
        </a:p>
      </dsp:txBody>
      <dsp:txXfrm>
        <a:off x="570839" y="5006629"/>
        <a:ext cx="1889466" cy="1011476"/>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091B93-DC42-4EC1-A045-22995AB05D6E}" type="datetimeFigureOut">
              <a:rPr lang="en-GB" smtClean="0"/>
              <a:pPr/>
              <a:t>09/03/2021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B1084F-4330-4485-A64A-64677961C829}" type="slidenum">
              <a:rPr lang="en-GB" smtClean="0"/>
              <a:pPr/>
              <a:t>‹#›</a:t>
            </a:fld>
            <a:endParaRPr lang="en-GB"/>
          </a:p>
        </p:txBody>
      </p:sp>
    </p:spTree>
    <p:extLst>
      <p:ext uri="{BB962C8B-B14F-4D97-AF65-F5344CB8AC3E}">
        <p14:creationId xmlns:p14="http://schemas.microsoft.com/office/powerpoint/2010/main" xmlns="" val="1608214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933E85-279A-46CB-B77E-250C4441DFEC}"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xmlns="" val="2409716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9303A-6CC2-49C0-A98E-4C8F46AB48D3}"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xmlns="" val="117156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miter lim="800000"/>
            <a:headEnd/>
            <a:tailEnd/>
          </a:ln>
        </p:spPr>
        <p:txBody>
          <a:bodyPr/>
          <a:lstStyle/>
          <a:p>
            <a:fld id="{9CC5E670-E983-4EA6-B9E8-831CC1FEBA73}" type="slidenum">
              <a:rPr lang="en-AU" smtClean="0">
                <a:solidFill>
                  <a:prstClr val="black"/>
                </a:solidFill>
              </a:rPr>
              <a:pPr/>
              <a:t>23</a:t>
            </a:fld>
            <a:endParaRPr lang="en-AU" smtClean="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en-AU" smtClean="0"/>
          </a:p>
        </p:txBody>
      </p:sp>
    </p:spTree>
    <p:extLst>
      <p:ext uri="{BB962C8B-B14F-4D97-AF65-F5344CB8AC3E}">
        <p14:creationId xmlns:p14="http://schemas.microsoft.com/office/powerpoint/2010/main" xmlns="" val="3479823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71706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29001355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23768350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79287201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0061789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8425377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89611686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22384075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49368019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71187654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EA9521A-389B-4D54-B8EA-B256BCDBDBFC}"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69941850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204104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81520454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24627366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11177064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27790018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22649285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25251864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71010495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47741761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1477203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27328221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22492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EA9521A-389B-4D54-B8EA-B256BCDBDBFC}"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02076797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EA9521A-389B-4D54-B8EA-B256BCDBDBFC}"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46035337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79568897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9567786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76613504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7835277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66126500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31677279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00948580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9918971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7156625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1083830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30823036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94058569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EA9521A-389B-4D54-B8EA-B256BCDBDBFC}"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63028586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85169627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4316142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8794221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88304944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68720706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07099055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283280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49432579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95341285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5263503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30415042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0910397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EA9521A-389B-4D54-B8EA-B256BCDBDBFC}"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53758387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86867919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9090177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21775325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71148580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173681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14416551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2597464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75050058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04457569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18810444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23881894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61447607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EA9521A-389B-4D54-B8EA-B256BCDBDBFC}"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10010271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23191002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88190846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994114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5256991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25765488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5980597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90402335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45533859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5572679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1503785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30368090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27536813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EA9521A-389B-4D54-B8EA-B256BCDBDBFC}"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375249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811817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16377648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27853768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25141447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94584456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8839604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23645191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41433710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96608311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9108443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91034718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0477932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28988501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EA9521A-389B-4D54-B8EA-B256BCDBDBFC}"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6470962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8697368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80594256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63539823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10517085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99679812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7103276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73894625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93760527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784166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08401801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7089795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72685315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EA9521A-389B-4D54-B8EA-B256BCDBDBFC}"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50864974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44901761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28165012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84655659"/>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11461175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3750641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1499277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26534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1932410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129695738"/>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63069377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01877527"/>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52499970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5269487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872808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5156118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607660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EA9521A-389B-4D54-B8EA-B256BCDBDBFC}"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497917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3882248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8011971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950214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3788420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97049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2130476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1068693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5078135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3256613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0670833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1186357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08158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EA9521A-389B-4D54-B8EA-B256BCDBDBFC}"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3054615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4390084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8159853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35201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1042362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2014523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6982783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7026120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0547989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4297674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2400172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3530797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910903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EA9521A-389B-4D54-B8EA-B256BCDBDBFC}"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0212697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FCEB801-A3F0-491B-852C-9E3CBBD6A49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629874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91121788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3C212D04-F223-41D2-9D8D-F1FDCAD0846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1239409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479261A8-6AC3-46F3-8992-B5DD4B7A0B5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4564262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CFC98AA-2025-4335-80F8-C1F2039748D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2497914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E6C01469-EC0F-4B80-9081-73065141A8E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2531100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098C5731-AAFE-4194-B786-4B2A71DB8F8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3035847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74571D63-23C2-40A6-A545-6C0E91EE575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116486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441941D6-7C5B-4BF6-9A52-3503AEC7C7E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4732531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188F713F-5084-41B7-AD93-1E4B21E525B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4036721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1153E7D-3088-49E1-B6B0-757FDB0A0E2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95274685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819F1398-F45C-44CD-AD32-9E94F123051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180567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8001756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0"/>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EDA05F98-3303-42CE-942C-C030CD23562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42664942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67432815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1458856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38788666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06648201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58711951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15585219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62997023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019362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65552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520668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2557655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1160259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EA9521A-389B-4D54-B8EA-B256BCDBDBFC}"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5656829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4140030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124391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93064541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4588205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84421928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97511966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679404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06606981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86206412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01287883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63955016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1942112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EA9521A-389B-4D54-B8EA-B256BCDBDBFC}"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77339968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65745633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89519808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4820689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46468948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28831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49760762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63124757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30037413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0789580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96866984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6867956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36819562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EA9521A-389B-4D54-B8EA-B256BCDBDBFC}"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9906120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10760465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83899846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24164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theme" Target="../theme/theme10.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image" Target="../media/image1.jpe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theme" Target="../theme/theme11.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image" Target="../media/image1.jpe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theme" Target="../theme/theme12.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1.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theme" Target="../theme/theme13.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slideLayout" Target="../slideLayouts/slideLayout156.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 Id="rId14" Type="http://schemas.openxmlformats.org/officeDocument/2006/relationships/image" Target="../media/image1.jpe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4.xml"/><Relationship Id="rId13" Type="http://schemas.openxmlformats.org/officeDocument/2006/relationships/theme" Target="../theme/theme14.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slideLayout" Target="../slideLayouts/slideLayout168.xml"/><Relationship Id="rId2" Type="http://schemas.openxmlformats.org/officeDocument/2006/relationships/slideLayout" Target="../slideLayouts/slideLayout158.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 Id="rId14" Type="http://schemas.openxmlformats.org/officeDocument/2006/relationships/image" Target="../media/image1.jpe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6.xml"/><Relationship Id="rId13" Type="http://schemas.openxmlformats.org/officeDocument/2006/relationships/theme" Target="../theme/theme15.xml"/><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slideLayout" Target="../slideLayouts/slideLayout180.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 Id="rId14" Type="http://schemas.openxmlformats.org/officeDocument/2006/relationships/image" Target="../media/image1.jpe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8.xml"/><Relationship Id="rId13" Type="http://schemas.openxmlformats.org/officeDocument/2006/relationships/theme" Target="../theme/theme16.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12" Type="http://schemas.openxmlformats.org/officeDocument/2006/relationships/slideLayout" Target="../slideLayouts/slideLayout192.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11" Type="http://schemas.openxmlformats.org/officeDocument/2006/relationships/slideLayout" Target="../slideLayouts/slideLayout191.xml"/><Relationship Id="rId5" Type="http://schemas.openxmlformats.org/officeDocument/2006/relationships/slideLayout" Target="../slideLayouts/slideLayout185.xml"/><Relationship Id="rId10" Type="http://schemas.openxmlformats.org/officeDocument/2006/relationships/slideLayout" Target="../slideLayouts/slideLayout190.xml"/><Relationship Id="rId4" Type="http://schemas.openxmlformats.org/officeDocument/2006/relationships/slideLayout" Target="../slideLayouts/slideLayout184.xml"/><Relationship Id="rId9" Type="http://schemas.openxmlformats.org/officeDocument/2006/relationships/slideLayout" Target="../slideLayouts/slideLayout189.xml"/><Relationship Id="rId14" Type="http://schemas.openxmlformats.org/officeDocument/2006/relationships/image" Target="../media/image1.jpe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00.xml"/><Relationship Id="rId3" Type="http://schemas.openxmlformats.org/officeDocument/2006/relationships/slideLayout" Target="../slideLayouts/slideLayout195.xml"/><Relationship Id="rId7" Type="http://schemas.openxmlformats.org/officeDocument/2006/relationships/slideLayout" Target="../slideLayouts/slideLayout199.xml"/><Relationship Id="rId12" Type="http://schemas.openxmlformats.org/officeDocument/2006/relationships/theme" Target="../theme/theme17.xml"/><Relationship Id="rId2" Type="http://schemas.openxmlformats.org/officeDocument/2006/relationships/slideLayout" Target="../slideLayouts/slideLayout194.xml"/><Relationship Id="rId1" Type="http://schemas.openxmlformats.org/officeDocument/2006/relationships/slideLayout" Target="../slideLayouts/slideLayout193.xml"/><Relationship Id="rId6" Type="http://schemas.openxmlformats.org/officeDocument/2006/relationships/slideLayout" Target="../slideLayouts/slideLayout198.xml"/><Relationship Id="rId11" Type="http://schemas.openxmlformats.org/officeDocument/2006/relationships/slideLayout" Target="../slideLayouts/slideLayout203.xml"/><Relationship Id="rId5" Type="http://schemas.openxmlformats.org/officeDocument/2006/relationships/slideLayout" Target="../slideLayouts/slideLayout197.xml"/><Relationship Id="rId10" Type="http://schemas.openxmlformats.org/officeDocument/2006/relationships/slideLayout" Target="../slideLayouts/slideLayout202.xml"/><Relationship Id="rId4" Type="http://schemas.openxmlformats.org/officeDocument/2006/relationships/slideLayout" Target="../slideLayouts/slideLayout196.xml"/><Relationship Id="rId9" Type="http://schemas.openxmlformats.org/officeDocument/2006/relationships/slideLayout" Target="../slideLayouts/slideLayout20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1.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image" Target="../media/image1.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theme" Target="../theme/theme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1032269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526350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899897517"/>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 id="214748384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274128251"/>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054586958"/>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216056088"/>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617771943"/>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82413372"/>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 id="214748390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652937321"/>
      </p:ext>
    </p:extLst>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 id="214748393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69582208"/>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675688045"/>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928543311"/>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BDAD9CF8-1849-49F9-BCAE-1FE05FA5B2EA}" type="slidenum">
              <a:rPr lang="en-US" smtClean="0">
                <a:solidFill>
                  <a:srgbClr val="000000"/>
                </a:solidFill>
              </a:rPr>
              <a:pPr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xmlns="" val="468815909"/>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737054260"/>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77346409"/>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848006381"/>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2A511-9A73-4147-B547-5C4BD149764D}" type="datetimeFigureOut">
              <a:rPr lang="en-US" smtClean="0">
                <a:solidFill>
                  <a:prstClr val="black">
                    <a:tint val="75000"/>
                  </a:prstClr>
                </a:solidFill>
              </a:rPr>
              <a:pPr/>
              <a:t>3/9/2021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20719-4FF1-496F-B3B4-3914A49D0E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47449447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slideLayout" Target="../slideLayouts/slideLayout199.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4.xml"/><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90.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2.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4.xml"/><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2.xml"/></Relationships>
</file>

<file path=ppt/slides/_rels/slide2.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2.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13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58.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70.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99.xml"/></Relationships>
</file>

<file path=ppt/slides/_rels/slide28.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audio" Target="../media/audio1.wav"/><Relationship Id="rId1" Type="http://schemas.openxmlformats.org/officeDocument/2006/relationships/slideLayout" Target="../slideLayouts/slideLayout181.xml"/><Relationship Id="rId6" Type="http://schemas.openxmlformats.org/officeDocument/2006/relationships/slide" Target="slide29.xml"/><Relationship Id="rId5" Type="http://schemas.openxmlformats.org/officeDocument/2006/relationships/image" Target="../media/image37.gif"/><Relationship Id="rId4" Type="http://schemas.openxmlformats.org/officeDocument/2006/relationships/image" Target="../media/image36.gif"/></Relationships>
</file>

<file path=ppt/slides/_rels/slide29.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image" Target="../media/image38.jpeg"/><Relationship Id="rId1" Type="http://schemas.openxmlformats.org/officeDocument/2006/relationships/slideLayout" Target="../slideLayouts/slideLayout199.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9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9.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93.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98.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8.xml"/><Relationship Id="rId4" Type="http://schemas.openxmlformats.org/officeDocument/2006/relationships/image" Target="../media/image15.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WordArt 20"/>
          <p:cNvSpPr>
            <a:spLocks noChangeArrowheads="1" noChangeShapeType="1" noTextEdit="1"/>
          </p:cNvSpPr>
          <p:nvPr/>
        </p:nvSpPr>
        <p:spPr bwMode="auto">
          <a:xfrm>
            <a:off x="1143320" y="2057400"/>
            <a:ext cx="7086536" cy="762000"/>
          </a:xfrm>
          <a:prstGeom prst="rect">
            <a:avLst/>
          </a:prstGeom>
        </p:spPr>
        <p:txBody>
          <a:bodyPr wrap="none" fromWordArt="1">
            <a:prstTxWarp prst="textPlain">
              <a:avLst>
                <a:gd name="adj" fmla="val 50000"/>
              </a:avLst>
            </a:prstTxWarp>
          </a:bodyPr>
          <a:lstStyle/>
          <a:p>
            <a:r>
              <a:rPr lang="en-US" sz="3600" kern="10" dirty="0" err="1" smtClean="0">
                <a:ln w="9525">
                  <a:solidFill>
                    <a:srgbClr val="0000FF"/>
                  </a:solidFill>
                  <a:round/>
                  <a:headEnd/>
                  <a:tailEnd/>
                </a:ln>
                <a:solidFill>
                  <a:srgbClr val="0070C0"/>
                </a:solidFill>
                <a:effectLst>
                  <a:outerShdw dist="45791" dir="2021404" algn="ctr" rotWithShape="0">
                    <a:srgbClr val="B2B2B2">
                      <a:alpha val="79999"/>
                    </a:srgbClr>
                  </a:outerShdw>
                </a:effectLst>
                <a:latin typeface="Times New Roman"/>
                <a:cs typeface="Times New Roman"/>
              </a:rPr>
              <a:t>Khoa</a:t>
            </a:r>
            <a:r>
              <a:rPr lang="en-US" sz="3600" kern="10" dirty="0" smtClean="0">
                <a:ln w="9525">
                  <a:solidFill>
                    <a:srgbClr val="0000FF"/>
                  </a:solidFill>
                  <a:round/>
                  <a:headEnd/>
                  <a:tailEnd/>
                </a:ln>
                <a:solidFill>
                  <a:srgbClr val="0070C0"/>
                </a:solidFill>
                <a:effectLst>
                  <a:outerShdw dist="45791" dir="2021404" algn="ctr" rotWithShape="0">
                    <a:srgbClr val="B2B2B2">
                      <a:alpha val="79999"/>
                    </a:srgbClr>
                  </a:outerShdw>
                </a:effectLst>
                <a:latin typeface="Times New Roman"/>
                <a:cs typeface="Times New Roman"/>
              </a:rPr>
              <a:t> </a:t>
            </a:r>
            <a:r>
              <a:rPr lang="en-US" sz="3600" kern="10" dirty="0" err="1" smtClean="0">
                <a:ln w="9525">
                  <a:solidFill>
                    <a:srgbClr val="0000FF"/>
                  </a:solidFill>
                  <a:round/>
                  <a:headEnd/>
                  <a:tailEnd/>
                </a:ln>
                <a:solidFill>
                  <a:srgbClr val="0070C0"/>
                </a:solidFill>
                <a:effectLst>
                  <a:outerShdw dist="45791" dir="2021404" algn="ctr" rotWithShape="0">
                    <a:srgbClr val="B2B2B2">
                      <a:alpha val="79999"/>
                    </a:srgbClr>
                  </a:outerShdw>
                </a:effectLst>
                <a:latin typeface="Times New Roman"/>
                <a:cs typeface="Times New Roman"/>
              </a:rPr>
              <a:t>học</a:t>
            </a:r>
            <a:r>
              <a:rPr lang="en-US" sz="3600" kern="10" dirty="0" smtClean="0">
                <a:ln w="9525">
                  <a:solidFill>
                    <a:srgbClr val="0000FF"/>
                  </a:solidFill>
                  <a:round/>
                  <a:headEnd/>
                  <a:tailEnd/>
                </a:ln>
                <a:solidFill>
                  <a:srgbClr val="0070C0"/>
                </a:solidFill>
                <a:effectLst>
                  <a:outerShdw dist="45791" dir="2021404" algn="ctr" rotWithShape="0">
                    <a:srgbClr val="B2B2B2">
                      <a:alpha val="79999"/>
                    </a:srgbClr>
                  </a:outerShdw>
                </a:effectLst>
                <a:latin typeface="Times New Roman"/>
                <a:cs typeface="Times New Roman"/>
              </a:rPr>
              <a:t> </a:t>
            </a:r>
            <a:r>
              <a:rPr lang="en-US" sz="3600" kern="10" dirty="0">
                <a:ln w="9525">
                  <a:solidFill>
                    <a:srgbClr val="0000FF"/>
                  </a:solidFill>
                  <a:round/>
                  <a:headEnd/>
                  <a:tailEnd/>
                </a:ln>
                <a:solidFill>
                  <a:srgbClr val="0070C0"/>
                </a:solidFill>
                <a:effectLst>
                  <a:outerShdw dist="45791" dir="2021404" algn="ctr" rotWithShape="0">
                    <a:srgbClr val="B2B2B2">
                      <a:alpha val="79999"/>
                    </a:srgbClr>
                  </a:outerShdw>
                </a:effectLst>
                <a:latin typeface="Times New Roman"/>
                <a:cs typeface="Times New Roman"/>
              </a:rPr>
              <a:t>– </a:t>
            </a:r>
            <a:r>
              <a:rPr lang="en-US" sz="3600" kern="10" dirty="0" err="1" smtClean="0">
                <a:ln w="9525">
                  <a:solidFill>
                    <a:srgbClr val="0000FF"/>
                  </a:solidFill>
                  <a:round/>
                  <a:headEnd/>
                  <a:tailEnd/>
                </a:ln>
                <a:solidFill>
                  <a:srgbClr val="0070C0"/>
                </a:solidFill>
                <a:effectLst>
                  <a:outerShdw dist="45791" dir="2021404" algn="ctr" rotWithShape="0">
                    <a:srgbClr val="B2B2B2">
                      <a:alpha val="79999"/>
                    </a:srgbClr>
                  </a:outerShdw>
                </a:effectLst>
                <a:latin typeface="Times New Roman"/>
                <a:cs typeface="Times New Roman"/>
              </a:rPr>
              <a:t>Lớp</a:t>
            </a:r>
            <a:r>
              <a:rPr lang="en-US" sz="3600" kern="10" dirty="0" smtClean="0">
                <a:ln w="9525">
                  <a:solidFill>
                    <a:srgbClr val="0000FF"/>
                  </a:solidFill>
                  <a:round/>
                  <a:headEnd/>
                  <a:tailEnd/>
                </a:ln>
                <a:solidFill>
                  <a:srgbClr val="0070C0"/>
                </a:solidFill>
                <a:effectLst>
                  <a:outerShdw dist="45791" dir="2021404" algn="ctr" rotWithShape="0">
                    <a:srgbClr val="B2B2B2">
                      <a:alpha val="79999"/>
                    </a:srgbClr>
                  </a:outerShdw>
                </a:effectLst>
                <a:latin typeface="Times New Roman"/>
                <a:cs typeface="Times New Roman"/>
              </a:rPr>
              <a:t> </a:t>
            </a:r>
            <a:r>
              <a:rPr lang="en-US" sz="3600" kern="10" dirty="0" smtClean="0">
                <a:ln w="9525">
                  <a:solidFill>
                    <a:srgbClr val="0000FF"/>
                  </a:solidFill>
                  <a:round/>
                  <a:headEnd/>
                  <a:tailEnd/>
                </a:ln>
                <a:solidFill>
                  <a:srgbClr val="0070C0"/>
                </a:solidFill>
                <a:effectLst>
                  <a:outerShdw dist="45791" dir="2021404" algn="ctr" rotWithShape="0">
                    <a:srgbClr val="B2B2B2">
                      <a:alpha val="79999"/>
                    </a:srgbClr>
                  </a:outerShdw>
                </a:effectLst>
                <a:latin typeface="Times New Roman"/>
                <a:cs typeface="Times New Roman"/>
              </a:rPr>
              <a:t>4</a:t>
            </a:r>
            <a:endParaRPr lang="en-US" sz="3600" kern="10" dirty="0">
              <a:ln w="9525">
                <a:solidFill>
                  <a:srgbClr val="0000FF"/>
                </a:solidFill>
                <a:round/>
                <a:headEnd/>
                <a:tailEnd/>
              </a:ln>
              <a:solidFill>
                <a:srgbClr val="0070C0"/>
              </a:solidFill>
              <a:effectLst>
                <a:outerShdw dist="45791" dir="2021404" algn="ctr" rotWithShape="0">
                  <a:srgbClr val="B2B2B2">
                    <a:alpha val="79999"/>
                  </a:srgbClr>
                </a:outerShdw>
              </a:effectLst>
              <a:latin typeface="Times New Roman"/>
              <a:cs typeface="Times New Roman"/>
            </a:endParaRPr>
          </a:p>
        </p:txBody>
      </p:sp>
      <p:sp>
        <p:nvSpPr>
          <p:cNvPr id="2052" name="WordArt 21"/>
          <p:cNvSpPr>
            <a:spLocks noChangeArrowheads="1" noChangeShapeType="1" noTextEdit="1"/>
          </p:cNvSpPr>
          <p:nvPr/>
        </p:nvSpPr>
        <p:spPr bwMode="auto">
          <a:xfrm>
            <a:off x="571788" y="2929612"/>
            <a:ext cx="8229600" cy="4724400"/>
          </a:xfrm>
          <a:prstGeom prst="rect">
            <a:avLst/>
          </a:prstGeom>
        </p:spPr>
        <p:txBody>
          <a:bodyPr wrap="none" lIns="91430" tIns="45714" rIns="91430" bIns="45714" fromWordArt="1">
            <a:prstTxWarp prst="textPlain">
              <a:avLst>
                <a:gd name="adj" fmla="val 50000"/>
              </a:avLst>
            </a:prstTxWarp>
          </a:bodyPr>
          <a:lstStyle/>
          <a:p>
            <a:pPr algn="ctr">
              <a:defRPr/>
            </a:pPr>
            <a:r>
              <a:rPr lang="en-US" sz="3600" b="1" kern="10" dirty="0" err="1" smtClean="0">
                <a:ln w="9525">
                  <a:solidFill>
                    <a:srgbClr val="FF00FF"/>
                  </a:solidFill>
                  <a:round/>
                  <a:headEnd/>
                  <a:tailEnd/>
                </a:ln>
                <a:solidFill>
                  <a:srgbClr val="7030A0"/>
                </a:solidFill>
                <a:effectLst>
                  <a:outerShdw dist="45791" dir="2021404" algn="ctr" rotWithShape="0">
                    <a:srgbClr val="B2B2B2">
                      <a:alpha val="79999"/>
                    </a:srgbClr>
                  </a:outerShdw>
                </a:effectLst>
                <a:latin typeface="Times New Roman"/>
                <a:cs typeface="Times New Roman"/>
              </a:rPr>
              <a:t>Ánh</a:t>
            </a:r>
            <a:r>
              <a:rPr lang="en-US" sz="3600" b="1" kern="10" dirty="0" smtClean="0">
                <a:ln w="9525">
                  <a:solidFill>
                    <a:srgbClr val="FF00FF"/>
                  </a:solidFill>
                  <a:round/>
                  <a:headEnd/>
                  <a:tailEnd/>
                </a:ln>
                <a:solidFill>
                  <a:srgbClr val="7030A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7030A0"/>
                </a:solidFill>
                <a:effectLst>
                  <a:outerShdw dist="45791" dir="2021404" algn="ctr" rotWithShape="0">
                    <a:srgbClr val="B2B2B2">
                      <a:alpha val="79999"/>
                    </a:srgbClr>
                  </a:outerShdw>
                </a:effectLst>
                <a:latin typeface="Times New Roman"/>
                <a:cs typeface="Times New Roman"/>
              </a:rPr>
              <a:t>sáng</a:t>
            </a:r>
            <a:r>
              <a:rPr lang="en-US" sz="3600" b="1" kern="10" dirty="0" smtClean="0">
                <a:ln w="9525">
                  <a:solidFill>
                    <a:srgbClr val="FF00FF"/>
                  </a:solidFill>
                  <a:round/>
                  <a:headEnd/>
                  <a:tailEnd/>
                </a:ln>
                <a:solidFill>
                  <a:srgbClr val="7030A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7030A0"/>
                </a:solidFill>
                <a:effectLst>
                  <a:outerShdw dist="45791" dir="2021404" algn="ctr" rotWithShape="0">
                    <a:srgbClr val="B2B2B2">
                      <a:alpha val="79999"/>
                    </a:srgbClr>
                  </a:outerShdw>
                </a:effectLst>
                <a:latin typeface="Times New Roman"/>
                <a:cs typeface="Times New Roman"/>
              </a:rPr>
              <a:t>và</a:t>
            </a:r>
            <a:r>
              <a:rPr lang="en-US" sz="3600" b="1" kern="10" dirty="0" smtClean="0">
                <a:ln w="9525">
                  <a:solidFill>
                    <a:srgbClr val="FF00FF"/>
                  </a:solidFill>
                  <a:round/>
                  <a:headEnd/>
                  <a:tailEnd/>
                </a:ln>
                <a:solidFill>
                  <a:srgbClr val="7030A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7030A0"/>
                </a:solidFill>
                <a:effectLst>
                  <a:outerShdw dist="45791" dir="2021404" algn="ctr" rotWithShape="0">
                    <a:srgbClr val="B2B2B2">
                      <a:alpha val="79999"/>
                    </a:srgbClr>
                  </a:outerShdw>
                </a:effectLst>
                <a:latin typeface="Times New Roman"/>
                <a:cs typeface="Times New Roman"/>
              </a:rPr>
              <a:t>việc</a:t>
            </a:r>
            <a:r>
              <a:rPr lang="en-US" sz="3600" b="1" kern="10" dirty="0" smtClean="0">
                <a:ln w="9525">
                  <a:solidFill>
                    <a:srgbClr val="FF00FF"/>
                  </a:solidFill>
                  <a:round/>
                  <a:headEnd/>
                  <a:tailEnd/>
                </a:ln>
                <a:solidFill>
                  <a:srgbClr val="7030A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7030A0"/>
                </a:solidFill>
                <a:effectLst>
                  <a:outerShdw dist="45791" dir="2021404" algn="ctr" rotWithShape="0">
                    <a:srgbClr val="B2B2B2">
                      <a:alpha val="79999"/>
                    </a:srgbClr>
                  </a:outerShdw>
                </a:effectLst>
                <a:latin typeface="Times New Roman"/>
                <a:cs typeface="Times New Roman"/>
              </a:rPr>
              <a:t>bảo</a:t>
            </a:r>
            <a:r>
              <a:rPr lang="en-US" sz="3600" b="1" kern="10" dirty="0" smtClean="0">
                <a:ln w="9525">
                  <a:solidFill>
                    <a:srgbClr val="FF00FF"/>
                  </a:solidFill>
                  <a:round/>
                  <a:headEnd/>
                  <a:tailEnd/>
                </a:ln>
                <a:solidFill>
                  <a:srgbClr val="7030A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7030A0"/>
                </a:solidFill>
                <a:effectLst>
                  <a:outerShdw dist="45791" dir="2021404" algn="ctr" rotWithShape="0">
                    <a:srgbClr val="B2B2B2">
                      <a:alpha val="79999"/>
                    </a:srgbClr>
                  </a:outerShdw>
                </a:effectLst>
                <a:latin typeface="Times New Roman"/>
                <a:cs typeface="Times New Roman"/>
              </a:rPr>
              <a:t>vệ</a:t>
            </a:r>
            <a:r>
              <a:rPr lang="en-US" sz="3600" b="1" kern="10" dirty="0" smtClean="0">
                <a:ln w="9525">
                  <a:solidFill>
                    <a:srgbClr val="FF00FF"/>
                  </a:solidFill>
                  <a:round/>
                  <a:headEnd/>
                  <a:tailEnd/>
                </a:ln>
                <a:solidFill>
                  <a:srgbClr val="7030A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7030A0"/>
                </a:solidFill>
                <a:effectLst>
                  <a:outerShdw dist="45791" dir="2021404" algn="ctr" rotWithShape="0">
                    <a:srgbClr val="B2B2B2">
                      <a:alpha val="79999"/>
                    </a:srgbClr>
                  </a:outerShdw>
                </a:effectLst>
                <a:latin typeface="Times New Roman"/>
                <a:cs typeface="Times New Roman"/>
              </a:rPr>
              <a:t>đôi</a:t>
            </a:r>
            <a:r>
              <a:rPr lang="en-US" sz="3600" b="1" kern="10" dirty="0" smtClean="0">
                <a:ln w="9525">
                  <a:solidFill>
                    <a:srgbClr val="FF00FF"/>
                  </a:solidFill>
                  <a:round/>
                  <a:headEnd/>
                  <a:tailEnd/>
                </a:ln>
                <a:solidFill>
                  <a:srgbClr val="7030A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7030A0"/>
                </a:solidFill>
                <a:effectLst>
                  <a:outerShdw dist="45791" dir="2021404" algn="ctr" rotWithShape="0">
                    <a:srgbClr val="B2B2B2">
                      <a:alpha val="79999"/>
                    </a:srgbClr>
                  </a:outerShdw>
                </a:effectLst>
                <a:latin typeface="Times New Roman"/>
                <a:cs typeface="Times New Roman"/>
              </a:rPr>
              <a:t>mắt</a:t>
            </a:r>
            <a:r>
              <a:rPr lang="en-US" sz="3600" b="1" kern="10" dirty="0" smtClean="0">
                <a:ln w="9525">
                  <a:solidFill>
                    <a:srgbClr val="FF00FF"/>
                  </a:solidFill>
                  <a:round/>
                  <a:headEnd/>
                  <a:tailEnd/>
                </a:ln>
                <a:solidFill>
                  <a:srgbClr val="7030A0"/>
                </a:solidFill>
                <a:effectLst>
                  <a:outerShdw dist="45791" dir="2021404" algn="ctr" rotWithShape="0">
                    <a:srgbClr val="B2B2B2">
                      <a:alpha val="79999"/>
                    </a:srgbClr>
                  </a:outerShdw>
                </a:effectLst>
                <a:latin typeface="Times New Roman"/>
                <a:cs typeface="Times New Roman"/>
              </a:rPr>
              <a:t>. </a:t>
            </a:r>
            <a:endParaRPr lang="en-US" sz="3600" b="1" kern="10" dirty="0">
              <a:ln w="9525">
                <a:solidFill>
                  <a:srgbClr val="FF00FF"/>
                </a:solidFill>
                <a:round/>
                <a:headEnd/>
                <a:tailEnd/>
              </a:ln>
              <a:solidFill>
                <a:srgbClr val="7030A0"/>
              </a:solidFill>
              <a:effectLst>
                <a:outerShdw dist="45791" dir="2021404" algn="ctr" rotWithShape="0">
                  <a:srgbClr val="B2B2B2">
                    <a:alpha val="79999"/>
                  </a:srgbClr>
                </a:outerShdw>
              </a:effectLst>
              <a:latin typeface="Times New Roman"/>
              <a:cs typeface="Times New Roman"/>
            </a:endParaRPr>
          </a:p>
          <a:p>
            <a:pPr algn="ctr">
              <a:defRPr/>
            </a:pPr>
            <a:endParaRPr lang="en-US" sz="3600" b="1" kern="10" dirty="0">
              <a:ln w="9525">
                <a:solidFill>
                  <a:srgbClr val="FF00FF"/>
                </a:solidFill>
                <a:round/>
                <a:headEnd/>
                <a:tailEnd/>
              </a:ln>
              <a:effectLst>
                <a:outerShdw dist="45791" dir="2021404" algn="ctr" rotWithShape="0">
                  <a:srgbClr val="B2B2B2">
                    <a:alpha val="79999"/>
                  </a:srgbClr>
                </a:outerShdw>
              </a:effectLst>
              <a:latin typeface="Times New Roman"/>
              <a:cs typeface="Times New Roman"/>
            </a:endParaRPr>
          </a:p>
        </p:txBody>
      </p:sp>
      <p:grpSp>
        <p:nvGrpSpPr>
          <p:cNvPr id="2" name="Group 5"/>
          <p:cNvGrpSpPr>
            <a:grpSpLocks/>
          </p:cNvGrpSpPr>
          <p:nvPr/>
        </p:nvGrpSpPr>
        <p:grpSpPr bwMode="auto">
          <a:xfrm>
            <a:off x="0" y="0"/>
            <a:ext cx="9144000" cy="6858000"/>
            <a:chOff x="8" y="0"/>
            <a:chExt cx="5760" cy="4320"/>
          </a:xfrm>
        </p:grpSpPr>
        <p:pic>
          <p:nvPicPr>
            <p:cNvPr id="3080" name="Picture 6" descr="GRANS024"/>
            <p:cNvPicPr>
              <a:picLocks noChangeAspect="1" noChangeArrowheads="1"/>
            </p:cNvPicPr>
            <p:nvPr/>
          </p:nvPicPr>
          <p:blipFill>
            <a:blip r:embed="rId2"/>
            <a:srcRect/>
            <a:stretch>
              <a:fillRect/>
            </a:stretch>
          </p:blipFill>
          <p:spPr bwMode="auto">
            <a:xfrm rot="531882" flipH="1">
              <a:off x="4848" y="3394"/>
              <a:ext cx="912" cy="926"/>
            </a:xfrm>
            <a:prstGeom prst="rect">
              <a:avLst/>
            </a:prstGeom>
            <a:noFill/>
            <a:ln w="9525">
              <a:noFill/>
              <a:miter lim="800000"/>
              <a:headEnd/>
              <a:tailEnd/>
            </a:ln>
          </p:spPr>
        </p:pic>
        <p:pic>
          <p:nvPicPr>
            <p:cNvPr id="3081" name="Picture 7" descr="GRANS024"/>
            <p:cNvPicPr>
              <a:picLocks noChangeAspect="1" noChangeArrowheads="1"/>
            </p:cNvPicPr>
            <p:nvPr/>
          </p:nvPicPr>
          <p:blipFill>
            <a:blip r:embed="rId2"/>
            <a:srcRect/>
            <a:stretch>
              <a:fillRect/>
            </a:stretch>
          </p:blipFill>
          <p:spPr bwMode="auto">
            <a:xfrm rot="465066">
              <a:off x="96" y="3394"/>
              <a:ext cx="961" cy="926"/>
            </a:xfrm>
            <a:prstGeom prst="rect">
              <a:avLst/>
            </a:prstGeom>
            <a:noFill/>
            <a:ln w="9525">
              <a:noFill/>
              <a:miter lim="800000"/>
              <a:headEnd/>
              <a:tailEnd/>
            </a:ln>
          </p:spPr>
        </p:pic>
        <p:grpSp>
          <p:nvGrpSpPr>
            <p:cNvPr id="3" name="Group 8"/>
            <p:cNvGrpSpPr>
              <a:grpSpLocks/>
            </p:cNvGrpSpPr>
            <p:nvPr/>
          </p:nvGrpSpPr>
          <p:grpSpPr bwMode="auto">
            <a:xfrm>
              <a:off x="8" y="0"/>
              <a:ext cx="5760" cy="4320"/>
              <a:chOff x="672" y="0"/>
              <a:chExt cx="5760" cy="4320"/>
            </a:xfrm>
          </p:grpSpPr>
          <p:pic>
            <p:nvPicPr>
              <p:cNvPr id="3083" name="Picture 9" descr="BD21325_"/>
              <p:cNvPicPr>
                <a:picLocks noChangeAspect="1" noChangeArrowheads="1"/>
              </p:cNvPicPr>
              <p:nvPr/>
            </p:nvPicPr>
            <p:blipFill>
              <a:blip r:embed="rId3"/>
              <a:srcRect/>
              <a:stretch>
                <a:fillRect/>
              </a:stretch>
            </p:blipFill>
            <p:spPr bwMode="auto">
              <a:xfrm>
                <a:off x="672" y="4176"/>
                <a:ext cx="5760" cy="144"/>
              </a:xfrm>
              <a:prstGeom prst="rect">
                <a:avLst/>
              </a:prstGeom>
              <a:gradFill rotWithShape="1">
                <a:gsLst>
                  <a:gs pos="0">
                    <a:srgbClr val="FF00FF"/>
                  </a:gs>
                  <a:gs pos="50000">
                    <a:srgbClr val="FFFFFF"/>
                  </a:gs>
                  <a:gs pos="100000">
                    <a:srgbClr val="FF00FF"/>
                  </a:gs>
                </a:gsLst>
                <a:lin ang="5400000" scaled="1"/>
              </a:gradFill>
              <a:ln w="9525">
                <a:noFill/>
                <a:miter lim="800000"/>
                <a:headEnd/>
                <a:tailEnd/>
              </a:ln>
            </p:spPr>
          </p:pic>
          <p:pic>
            <p:nvPicPr>
              <p:cNvPr id="3084" name="Picture 10" descr="BD21325_"/>
              <p:cNvPicPr>
                <a:picLocks noChangeAspect="1" noChangeArrowheads="1"/>
              </p:cNvPicPr>
              <p:nvPr/>
            </p:nvPicPr>
            <p:blipFill>
              <a:blip r:embed="rId3"/>
              <a:srcRect/>
              <a:stretch>
                <a:fillRect/>
              </a:stretch>
            </p:blipFill>
            <p:spPr bwMode="auto">
              <a:xfrm>
                <a:off x="672" y="0"/>
                <a:ext cx="5760" cy="144"/>
              </a:xfrm>
              <a:prstGeom prst="rect">
                <a:avLst/>
              </a:prstGeom>
              <a:gradFill rotWithShape="1">
                <a:gsLst>
                  <a:gs pos="0">
                    <a:srgbClr val="FF00FF"/>
                  </a:gs>
                  <a:gs pos="50000">
                    <a:srgbClr val="FFFFFF"/>
                  </a:gs>
                  <a:gs pos="100000">
                    <a:srgbClr val="FF00FF"/>
                  </a:gs>
                </a:gsLst>
                <a:lin ang="5400000" scaled="1"/>
              </a:gradFill>
              <a:ln w="9525">
                <a:noFill/>
                <a:miter lim="800000"/>
                <a:headEnd/>
                <a:tailEnd/>
              </a:ln>
            </p:spPr>
          </p:pic>
          <p:pic>
            <p:nvPicPr>
              <p:cNvPr id="3085" name="Picture 11" descr="BD21325_"/>
              <p:cNvPicPr>
                <a:picLocks noChangeAspect="1" noChangeArrowheads="1"/>
              </p:cNvPicPr>
              <p:nvPr/>
            </p:nvPicPr>
            <p:blipFill>
              <a:blip r:embed="rId4"/>
              <a:srcRect/>
              <a:stretch>
                <a:fillRect/>
              </a:stretch>
            </p:blipFill>
            <p:spPr bwMode="auto">
              <a:xfrm>
                <a:off x="6288" y="192"/>
                <a:ext cx="144" cy="3984"/>
              </a:xfrm>
              <a:prstGeom prst="rect">
                <a:avLst/>
              </a:prstGeom>
              <a:gradFill rotWithShape="1">
                <a:gsLst>
                  <a:gs pos="0">
                    <a:srgbClr val="FF00FF"/>
                  </a:gs>
                  <a:gs pos="50000">
                    <a:srgbClr val="FFFFFF"/>
                  </a:gs>
                  <a:gs pos="100000">
                    <a:srgbClr val="FF00FF"/>
                  </a:gs>
                </a:gsLst>
                <a:lin ang="5400000" scaled="1"/>
              </a:gradFill>
              <a:ln w="9525">
                <a:noFill/>
                <a:miter lim="800000"/>
                <a:headEnd/>
                <a:tailEnd/>
              </a:ln>
            </p:spPr>
          </p:pic>
          <p:pic>
            <p:nvPicPr>
              <p:cNvPr id="3086" name="Picture 12" descr="BD21325_"/>
              <p:cNvPicPr>
                <a:picLocks noChangeAspect="1" noChangeArrowheads="1"/>
              </p:cNvPicPr>
              <p:nvPr/>
            </p:nvPicPr>
            <p:blipFill>
              <a:blip r:embed="rId4"/>
              <a:srcRect/>
              <a:stretch>
                <a:fillRect/>
              </a:stretch>
            </p:blipFill>
            <p:spPr bwMode="auto">
              <a:xfrm>
                <a:off x="672" y="0"/>
                <a:ext cx="153" cy="4224"/>
              </a:xfrm>
              <a:prstGeom prst="rect">
                <a:avLst/>
              </a:prstGeom>
              <a:gradFill rotWithShape="1">
                <a:gsLst>
                  <a:gs pos="0">
                    <a:srgbClr val="FF00FF"/>
                  </a:gs>
                  <a:gs pos="50000">
                    <a:srgbClr val="FFFFFF"/>
                  </a:gs>
                  <a:gs pos="100000">
                    <a:srgbClr val="FF00FF"/>
                  </a:gs>
                </a:gsLst>
                <a:lin ang="5400000" scaled="1"/>
              </a:gradFill>
              <a:ln w="9525">
                <a:noFill/>
                <a:miter lim="800000"/>
                <a:headEnd/>
                <a:tailEnd/>
              </a:ln>
            </p:spPr>
          </p:pic>
        </p:grpSp>
      </p:grpSp>
    </p:spTree>
  </p:cSld>
  <p:clrMapOvr>
    <a:masterClrMapping/>
  </p:clrMapOvr>
  <p:transition>
    <p:cover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owchart: Connector 8"/>
          <p:cNvSpPr/>
          <p:nvPr/>
        </p:nvSpPr>
        <p:spPr>
          <a:xfrm>
            <a:off x="2932113" y="2428875"/>
            <a:ext cx="3003550" cy="2160588"/>
          </a:xfrm>
          <a:prstGeom prst="flowChartConnector">
            <a:avLst/>
          </a:prstGeom>
        </p:spPr>
        <p:style>
          <a:lnRef idx="3">
            <a:schemeClr val="lt1"/>
          </a:lnRef>
          <a:fillRef idx="1">
            <a:schemeClr val="accent6"/>
          </a:fillRef>
          <a:effectRef idx="1">
            <a:schemeClr val="accent6"/>
          </a:effectRef>
          <a:fontRef idx="minor">
            <a:schemeClr val="lt1"/>
          </a:fontRef>
        </p:style>
        <p:txBody>
          <a:bodyPr anchor="ctr"/>
          <a:lstStyle/>
          <a:p>
            <a:pPr algn="ctr" fontAlgn="base">
              <a:spcBef>
                <a:spcPct val="0"/>
              </a:spcBef>
              <a:spcAft>
                <a:spcPct val="0"/>
              </a:spcAft>
              <a:defRPr/>
            </a:pPr>
            <a:r>
              <a:rPr lang="en-US" sz="2800" dirty="0" err="1">
                <a:solidFill>
                  <a:srgbClr val="FFFF00"/>
                </a:solidFill>
                <a:latin typeface="Times New Roman" pitchFamily="18" charset="0"/>
                <a:cs typeface="Times New Roman" pitchFamily="18" charset="0"/>
              </a:rPr>
              <a:t>Những</a:t>
            </a:r>
            <a:r>
              <a:rPr lang="en-US" sz="2800" dirty="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ánh</a:t>
            </a:r>
            <a:r>
              <a:rPr lang="en-US" sz="2800" dirty="0" smtClean="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sáng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quá</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mạnh</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gây</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hại</a:t>
            </a:r>
            <a:r>
              <a:rPr lang="en-US" sz="2800" dirty="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cho</a:t>
            </a:r>
            <a:r>
              <a:rPr lang="en-US" sz="2800" dirty="0" smtClean="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mắt</a:t>
            </a:r>
            <a:endParaRPr lang="en-US" sz="2800" dirty="0">
              <a:solidFill>
                <a:srgbClr val="FFFF00"/>
              </a:solidFill>
              <a:latin typeface="Times New Roman" pitchFamily="18" charset="0"/>
              <a:cs typeface="Times New Roman" pitchFamily="18" charset="0"/>
            </a:endParaRPr>
          </a:p>
        </p:txBody>
      </p:sp>
      <p:pic>
        <p:nvPicPr>
          <p:cNvPr id="10" name="Picture 9"/>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00370" y="3875638"/>
            <a:ext cx="2787293"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1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5992" y="974782"/>
            <a:ext cx="2787292" cy="2209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12"/>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6019800" y="3810000"/>
            <a:ext cx="2981420"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13"/>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6019800" y="1068519"/>
            <a:ext cx="2981420" cy="21396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6" name="TextBox 45"/>
          <p:cNvSpPr txBox="1">
            <a:spLocks noChangeArrowheads="1"/>
          </p:cNvSpPr>
          <p:nvPr/>
        </p:nvSpPr>
        <p:spPr bwMode="auto">
          <a:xfrm>
            <a:off x="-132462" y="3233742"/>
            <a:ext cx="312420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spcBef>
                <a:spcPct val="0"/>
              </a:spcBef>
              <a:spcAft>
                <a:spcPct val="0"/>
              </a:spcAft>
            </a:pPr>
            <a:r>
              <a:rPr lang="en-US" sz="3200" dirty="0" err="1" smtClean="0">
                <a:solidFill>
                  <a:srgbClr val="2D2D8A">
                    <a:lumMod val="50000"/>
                  </a:srgbClr>
                </a:solidFill>
                <a:latin typeface="Times New Roman" panose="02020603050405020304" pitchFamily="18" charset="0"/>
                <a:cs typeface="Times New Roman" panose="02020603050405020304" pitchFamily="18" charset="0"/>
              </a:rPr>
              <a:t>Ánh</a:t>
            </a:r>
            <a:r>
              <a:rPr lang="en-US" sz="3200" dirty="0" smtClean="0">
                <a:solidFill>
                  <a:srgbClr val="2D2D8A">
                    <a:lumMod val="50000"/>
                  </a:srgbClr>
                </a:solidFill>
                <a:latin typeface="Times New Roman" panose="02020603050405020304" pitchFamily="18" charset="0"/>
                <a:cs typeface="Times New Roman" panose="02020603050405020304" pitchFamily="18" charset="0"/>
              </a:rPr>
              <a:t> </a:t>
            </a:r>
            <a:r>
              <a:rPr lang="en-US" sz="3200" dirty="0" err="1" smtClean="0">
                <a:solidFill>
                  <a:srgbClr val="2D2D8A">
                    <a:lumMod val="50000"/>
                  </a:srgbClr>
                </a:solidFill>
                <a:latin typeface="Times New Roman" panose="02020603050405020304" pitchFamily="18" charset="0"/>
                <a:cs typeface="Times New Roman" panose="02020603050405020304" pitchFamily="18" charset="0"/>
              </a:rPr>
              <a:t>sáng</a:t>
            </a:r>
            <a:r>
              <a:rPr lang="en-US" sz="3200" dirty="0" smtClean="0">
                <a:solidFill>
                  <a:srgbClr val="2D2D8A">
                    <a:lumMod val="50000"/>
                  </a:srgbClr>
                </a:solidFill>
                <a:latin typeface="Times New Roman" panose="02020603050405020304" pitchFamily="18" charset="0"/>
                <a:cs typeface="Times New Roman" panose="02020603050405020304" pitchFamily="18" charset="0"/>
              </a:rPr>
              <a:t> </a:t>
            </a:r>
            <a:r>
              <a:rPr lang="en-US" sz="3200" dirty="0" err="1" smtClean="0">
                <a:solidFill>
                  <a:srgbClr val="2D2D8A">
                    <a:lumMod val="50000"/>
                  </a:srgbClr>
                </a:solidFill>
                <a:latin typeface="Times New Roman" panose="02020603050405020304" pitchFamily="18" charset="0"/>
                <a:cs typeface="Times New Roman" panose="02020603050405020304" pitchFamily="18" charset="0"/>
              </a:rPr>
              <a:t>đèn</a:t>
            </a:r>
            <a:r>
              <a:rPr lang="en-US" sz="3200" dirty="0" smtClean="0">
                <a:solidFill>
                  <a:srgbClr val="2D2D8A">
                    <a:lumMod val="50000"/>
                  </a:srgbClr>
                </a:solidFill>
                <a:latin typeface="Times New Roman" panose="02020603050405020304" pitchFamily="18" charset="0"/>
                <a:cs typeface="Times New Roman" panose="02020603050405020304" pitchFamily="18" charset="0"/>
              </a:rPr>
              <a:t> pin</a:t>
            </a:r>
          </a:p>
        </p:txBody>
      </p:sp>
      <p:sp>
        <p:nvSpPr>
          <p:cNvPr id="47" name="TextBox 46"/>
          <p:cNvSpPr txBox="1">
            <a:spLocks noChangeArrowheads="1"/>
          </p:cNvSpPr>
          <p:nvPr/>
        </p:nvSpPr>
        <p:spPr bwMode="auto">
          <a:xfrm>
            <a:off x="6172200" y="3200400"/>
            <a:ext cx="271145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spcBef>
                <a:spcPct val="0"/>
              </a:spcBef>
              <a:spcAft>
                <a:spcPct val="0"/>
              </a:spcAft>
            </a:pPr>
            <a:r>
              <a:rPr lang="en-US" sz="3200" dirty="0" smtClean="0">
                <a:solidFill>
                  <a:srgbClr val="2D2D8A">
                    <a:lumMod val="50000"/>
                  </a:srgbClr>
                </a:solidFill>
                <a:latin typeface="Times New Roman" panose="02020603050405020304" pitchFamily="18" charset="0"/>
                <a:cs typeface="Times New Roman" panose="02020603050405020304" pitchFamily="18" charset="0"/>
              </a:rPr>
              <a:t>Tia laze</a:t>
            </a:r>
          </a:p>
        </p:txBody>
      </p:sp>
      <p:sp>
        <p:nvSpPr>
          <p:cNvPr id="48" name="TextBox 47"/>
          <p:cNvSpPr txBox="1">
            <a:spLocks noChangeArrowheads="1"/>
          </p:cNvSpPr>
          <p:nvPr/>
        </p:nvSpPr>
        <p:spPr bwMode="auto">
          <a:xfrm>
            <a:off x="228600" y="6175625"/>
            <a:ext cx="2655888"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spcBef>
                <a:spcPct val="0"/>
              </a:spcBef>
              <a:spcAft>
                <a:spcPct val="0"/>
              </a:spcAft>
            </a:pPr>
            <a:r>
              <a:rPr lang="en-US" sz="3200" dirty="0" err="1" smtClean="0">
                <a:solidFill>
                  <a:srgbClr val="2D2D8A">
                    <a:lumMod val="50000"/>
                  </a:srgbClr>
                </a:solidFill>
                <a:latin typeface="Times New Roman" panose="02020603050405020304" pitchFamily="18" charset="0"/>
                <a:cs typeface="Times New Roman" panose="02020603050405020304" pitchFamily="18" charset="0"/>
              </a:rPr>
              <a:t>Đèn</a:t>
            </a:r>
            <a:r>
              <a:rPr lang="en-US" sz="3200" dirty="0" smtClean="0">
                <a:solidFill>
                  <a:srgbClr val="2D2D8A">
                    <a:lumMod val="50000"/>
                  </a:srgbClr>
                </a:solidFill>
                <a:latin typeface="Times New Roman" panose="02020603050405020304" pitchFamily="18" charset="0"/>
                <a:cs typeface="Times New Roman" panose="02020603050405020304" pitchFamily="18" charset="0"/>
              </a:rPr>
              <a:t> </a:t>
            </a:r>
            <a:r>
              <a:rPr lang="en-US" sz="3200" dirty="0" err="1" smtClean="0">
                <a:solidFill>
                  <a:srgbClr val="2D2D8A">
                    <a:lumMod val="50000"/>
                  </a:srgbClr>
                </a:solidFill>
                <a:latin typeface="Times New Roman" panose="02020603050405020304" pitchFamily="18" charset="0"/>
                <a:cs typeface="Times New Roman" panose="02020603050405020304" pitchFamily="18" charset="0"/>
              </a:rPr>
              <a:t>nê-ông</a:t>
            </a:r>
            <a:endParaRPr lang="en-US" sz="3200" dirty="0" smtClean="0">
              <a:solidFill>
                <a:srgbClr val="2D2D8A">
                  <a:lumMod val="50000"/>
                </a:srgbClr>
              </a:solidFill>
              <a:latin typeface="Times New Roman" panose="02020603050405020304" pitchFamily="18" charset="0"/>
              <a:cs typeface="Times New Roman" panose="02020603050405020304" pitchFamily="18" charset="0"/>
            </a:endParaRPr>
          </a:p>
        </p:txBody>
      </p:sp>
      <p:sp>
        <p:nvSpPr>
          <p:cNvPr id="49" name="TextBox 48"/>
          <p:cNvSpPr txBox="1">
            <a:spLocks noChangeArrowheads="1"/>
          </p:cNvSpPr>
          <p:nvPr/>
        </p:nvSpPr>
        <p:spPr bwMode="auto">
          <a:xfrm>
            <a:off x="6162675" y="6248400"/>
            <a:ext cx="2981325"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spcBef>
                <a:spcPct val="0"/>
              </a:spcBef>
              <a:spcAft>
                <a:spcPct val="0"/>
              </a:spcAft>
            </a:pPr>
            <a:r>
              <a:rPr lang="en-US" sz="3200" dirty="0" err="1" smtClean="0">
                <a:solidFill>
                  <a:srgbClr val="2D2D8A">
                    <a:lumMod val="50000"/>
                  </a:srgbClr>
                </a:solidFill>
                <a:latin typeface="Times New Roman" panose="02020603050405020304" pitchFamily="18" charset="0"/>
                <a:cs typeface="Times New Roman" panose="02020603050405020304" pitchFamily="18" charset="0"/>
              </a:rPr>
              <a:t>Đèn</a:t>
            </a:r>
            <a:r>
              <a:rPr lang="en-US" sz="3200" dirty="0" smtClean="0">
                <a:solidFill>
                  <a:srgbClr val="2D2D8A">
                    <a:lumMod val="50000"/>
                  </a:srgbClr>
                </a:solidFill>
                <a:latin typeface="Times New Roman" panose="02020603050405020304" pitchFamily="18" charset="0"/>
                <a:cs typeface="Times New Roman" panose="02020603050405020304" pitchFamily="18" charset="0"/>
              </a:rPr>
              <a:t> </a:t>
            </a:r>
            <a:r>
              <a:rPr lang="en-US" sz="3200" dirty="0" err="1" smtClean="0">
                <a:solidFill>
                  <a:srgbClr val="2D2D8A">
                    <a:lumMod val="50000"/>
                  </a:srgbClr>
                </a:solidFill>
                <a:latin typeface="Times New Roman" panose="02020603050405020304" pitchFamily="18" charset="0"/>
                <a:cs typeface="Times New Roman" panose="02020603050405020304" pitchFamily="18" charset="0"/>
              </a:rPr>
              <a:t>pha</a:t>
            </a:r>
            <a:r>
              <a:rPr lang="en-US" sz="3200" dirty="0" smtClean="0">
                <a:solidFill>
                  <a:srgbClr val="2D2D8A">
                    <a:lumMod val="50000"/>
                  </a:srgbClr>
                </a:solidFill>
                <a:latin typeface="Times New Roman" panose="02020603050405020304" pitchFamily="18" charset="0"/>
                <a:cs typeface="Times New Roman" panose="02020603050405020304" pitchFamily="18" charset="0"/>
              </a:rPr>
              <a:t> </a:t>
            </a:r>
            <a:r>
              <a:rPr lang="en-US" sz="3200" dirty="0" err="1" smtClean="0">
                <a:solidFill>
                  <a:srgbClr val="2D2D8A">
                    <a:lumMod val="50000"/>
                  </a:srgbClr>
                </a:solidFill>
                <a:latin typeface="Times New Roman" panose="02020603050405020304" pitchFamily="18" charset="0"/>
                <a:cs typeface="Times New Roman" panose="02020603050405020304" pitchFamily="18" charset="0"/>
              </a:rPr>
              <a:t>ôtô</a:t>
            </a:r>
            <a:endParaRPr lang="en-US" sz="3200" dirty="0" smtClean="0">
              <a:solidFill>
                <a:srgbClr val="2D2D8A">
                  <a:lumMod val="50000"/>
                </a:srgbClr>
              </a:solidFill>
              <a:latin typeface="Times New Roman" panose="02020603050405020304" pitchFamily="18" charset="0"/>
              <a:cs typeface="Times New Roman" panose="02020603050405020304" pitchFamily="18" charset="0"/>
            </a:endParaRPr>
          </a:p>
        </p:txBody>
      </p:sp>
      <p:cxnSp>
        <p:nvCxnSpPr>
          <p:cNvPr id="57" name="Straight Arrow Connector 56"/>
          <p:cNvCxnSpPr/>
          <p:nvPr/>
        </p:nvCxnSpPr>
        <p:spPr>
          <a:xfrm flipV="1">
            <a:off x="5029200" y="1828800"/>
            <a:ext cx="990600" cy="6858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59" name="Straight Arrow Connector 58"/>
          <p:cNvCxnSpPr/>
          <p:nvPr/>
        </p:nvCxnSpPr>
        <p:spPr>
          <a:xfrm flipH="1" flipV="1">
            <a:off x="2843213" y="1828800"/>
            <a:ext cx="966787" cy="6858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4105" name="Straight Arrow Connector 4104"/>
          <p:cNvCxnSpPr/>
          <p:nvPr/>
        </p:nvCxnSpPr>
        <p:spPr>
          <a:xfrm flipH="1">
            <a:off x="2823284" y="4502288"/>
            <a:ext cx="966787" cy="696913"/>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4108" name="Straight Arrow Connector 4107"/>
          <p:cNvCxnSpPr/>
          <p:nvPr/>
        </p:nvCxnSpPr>
        <p:spPr>
          <a:xfrm>
            <a:off x="5029200" y="4495800"/>
            <a:ext cx="990600" cy="72072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6" name="Action Button: Help 15">
            <a:hlinkClick r:id="" action="ppaction://noaction" highlightClick="1"/>
          </p:cNvPr>
          <p:cNvSpPr/>
          <p:nvPr/>
        </p:nvSpPr>
        <p:spPr>
          <a:xfrm>
            <a:off x="189874" y="183518"/>
            <a:ext cx="381000" cy="639762"/>
          </a:xfrm>
          <a:prstGeom prst="actionButtonHelp">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rgbClr val="000000"/>
              </a:solidFill>
            </a:endParaRPr>
          </a:p>
        </p:txBody>
      </p:sp>
      <p:sp>
        <p:nvSpPr>
          <p:cNvPr id="3" name="Title 2"/>
          <p:cNvSpPr>
            <a:spLocks noGrp="1"/>
          </p:cNvSpPr>
          <p:nvPr>
            <p:ph type="title"/>
          </p:nvPr>
        </p:nvSpPr>
        <p:spPr>
          <a:xfrm>
            <a:off x="654050" y="-49151"/>
            <a:ext cx="8229600" cy="1143000"/>
          </a:xfrm>
        </p:spPr>
        <p:txBody>
          <a:bodyPr/>
          <a:lstStyle/>
          <a:p>
            <a:r>
              <a:rPr lang="en-US" sz="2800" b="1" dirty="0" err="1" smtClean="0">
                <a:solidFill>
                  <a:srgbClr val="FF0000"/>
                </a:solidFill>
                <a:latin typeface="Times New Roman" panose="02020603050405020304" pitchFamily="18" charset="0"/>
                <a:cs typeface="Times New Roman" panose="02020603050405020304" pitchFamily="18" charset="0"/>
              </a:rPr>
              <a:t>Nêu</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các</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trường</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hợp</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khác</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về</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ánh</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sáng</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quá</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mạnh</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cần</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tránh</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không</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để</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chiếu</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thẳng</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vào</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mắt</a:t>
            </a:r>
            <a:r>
              <a:rPr lang="en-US" sz="2800" b="1" dirty="0" smtClean="0">
                <a:solidFill>
                  <a:srgbClr val="FF0000"/>
                </a:solidFill>
                <a:latin typeface="Times New Roman" panose="02020603050405020304" pitchFamily="18" charset="0"/>
                <a:cs typeface="Times New Roman" panose="02020603050405020304" pitchFamily="18" charset="0"/>
              </a:rPr>
              <a:t>?</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81758946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9"/>
                                        </p:tgtEl>
                                        <p:attrNameLst>
                                          <p:attrName>style.visibility</p:attrName>
                                        </p:attrNameLst>
                                      </p:cBhvr>
                                      <p:to>
                                        <p:strVal val="visible"/>
                                      </p:to>
                                    </p:set>
                                    <p:animEffect transition="in" filter="wipe(down)">
                                      <p:cBhvr>
                                        <p:cTn id="22" dur="500"/>
                                        <p:tgtEl>
                                          <p:spTgt spid="5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par>
                                <p:cTn id="28" presetID="22" presetClass="entr" presetSubtype="4" fill="hold" nodeType="withEffect">
                                  <p:stCondLst>
                                    <p:cond delay="0"/>
                                  </p:stCondLst>
                                  <p:childTnLst>
                                    <p:set>
                                      <p:cBhvr>
                                        <p:cTn id="29" dur="1" fill="hold">
                                          <p:stCondLst>
                                            <p:cond delay="0"/>
                                          </p:stCondLst>
                                        </p:cTn>
                                        <p:tgtEl>
                                          <p:spTgt spid="46"/>
                                        </p:tgtEl>
                                        <p:attrNameLst>
                                          <p:attrName>style.visibility</p:attrName>
                                        </p:attrNameLst>
                                      </p:cBhvr>
                                      <p:to>
                                        <p:strVal val="visible"/>
                                      </p:to>
                                    </p:set>
                                    <p:animEffect transition="in" filter="wipe(down)">
                                      <p:cBhvr>
                                        <p:cTn id="30" dur="500"/>
                                        <p:tgtEl>
                                          <p:spTgt spid="4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wipe(down)">
                                      <p:cBhvr>
                                        <p:cTn id="35" dur="500"/>
                                        <p:tgtEl>
                                          <p:spTgt spid="57"/>
                                        </p:tgtEl>
                                      </p:cBhvr>
                                    </p:animEffect>
                                  </p:childTnLst>
                                </p:cTn>
                              </p:par>
                              <p:par>
                                <p:cTn id="36" presetID="22" presetClass="entr" presetSubtype="4"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down)">
                                      <p:cBhvr>
                                        <p:cTn id="38" dur="500"/>
                                        <p:tgtEl>
                                          <p:spTgt spid="14"/>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47"/>
                                        </p:tgtEl>
                                        <p:attrNameLst>
                                          <p:attrName>style.visibility</p:attrName>
                                        </p:attrNameLst>
                                      </p:cBhvr>
                                      <p:to>
                                        <p:strVal val="visible"/>
                                      </p:to>
                                    </p:set>
                                    <p:animEffect transition="in" filter="wipe(down)">
                                      <p:cBhvr>
                                        <p:cTn id="41" dur="500"/>
                                        <p:tgtEl>
                                          <p:spTgt spid="4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4108"/>
                                        </p:tgtEl>
                                        <p:attrNameLst>
                                          <p:attrName>style.visibility</p:attrName>
                                        </p:attrNameLst>
                                      </p:cBhvr>
                                      <p:to>
                                        <p:strVal val="visible"/>
                                      </p:to>
                                    </p:set>
                                    <p:animEffect transition="in" filter="wipe(down)">
                                      <p:cBhvr>
                                        <p:cTn id="46" dur="500"/>
                                        <p:tgtEl>
                                          <p:spTgt spid="4108"/>
                                        </p:tgtEl>
                                      </p:cBhvr>
                                    </p:animEffect>
                                  </p:childTnLst>
                                </p:cTn>
                              </p:par>
                              <p:par>
                                <p:cTn id="47" presetID="22" presetClass="entr" presetSubtype="4"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down)">
                                      <p:cBhvr>
                                        <p:cTn id="49" dur="500"/>
                                        <p:tgtEl>
                                          <p:spTgt spid="13"/>
                                        </p:tgtEl>
                                      </p:cBhvr>
                                    </p:animEffect>
                                  </p:childTnLst>
                                </p:cTn>
                              </p:par>
                              <p:par>
                                <p:cTn id="50" presetID="22" presetClass="entr" presetSubtype="4" fill="hold" nodeType="with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wipe(down)">
                                      <p:cBhvr>
                                        <p:cTn id="52" dur="500"/>
                                        <p:tgtEl>
                                          <p:spTgt spid="4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4105"/>
                                        </p:tgtEl>
                                        <p:attrNameLst>
                                          <p:attrName>style.visibility</p:attrName>
                                        </p:attrNameLst>
                                      </p:cBhvr>
                                      <p:to>
                                        <p:strVal val="visible"/>
                                      </p:to>
                                    </p:set>
                                    <p:animEffect transition="in" filter="wipe(down)">
                                      <p:cBhvr>
                                        <p:cTn id="57" dur="500"/>
                                        <p:tgtEl>
                                          <p:spTgt spid="4105"/>
                                        </p:tgtEl>
                                      </p:cBhvr>
                                    </p:animEffect>
                                  </p:childTnLst>
                                </p:cTn>
                              </p:par>
                              <p:par>
                                <p:cTn id="58" presetID="22" presetClass="entr" presetSubtype="4" fill="hold" nodeType="with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wipe(down)">
                                      <p:cBhvr>
                                        <p:cTn id="60" dur="500"/>
                                        <p:tgtEl>
                                          <p:spTgt spid="10"/>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48"/>
                                        </p:tgtEl>
                                        <p:attrNameLst>
                                          <p:attrName>style.visibility</p:attrName>
                                        </p:attrNameLst>
                                      </p:cBhvr>
                                      <p:to>
                                        <p:strVal val="visible"/>
                                      </p:to>
                                    </p:set>
                                    <p:animEffect transition="in" filter="wipe(down)">
                                      <p:cBhvr>
                                        <p:cTn id="63"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7" grpId="0"/>
      <p:bldP spid="48" grpId="0"/>
      <p:bldP spid="16"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043357"/>
            <a:ext cx="8382000" cy="4519243"/>
          </a:xfrm>
          <a:prstGeom prst="horizontalScroll">
            <a:avLst/>
          </a:prstGeom>
          <a:solidFill>
            <a:schemeClr val="bg2"/>
          </a:solidFill>
          <a:ln>
            <a:solidFill>
              <a:schemeClr val="tx2">
                <a:lumMod val="75000"/>
              </a:schemeClr>
            </a:solidFill>
          </a:ln>
        </p:spPr>
        <p:style>
          <a:lnRef idx="3">
            <a:schemeClr val="lt1"/>
          </a:lnRef>
          <a:fillRef idx="1">
            <a:schemeClr val="accent5"/>
          </a:fillRef>
          <a:effectRef idx="1">
            <a:schemeClr val="accent5"/>
          </a:effectRef>
          <a:fontRef idx="minor">
            <a:schemeClr val="lt1"/>
          </a:fontRef>
        </p:style>
        <p:txBody>
          <a:bodyPr rtlCol="0" anchor="ctr"/>
          <a:lstStyle/>
          <a:p>
            <a:pPr marL="0" indent="0" algn="ctr">
              <a:buNone/>
            </a:pPr>
            <a:r>
              <a:rPr lang="en-US" sz="4800" i="1" dirty="0" err="1"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Palatino Linotype" pitchFamily="18" charset="0"/>
                <a:cs typeface="Times New Roman" panose="02020603050405020304" pitchFamily="18" charset="0"/>
              </a:rPr>
              <a:t>Kết</a:t>
            </a:r>
            <a:r>
              <a:rPr lang="en-US" sz="4800" i="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Palatino Linotype" pitchFamily="18" charset="0"/>
                <a:cs typeface="Times New Roman" panose="02020603050405020304" pitchFamily="18" charset="0"/>
              </a:rPr>
              <a:t> </a:t>
            </a:r>
            <a:r>
              <a:rPr lang="en-US" sz="4800" i="1" dirty="0" err="1"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Palatino Linotype" pitchFamily="18" charset="0"/>
                <a:cs typeface="Times New Roman" panose="02020603050405020304" pitchFamily="18" charset="0"/>
              </a:rPr>
              <a:t>luận</a:t>
            </a:r>
            <a:endParaRPr lang="en-US" sz="4800" i="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Palatino Linotype" pitchFamily="18" charset="0"/>
              <a:cs typeface="Times New Roman" panose="02020603050405020304" pitchFamily="18" charset="0"/>
            </a:endParaRPr>
          </a:p>
          <a:p>
            <a:pPr marL="0" indent="0" algn="ctr">
              <a:buNone/>
            </a:pPr>
            <a:r>
              <a:rPr lang="en-US" sz="4000" b="1" dirty="0" err="1" smtClean="0">
                <a:solidFill>
                  <a:schemeClr val="bg2">
                    <a:lumMod val="10000"/>
                  </a:schemeClr>
                </a:solidFill>
                <a:latin typeface="Times New Roman" panose="02020603050405020304" pitchFamily="18" charset="0"/>
                <a:cs typeface="Times New Roman" panose="02020603050405020304" pitchFamily="18" charset="0"/>
              </a:rPr>
              <a:t>Không</a:t>
            </a:r>
            <a:r>
              <a:rPr lang="en-US" sz="4000" b="1" dirty="0" smtClean="0">
                <a:solidFill>
                  <a:schemeClr val="bg2">
                    <a:lumMod val="10000"/>
                  </a:schemeClr>
                </a:solidFill>
                <a:latin typeface="Times New Roman" panose="02020603050405020304" pitchFamily="18" charset="0"/>
                <a:cs typeface="Times New Roman" panose="02020603050405020304" pitchFamily="18" charset="0"/>
              </a:rPr>
              <a:t> </a:t>
            </a:r>
            <a:r>
              <a:rPr lang="en-US" sz="4000" b="1" dirty="0" err="1" smtClean="0">
                <a:solidFill>
                  <a:schemeClr val="bg2">
                    <a:lumMod val="10000"/>
                  </a:schemeClr>
                </a:solidFill>
                <a:latin typeface="Times New Roman" panose="02020603050405020304" pitchFamily="18" charset="0"/>
                <a:cs typeface="Times New Roman" panose="02020603050405020304" pitchFamily="18" charset="0"/>
              </a:rPr>
              <a:t>nên</a:t>
            </a:r>
            <a:r>
              <a:rPr lang="en-US" sz="4000" b="1" dirty="0" smtClean="0">
                <a:solidFill>
                  <a:schemeClr val="bg2">
                    <a:lumMod val="10000"/>
                  </a:schemeClr>
                </a:solidFill>
                <a:latin typeface="Times New Roman" panose="02020603050405020304" pitchFamily="18" charset="0"/>
                <a:cs typeface="Times New Roman" panose="02020603050405020304" pitchFamily="18" charset="0"/>
              </a:rPr>
              <a:t> </a:t>
            </a:r>
            <a:r>
              <a:rPr lang="en-US" sz="4000" b="1" dirty="0" err="1" smtClean="0">
                <a:solidFill>
                  <a:schemeClr val="bg2">
                    <a:lumMod val="10000"/>
                  </a:schemeClr>
                </a:solidFill>
                <a:latin typeface="Times New Roman" panose="02020603050405020304" pitchFamily="18" charset="0"/>
                <a:cs typeface="Times New Roman" panose="02020603050405020304" pitchFamily="18" charset="0"/>
              </a:rPr>
              <a:t>nhìn</a:t>
            </a:r>
            <a:r>
              <a:rPr lang="en-US" sz="4000" b="1" dirty="0" smtClean="0">
                <a:solidFill>
                  <a:schemeClr val="bg2">
                    <a:lumMod val="10000"/>
                  </a:schemeClr>
                </a:solidFill>
                <a:latin typeface="Times New Roman" panose="02020603050405020304" pitchFamily="18" charset="0"/>
                <a:cs typeface="Times New Roman" panose="02020603050405020304" pitchFamily="18" charset="0"/>
              </a:rPr>
              <a:t> </a:t>
            </a:r>
            <a:r>
              <a:rPr lang="en-US" sz="4000" b="1" dirty="0" err="1" smtClean="0">
                <a:solidFill>
                  <a:schemeClr val="bg2">
                    <a:lumMod val="10000"/>
                  </a:schemeClr>
                </a:solidFill>
                <a:latin typeface="Times New Roman" panose="02020603050405020304" pitchFamily="18" charset="0"/>
                <a:cs typeface="Times New Roman" panose="02020603050405020304" pitchFamily="18" charset="0"/>
              </a:rPr>
              <a:t>trực</a:t>
            </a:r>
            <a:r>
              <a:rPr lang="en-US" sz="4000" b="1" dirty="0" smtClean="0">
                <a:solidFill>
                  <a:schemeClr val="bg2">
                    <a:lumMod val="10000"/>
                  </a:schemeClr>
                </a:solidFill>
                <a:latin typeface="Times New Roman" panose="02020603050405020304" pitchFamily="18" charset="0"/>
                <a:cs typeface="Times New Roman" panose="02020603050405020304" pitchFamily="18" charset="0"/>
              </a:rPr>
              <a:t> </a:t>
            </a:r>
            <a:r>
              <a:rPr lang="en-US" sz="4000" b="1" dirty="0" err="1" smtClean="0">
                <a:solidFill>
                  <a:schemeClr val="bg2">
                    <a:lumMod val="10000"/>
                  </a:schemeClr>
                </a:solidFill>
                <a:latin typeface="Times New Roman" panose="02020603050405020304" pitchFamily="18" charset="0"/>
                <a:cs typeface="Times New Roman" panose="02020603050405020304" pitchFamily="18" charset="0"/>
              </a:rPr>
              <a:t>tiếp</a:t>
            </a:r>
            <a:r>
              <a:rPr lang="en-US" sz="4000" b="1" dirty="0" smtClean="0">
                <a:solidFill>
                  <a:schemeClr val="bg2">
                    <a:lumMod val="10000"/>
                  </a:schemeClr>
                </a:solidFill>
                <a:latin typeface="Times New Roman" panose="02020603050405020304" pitchFamily="18" charset="0"/>
                <a:cs typeface="Times New Roman" panose="02020603050405020304" pitchFamily="18" charset="0"/>
              </a:rPr>
              <a:t> </a:t>
            </a:r>
            <a:r>
              <a:rPr lang="en-US" sz="4000" b="1" dirty="0" err="1" smtClean="0">
                <a:solidFill>
                  <a:schemeClr val="bg2">
                    <a:lumMod val="10000"/>
                  </a:schemeClr>
                </a:solidFill>
                <a:latin typeface="Times New Roman" panose="02020603050405020304" pitchFamily="18" charset="0"/>
                <a:cs typeface="Times New Roman" panose="02020603050405020304" pitchFamily="18" charset="0"/>
              </a:rPr>
              <a:t>vào</a:t>
            </a:r>
            <a:r>
              <a:rPr lang="en-US" sz="4000" b="1" dirty="0" smtClean="0">
                <a:solidFill>
                  <a:schemeClr val="bg2">
                    <a:lumMod val="10000"/>
                  </a:schemeClr>
                </a:solidFill>
                <a:latin typeface="Times New Roman" panose="02020603050405020304" pitchFamily="18" charset="0"/>
                <a:cs typeface="Times New Roman" panose="02020603050405020304" pitchFamily="18" charset="0"/>
              </a:rPr>
              <a:t> </a:t>
            </a:r>
            <a:r>
              <a:rPr lang="en-US" sz="4000" b="1" dirty="0" err="1" smtClean="0">
                <a:solidFill>
                  <a:schemeClr val="bg2">
                    <a:lumMod val="10000"/>
                  </a:schemeClr>
                </a:solidFill>
                <a:latin typeface="Times New Roman" panose="02020603050405020304" pitchFamily="18" charset="0"/>
                <a:cs typeface="Times New Roman" panose="02020603050405020304" pitchFamily="18" charset="0"/>
              </a:rPr>
              <a:t>ánh</a:t>
            </a:r>
            <a:r>
              <a:rPr lang="en-US" sz="4000" b="1" dirty="0" smtClean="0">
                <a:solidFill>
                  <a:schemeClr val="bg2">
                    <a:lumMod val="10000"/>
                  </a:schemeClr>
                </a:solidFill>
                <a:latin typeface="Times New Roman" panose="02020603050405020304" pitchFamily="18" charset="0"/>
                <a:cs typeface="Times New Roman" panose="02020603050405020304" pitchFamily="18" charset="0"/>
              </a:rPr>
              <a:t> </a:t>
            </a:r>
            <a:r>
              <a:rPr lang="en-US" sz="4000" b="1" dirty="0" err="1" smtClean="0">
                <a:solidFill>
                  <a:schemeClr val="bg2">
                    <a:lumMod val="10000"/>
                  </a:schemeClr>
                </a:solidFill>
                <a:latin typeface="Times New Roman" panose="02020603050405020304" pitchFamily="18" charset="0"/>
                <a:cs typeface="Times New Roman" panose="02020603050405020304" pitchFamily="18" charset="0"/>
              </a:rPr>
              <a:t>sáng</a:t>
            </a:r>
            <a:r>
              <a:rPr lang="en-US" sz="4000" b="1" dirty="0" smtClean="0">
                <a:solidFill>
                  <a:schemeClr val="bg2">
                    <a:lumMod val="10000"/>
                  </a:schemeClr>
                </a:solidFill>
                <a:latin typeface="Times New Roman" panose="02020603050405020304" pitchFamily="18" charset="0"/>
                <a:cs typeface="Times New Roman" panose="02020603050405020304" pitchFamily="18" charset="0"/>
              </a:rPr>
              <a:t> </a:t>
            </a:r>
            <a:r>
              <a:rPr lang="en-US" sz="4000" b="1" dirty="0" err="1" smtClean="0">
                <a:solidFill>
                  <a:schemeClr val="bg2">
                    <a:lumMod val="10000"/>
                  </a:schemeClr>
                </a:solidFill>
                <a:latin typeface="Times New Roman" panose="02020603050405020304" pitchFamily="18" charset="0"/>
                <a:cs typeface="Times New Roman" panose="02020603050405020304" pitchFamily="18" charset="0"/>
              </a:rPr>
              <a:t>quá</a:t>
            </a:r>
            <a:r>
              <a:rPr lang="en-US" sz="4000" b="1" dirty="0" smtClean="0">
                <a:solidFill>
                  <a:schemeClr val="bg2">
                    <a:lumMod val="10000"/>
                  </a:schemeClr>
                </a:solidFill>
                <a:latin typeface="Times New Roman" panose="02020603050405020304" pitchFamily="18" charset="0"/>
                <a:cs typeface="Times New Roman" panose="02020603050405020304" pitchFamily="18" charset="0"/>
              </a:rPr>
              <a:t> </a:t>
            </a:r>
            <a:r>
              <a:rPr lang="en-US" sz="4000" b="1" dirty="0" err="1" smtClean="0">
                <a:solidFill>
                  <a:schemeClr val="bg2">
                    <a:lumMod val="10000"/>
                  </a:schemeClr>
                </a:solidFill>
                <a:latin typeface="Times New Roman" panose="02020603050405020304" pitchFamily="18" charset="0"/>
                <a:cs typeface="Times New Roman" panose="02020603050405020304" pitchFamily="18" charset="0"/>
              </a:rPr>
              <a:t>mạnh</a:t>
            </a:r>
            <a:r>
              <a:rPr lang="en-US" sz="4000" b="1" dirty="0" smtClean="0">
                <a:solidFill>
                  <a:schemeClr val="bg2">
                    <a:lumMod val="10000"/>
                  </a:schemeClr>
                </a:solidFill>
                <a:latin typeface="Times New Roman" panose="02020603050405020304" pitchFamily="18" charset="0"/>
                <a:cs typeface="Times New Roman" panose="02020603050405020304" pitchFamily="18" charset="0"/>
              </a:rPr>
              <a:t> </a:t>
            </a:r>
            <a:r>
              <a:rPr lang="en-US" sz="4000" b="1" dirty="0" err="1" smtClean="0">
                <a:solidFill>
                  <a:schemeClr val="bg2">
                    <a:lumMod val="10000"/>
                  </a:schemeClr>
                </a:solidFill>
                <a:latin typeface="Times New Roman" panose="02020603050405020304" pitchFamily="18" charset="0"/>
                <a:cs typeface="Times New Roman" panose="02020603050405020304" pitchFamily="18" charset="0"/>
              </a:rPr>
              <a:t>để</a:t>
            </a:r>
            <a:r>
              <a:rPr lang="en-US" sz="4000" b="1" dirty="0" smtClean="0">
                <a:solidFill>
                  <a:schemeClr val="bg2">
                    <a:lumMod val="10000"/>
                  </a:schemeClr>
                </a:solidFill>
                <a:latin typeface="Times New Roman" panose="02020603050405020304" pitchFamily="18" charset="0"/>
                <a:cs typeface="Times New Roman" panose="02020603050405020304" pitchFamily="18" charset="0"/>
              </a:rPr>
              <a:t> </a:t>
            </a:r>
            <a:r>
              <a:rPr lang="en-US" sz="4000" b="1" dirty="0" err="1" smtClean="0">
                <a:solidFill>
                  <a:schemeClr val="bg2">
                    <a:lumMod val="10000"/>
                  </a:schemeClr>
                </a:solidFill>
                <a:latin typeface="Times New Roman" panose="02020603050405020304" pitchFamily="18" charset="0"/>
                <a:cs typeface="Times New Roman" panose="02020603050405020304" pitchFamily="18" charset="0"/>
              </a:rPr>
              <a:t>tránh</a:t>
            </a:r>
            <a:r>
              <a:rPr lang="en-US" sz="4000" b="1" dirty="0" smtClean="0">
                <a:solidFill>
                  <a:schemeClr val="bg2">
                    <a:lumMod val="10000"/>
                  </a:schemeClr>
                </a:solidFill>
                <a:latin typeface="Times New Roman" panose="02020603050405020304" pitchFamily="18" charset="0"/>
                <a:cs typeface="Times New Roman" panose="02020603050405020304" pitchFamily="18" charset="0"/>
              </a:rPr>
              <a:t> </a:t>
            </a:r>
            <a:r>
              <a:rPr lang="en-US" sz="4000" b="1" dirty="0" err="1" smtClean="0">
                <a:solidFill>
                  <a:schemeClr val="bg2">
                    <a:lumMod val="10000"/>
                  </a:schemeClr>
                </a:solidFill>
                <a:latin typeface="Times New Roman" panose="02020603050405020304" pitchFamily="18" charset="0"/>
                <a:cs typeface="Times New Roman" panose="02020603050405020304" pitchFamily="18" charset="0"/>
              </a:rPr>
              <a:t>làm</a:t>
            </a:r>
            <a:r>
              <a:rPr lang="en-US" sz="4000" b="1" dirty="0" smtClean="0">
                <a:solidFill>
                  <a:schemeClr val="bg2">
                    <a:lumMod val="10000"/>
                  </a:schemeClr>
                </a:solidFill>
                <a:latin typeface="Times New Roman" panose="02020603050405020304" pitchFamily="18" charset="0"/>
                <a:cs typeface="Times New Roman" panose="02020603050405020304" pitchFamily="18" charset="0"/>
              </a:rPr>
              <a:t> </a:t>
            </a:r>
            <a:r>
              <a:rPr lang="en-US" sz="4000" b="1" dirty="0" err="1" smtClean="0">
                <a:solidFill>
                  <a:schemeClr val="bg2">
                    <a:lumMod val="10000"/>
                  </a:schemeClr>
                </a:solidFill>
                <a:latin typeface="Times New Roman" panose="02020603050405020304" pitchFamily="18" charset="0"/>
                <a:cs typeface="Times New Roman" panose="02020603050405020304" pitchFamily="18" charset="0"/>
              </a:rPr>
              <a:t>hại</a:t>
            </a:r>
            <a:r>
              <a:rPr lang="en-US" sz="4000" b="1" dirty="0" smtClean="0">
                <a:solidFill>
                  <a:schemeClr val="bg2">
                    <a:lumMod val="10000"/>
                  </a:schemeClr>
                </a:solidFill>
                <a:latin typeface="Times New Roman" panose="02020603050405020304" pitchFamily="18" charset="0"/>
                <a:cs typeface="Times New Roman" panose="02020603050405020304" pitchFamily="18" charset="0"/>
              </a:rPr>
              <a:t> </a:t>
            </a:r>
            <a:r>
              <a:rPr lang="en-US" sz="4000" b="1" dirty="0" err="1" smtClean="0">
                <a:solidFill>
                  <a:schemeClr val="bg2">
                    <a:lumMod val="10000"/>
                  </a:schemeClr>
                </a:solidFill>
                <a:latin typeface="Times New Roman" panose="02020603050405020304" pitchFamily="18" charset="0"/>
                <a:cs typeface="Times New Roman" panose="02020603050405020304" pitchFamily="18" charset="0"/>
              </a:rPr>
              <a:t>đến</a:t>
            </a:r>
            <a:r>
              <a:rPr lang="en-US" sz="4000" b="1" dirty="0" smtClean="0">
                <a:solidFill>
                  <a:schemeClr val="bg2">
                    <a:lumMod val="10000"/>
                  </a:schemeClr>
                </a:solidFill>
                <a:latin typeface="Times New Roman" panose="02020603050405020304" pitchFamily="18" charset="0"/>
                <a:cs typeface="Times New Roman" panose="02020603050405020304" pitchFamily="18" charset="0"/>
              </a:rPr>
              <a:t> </a:t>
            </a:r>
            <a:r>
              <a:rPr lang="en-US" sz="4000" b="1" dirty="0" err="1" smtClean="0">
                <a:solidFill>
                  <a:schemeClr val="bg2">
                    <a:lumMod val="10000"/>
                  </a:schemeClr>
                </a:solidFill>
                <a:latin typeface="Times New Roman" panose="02020603050405020304" pitchFamily="18" charset="0"/>
                <a:cs typeface="Times New Roman" panose="02020603050405020304" pitchFamily="18" charset="0"/>
              </a:rPr>
              <a:t>mắt</a:t>
            </a:r>
            <a:r>
              <a:rPr lang="en-US" sz="4000" b="1" dirty="0" smtClean="0">
                <a:solidFill>
                  <a:schemeClr val="bg2">
                    <a:lumMod val="10000"/>
                  </a:schemeClr>
                </a:solidFill>
                <a:latin typeface="Times New Roman" panose="02020603050405020304" pitchFamily="18" charset="0"/>
                <a:cs typeface="Times New Roman" panose="02020603050405020304" pitchFamily="18" charset="0"/>
              </a:rPr>
              <a:t> ta.</a:t>
            </a:r>
          </a:p>
        </p:txBody>
      </p:sp>
    </p:spTree>
    <p:extLst>
      <p:ext uri="{BB962C8B-B14F-4D97-AF65-F5344CB8AC3E}">
        <p14:creationId xmlns:p14="http://schemas.microsoft.com/office/powerpoint/2010/main" xmlns="" val="7720237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457200" y="1771233"/>
            <a:ext cx="8382000" cy="2800767"/>
          </a:xfrm>
          <a:prstGeom prst="rect">
            <a:avLst/>
          </a:prstGeom>
          <a:noFill/>
          <a:ln w="9525">
            <a:noFill/>
            <a:miter lim="800000"/>
            <a:headEnd/>
            <a:tailEnd/>
          </a:ln>
          <a:effectLst/>
        </p:spPr>
        <p:txBody>
          <a:bodyPr wrap="square">
            <a:spAutoFit/>
          </a:bodyPr>
          <a:lstStyle/>
          <a:p>
            <a:pPr algn="ctr">
              <a:spcBef>
                <a:spcPct val="50000"/>
              </a:spcBef>
            </a:pPr>
            <a:r>
              <a:rPr lang="en-US" sz="4400" b="1" u="sng" dirty="0" err="1" smtClean="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Hoạt</a:t>
            </a:r>
            <a:r>
              <a:rPr lang="en-US" sz="4400" b="1" u="sng" dirty="0" smtClean="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r>
              <a:rPr lang="en-US" sz="4400" b="1" u="sng" dirty="0" err="1" smtClean="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động</a:t>
            </a:r>
            <a:r>
              <a:rPr lang="en-US" sz="4400" b="1" u="sng" dirty="0" smtClean="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2</a:t>
            </a:r>
            <a:r>
              <a:rPr lang="en-US" sz="4400" b="1" dirty="0" smtClean="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smtClean="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Tìm</a:t>
            </a:r>
            <a:r>
              <a:rPr lang="en-US" sz="4400" b="1" dirty="0" smtClean="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smtClean="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hiểu</a:t>
            </a:r>
            <a:r>
              <a:rPr lang="en-US" sz="4400" b="1" dirty="0" smtClean="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n</a:t>
            </a:r>
            <a:r>
              <a:rPr lang="en-US" sz="4400" b="1" dirty="0" err="1" smtClean="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hững</a:t>
            </a:r>
            <a:r>
              <a:rPr lang="en-US" sz="4400" b="1" dirty="0" smtClean="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việc</a:t>
            </a:r>
            <a:r>
              <a:rPr lang="en-US" sz="4400" b="1" dirty="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nên</a:t>
            </a:r>
            <a:r>
              <a:rPr lang="en-US" sz="4400" b="1" dirty="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làm</a:t>
            </a:r>
            <a:r>
              <a:rPr lang="en-US" sz="4400" b="1" dirty="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và</a:t>
            </a:r>
            <a:r>
              <a:rPr lang="en-US" sz="4400" b="1" dirty="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không</a:t>
            </a:r>
            <a:r>
              <a:rPr lang="en-US" sz="4400" b="1" dirty="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nên</a:t>
            </a:r>
            <a:r>
              <a:rPr lang="en-US" sz="4400" b="1" dirty="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làm</a:t>
            </a:r>
            <a:r>
              <a:rPr lang="en-US" sz="4400" b="1" dirty="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để</a:t>
            </a:r>
            <a:r>
              <a:rPr lang="en-US" sz="4400" b="1" dirty="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tránh</a:t>
            </a:r>
            <a:r>
              <a:rPr lang="en-US" sz="4400" b="1" dirty="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tác</a:t>
            </a:r>
            <a:r>
              <a:rPr lang="en-US" sz="4400" b="1" dirty="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hại</a:t>
            </a:r>
            <a:r>
              <a:rPr lang="en-US" sz="4400" b="1" dirty="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do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ánh</a:t>
            </a:r>
            <a:r>
              <a:rPr lang="en-US" sz="4400" b="1" dirty="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sáng</a:t>
            </a:r>
            <a:r>
              <a:rPr lang="en-US" sz="4400" b="1" dirty="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quá</a:t>
            </a:r>
            <a:r>
              <a:rPr lang="en-US" sz="4400" b="1" dirty="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mạnh</a:t>
            </a:r>
            <a:r>
              <a:rPr lang="en-US" sz="4400" b="1" dirty="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gây</a:t>
            </a:r>
            <a:r>
              <a:rPr lang="en-US" sz="4400" b="1" dirty="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rPr>
              <a:t>ra.</a:t>
            </a:r>
            <a:endParaRPr lang="en-US" sz="4400" b="1" dirty="0">
              <a:ln w="10541" cmpd="sng">
                <a:solidFill>
                  <a:srgbClr val="4F81BD">
                    <a:shade val="88000"/>
                    <a:satMod val="110000"/>
                  </a:srgbClr>
                </a:solidFill>
                <a:prstDash val="solid"/>
              </a:ln>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30124346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20">
                                            <p:txEl>
                                              <p:pRg st="0" end="0"/>
                                            </p:txEl>
                                          </p:spTgt>
                                        </p:tgtEl>
                                        <p:attrNameLst>
                                          <p:attrName>style.visibility</p:attrName>
                                        </p:attrNameLst>
                                      </p:cBhvr>
                                      <p:to>
                                        <p:strVal val="visible"/>
                                      </p:to>
                                    </p:set>
                                    <p:anim calcmode="lin" valueType="num">
                                      <p:cBhvr additive="base">
                                        <p:cTn id="7" dur="500" fill="hold"/>
                                        <p:tgtEl>
                                          <p:spTgt spid="922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2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52400" y="1957692"/>
            <a:ext cx="4131568" cy="4443108"/>
            <a:chOff x="152400" y="1957692"/>
            <a:chExt cx="3962400" cy="4443108"/>
          </a:xfrm>
        </p:grpSpPr>
        <p:pic>
          <p:nvPicPr>
            <p:cNvPr id="3" name="Picture 2" descr="Picture2"/>
            <p:cNvPicPr>
              <a:picLocks noChangeAspect="1" noChangeArrowheads="1"/>
            </p:cNvPicPr>
            <p:nvPr/>
          </p:nvPicPr>
          <p:blipFill>
            <a:blip r:embed="rId2"/>
            <a:srcRect/>
            <a:stretch>
              <a:fillRect/>
            </a:stretch>
          </p:blipFill>
          <p:spPr>
            <a:xfrm>
              <a:off x="152400" y="1957692"/>
              <a:ext cx="3962400" cy="4443108"/>
            </a:xfrm>
            <a:prstGeom prst="rect">
              <a:avLst/>
            </a:prstGeom>
            <a:noFill/>
            <a:ln/>
          </p:spPr>
        </p:pic>
        <p:sp>
          <p:nvSpPr>
            <p:cNvPr id="4" name="Sun 3"/>
            <p:cNvSpPr/>
            <p:nvPr/>
          </p:nvSpPr>
          <p:spPr>
            <a:xfrm>
              <a:off x="3124200" y="2133600"/>
              <a:ext cx="762000" cy="762000"/>
            </a:xfrm>
            <a:prstGeom prst="sun">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prstClr val="white"/>
                </a:solidFill>
              </a:endParaRPr>
            </a:p>
          </p:txBody>
        </p:sp>
      </p:grpSp>
      <p:sp>
        <p:nvSpPr>
          <p:cNvPr id="6" name="TextBox 5"/>
          <p:cNvSpPr txBox="1"/>
          <p:nvPr/>
        </p:nvSpPr>
        <p:spPr>
          <a:xfrm>
            <a:off x="1143000" y="6349425"/>
            <a:ext cx="1905000" cy="584775"/>
          </a:xfrm>
          <a:prstGeom prst="rect">
            <a:avLst/>
          </a:prstGeom>
          <a:noFill/>
        </p:spPr>
        <p:txBody>
          <a:bodyPr wrap="square" rtlCol="0">
            <a:spAutoFit/>
          </a:bodyPr>
          <a:lstStyle/>
          <a:p>
            <a:pPr algn="ctr"/>
            <a:r>
              <a:rPr lang="en-US" sz="3200" b="1" dirty="0" err="1" smtClean="0">
                <a:solidFill>
                  <a:prstClr val="black"/>
                </a:solidFill>
                <a:latin typeface="Times New Roman" pitchFamily="18" charset="0"/>
                <a:cs typeface="Times New Roman" pitchFamily="18" charset="0"/>
              </a:rPr>
              <a:t>Tranh</a:t>
            </a:r>
            <a:r>
              <a:rPr lang="en-US" sz="3200" b="1" dirty="0" smtClean="0">
                <a:solidFill>
                  <a:prstClr val="black"/>
                </a:solidFill>
                <a:latin typeface="Times New Roman" pitchFamily="18" charset="0"/>
                <a:cs typeface="Times New Roman" pitchFamily="18" charset="0"/>
              </a:rPr>
              <a:t> 3</a:t>
            </a:r>
            <a:endParaRPr lang="en-US" sz="3200" b="1" dirty="0">
              <a:solidFill>
                <a:prstClr val="black"/>
              </a:solidFill>
              <a:latin typeface="Times New Roman" pitchFamily="18" charset="0"/>
              <a:cs typeface="Times New Roman" pitchFamily="18" charset="0"/>
            </a:endParaRPr>
          </a:p>
        </p:txBody>
      </p:sp>
      <p:sp>
        <p:nvSpPr>
          <p:cNvPr id="7" name="TextBox 6"/>
          <p:cNvSpPr txBox="1"/>
          <p:nvPr/>
        </p:nvSpPr>
        <p:spPr>
          <a:xfrm>
            <a:off x="5638800" y="6349425"/>
            <a:ext cx="1905000" cy="584775"/>
          </a:xfrm>
          <a:prstGeom prst="rect">
            <a:avLst/>
          </a:prstGeom>
          <a:noFill/>
        </p:spPr>
        <p:txBody>
          <a:bodyPr wrap="square" rtlCol="0">
            <a:spAutoFit/>
          </a:bodyPr>
          <a:lstStyle/>
          <a:p>
            <a:pPr algn="ctr"/>
            <a:r>
              <a:rPr lang="en-US" sz="3200" b="1" dirty="0" err="1" smtClean="0">
                <a:solidFill>
                  <a:prstClr val="black"/>
                </a:solidFill>
                <a:latin typeface="Times New Roman" pitchFamily="18" charset="0"/>
                <a:cs typeface="Times New Roman" pitchFamily="18" charset="0"/>
              </a:rPr>
              <a:t>Tranh</a:t>
            </a:r>
            <a:r>
              <a:rPr lang="en-US" sz="3200" b="1" dirty="0" smtClean="0">
                <a:solidFill>
                  <a:prstClr val="black"/>
                </a:solidFill>
                <a:latin typeface="Times New Roman" pitchFamily="18" charset="0"/>
                <a:cs typeface="Times New Roman" pitchFamily="18" charset="0"/>
              </a:rPr>
              <a:t> 4</a:t>
            </a:r>
            <a:endParaRPr lang="en-US" sz="3200" b="1" dirty="0">
              <a:solidFill>
                <a:prstClr val="black"/>
              </a:solidFill>
              <a:latin typeface="Times New Roman" pitchFamily="18" charset="0"/>
              <a:cs typeface="Times New Roman" pitchFamily="18" charset="0"/>
            </a:endParaRPr>
          </a:p>
        </p:txBody>
      </p:sp>
      <p:sp>
        <p:nvSpPr>
          <p:cNvPr id="8" name="TextBox 7"/>
          <p:cNvSpPr txBox="1"/>
          <p:nvPr/>
        </p:nvSpPr>
        <p:spPr>
          <a:xfrm>
            <a:off x="2057400" y="-51375"/>
            <a:ext cx="5029200" cy="584775"/>
          </a:xfrm>
          <a:prstGeom prst="rect">
            <a:avLst/>
          </a:prstGeom>
          <a:noFill/>
        </p:spPr>
        <p:txBody>
          <a:bodyPr wrap="square" rtlCol="0">
            <a:spAutoFit/>
          </a:bodyPr>
          <a:lstStyle/>
          <a:p>
            <a:pPr algn="ctr"/>
            <a:r>
              <a:rPr lang="en-US" sz="3200" b="1" dirty="0" err="1" smtClean="0">
                <a:solidFill>
                  <a:srgbClr val="FF0000"/>
                </a:solidFill>
                <a:latin typeface="Times New Roman" pitchFamily="18" charset="0"/>
                <a:cs typeface="Times New Roman" pitchFamily="18" charset="0"/>
              </a:rPr>
              <a:t>Thảo</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luận</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nhóm</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đôi</a:t>
            </a:r>
            <a:r>
              <a:rPr lang="en-US" sz="3200" b="1" dirty="0" smtClean="0">
                <a:solidFill>
                  <a:srgbClr val="FF0000"/>
                </a:solidFill>
                <a:latin typeface="Times New Roman" pitchFamily="18" charset="0"/>
                <a:cs typeface="Times New Roman" pitchFamily="18" charset="0"/>
              </a:rPr>
              <a:t>: </a:t>
            </a:r>
            <a:endParaRPr lang="en-US" sz="3200" b="1" dirty="0">
              <a:solidFill>
                <a:srgbClr val="FF0000"/>
              </a:solidFill>
              <a:latin typeface="Times New Roman" pitchFamily="18" charset="0"/>
              <a:cs typeface="Times New Roman" pitchFamily="18" charset="0"/>
            </a:endParaRPr>
          </a:p>
        </p:txBody>
      </p:sp>
      <p:sp>
        <p:nvSpPr>
          <p:cNvPr id="9" name="TextBox 8"/>
          <p:cNvSpPr txBox="1"/>
          <p:nvPr/>
        </p:nvSpPr>
        <p:spPr>
          <a:xfrm>
            <a:off x="304800" y="457200"/>
            <a:ext cx="7391400" cy="1384995"/>
          </a:xfrm>
          <a:prstGeom prst="rect">
            <a:avLst/>
          </a:prstGeom>
          <a:noFill/>
        </p:spPr>
        <p:txBody>
          <a:bodyPr wrap="square" rtlCol="0">
            <a:spAutoFit/>
          </a:bodyPr>
          <a:lstStyle/>
          <a:p>
            <a:r>
              <a:rPr lang="en-US" sz="2800" b="1" dirty="0" err="1" smtClean="0">
                <a:solidFill>
                  <a:prstClr val="black"/>
                </a:solidFill>
                <a:latin typeface="Times New Roman" pitchFamily="18" charset="0"/>
                <a:cs typeface="Times New Roman" pitchFamily="18" charset="0"/>
              </a:rPr>
              <a:t>Nội</a:t>
            </a:r>
            <a:r>
              <a:rPr lang="en-US" sz="2800" b="1" dirty="0" smtClean="0">
                <a:solidFill>
                  <a:prstClr val="black"/>
                </a:solidFill>
                <a:latin typeface="Times New Roman" pitchFamily="18" charset="0"/>
                <a:cs typeface="Times New Roman" pitchFamily="18" charset="0"/>
              </a:rPr>
              <a:t> dung:</a:t>
            </a:r>
          </a:p>
          <a:p>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Các</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bạn</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trong</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tranh</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đang</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làm</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gì</a:t>
            </a:r>
            <a:r>
              <a:rPr lang="en-US" sz="2800" b="1" dirty="0" smtClean="0">
                <a:solidFill>
                  <a:prstClr val="black"/>
                </a:solidFill>
                <a:latin typeface="Times New Roman" pitchFamily="18" charset="0"/>
                <a:cs typeface="Times New Roman" pitchFamily="18" charset="0"/>
              </a:rPr>
              <a:t>?</a:t>
            </a:r>
          </a:p>
          <a:p>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Có</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nên</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làm</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như</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các</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bạn</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không</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Vì</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sao</a:t>
            </a:r>
            <a:r>
              <a:rPr lang="en-US" sz="2800" b="1" dirty="0" smtClean="0">
                <a:solidFill>
                  <a:prstClr val="black"/>
                </a:solidFill>
                <a:latin typeface="Times New Roman" pitchFamily="18" charset="0"/>
                <a:cs typeface="Times New Roman" pitchFamily="18" charset="0"/>
              </a:rPr>
              <a:t>?</a:t>
            </a:r>
            <a:endParaRPr lang="en-US" sz="2800" b="1" dirty="0">
              <a:solidFill>
                <a:prstClr val="black"/>
              </a:solidFill>
              <a:latin typeface="Times New Roman" pitchFamily="18" charset="0"/>
              <a:cs typeface="Times New Roman" pitchFamily="18" charset="0"/>
            </a:endParaRPr>
          </a:p>
        </p:txBody>
      </p:sp>
      <p:pic>
        <p:nvPicPr>
          <p:cNvPr id="16" name="Picture 8" descr="Picture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0" y="1987696"/>
            <a:ext cx="4392488" cy="43617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68138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8" presetClass="entr" presetSubtype="16"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diamond(in)">
                                      <p:cBhvr>
                                        <p:cTn id="13"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ChangeArrowheads="1"/>
          </p:cNvSpPr>
          <p:nvPr/>
        </p:nvSpPr>
        <p:spPr bwMode="auto">
          <a:xfrm>
            <a:off x="3633780" y="128000"/>
            <a:ext cx="5186691" cy="2535038"/>
          </a:xfrm>
          <a:prstGeom prst="rect">
            <a:avLst/>
          </a:prstGeom>
          <a:noFill/>
          <a:ln w="9525">
            <a:noFill/>
            <a:miter lim="800000"/>
            <a:headEnd/>
            <a:tailEnd/>
          </a:ln>
          <a:effectLst/>
        </p:spPr>
        <p:txBody>
          <a:bodyPr/>
          <a:lstStyle/>
          <a:p>
            <a:pPr marL="609600" indent="-609600">
              <a:spcBef>
                <a:spcPct val="20000"/>
              </a:spcBef>
            </a:pPr>
            <a:r>
              <a:rPr lang="en-US" sz="2800" b="1" dirty="0" err="1" smtClean="0">
                <a:solidFill>
                  <a:prstClr val="black"/>
                </a:solidFill>
                <a:latin typeface="Times New Roman" pitchFamily="18" charset="0"/>
              </a:rPr>
              <a:t>Để</a:t>
            </a:r>
            <a:r>
              <a:rPr lang="en-US" sz="2800" b="1" dirty="0" smtClean="0">
                <a:solidFill>
                  <a:prstClr val="black"/>
                </a:solidFill>
                <a:latin typeface="Times New Roman" pitchFamily="18" charset="0"/>
              </a:rPr>
              <a:t> </a:t>
            </a:r>
            <a:r>
              <a:rPr lang="en-US" sz="2800" b="1" dirty="0" err="1" smtClean="0">
                <a:solidFill>
                  <a:prstClr val="black"/>
                </a:solidFill>
                <a:latin typeface="Times New Roman" pitchFamily="18" charset="0"/>
              </a:rPr>
              <a:t>bảo</a:t>
            </a:r>
            <a:r>
              <a:rPr lang="en-US" sz="2800" b="1" dirty="0" smtClean="0">
                <a:solidFill>
                  <a:prstClr val="black"/>
                </a:solidFill>
                <a:latin typeface="Times New Roman" pitchFamily="18" charset="0"/>
              </a:rPr>
              <a:t> </a:t>
            </a:r>
            <a:r>
              <a:rPr lang="en-US" sz="2800" b="1" dirty="0" err="1" smtClean="0">
                <a:solidFill>
                  <a:prstClr val="black"/>
                </a:solidFill>
                <a:latin typeface="Times New Roman" pitchFamily="18" charset="0"/>
              </a:rPr>
              <a:t>vệ</a:t>
            </a:r>
            <a:r>
              <a:rPr lang="en-US" sz="2800" b="1" dirty="0" smtClean="0">
                <a:solidFill>
                  <a:prstClr val="black"/>
                </a:solidFill>
                <a:latin typeface="Times New Roman" pitchFamily="18" charset="0"/>
              </a:rPr>
              <a:t> </a:t>
            </a:r>
            <a:r>
              <a:rPr lang="en-US" sz="2800" b="1" dirty="0" err="1" smtClean="0">
                <a:solidFill>
                  <a:prstClr val="black"/>
                </a:solidFill>
                <a:latin typeface="Times New Roman" pitchFamily="18" charset="0"/>
              </a:rPr>
              <a:t>mắt</a:t>
            </a:r>
            <a:r>
              <a:rPr lang="en-US" sz="2800" b="1" smtClean="0">
                <a:solidFill>
                  <a:prstClr val="black"/>
                </a:solidFill>
                <a:latin typeface="Times New Roman" pitchFamily="18" charset="0"/>
              </a:rPr>
              <a:t>, khi</a:t>
            </a:r>
            <a:r>
              <a:rPr lang="en-US" sz="2800" b="1" dirty="0">
                <a:solidFill>
                  <a:prstClr val="black"/>
                </a:solidFill>
                <a:latin typeface="Times New Roman" pitchFamily="18" charset="0"/>
              </a:rPr>
              <a:t> </a:t>
            </a:r>
            <a:r>
              <a:rPr lang="en-US" sz="2800" b="1" smtClean="0">
                <a:solidFill>
                  <a:prstClr val="black"/>
                </a:solidFill>
                <a:latin typeface="Times New Roman" pitchFamily="18" charset="0"/>
              </a:rPr>
              <a:t>đi </a:t>
            </a:r>
            <a:r>
              <a:rPr lang="en-US" sz="2800" b="1" err="1" smtClean="0">
                <a:solidFill>
                  <a:prstClr val="black"/>
                </a:solidFill>
                <a:latin typeface="Times New Roman" pitchFamily="18" charset="0"/>
              </a:rPr>
              <a:t>trời</a:t>
            </a:r>
            <a:r>
              <a:rPr lang="en-US" sz="2800" b="1" smtClean="0">
                <a:solidFill>
                  <a:prstClr val="black"/>
                </a:solidFill>
                <a:latin typeface="Times New Roman" pitchFamily="18" charset="0"/>
              </a:rPr>
              <a:t> nắng cần phải</a:t>
            </a:r>
            <a:r>
              <a:rPr lang="en-US" sz="2800" b="1" dirty="0" smtClean="0">
                <a:solidFill>
                  <a:prstClr val="black"/>
                </a:solidFill>
                <a:latin typeface="Times New Roman" pitchFamily="18" charset="0"/>
              </a:rPr>
              <a:t>:</a:t>
            </a:r>
          </a:p>
          <a:p>
            <a:pPr marL="609600" indent="-609600">
              <a:spcBef>
                <a:spcPct val="20000"/>
              </a:spcBef>
            </a:pPr>
            <a:r>
              <a:rPr lang="en-US" sz="2800" b="1" dirty="0" smtClean="0">
                <a:solidFill>
                  <a:prstClr val="black"/>
                </a:solidFill>
                <a:latin typeface="Times New Roman" pitchFamily="18" charset="0"/>
              </a:rPr>
              <a:t>* </a:t>
            </a:r>
            <a:r>
              <a:rPr lang="en-US" sz="2800" b="1" dirty="0" err="1" smtClean="0">
                <a:solidFill>
                  <a:prstClr val="black"/>
                </a:solidFill>
                <a:latin typeface="Times New Roman" pitchFamily="18" charset="0"/>
              </a:rPr>
              <a:t>Che</a:t>
            </a:r>
            <a:r>
              <a:rPr lang="en-US" sz="2800" b="1" dirty="0" smtClean="0">
                <a:solidFill>
                  <a:prstClr val="black"/>
                </a:solidFill>
                <a:latin typeface="Times New Roman" pitchFamily="18" charset="0"/>
              </a:rPr>
              <a:t> ô</a:t>
            </a:r>
          </a:p>
          <a:p>
            <a:pPr marL="609600" indent="-609600">
              <a:spcBef>
                <a:spcPct val="20000"/>
              </a:spcBef>
            </a:pPr>
            <a:r>
              <a:rPr lang="en-US" sz="2800" b="1" dirty="0" smtClean="0">
                <a:solidFill>
                  <a:prstClr val="black"/>
                </a:solidFill>
                <a:latin typeface="Times New Roman" pitchFamily="18" charset="0"/>
              </a:rPr>
              <a:t>* </a:t>
            </a:r>
            <a:r>
              <a:rPr lang="en-US" sz="2800" b="1" dirty="0" err="1" smtClean="0">
                <a:solidFill>
                  <a:prstClr val="black"/>
                </a:solidFill>
                <a:latin typeface="Times New Roman" pitchFamily="18" charset="0"/>
              </a:rPr>
              <a:t>Đội</a:t>
            </a:r>
            <a:r>
              <a:rPr lang="en-US" sz="2800" b="1" dirty="0" smtClean="0">
                <a:solidFill>
                  <a:prstClr val="black"/>
                </a:solidFill>
                <a:latin typeface="Times New Roman" pitchFamily="18" charset="0"/>
              </a:rPr>
              <a:t> </a:t>
            </a:r>
            <a:r>
              <a:rPr lang="en-US" sz="2800" b="1" dirty="0" err="1" smtClean="0">
                <a:solidFill>
                  <a:prstClr val="black"/>
                </a:solidFill>
                <a:latin typeface="Times New Roman" pitchFamily="18" charset="0"/>
              </a:rPr>
              <a:t>mũ</a:t>
            </a:r>
            <a:r>
              <a:rPr lang="en-US" sz="2800" b="1" dirty="0" smtClean="0">
                <a:solidFill>
                  <a:prstClr val="black"/>
                </a:solidFill>
                <a:latin typeface="Times New Roman" pitchFamily="18" charset="0"/>
              </a:rPr>
              <a:t> </a:t>
            </a:r>
          </a:p>
          <a:p>
            <a:pPr marL="609600" indent="-609600">
              <a:spcBef>
                <a:spcPct val="20000"/>
              </a:spcBef>
            </a:pPr>
            <a:r>
              <a:rPr lang="en-US" sz="2800" b="1" dirty="0" smtClean="0">
                <a:solidFill>
                  <a:prstClr val="black"/>
                </a:solidFill>
                <a:latin typeface="Times New Roman" pitchFamily="18" charset="0"/>
              </a:rPr>
              <a:t>* </a:t>
            </a:r>
            <a:r>
              <a:rPr lang="en-US" sz="2800" b="1" dirty="0" err="1" smtClean="0">
                <a:solidFill>
                  <a:prstClr val="black"/>
                </a:solidFill>
                <a:latin typeface="Times New Roman" pitchFamily="18" charset="0"/>
              </a:rPr>
              <a:t>Đeo</a:t>
            </a:r>
            <a:r>
              <a:rPr lang="en-US" sz="2800" b="1" dirty="0" smtClean="0">
                <a:solidFill>
                  <a:prstClr val="black"/>
                </a:solidFill>
                <a:latin typeface="Times New Roman" pitchFamily="18" charset="0"/>
              </a:rPr>
              <a:t> </a:t>
            </a:r>
            <a:r>
              <a:rPr lang="en-US" sz="2800" b="1" dirty="0" err="1" smtClean="0">
                <a:solidFill>
                  <a:prstClr val="black"/>
                </a:solidFill>
                <a:latin typeface="Times New Roman" pitchFamily="18" charset="0"/>
              </a:rPr>
              <a:t>kính</a:t>
            </a:r>
            <a:r>
              <a:rPr lang="en-US" sz="2800" b="1" dirty="0" smtClean="0">
                <a:solidFill>
                  <a:prstClr val="black"/>
                </a:solidFill>
                <a:latin typeface="Times New Roman" pitchFamily="18" charset="0"/>
              </a:rPr>
              <a:t> </a:t>
            </a:r>
            <a:r>
              <a:rPr lang="en-US" sz="2800" b="1" dirty="0" err="1" smtClean="0">
                <a:solidFill>
                  <a:prstClr val="black"/>
                </a:solidFill>
                <a:latin typeface="Times New Roman" pitchFamily="18" charset="0"/>
              </a:rPr>
              <a:t>râm</a:t>
            </a:r>
            <a:endParaRPr lang="en-US" sz="2800" b="1" dirty="0" smtClean="0">
              <a:solidFill>
                <a:prstClr val="black"/>
              </a:solidFill>
              <a:latin typeface="Times New Roman" pitchFamily="18" charset="0"/>
            </a:endParaRPr>
          </a:p>
          <a:p>
            <a:pPr marL="609600" indent="-609600">
              <a:spcBef>
                <a:spcPct val="20000"/>
              </a:spcBef>
            </a:pPr>
            <a:endParaRPr lang="en-US" sz="3200" b="1" dirty="0">
              <a:solidFill>
                <a:prstClr val="black"/>
              </a:solidFill>
              <a:latin typeface="Times New Roman" pitchFamily="18" charset="0"/>
            </a:endParaRPr>
          </a:p>
        </p:txBody>
      </p:sp>
      <p:grpSp>
        <p:nvGrpSpPr>
          <p:cNvPr id="11" name="Group 10"/>
          <p:cNvGrpSpPr/>
          <p:nvPr/>
        </p:nvGrpSpPr>
        <p:grpSpPr>
          <a:xfrm>
            <a:off x="0" y="17744"/>
            <a:ext cx="3543300" cy="2784865"/>
            <a:chOff x="152400" y="1957692"/>
            <a:chExt cx="3962400" cy="4443108"/>
          </a:xfrm>
        </p:grpSpPr>
        <p:pic>
          <p:nvPicPr>
            <p:cNvPr id="12" name="Picture 11" descr="Picture2"/>
            <p:cNvPicPr>
              <a:picLocks noChangeAspect="1" noChangeArrowheads="1"/>
            </p:cNvPicPr>
            <p:nvPr/>
          </p:nvPicPr>
          <p:blipFill>
            <a:blip r:embed="rId2"/>
            <a:srcRect/>
            <a:stretch>
              <a:fillRect/>
            </a:stretch>
          </p:blipFill>
          <p:spPr>
            <a:xfrm>
              <a:off x="152400" y="1957692"/>
              <a:ext cx="3962400" cy="4443108"/>
            </a:xfrm>
            <a:prstGeom prst="rect">
              <a:avLst/>
            </a:prstGeom>
            <a:noFill/>
            <a:ln/>
          </p:spPr>
        </p:pic>
        <p:sp>
          <p:nvSpPr>
            <p:cNvPr id="18" name="Sun 17"/>
            <p:cNvSpPr/>
            <p:nvPr/>
          </p:nvSpPr>
          <p:spPr>
            <a:xfrm>
              <a:off x="3124200" y="2133600"/>
              <a:ext cx="762000" cy="762000"/>
            </a:xfrm>
            <a:prstGeom prst="sun">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prstClr val="white"/>
                </a:solidFill>
              </a:endParaRPr>
            </a:p>
          </p:txBody>
        </p:sp>
      </p:grpSp>
      <p:grpSp>
        <p:nvGrpSpPr>
          <p:cNvPr id="5" name="Group 4"/>
          <p:cNvGrpSpPr/>
          <p:nvPr/>
        </p:nvGrpSpPr>
        <p:grpSpPr>
          <a:xfrm>
            <a:off x="107504" y="2802608"/>
            <a:ext cx="8856983" cy="2059234"/>
            <a:chOff x="107504" y="2802608"/>
            <a:chExt cx="8856983" cy="2059234"/>
          </a:xfrm>
        </p:grpSpPr>
        <p:sp>
          <p:nvSpPr>
            <p:cNvPr id="2" name="Rectangle 1"/>
            <p:cNvSpPr/>
            <p:nvPr/>
          </p:nvSpPr>
          <p:spPr>
            <a:xfrm>
              <a:off x="107504" y="3068960"/>
              <a:ext cx="2304256" cy="1720192"/>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smtClean="0">
                  <a:solidFill>
                    <a:schemeClr val="tx1"/>
                  </a:solidFill>
                  <a:latin typeface="Times New Roman" pitchFamily="18" charset="0"/>
                  <a:cs typeface="Times New Roman" pitchFamily="18" charset="0"/>
                </a:rPr>
                <a:t>Ánh sáng Mặt Trời quá mạnh</a:t>
              </a:r>
              <a:endParaRPr lang="en-GB" sz="3200">
                <a:solidFill>
                  <a:schemeClr val="tx1"/>
                </a:solidFill>
                <a:latin typeface="Times New Roman" pitchFamily="18" charset="0"/>
                <a:cs typeface="Times New Roman" pitchFamily="18" charset="0"/>
              </a:endParaRPr>
            </a:p>
          </p:txBody>
        </p:sp>
        <p:sp>
          <p:nvSpPr>
            <p:cNvPr id="3" name="Right Arrow 2"/>
            <p:cNvSpPr/>
            <p:nvPr/>
          </p:nvSpPr>
          <p:spPr>
            <a:xfrm>
              <a:off x="2565658" y="2829669"/>
              <a:ext cx="3600399" cy="2032173"/>
            </a:xfrm>
            <a:prstGeom prst="rightArrow">
              <a:avLst>
                <a:gd name="adj1" fmla="val 83931"/>
                <a:gd name="adj2" fmla="val 40410"/>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smtClean="0">
                  <a:solidFill>
                    <a:schemeClr val="tx1"/>
                  </a:solidFill>
                  <a:latin typeface="Times New Roman" pitchFamily="18" charset="0"/>
                  <a:cs typeface="Times New Roman" pitchFamily="18" charset="0"/>
                </a:rPr>
                <a:t>Nếu chiếu trực tiếp lên cơ thể chúng ta</a:t>
              </a:r>
              <a:endParaRPr lang="en-GB" sz="2800">
                <a:solidFill>
                  <a:schemeClr val="tx1"/>
                </a:solidFill>
                <a:latin typeface="Times New Roman" pitchFamily="18" charset="0"/>
                <a:cs typeface="Times New Roman" pitchFamily="18" charset="0"/>
              </a:endParaRPr>
            </a:p>
          </p:txBody>
        </p:sp>
        <p:sp>
          <p:nvSpPr>
            <p:cNvPr id="4" name="Rounded Rectangle 3"/>
            <p:cNvSpPr/>
            <p:nvPr/>
          </p:nvSpPr>
          <p:spPr>
            <a:xfrm>
              <a:off x="6227125" y="2802608"/>
              <a:ext cx="2737362" cy="191667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smtClean="0">
                  <a:solidFill>
                    <a:schemeClr val="tx1"/>
                  </a:solidFill>
                  <a:latin typeface="Times New Roman" pitchFamily="18" charset="0"/>
                  <a:cs typeface="Times New Roman" pitchFamily="18" charset="0"/>
                </a:rPr>
                <a:t>Dễ bị nhức đầu, sổ mũi và rất có hại cho mắt.</a:t>
              </a:r>
              <a:endParaRPr lang="en-GB" sz="3200">
                <a:solidFill>
                  <a:schemeClr val="tx1"/>
                </a:solidFill>
                <a:latin typeface="Times New Roman" pitchFamily="18" charset="0"/>
                <a:cs typeface="Times New Roman" pitchFamily="18" charset="0"/>
              </a:endParaRPr>
            </a:p>
          </p:txBody>
        </p:sp>
      </p:grpSp>
      <p:grpSp>
        <p:nvGrpSpPr>
          <p:cNvPr id="6" name="Group 5"/>
          <p:cNvGrpSpPr/>
          <p:nvPr/>
        </p:nvGrpSpPr>
        <p:grpSpPr>
          <a:xfrm>
            <a:off x="107504" y="4789152"/>
            <a:ext cx="8876848" cy="2046157"/>
            <a:chOff x="107504" y="4789152"/>
            <a:chExt cx="8876848" cy="2046157"/>
          </a:xfrm>
        </p:grpSpPr>
        <p:sp>
          <p:nvSpPr>
            <p:cNvPr id="9" name="Rectangle 8"/>
            <p:cNvSpPr/>
            <p:nvPr/>
          </p:nvSpPr>
          <p:spPr>
            <a:xfrm>
              <a:off x="107504" y="4991406"/>
              <a:ext cx="2304256" cy="1749962"/>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smtClean="0">
                  <a:solidFill>
                    <a:schemeClr val="tx1"/>
                  </a:solidFill>
                  <a:latin typeface="Times New Roman" pitchFamily="18" charset="0"/>
                  <a:cs typeface="Times New Roman" pitchFamily="18" charset="0"/>
                </a:rPr>
                <a:t>Đeo kính râm, đội mũ hoặc đi ô</a:t>
              </a:r>
              <a:endParaRPr lang="en-GB" sz="3200">
                <a:solidFill>
                  <a:schemeClr val="tx1"/>
                </a:solidFill>
                <a:latin typeface="Times New Roman" pitchFamily="18" charset="0"/>
                <a:cs typeface="Times New Roman" pitchFamily="18" charset="0"/>
              </a:endParaRPr>
            </a:p>
          </p:txBody>
        </p:sp>
        <p:sp>
          <p:nvSpPr>
            <p:cNvPr id="10" name="Right Arrow 9"/>
            <p:cNvSpPr/>
            <p:nvPr/>
          </p:nvSpPr>
          <p:spPr>
            <a:xfrm>
              <a:off x="2565658" y="4789152"/>
              <a:ext cx="3652181" cy="2046157"/>
            </a:xfrm>
            <a:prstGeom prst="rightArrow">
              <a:avLst>
                <a:gd name="adj1" fmla="val 79304"/>
                <a:gd name="adj2" fmla="val 41219"/>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smtClean="0">
                  <a:solidFill>
                    <a:schemeClr val="tx1"/>
                  </a:solidFill>
                  <a:latin typeface="Times New Roman" pitchFamily="18" charset="0"/>
                  <a:cs typeface="Times New Roman" pitchFamily="18" charset="0"/>
                </a:rPr>
                <a:t>Ngăn không cho ánh sáng Mặt Trời chiếu trực tiếp vào cơ thể</a:t>
              </a:r>
              <a:endParaRPr lang="en-GB" sz="2800">
                <a:solidFill>
                  <a:schemeClr val="tx1"/>
                </a:solidFill>
                <a:latin typeface="Times New Roman" pitchFamily="18" charset="0"/>
                <a:cs typeface="Times New Roman" pitchFamily="18" charset="0"/>
              </a:endParaRPr>
            </a:p>
          </p:txBody>
        </p:sp>
        <p:sp>
          <p:nvSpPr>
            <p:cNvPr id="13" name="Rounded Rectangle 12"/>
            <p:cNvSpPr/>
            <p:nvPr/>
          </p:nvSpPr>
          <p:spPr>
            <a:xfrm>
              <a:off x="6246991" y="4991406"/>
              <a:ext cx="2737361" cy="1749962"/>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smtClean="0">
                  <a:solidFill>
                    <a:schemeClr val="tx1"/>
                  </a:solidFill>
                  <a:latin typeface="Times New Roman" pitchFamily="18" charset="0"/>
                  <a:cs typeface="Times New Roman" pitchFamily="18" charset="0"/>
                </a:rPr>
                <a:t>Bảo vệ được sức khẻ và mắt.</a:t>
              </a:r>
              <a:endParaRPr lang="en-GB" sz="3200">
                <a:solidFill>
                  <a:schemeClr val="tx1"/>
                </a:solidFill>
                <a:latin typeface="Times New Roman" pitchFamily="18" charset="0"/>
                <a:cs typeface="Times New Roman" pitchFamily="18" charset="0"/>
              </a:endParaRPr>
            </a:p>
          </p:txBody>
        </p:sp>
      </p:grpSp>
    </p:spTree>
    <p:extLst>
      <p:ext uri="{BB962C8B-B14F-4D97-AF65-F5344CB8AC3E}">
        <p14:creationId xmlns:p14="http://schemas.microsoft.com/office/powerpoint/2010/main" xmlns="" val="225490064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243"/>
                                        </p:tgtEl>
                                        <p:attrNameLst>
                                          <p:attrName>style.visibility</p:attrName>
                                        </p:attrNameLst>
                                      </p:cBhvr>
                                      <p:to>
                                        <p:strVal val="visible"/>
                                      </p:to>
                                    </p:set>
                                    <p:animEffect transition="in" filter="fade">
                                      <p:cBhvr>
                                        <p:cTn id="14" dur="500"/>
                                        <p:tgtEl>
                                          <p:spTgt spid="1024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211960" y="476672"/>
            <a:ext cx="4752528" cy="6192688"/>
          </a:xfrm>
        </p:spPr>
        <p:txBody>
          <a:bodyPr>
            <a:noAutofit/>
          </a:bodyPr>
          <a:lstStyle/>
          <a:p>
            <a:pPr algn="l"/>
            <a:r>
              <a:rPr lang="en-GB" sz="3200" b="1" smtClean="0">
                <a:latin typeface="Times New Roman" pitchFamily="18" charset="0"/>
                <a:cs typeface="Times New Roman" pitchFamily="18" charset="0"/>
              </a:rPr>
              <a:t>* Không nên dùng đèn pin chiếu thẳng vào mắt bạn:</a:t>
            </a:r>
            <a:br>
              <a:rPr lang="en-GB" sz="3200" b="1" smtClean="0">
                <a:latin typeface="Times New Roman" pitchFamily="18" charset="0"/>
                <a:cs typeface="Times New Roman" pitchFamily="18" charset="0"/>
              </a:rPr>
            </a:br>
            <a:r>
              <a:rPr lang="en-GB" sz="3200" smtClean="0">
                <a:latin typeface="Times New Roman" pitchFamily="18" charset="0"/>
                <a:cs typeface="Times New Roman" pitchFamily="18" charset="0"/>
              </a:rPr>
              <a:t>Vì ánh sáng đèn pin sẽ làm chói mắt, hoa mắt.</a:t>
            </a:r>
            <a:br>
              <a:rPr lang="en-GB" sz="3200" smtClean="0">
                <a:latin typeface="Times New Roman" pitchFamily="18" charset="0"/>
                <a:cs typeface="Times New Roman" pitchFamily="18" charset="0"/>
              </a:rPr>
            </a:br>
            <a:r>
              <a:rPr lang="en-GB" sz="3200" smtClean="0">
                <a:latin typeface="Times New Roman" pitchFamily="18" charset="0"/>
                <a:cs typeface="Times New Roman" pitchFamily="18" charset="0"/>
              </a:rPr>
              <a:t>* </a:t>
            </a:r>
            <a:r>
              <a:rPr lang="en-GB" sz="3200" b="1" smtClean="0">
                <a:latin typeface="Times New Roman" pitchFamily="18" charset="0"/>
                <a:cs typeface="Times New Roman" pitchFamily="18" charset="0"/>
              </a:rPr>
              <a:t>Dùng đèn pin chiếu thẳng vào mắt bạn có tác hại:</a:t>
            </a:r>
            <a:br>
              <a:rPr lang="en-GB" sz="3200" b="1" smtClean="0">
                <a:latin typeface="Times New Roman" pitchFamily="18" charset="0"/>
                <a:cs typeface="Times New Roman" pitchFamily="18" charset="0"/>
              </a:rPr>
            </a:br>
            <a:r>
              <a:rPr lang="en-GB" sz="3200" smtClean="0">
                <a:latin typeface="Times New Roman" pitchFamily="18" charset="0"/>
                <a:cs typeface="Times New Roman" pitchFamily="18" charset="0"/>
              </a:rPr>
              <a:t>Ánh sáng ở đèn pin quá mạnh và tập trung ở một điểm, do vậy nếu chiếu thẳng vào mắt sẽ làm tổn thương mắt.</a:t>
            </a:r>
            <a:br>
              <a:rPr lang="en-GB" sz="3200" smtClean="0">
                <a:latin typeface="Times New Roman" pitchFamily="18" charset="0"/>
                <a:cs typeface="Times New Roman" pitchFamily="18" charset="0"/>
              </a:rPr>
            </a:br>
            <a:endParaRPr lang="en-GB" sz="3200">
              <a:latin typeface="Times New Roman" pitchFamily="18" charset="0"/>
              <a:cs typeface="Times New Roman" pitchFamily="18" charset="0"/>
            </a:endParaRPr>
          </a:p>
        </p:txBody>
      </p:sp>
      <p:pic>
        <p:nvPicPr>
          <p:cNvPr id="6" name="Picture 8" descr="Picture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4" y="620688"/>
            <a:ext cx="4026010" cy="52565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7622833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205135" y="1676400"/>
            <a:ext cx="8634066" cy="4915478"/>
          </a:xfrm>
          <a:prstGeom prst="horizontalScroll">
            <a:avLst/>
          </a:prstGeom>
          <a:solidFill>
            <a:schemeClr val="accent1">
              <a:lumMod val="20000"/>
              <a:lumOff val="80000"/>
            </a:schemeClr>
          </a:solidFill>
          <a:ln>
            <a:solidFill>
              <a:srgbClr val="0070C0"/>
            </a:solidFill>
          </a:ln>
        </p:spPr>
        <p:style>
          <a:lnRef idx="3">
            <a:schemeClr val="lt1"/>
          </a:lnRef>
          <a:fillRef idx="1">
            <a:schemeClr val="accent5"/>
          </a:fillRef>
          <a:effectRef idx="1">
            <a:schemeClr val="accent5"/>
          </a:effectRef>
          <a:fontRef idx="minor">
            <a:schemeClr val="lt1"/>
          </a:fontRef>
        </p:style>
        <p:txBody>
          <a:bodyPr rtlCol="0" anchor="ctr"/>
          <a:lstStyle/>
          <a:p>
            <a:r>
              <a:rPr lang="en-US" sz="4800" b="1" i="1" dirty="0" smtClean="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Comic Sans MS" pitchFamily="66" charset="0"/>
                <a:cs typeface="Times New Roman" panose="02020603050405020304" pitchFamily="18" charset="0"/>
              </a:rPr>
              <a:t>- </a:t>
            </a:r>
            <a:r>
              <a:rPr lang="en-US" sz="3200" b="1" dirty="0" err="1" smtClean="0">
                <a:solidFill>
                  <a:srgbClr val="002060"/>
                </a:solidFill>
                <a:latin typeface="Times New Roman" pitchFamily="18" charset="0"/>
                <a:cs typeface="Times New Roman" pitchFamily="18" charset="0"/>
              </a:rPr>
              <a:t>Khi</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đi</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dưới</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trời</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nắng</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chúng</a:t>
            </a:r>
            <a:r>
              <a:rPr lang="en-US" sz="3200" b="1" dirty="0" smtClean="0">
                <a:solidFill>
                  <a:srgbClr val="002060"/>
                </a:solidFill>
                <a:latin typeface="Times New Roman" pitchFamily="18" charset="0"/>
                <a:cs typeface="Times New Roman" pitchFamily="18" charset="0"/>
              </a:rPr>
              <a:t> ta </a:t>
            </a:r>
            <a:r>
              <a:rPr lang="en-US" sz="3200" b="1" dirty="0" err="1" smtClean="0">
                <a:solidFill>
                  <a:srgbClr val="002060"/>
                </a:solidFill>
                <a:latin typeface="Times New Roman" pitchFamily="18" charset="0"/>
                <a:cs typeface="Times New Roman" pitchFamily="18" charset="0"/>
              </a:rPr>
              <a:t>cần</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đeo</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kính</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râm</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đội</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mũ</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rộng</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vành</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và</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đi</a:t>
            </a:r>
            <a:r>
              <a:rPr lang="en-US" sz="3200" b="1" dirty="0" smtClean="0">
                <a:solidFill>
                  <a:srgbClr val="002060"/>
                </a:solidFill>
                <a:latin typeface="Times New Roman" pitchFamily="18" charset="0"/>
                <a:cs typeface="Times New Roman" pitchFamily="18" charset="0"/>
              </a:rPr>
              <a:t> ô.</a:t>
            </a:r>
          </a:p>
          <a:p>
            <a:r>
              <a:rPr lang="en-US" sz="4800" b="1" i="1" dirty="0" smtClean="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Comic Sans MS" pitchFamily="66" charset="0"/>
                <a:cs typeface="Times New Roman" panose="02020603050405020304" pitchFamily="18" charset="0"/>
              </a:rPr>
              <a:t>-</a:t>
            </a:r>
            <a:r>
              <a:rPr lang="en-US" sz="5400" b="1" i="1" dirty="0" smtClean="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rPr>
              <a:t> </a:t>
            </a:r>
            <a:r>
              <a:rPr lang="en-US" sz="3200" b="1" dirty="0" err="1" smtClean="0">
                <a:solidFill>
                  <a:srgbClr val="002060"/>
                </a:solidFill>
                <a:latin typeface="Times New Roman" pitchFamily="18" charset="0"/>
                <a:cs typeface="Times New Roman" pitchFamily="18" charset="0"/>
              </a:rPr>
              <a:t>Không</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được</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nhìn</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trực</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tiếp</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hoặc</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chiếu</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vào</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mắt</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ánh</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sáng</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quá</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mạnh</a:t>
            </a:r>
            <a:r>
              <a:rPr lang="en-US" sz="3600" b="1" dirty="0" smtClean="0">
                <a:solidFill>
                  <a:srgbClr val="002060"/>
                </a:solidFill>
                <a:latin typeface="Times New Roman" pitchFamily="18" charset="0"/>
                <a:cs typeface="Times New Roman" pitchFamily="18" charset="0"/>
              </a:rPr>
              <a:t>.</a:t>
            </a:r>
            <a:endParaRPr lang="en-US" sz="3600" b="1" dirty="0">
              <a:solidFill>
                <a:srgbClr val="002060"/>
              </a:solidFill>
            </a:endParaRPr>
          </a:p>
        </p:txBody>
      </p:sp>
      <p:sp>
        <p:nvSpPr>
          <p:cNvPr id="10" name="TextBox 9"/>
          <p:cNvSpPr txBox="1"/>
          <p:nvPr/>
        </p:nvSpPr>
        <p:spPr>
          <a:xfrm>
            <a:off x="3112468" y="2348880"/>
            <a:ext cx="2819400" cy="769441"/>
          </a:xfrm>
          <a:prstGeom prst="rect">
            <a:avLst/>
          </a:prstGeom>
          <a:noFill/>
        </p:spPr>
        <p:txBody>
          <a:bodyPr wrap="square" rtlCol="0">
            <a:spAutoFit/>
          </a:bodyPr>
          <a:lstStyle/>
          <a:p>
            <a:r>
              <a:rPr lang="en-US" sz="4400" i="1" dirty="0" err="1">
                <a:ln w="31550" cmpd="sng">
                  <a:gradFill>
                    <a:gsLst>
                      <a:gs pos="70000">
                        <a:srgbClr val="F79646">
                          <a:shade val="50000"/>
                          <a:satMod val="190000"/>
                        </a:srgbClr>
                      </a:gs>
                      <a:gs pos="0">
                        <a:srgbClr val="F79646">
                          <a:tint val="77000"/>
                          <a:satMod val="180000"/>
                        </a:srgb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Nirmala UI" pitchFamily="34" charset="0"/>
                <a:cs typeface="Nirmala UI" pitchFamily="34" charset="0"/>
              </a:rPr>
              <a:t>Kết</a:t>
            </a:r>
            <a:r>
              <a:rPr lang="en-US" sz="4400" i="1" dirty="0">
                <a:ln w="31550" cmpd="sng">
                  <a:gradFill>
                    <a:gsLst>
                      <a:gs pos="70000">
                        <a:srgbClr val="F79646">
                          <a:shade val="50000"/>
                          <a:satMod val="190000"/>
                        </a:srgbClr>
                      </a:gs>
                      <a:gs pos="0">
                        <a:srgbClr val="F79646">
                          <a:tint val="77000"/>
                          <a:satMod val="180000"/>
                        </a:srgb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Nirmala UI" pitchFamily="34" charset="0"/>
                <a:cs typeface="Nirmala UI" pitchFamily="34" charset="0"/>
              </a:rPr>
              <a:t> </a:t>
            </a:r>
            <a:r>
              <a:rPr lang="en-US" sz="4400" i="1" dirty="0" err="1" smtClean="0">
                <a:ln w="31550" cmpd="sng">
                  <a:gradFill>
                    <a:gsLst>
                      <a:gs pos="70000">
                        <a:srgbClr val="F79646">
                          <a:shade val="50000"/>
                          <a:satMod val="190000"/>
                        </a:srgbClr>
                      </a:gs>
                      <a:gs pos="0">
                        <a:srgbClr val="F79646">
                          <a:tint val="77000"/>
                          <a:satMod val="180000"/>
                        </a:srgb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Nirmala UI" pitchFamily="34" charset="0"/>
                <a:cs typeface="Nirmala UI" pitchFamily="34" charset="0"/>
              </a:rPr>
              <a:t>luận</a:t>
            </a:r>
            <a:endParaRPr lang="en-US" sz="4400" i="1" dirty="0">
              <a:ln w="31550" cmpd="sng">
                <a:gradFill>
                  <a:gsLst>
                    <a:gs pos="70000">
                      <a:srgbClr val="F79646">
                        <a:shade val="50000"/>
                        <a:satMod val="190000"/>
                      </a:srgbClr>
                    </a:gs>
                    <a:gs pos="0">
                      <a:srgbClr val="F79646">
                        <a:tint val="77000"/>
                        <a:satMod val="180000"/>
                      </a:srgb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Nirmala UI" pitchFamily="34" charset="0"/>
              <a:cs typeface="Nirmala UI" pitchFamily="34" charset="0"/>
            </a:endParaRPr>
          </a:p>
        </p:txBody>
      </p:sp>
      <p:sp>
        <p:nvSpPr>
          <p:cNvPr id="3" name="TextBox 2"/>
          <p:cNvSpPr txBox="1"/>
          <p:nvPr/>
        </p:nvSpPr>
        <p:spPr>
          <a:xfrm>
            <a:off x="683568" y="583392"/>
            <a:ext cx="7391400" cy="1077218"/>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Những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nên</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làm</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để</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tránh</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ánh</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sáng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mặt</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trời</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và</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ánh</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sáng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mạnh</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95008240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981200"/>
            <a:ext cx="8534400" cy="2971800"/>
          </a:xfrm>
        </p:spPr>
        <p:txBody>
          <a:bodyPr>
            <a:noAutofit/>
          </a:bodyPr>
          <a:lstStyle/>
          <a:p>
            <a:pPr>
              <a:defRPr/>
            </a:pPr>
            <a:r>
              <a:rPr lang="en-US" sz="4800" dirty="0" smtClean="0">
                <a:solidFill>
                  <a:srgbClr val="0070C0"/>
                </a:solidFill>
                <a:latin typeface="Comic Sans MS" pitchFamily="66" charset="0"/>
              </a:rPr>
              <a:t/>
            </a:r>
            <a:br>
              <a:rPr lang="en-US" sz="4800" dirty="0" smtClean="0">
                <a:solidFill>
                  <a:srgbClr val="0070C0"/>
                </a:solidFill>
                <a:latin typeface="Comic Sans MS" pitchFamily="66" charset="0"/>
              </a:rPr>
            </a:br>
            <a:r>
              <a:rPr lang="en-US" sz="4800" b="1" u="sng" dirty="0" err="1"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Hoạt</a:t>
            </a:r>
            <a:r>
              <a:rPr lang="en-US" sz="4800" b="1" u="sng" dirty="0"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 </a:t>
            </a:r>
            <a:r>
              <a:rPr lang="en-US" sz="4800" b="1" u="sng" dirty="0" err="1"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động</a:t>
            </a:r>
            <a:r>
              <a:rPr lang="en-US" sz="4800" b="1" u="sng" dirty="0"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 3: </a:t>
            </a:r>
            <a:r>
              <a:rPr lang="en-US" sz="4800" b="1" dirty="0" err="1"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Những</a:t>
            </a:r>
            <a:r>
              <a:rPr lang="en-US" sz="4800" b="1" dirty="0"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 </a:t>
            </a:r>
            <a:r>
              <a:rPr lang="en-US" sz="4800" b="1" dirty="0" err="1"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trường</a:t>
            </a:r>
            <a:r>
              <a:rPr lang="en-US" sz="4800" b="1" dirty="0"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 </a:t>
            </a:r>
            <a:r>
              <a:rPr lang="en-US" sz="4800" b="1" dirty="0" err="1"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hợp</a:t>
            </a:r>
            <a:r>
              <a:rPr lang="en-US" sz="4800" b="1" dirty="0"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 </a:t>
            </a:r>
            <a:r>
              <a:rPr lang="en-US" sz="4800" b="1" dirty="0" err="1"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nên</a:t>
            </a:r>
            <a:r>
              <a:rPr lang="en-US" sz="4800" b="1" dirty="0"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 </a:t>
            </a:r>
            <a:r>
              <a:rPr lang="en-US" sz="4800" b="1" dirty="0" err="1"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tránh</a:t>
            </a:r>
            <a:r>
              <a:rPr lang="en-US" sz="4800" b="1" dirty="0"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 </a:t>
            </a:r>
            <a:r>
              <a:rPr lang="en-US" sz="4800" b="1" dirty="0" err="1"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để</a:t>
            </a:r>
            <a:r>
              <a:rPr lang="en-US" sz="4800" b="1" dirty="0"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 </a:t>
            </a:r>
            <a:r>
              <a:rPr lang="en-US" sz="4800" b="1" dirty="0" err="1"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không</a:t>
            </a:r>
            <a:r>
              <a:rPr lang="en-US" sz="4800" b="1" dirty="0"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 </a:t>
            </a:r>
            <a:r>
              <a:rPr lang="en-US" sz="4800" b="1" dirty="0" err="1"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gây</a:t>
            </a:r>
            <a:r>
              <a:rPr lang="en-US" sz="4800" b="1" dirty="0"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 </a:t>
            </a:r>
            <a:r>
              <a:rPr lang="en-US" sz="4800" b="1" dirty="0" err="1"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hại</a:t>
            </a:r>
            <a:r>
              <a:rPr lang="en-US" sz="4800" b="1" dirty="0"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 </a:t>
            </a:r>
            <a:r>
              <a:rPr lang="en-US" sz="4800" b="1" dirty="0" err="1"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cho</a:t>
            </a:r>
            <a:r>
              <a:rPr lang="en-US" sz="4800" b="1" dirty="0"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 </a:t>
            </a:r>
            <a:r>
              <a:rPr lang="en-US" sz="4800" b="1" dirty="0" err="1"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mắt</a:t>
            </a:r>
            <a:r>
              <a:rPr lang="en-US" sz="4800" b="1" dirty="0"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t> </a:t>
            </a:r>
            <a:br>
              <a:rPr lang="en-US" sz="4800" b="1" dirty="0" smtClean="0">
                <a:ln w="10541" cmpd="sng">
                  <a:solidFill>
                    <a:schemeClr val="accent1">
                      <a:shade val="88000"/>
                      <a:satMod val="110000"/>
                    </a:schemeClr>
                  </a:solidFill>
                  <a:prstDash val="solid"/>
                </a:ln>
                <a:solidFill>
                  <a:srgbClr val="0070C0"/>
                </a:solidFill>
                <a:latin typeface="Times New Roman" pitchFamily="18" charset="0"/>
                <a:cs typeface="Times New Roman" pitchFamily="18" charset="0"/>
              </a:rPr>
            </a:br>
            <a:r>
              <a:rPr lang="vi-VN" sz="4800" dirty="0" smtClean="0">
                <a:solidFill>
                  <a:srgbClr val="0070C0"/>
                </a:solidFill>
                <a:latin typeface="Times New Roman" pitchFamily="18" charset="0"/>
                <a:cs typeface="Times New Roman" pitchFamily="18" charset="0"/>
              </a:rPr>
              <a:t> </a:t>
            </a:r>
            <a:r>
              <a:rPr lang="vi-VN" dirty="0">
                <a:solidFill>
                  <a:srgbClr val="0070C0"/>
                </a:solidFill>
                <a:latin typeface="Times New Roman" pitchFamily="18" charset="0"/>
                <a:cs typeface="Times New Roman" pitchFamily="18" charset="0"/>
              </a:rPr>
              <a:t/>
            </a:r>
            <a:br>
              <a:rPr lang="vi-VN" dirty="0">
                <a:solidFill>
                  <a:srgbClr val="0070C0"/>
                </a:solidFill>
                <a:latin typeface="Times New Roman" pitchFamily="18" charset="0"/>
                <a:cs typeface="Times New Roman" pitchFamily="18" charset="0"/>
              </a:rPr>
            </a:br>
            <a:endParaRPr lang="en-US"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23188558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79512" y="260648"/>
            <a:ext cx="8305800" cy="1077218"/>
            <a:chOff x="685800" y="533400"/>
            <a:chExt cx="8305800" cy="1077218"/>
          </a:xfrm>
        </p:grpSpPr>
        <p:sp>
          <p:nvSpPr>
            <p:cNvPr id="3" name="TextBox 2"/>
            <p:cNvSpPr txBox="1"/>
            <p:nvPr/>
          </p:nvSpPr>
          <p:spPr>
            <a:xfrm>
              <a:off x="1600200" y="533400"/>
              <a:ext cx="7391400" cy="1077218"/>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Trường hợp nào dưới đây cần tránh để không gây hại cho mắt?</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3" name="Action Button: Help 12">
              <a:hlinkClick r:id="" action="ppaction://noaction" highlightClick="1"/>
            </p:cNvPr>
            <p:cNvSpPr/>
            <p:nvPr/>
          </p:nvSpPr>
          <p:spPr>
            <a:xfrm>
              <a:off x="685800" y="609600"/>
              <a:ext cx="914400" cy="937320"/>
            </a:xfrm>
            <a:prstGeom prst="actionButtonHelp">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prstClr val="black"/>
                </a:solidFill>
              </a:endParaRPr>
            </a:p>
          </p:txBody>
        </p:sp>
      </p:grpSp>
      <p:grpSp>
        <p:nvGrpSpPr>
          <p:cNvPr id="20" name="Group 19"/>
          <p:cNvGrpSpPr/>
          <p:nvPr/>
        </p:nvGrpSpPr>
        <p:grpSpPr>
          <a:xfrm>
            <a:off x="179512" y="1534559"/>
            <a:ext cx="8568952" cy="5057506"/>
            <a:chOff x="179512" y="1534559"/>
            <a:chExt cx="8568952" cy="5057506"/>
          </a:xfrm>
        </p:grpSpPr>
        <p:pic>
          <p:nvPicPr>
            <p:cNvPr id="7" name="Picture 4" descr="a"/>
            <p:cNvPicPr>
              <a:picLocks noChangeAspect="1" noChangeArrowheads="1"/>
            </p:cNvPicPr>
            <p:nvPr/>
          </p:nvPicPr>
          <p:blipFill>
            <a:blip r:embed="rId2"/>
            <a:srcRect/>
            <a:stretch>
              <a:fillRect/>
            </a:stretch>
          </p:blipFill>
          <p:spPr bwMode="auto">
            <a:xfrm>
              <a:off x="179512" y="1556792"/>
              <a:ext cx="3935288" cy="2192288"/>
            </a:xfrm>
            <a:prstGeom prst="rect">
              <a:avLst/>
            </a:prstGeom>
            <a:noFill/>
            <a:ln w="9525">
              <a:solidFill>
                <a:srgbClr val="333399"/>
              </a:solidFill>
              <a:miter lim="800000"/>
              <a:headEnd/>
              <a:tailEnd/>
            </a:ln>
            <a:effectLst>
              <a:outerShdw dist="107763" dir="2700000" algn="ctr" rotWithShape="0">
                <a:srgbClr val="808080">
                  <a:alpha val="50000"/>
                </a:srgbClr>
              </a:outerShdw>
            </a:effectLst>
          </p:spPr>
        </p:pic>
        <p:pic>
          <p:nvPicPr>
            <p:cNvPr id="8" name="Picture 2" descr="s"/>
            <p:cNvPicPr>
              <a:picLocks noChangeAspect="1" noChangeArrowheads="1"/>
            </p:cNvPicPr>
            <p:nvPr/>
          </p:nvPicPr>
          <p:blipFill>
            <a:blip r:embed="rId3"/>
            <a:srcRect/>
            <a:stretch>
              <a:fillRect/>
            </a:stretch>
          </p:blipFill>
          <p:spPr bwMode="auto">
            <a:xfrm>
              <a:off x="4789612" y="1534559"/>
              <a:ext cx="3958852" cy="2192288"/>
            </a:xfrm>
            <a:prstGeom prst="rect">
              <a:avLst/>
            </a:prstGeom>
            <a:noFill/>
          </p:spPr>
        </p:pic>
        <p:pic>
          <p:nvPicPr>
            <p:cNvPr id="9" name="Picture 3" descr="v"/>
            <p:cNvPicPr>
              <a:picLocks noChangeAspect="1" noChangeArrowheads="1"/>
            </p:cNvPicPr>
            <p:nvPr/>
          </p:nvPicPr>
          <p:blipFill>
            <a:blip r:embed="rId4"/>
            <a:srcRect/>
            <a:stretch>
              <a:fillRect/>
            </a:stretch>
          </p:blipFill>
          <p:spPr bwMode="auto">
            <a:xfrm>
              <a:off x="209674" y="4062451"/>
              <a:ext cx="3905126" cy="2529614"/>
            </a:xfrm>
            <a:prstGeom prst="rect">
              <a:avLst/>
            </a:prstGeom>
            <a:noFill/>
            <a:ln w="9525">
              <a:solidFill>
                <a:srgbClr val="333399"/>
              </a:solidFill>
              <a:miter lim="800000"/>
              <a:headEnd/>
              <a:tailEnd/>
            </a:ln>
            <a:effectLst>
              <a:outerShdw dist="107763" dir="18900000" algn="ctr" rotWithShape="0">
                <a:srgbClr val="4D4D4D">
                  <a:alpha val="50000"/>
                </a:srgbClr>
              </a:outerShdw>
            </a:effectLst>
          </p:spPr>
        </p:pic>
      </p:grpSp>
      <p:pic>
        <p:nvPicPr>
          <p:cNvPr id="11" name="Picture 5" descr="f"/>
          <p:cNvPicPr>
            <a:picLocks noChangeAspect="1" noChangeArrowheads="1"/>
          </p:cNvPicPr>
          <p:nvPr/>
        </p:nvPicPr>
        <p:blipFill>
          <a:blip r:embed="rId5"/>
          <a:srcRect/>
          <a:stretch>
            <a:fillRect/>
          </a:stretch>
        </p:blipFill>
        <p:spPr bwMode="auto">
          <a:xfrm>
            <a:off x="4763678" y="4058933"/>
            <a:ext cx="3958853" cy="2501414"/>
          </a:xfrm>
          <a:prstGeom prst="rect">
            <a:avLst/>
          </a:prstGeom>
          <a:noFill/>
          <a:ln w="9525">
            <a:solidFill>
              <a:srgbClr val="333399"/>
            </a:solidFill>
            <a:miter lim="800000"/>
            <a:headEnd/>
            <a:tailEnd/>
          </a:ln>
          <a:effectLst>
            <a:outerShdw dist="107763" dir="13500000" algn="ctr" rotWithShape="0">
              <a:srgbClr val="808080">
                <a:alpha val="50000"/>
              </a:srgbClr>
            </a:outerShdw>
          </a:effectLst>
        </p:spPr>
      </p:pic>
      <p:sp>
        <p:nvSpPr>
          <p:cNvPr id="6" name="TextBox 5"/>
          <p:cNvSpPr txBox="1"/>
          <p:nvPr/>
        </p:nvSpPr>
        <p:spPr>
          <a:xfrm>
            <a:off x="209674" y="1558331"/>
            <a:ext cx="393056" cy="584775"/>
          </a:xfrm>
          <a:prstGeom prst="rect">
            <a:avLst/>
          </a:prstGeom>
          <a:noFill/>
        </p:spPr>
        <p:txBody>
          <a:bodyPr wrap="none" rtlCol="0">
            <a:spAutoFit/>
          </a:bodyPr>
          <a:lstStyle/>
          <a:p>
            <a:r>
              <a:rPr lang="en-GB" sz="3200" b="1" smtClean="0">
                <a:solidFill>
                  <a:srgbClr val="FF0000"/>
                </a:solidFill>
              </a:rPr>
              <a:t>5</a:t>
            </a:r>
            <a:endParaRPr lang="en-GB" sz="3200" b="1">
              <a:solidFill>
                <a:srgbClr val="FF0000"/>
              </a:solidFill>
            </a:endParaRPr>
          </a:p>
        </p:txBody>
      </p:sp>
      <p:sp>
        <p:nvSpPr>
          <p:cNvPr id="12" name="TextBox 11"/>
          <p:cNvSpPr txBox="1"/>
          <p:nvPr/>
        </p:nvSpPr>
        <p:spPr>
          <a:xfrm>
            <a:off x="602730" y="2143106"/>
            <a:ext cx="184731" cy="369332"/>
          </a:xfrm>
          <a:prstGeom prst="rect">
            <a:avLst/>
          </a:prstGeom>
          <a:noFill/>
        </p:spPr>
        <p:txBody>
          <a:bodyPr wrap="none" rtlCol="0">
            <a:spAutoFit/>
          </a:bodyPr>
          <a:lstStyle/>
          <a:p>
            <a:endParaRPr lang="en-GB"/>
          </a:p>
        </p:txBody>
      </p:sp>
      <p:sp>
        <p:nvSpPr>
          <p:cNvPr id="15" name="TextBox 14"/>
          <p:cNvSpPr txBox="1"/>
          <p:nvPr/>
        </p:nvSpPr>
        <p:spPr>
          <a:xfrm>
            <a:off x="4819843" y="1558331"/>
            <a:ext cx="393056" cy="584775"/>
          </a:xfrm>
          <a:prstGeom prst="rect">
            <a:avLst/>
          </a:prstGeom>
          <a:noFill/>
        </p:spPr>
        <p:txBody>
          <a:bodyPr wrap="none" rtlCol="0">
            <a:spAutoFit/>
          </a:bodyPr>
          <a:lstStyle/>
          <a:p>
            <a:r>
              <a:rPr lang="en-GB" sz="3200" b="1" smtClean="0">
                <a:solidFill>
                  <a:srgbClr val="FF0000"/>
                </a:solidFill>
              </a:rPr>
              <a:t>6</a:t>
            </a:r>
            <a:endParaRPr lang="en-GB" sz="3200" b="1">
              <a:solidFill>
                <a:srgbClr val="FF0000"/>
              </a:solidFill>
            </a:endParaRPr>
          </a:p>
        </p:txBody>
      </p:sp>
      <p:sp>
        <p:nvSpPr>
          <p:cNvPr id="16" name="TextBox 15"/>
          <p:cNvSpPr txBox="1"/>
          <p:nvPr/>
        </p:nvSpPr>
        <p:spPr>
          <a:xfrm>
            <a:off x="209674" y="4050901"/>
            <a:ext cx="393056" cy="584775"/>
          </a:xfrm>
          <a:prstGeom prst="rect">
            <a:avLst/>
          </a:prstGeom>
          <a:noFill/>
        </p:spPr>
        <p:txBody>
          <a:bodyPr wrap="none" rtlCol="0">
            <a:spAutoFit/>
          </a:bodyPr>
          <a:lstStyle/>
          <a:p>
            <a:r>
              <a:rPr lang="en-GB" sz="3200" b="1" smtClean="0">
                <a:solidFill>
                  <a:srgbClr val="FF0000"/>
                </a:solidFill>
              </a:rPr>
              <a:t>7</a:t>
            </a:r>
            <a:endParaRPr lang="en-GB" sz="3200" b="1">
              <a:solidFill>
                <a:srgbClr val="FF0000"/>
              </a:solidFill>
            </a:endParaRPr>
          </a:p>
        </p:txBody>
      </p:sp>
      <p:sp>
        <p:nvSpPr>
          <p:cNvPr id="17" name="TextBox 16"/>
          <p:cNvSpPr txBox="1"/>
          <p:nvPr/>
        </p:nvSpPr>
        <p:spPr>
          <a:xfrm>
            <a:off x="4817866" y="4044833"/>
            <a:ext cx="393056" cy="584775"/>
          </a:xfrm>
          <a:prstGeom prst="rect">
            <a:avLst/>
          </a:prstGeom>
          <a:noFill/>
        </p:spPr>
        <p:txBody>
          <a:bodyPr wrap="none" rtlCol="0">
            <a:spAutoFit/>
          </a:bodyPr>
          <a:lstStyle/>
          <a:p>
            <a:r>
              <a:rPr lang="en-GB" sz="3200" b="1" smtClean="0">
                <a:solidFill>
                  <a:srgbClr val="FF0000"/>
                </a:solidFill>
              </a:rPr>
              <a:t>8</a:t>
            </a:r>
            <a:endParaRPr lang="en-GB" sz="3200" b="1">
              <a:solidFill>
                <a:srgbClr val="FF0000"/>
              </a:solidFill>
            </a:endParaRPr>
          </a:p>
        </p:txBody>
      </p:sp>
    </p:spTree>
    <p:extLst>
      <p:ext uri="{BB962C8B-B14F-4D97-AF65-F5344CB8AC3E}">
        <p14:creationId xmlns:p14="http://schemas.microsoft.com/office/powerpoint/2010/main" xmlns="" val="272071314"/>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cNvPicPr>
            <a:picLocks noChangeAspect="1" noChangeArrowheads="1"/>
          </p:cNvPicPr>
          <p:nvPr/>
        </p:nvPicPr>
        <p:blipFill>
          <a:blip r:embed="rId2"/>
          <a:srcRect/>
          <a:stretch>
            <a:fillRect/>
          </a:stretch>
        </p:blipFill>
        <p:spPr bwMode="auto">
          <a:xfrm>
            <a:off x="22162" y="-3748"/>
            <a:ext cx="9144000" cy="4653136"/>
          </a:xfrm>
          <a:prstGeom prst="rect">
            <a:avLst/>
          </a:prstGeom>
          <a:noFill/>
          <a:ln w="9525">
            <a:solidFill>
              <a:srgbClr val="333399"/>
            </a:solidFill>
            <a:miter lim="800000"/>
            <a:headEnd/>
            <a:tailEnd/>
          </a:ln>
          <a:effectLst>
            <a:outerShdw dist="107763" dir="2700000" algn="ctr" rotWithShape="0">
              <a:srgbClr val="808080">
                <a:alpha val="50000"/>
              </a:srgbClr>
            </a:outerShdw>
          </a:effectLst>
        </p:spPr>
      </p:pic>
      <p:sp>
        <p:nvSpPr>
          <p:cNvPr id="8" name="TextBox 7"/>
          <p:cNvSpPr txBox="1"/>
          <p:nvPr/>
        </p:nvSpPr>
        <p:spPr>
          <a:xfrm>
            <a:off x="460555" y="4797152"/>
            <a:ext cx="7992888" cy="1754326"/>
          </a:xfrm>
          <a:prstGeom prst="rect">
            <a:avLst/>
          </a:prstGeom>
          <a:noFill/>
        </p:spPr>
        <p:txBody>
          <a:bodyPr wrap="square" rtlCol="0">
            <a:spAutoFit/>
          </a:bodyPr>
          <a:lstStyle/>
          <a:p>
            <a:pPr algn="ctr"/>
            <a:r>
              <a:rPr lang="en-GB" sz="3600" b="1" smtClean="0">
                <a:latin typeface="Times New Roman" pitchFamily="18" charset="0"/>
                <a:cs typeface="Times New Roman" pitchFamily="18" charset="0"/>
              </a:rPr>
              <a:t>Hình 5</a:t>
            </a:r>
            <a:r>
              <a:rPr lang="en-GB" sz="3600" smtClean="0">
                <a:latin typeface="Times New Roman" pitchFamily="18" charset="0"/>
                <a:cs typeface="Times New Roman" pitchFamily="18" charset="0"/>
              </a:rPr>
              <a:t>: Việc nên làm vì bàn học của bạn trong hình được đặt cạnh cửa sổ, có đủ ánh sáng để học tập.</a:t>
            </a:r>
            <a:endParaRPr lang="en-GB" sz="3600">
              <a:latin typeface="Times New Roman" pitchFamily="18" charset="0"/>
              <a:cs typeface="Times New Roman" pitchFamily="18" charset="0"/>
            </a:endParaRPr>
          </a:p>
        </p:txBody>
      </p:sp>
    </p:spTree>
    <p:extLst>
      <p:ext uri="{BB962C8B-B14F-4D97-AF65-F5344CB8AC3E}">
        <p14:creationId xmlns:p14="http://schemas.microsoft.com/office/powerpoint/2010/main" xmlns="" val="6744297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heel(1)">
                                      <p:cBhvr>
                                        <p:cTn id="1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srcRect/>
          <a:stretch>
            <a:fillRect/>
          </a:stretch>
        </p:blipFill>
        <p:spPr bwMode="auto">
          <a:xfrm>
            <a:off x="0" y="0"/>
            <a:ext cx="9105900" cy="6829425"/>
          </a:xfrm>
          <a:prstGeom prst="rect">
            <a:avLst/>
          </a:prstGeom>
          <a:noFill/>
          <a:ln w="9525">
            <a:solidFill>
              <a:srgbClr val="0000FF"/>
            </a:solidFill>
            <a:miter lim="800000"/>
            <a:headEnd/>
            <a:tailEnd/>
          </a:ln>
        </p:spPr>
      </p:pic>
      <p:sp>
        <p:nvSpPr>
          <p:cNvPr id="36867" name="AutoShape 3"/>
          <p:cNvSpPr>
            <a:spLocks noChangeArrowheads="1"/>
          </p:cNvSpPr>
          <p:nvPr/>
        </p:nvSpPr>
        <p:spPr bwMode="auto">
          <a:xfrm>
            <a:off x="2133600" y="2133600"/>
            <a:ext cx="5562600" cy="1933575"/>
          </a:xfrm>
          <a:prstGeom prst="cloudCallout">
            <a:avLst>
              <a:gd name="adj1" fmla="val 218"/>
              <a:gd name="adj2" fmla="val 94995"/>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r>
              <a:rPr lang="vi-VN" sz="4000" dirty="0" smtClean="0">
                <a:solidFill>
                  <a:srgbClr val="1F497D"/>
                </a:solidFill>
                <a:latin typeface="Times New Roman" pitchFamily="18" charset="0"/>
              </a:rPr>
              <a:t>Kiểm tra bài cũ</a:t>
            </a:r>
            <a:r>
              <a:rPr lang="en-US" sz="4000" dirty="0" smtClean="0">
                <a:solidFill>
                  <a:srgbClr val="1F497D"/>
                </a:solidFill>
                <a:latin typeface="Times New Roman" pitchFamily="18" charset="0"/>
              </a:rPr>
              <a:t>.</a:t>
            </a:r>
            <a:endParaRPr lang="vi-VN" sz="4000" dirty="0">
              <a:solidFill>
                <a:srgbClr val="1F497D"/>
              </a:solidFill>
              <a:latin typeface="Times New Roman" pitchFamily="18" charset="0"/>
            </a:endParaRPr>
          </a:p>
        </p:txBody>
      </p:sp>
      <p:pic>
        <p:nvPicPr>
          <p:cNvPr id="36868" name="Picture 4" descr="j0301252"/>
          <p:cNvPicPr>
            <a:picLocks noChangeAspect="1" noChangeArrowheads="1"/>
          </p:cNvPicPr>
          <p:nvPr/>
        </p:nvPicPr>
        <p:blipFill>
          <a:blip r:embed="rId3"/>
          <a:srcRect/>
          <a:stretch>
            <a:fillRect/>
          </a:stretch>
        </p:blipFill>
        <p:spPr bwMode="auto">
          <a:xfrm>
            <a:off x="3048000" y="4419600"/>
            <a:ext cx="3240088" cy="2276475"/>
          </a:xfrm>
          <a:prstGeom prst="rect">
            <a:avLst/>
          </a:prstGeom>
          <a:noFill/>
        </p:spPr>
      </p:pic>
      <p:sp>
        <p:nvSpPr>
          <p:cNvPr id="36869" name="Rectangle 5"/>
          <p:cNvSpPr>
            <a:spLocks noChangeArrowheads="1"/>
          </p:cNvSpPr>
          <p:nvPr/>
        </p:nvSpPr>
        <p:spPr bwMode="auto">
          <a:xfrm>
            <a:off x="922338" y="1295400"/>
            <a:ext cx="285750" cy="579438"/>
          </a:xfrm>
          <a:prstGeom prst="rect">
            <a:avLst/>
          </a:prstGeom>
          <a:noFill/>
          <a:ln w="9525">
            <a:noFill/>
            <a:miter lim="800000"/>
            <a:headEnd/>
            <a:tailEnd/>
          </a:ln>
          <a:effectLst/>
        </p:spPr>
        <p:txBody>
          <a:bodyPr wrap="none">
            <a:spAutoFit/>
          </a:bodyPr>
          <a:lstStyle/>
          <a:p>
            <a:r>
              <a:rPr lang="en-US" sz="3200" dirty="0">
                <a:solidFill>
                  <a:prstClr val="black"/>
                </a:solidFill>
                <a:latin typeface="Times New Roman" pitchFamily="18" charset="0"/>
              </a:rPr>
              <a:t> </a:t>
            </a:r>
          </a:p>
        </p:txBody>
      </p:sp>
      <p:pic>
        <p:nvPicPr>
          <p:cNvPr id="36871" name="Picture 7" descr="atom1"/>
          <p:cNvPicPr>
            <a:picLocks noChangeAspect="1" noChangeArrowheads="1" noCrop="1"/>
          </p:cNvPicPr>
          <p:nvPr/>
        </p:nvPicPr>
        <p:blipFill>
          <a:blip r:embed="rId4"/>
          <a:srcRect/>
          <a:stretch>
            <a:fillRect/>
          </a:stretch>
        </p:blipFill>
        <p:spPr bwMode="auto">
          <a:xfrm>
            <a:off x="7810500" y="0"/>
            <a:ext cx="1333500" cy="1219200"/>
          </a:xfrm>
          <a:prstGeom prst="rect">
            <a:avLst/>
          </a:prstGeom>
          <a:noFill/>
        </p:spPr>
      </p:pic>
    </p:spTree>
    <p:extLst>
      <p:ext uri="{BB962C8B-B14F-4D97-AF65-F5344CB8AC3E}">
        <p14:creationId xmlns:p14="http://schemas.microsoft.com/office/powerpoint/2010/main" xmlns="" val="3364487445"/>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Effect transition="in" filter="diamond(in)">
                                      <p:cBhvr>
                                        <p:cTn id="7" dur="2000"/>
                                        <p:tgtEl>
                                          <p:spTgt spid="36867"/>
                                        </p:tgtEl>
                                      </p:cBhvr>
                                    </p:animEffect>
                                  </p:childTnLst>
                                </p:cTn>
                              </p:par>
                              <p:par>
                                <p:cTn id="8" presetID="8" presetClass="entr" presetSubtype="16" fill="hold" nodeType="withEffect">
                                  <p:stCondLst>
                                    <p:cond delay="0"/>
                                  </p:stCondLst>
                                  <p:childTnLst>
                                    <p:set>
                                      <p:cBhvr>
                                        <p:cTn id="9" dur="1" fill="hold">
                                          <p:stCondLst>
                                            <p:cond delay="0"/>
                                          </p:stCondLst>
                                        </p:cTn>
                                        <p:tgtEl>
                                          <p:spTgt spid="36868"/>
                                        </p:tgtEl>
                                        <p:attrNameLst>
                                          <p:attrName>style.visibility</p:attrName>
                                        </p:attrNameLst>
                                      </p:cBhvr>
                                      <p:to>
                                        <p:strVal val="visible"/>
                                      </p:to>
                                    </p:set>
                                    <p:animEffect transition="in" filter="diamond(in)">
                                      <p:cBhvr>
                                        <p:cTn id="10" dur="2000"/>
                                        <p:tgtEl>
                                          <p:spTgt spid="36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2970" y="4725144"/>
            <a:ext cx="7998060" cy="1800200"/>
          </a:xfrm>
        </p:spPr>
        <p:txBody>
          <a:bodyPr>
            <a:normAutofit/>
          </a:bodyPr>
          <a:lstStyle/>
          <a:p>
            <a:pPr marL="0" indent="0" algn="ctr">
              <a:buNone/>
            </a:pPr>
            <a:r>
              <a:rPr lang="en-GB" sz="3600" b="1" smtClean="0">
                <a:latin typeface="Times New Roman" pitchFamily="18" charset="0"/>
                <a:cs typeface="Times New Roman" pitchFamily="18" charset="0"/>
              </a:rPr>
              <a:t>Hình 6</a:t>
            </a:r>
            <a:r>
              <a:rPr lang="en-GB" sz="3600" smtClean="0">
                <a:latin typeface="Times New Roman" pitchFamily="18" charset="0"/>
                <a:cs typeface="Times New Roman" pitchFamily="18" charset="0"/>
              </a:rPr>
              <a:t>: Đây là việc không nên làm vì bạn sử dụng máy tính quá khuya sẽ có hại cho sức khỏe và ảnh hưởng đến mắt.</a:t>
            </a:r>
            <a:endParaRPr lang="en-GB" sz="3600">
              <a:latin typeface="Times New Roman" pitchFamily="18" charset="0"/>
              <a:cs typeface="Times New Roman" pitchFamily="18" charset="0"/>
            </a:endParaRP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45811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840591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barn(inVertical)">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25144"/>
            <a:ext cx="8568952" cy="1728192"/>
          </a:xfrm>
        </p:spPr>
        <p:txBody>
          <a:bodyPr>
            <a:noAutofit/>
          </a:bodyPr>
          <a:lstStyle/>
          <a:p>
            <a:pPr marL="0" indent="0" algn="ctr">
              <a:buNone/>
            </a:pPr>
            <a:r>
              <a:rPr lang="en-GB" sz="3600" b="1" smtClean="0">
                <a:latin typeface="Times New Roman" pitchFamily="18" charset="0"/>
                <a:cs typeface="Times New Roman" pitchFamily="18" charset="0"/>
              </a:rPr>
              <a:t>Hình 7: </a:t>
            </a:r>
            <a:r>
              <a:rPr lang="en-GB" sz="3600" smtClean="0">
                <a:latin typeface="Times New Roman" pitchFamily="18" charset="0"/>
                <a:cs typeface="Times New Roman" pitchFamily="18" charset="0"/>
              </a:rPr>
              <a:t>Việc không nên làm vì nằm đọc sách sẽ tạo ra bóng tối khó nhìn thấy chữ trong sách, làm mỏi mắt có thể bị cận thị.</a:t>
            </a:r>
            <a:endParaRPr lang="en-GB" sz="360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44371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060724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heel(1)">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4365104"/>
            <a:ext cx="8640960" cy="2293044"/>
          </a:xfrm>
        </p:spPr>
        <p:txBody>
          <a:bodyPr>
            <a:normAutofit/>
          </a:bodyPr>
          <a:lstStyle/>
          <a:p>
            <a:pPr marL="0" indent="0" algn="ctr">
              <a:buNone/>
            </a:pPr>
            <a:r>
              <a:rPr lang="en-GB" sz="3600" b="1" smtClean="0">
                <a:latin typeface="Times New Roman" pitchFamily="18" charset="0"/>
                <a:cs typeface="Times New Roman" pitchFamily="18" charset="0"/>
              </a:rPr>
              <a:t>Hình 8: </a:t>
            </a:r>
            <a:r>
              <a:rPr lang="en-GB" sz="3600" smtClean="0">
                <a:latin typeface="Times New Roman" pitchFamily="18" charset="0"/>
                <a:cs typeface="Times New Roman" pitchFamily="18" charset="0"/>
              </a:rPr>
              <a:t>Việc nên làm vì ta viết tay phải nếu để đèn bên trái sẽ không bị ánh sáng tạo ra bóng tối và để ánh đèn thấp hơn đầu không chiếu thẳng vào mắt.</a:t>
            </a:r>
            <a:endParaRPr lang="en-GB" sz="360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42930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564718145"/>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heel(1)">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352800" y="2590800"/>
            <a:ext cx="2057400" cy="533400"/>
          </a:xfrm>
          <a:prstGeom prst="rect">
            <a:avLst/>
          </a:prstGeom>
          <a:noFill/>
        </p:spPr>
        <p:txBody>
          <a:bodyPr wrap="square" rtlCol="0">
            <a:spAutoFit/>
          </a:bodyPr>
          <a:lstStyle/>
          <a:p>
            <a:endParaRPr lang="en-US" dirty="0">
              <a:solidFill>
                <a:prstClr val="black"/>
              </a:solidFill>
            </a:endParaRPr>
          </a:p>
        </p:txBody>
      </p:sp>
      <p:grpSp>
        <p:nvGrpSpPr>
          <p:cNvPr id="3" name="Group 2"/>
          <p:cNvGrpSpPr/>
          <p:nvPr/>
        </p:nvGrpSpPr>
        <p:grpSpPr>
          <a:xfrm>
            <a:off x="101635" y="1268760"/>
            <a:ext cx="8884096" cy="4824536"/>
            <a:chOff x="107505" y="1556792"/>
            <a:chExt cx="8884096" cy="4824536"/>
          </a:xfrm>
        </p:grpSpPr>
        <p:sp>
          <p:nvSpPr>
            <p:cNvPr id="7" name="Horizontal Scroll 6"/>
            <p:cNvSpPr/>
            <p:nvPr/>
          </p:nvSpPr>
          <p:spPr>
            <a:xfrm>
              <a:off x="107505" y="1556792"/>
              <a:ext cx="8884096" cy="4824536"/>
            </a:xfrm>
            <a:prstGeom prst="horizontalScroll">
              <a:avLst/>
            </a:prstGeom>
            <a:solidFill>
              <a:schemeClr val="accent1">
                <a:lumMod val="20000"/>
                <a:lumOff val="80000"/>
              </a:schemeClr>
            </a:solidFill>
            <a:ln>
              <a:solidFill>
                <a:schemeClr val="accent4">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2800" dirty="0">
                <a:solidFill>
                  <a:srgbClr val="002060"/>
                </a:solidFill>
                <a:latin typeface="Times New Roman" pitchFamily="18" charset="0"/>
                <a:cs typeface="Times New Roman" pitchFamily="18" charset="0"/>
                <a:sym typeface="Wingdings 2" pitchFamily="18" charset="2"/>
              </a:endParaRPr>
            </a:p>
            <a:p>
              <a:r>
                <a:rPr lang="vi-VN" sz="2800"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sym typeface="Wingdings 2" pitchFamily="18" charset="2"/>
                </a:rPr>
                <a:t></a:t>
              </a:r>
              <a:r>
                <a:rPr lang="vi-VN" sz="2800"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sym typeface="Wingdings 2" pitchFamily="18" charset="2"/>
                </a:rPr>
                <a:t> </a:t>
              </a:r>
              <a:r>
                <a:rPr lang="vi-VN" sz="3200" b="1" dirty="0">
                  <a:solidFill>
                    <a:srgbClr val="0070C0"/>
                  </a:solidFill>
                  <a:latin typeface="Times New Roman" pitchFamily="18" charset="0"/>
                  <a:cs typeface="Times New Roman" pitchFamily="18" charset="0"/>
                </a:rPr>
                <a:t>Học, đọc sách dưới ánh sáng quá yếu hoặc quá </a:t>
              </a:r>
              <a:r>
                <a:rPr lang="vi-VN" sz="3200" b="1" dirty="0" smtClean="0">
                  <a:solidFill>
                    <a:srgbClr val="0070C0"/>
                  </a:solidFill>
                  <a:latin typeface="Times New Roman" pitchFamily="18" charset="0"/>
                  <a:cs typeface="Times New Roman" pitchFamily="18" charset="0"/>
                </a:rPr>
                <a:t>mạnh đều có hại cho mắt.</a:t>
              </a:r>
              <a:endParaRPr lang="en-US" sz="3200" b="1" dirty="0" smtClean="0">
                <a:solidFill>
                  <a:srgbClr val="0070C0"/>
                </a:solidFill>
                <a:latin typeface="Times New Roman" pitchFamily="18" charset="0"/>
                <a:cs typeface="Times New Roman" pitchFamily="18" charset="0"/>
                <a:sym typeface="Wingdings 2" pitchFamily="18" charset="2"/>
              </a:endParaRPr>
            </a:p>
            <a:p>
              <a:r>
                <a:rPr lang="vi-VN" sz="3200" b="1" dirty="0" smtClean="0">
                  <a:solidFill>
                    <a:srgbClr val="0070C0"/>
                  </a:solidFill>
                  <a:latin typeface="Times New Roman" pitchFamily="18" charset="0"/>
                  <a:cs typeface="Times New Roman" pitchFamily="18" charset="0"/>
                  <a:sym typeface="Wingdings 2" pitchFamily="18" charset="2"/>
                </a:rPr>
                <a:t></a:t>
              </a:r>
              <a:r>
                <a:rPr lang="vi-VN" sz="3200" b="1" dirty="0" smtClean="0">
                  <a:solidFill>
                    <a:srgbClr val="0070C0"/>
                  </a:solidFill>
                  <a:latin typeface="Times New Roman" pitchFamily="18" charset="0"/>
                  <a:cs typeface="Times New Roman" pitchFamily="18" charset="0"/>
                </a:rPr>
                <a:t> </a:t>
              </a:r>
              <a:r>
                <a:rPr lang="vi-VN" sz="3200" b="1" dirty="0">
                  <a:solidFill>
                    <a:srgbClr val="0070C0"/>
                  </a:solidFill>
                  <a:latin typeface="Times New Roman" pitchFamily="18" charset="0"/>
                  <a:cs typeface="Times New Roman" pitchFamily="18" charset="0"/>
                </a:rPr>
                <a:t>Nhìn quá lâu vào màn hình máy tính, ti –vi cũng làm </a:t>
              </a:r>
              <a:r>
                <a:rPr lang="vi-VN" sz="3200" b="1" dirty="0" smtClean="0">
                  <a:solidFill>
                    <a:srgbClr val="0070C0"/>
                  </a:solidFill>
                  <a:latin typeface="Times New Roman" pitchFamily="18" charset="0"/>
                  <a:cs typeface="Times New Roman" pitchFamily="18" charset="0"/>
                </a:rPr>
                <a:t>hại</a:t>
              </a:r>
              <a:r>
                <a:rPr lang="en-US" sz="3200" b="1" dirty="0" smtClean="0">
                  <a:solidFill>
                    <a:srgbClr val="0070C0"/>
                  </a:solidFill>
                  <a:latin typeface="Times New Roman" pitchFamily="18" charset="0"/>
                  <a:cs typeface="Times New Roman" pitchFamily="18" charset="0"/>
                </a:rPr>
                <a:t> </a:t>
              </a:r>
              <a:r>
                <a:rPr lang="vi-VN" sz="3200" b="1" dirty="0" smtClean="0">
                  <a:solidFill>
                    <a:srgbClr val="0070C0"/>
                  </a:solidFill>
                  <a:latin typeface="Times New Roman" pitchFamily="18" charset="0"/>
                  <a:cs typeface="Times New Roman" pitchFamily="18" charset="0"/>
                </a:rPr>
                <a:t>mắt</a:t>
              </a:r>
              <a:r>
                <a:rPr lang="vi-VN" sz="3200" dirty="0" smtClean="0">
                  <a:solidFill>
                    <a:srgbClr val="002060"/>
                  </a:solidFill>
                  <a:latin typeface="Times New Roman" pitchFamily="18" charset="0"/>
                  <a:cs typeface="Times New Roman" pitchFamily="18" charset="0"/>
                </a:rPr>
                <a:t>.</a:t>
              </a:r>
              <a:endParaRPr lang="vi-VN" sz="3200" dirty="0">
                <a:solidFill>
                  <a:srgbClr val="002060"/>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174619" y="2375893"/>
              <a:ext cx="2909549" cy="9632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xmlns="" val="6272665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Text Box 5"/>
          <p:cNvSpPr txBox="1">
            <a:spLocks noChangeArrowheads="1"/>
          </p:cNvSpPr>
          <p:nvPr/>
        </p:nvSpPr>
        <p:spPr bwMode="auto">
          <a:xfrm>
            <a:off x="1371600" y="3200400"/>
            <a:ext cx="5943600" cy="366713"/>
          </a:xfrm>
          <a:prstGeom prst="rect">
            <a:avLst/>
          </a:prstGeom>
          <a:noFill/>
          <a:ln w="31750" algn="ctr">
            <a:noFill/>
            <a:miter lim="800000"/>
            <a:headEnd/>
            <a:tailEnd/>
          </a:ln>
          <a:effectLst>
            <a:outerShdw dist="35921" dir="2700000" sy="50000" kx="2115830" algn="bl" rotWithShape="0">
              <a:srgbClr val="C0C0C0">
                <a:alpha val="80000"/>
              </a:srgbClr>
            </a:outerShdw>
          </a:effectLst>
        </p:spPr>
        <p:txBody>
          <a:bodyPr>
            <a:spAutoFit/>
          </a:bodyPr>
          <a:lstStyle/>
          <a:p>
            <a:pPr algn="ctr" eaLnBrk="0" hangingPunct="0">
              <a:spcBef>
                <a:spcPct val="50000"/>
              </a:spcBef>
            </a:pPr>
            <a:endParaRPr lang="en-US">
              <a:solidFill>
                <a:prstClr val="black"/>
              </a:solidFill>
            </a:endParaRPr>
          </a:p>
        </p:txBody>
      </p:sp>
      <p:sp>
        <p:nvSpPr>
          <p:cNvPr id="15370" name="Text Box 10"/>
          <p:cNvSpPr txBox="1">
            <a:spLocks noChangeArrowheads="1"/>
          </p:cNvSpPr>
          <p:nvPr/>
        </p:nvSpPr>
        <p:spPr bwMode="auto">
          <a:xfrm>
            <a:off x="403682" y="1447800"/>
            <a:ext cx="9219127" cy="769441"/>
          </a:xfrm>
          <a:prstGeom prst="rect">
            <a:avLst/>
          </a:prstGeom>
          <a:noFill/>
          <a:ln w="31750" algn="ctr">
            <a:noFill/>
            <a:miter lim="800000"/>
            <a:headEnd/>
            <a:tailEnd/>
          </a:ln>
          <a:effectLst>
            <a:outerShdw dist="35921" dir="2700000" sy="50000" kx="2115830" algn="bl" rotWithShape="0">
              <a:srgbClr val="C0C0C0">
                <a:alpha val="80000"/>
              </a:srgbClr>
            </a:outerShdw>
          </a:effectLst>
        </p:spPr>
        <p:txBody>
          <a:bodyPr wrap="square">
            <a:spAutoFit/>
          </a:bodyPr>
          <a:lstStyle/>
          <a:p>
            <a:pPr eaLnBrk="0" hangingPunct="0"/>
            <a:r>
              <a:rPr lang="en-US" sz="4400" b="1" u="sng"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Hoạt</a:t>
            </a:r>
            <a:r>
              <a:rPr lang="en-US" sz="4400" b="1" u="sng"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4400" b="1" u="sng"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động</a:t>
            </a:r>
            <a:r>
              <a:rPr lang="en-US" sz="4400" b="1" u="sng"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4 </a:t>
            </a:r>
            <a:r>
              <a:rPr lang="en-US" sz="44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44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Liên</a:t>
            </a:r>
            <a:r>
              <a:rPr lang="en-US" sz="44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44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hệ</a:t>
            </a:r>
            <a:r>
              <a:rPr lang="en-US" sz="44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44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thực</a:t>
            </a:r>
            <a:r>
              <a:rPr lang="en-US" sz="44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44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tế</a:t>
            </a:r>
            <a:endParaRPr lang="en-US" sz="44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endParaRPr>
          </a:p>
        </p:txBody>
      </p:sp>
      <p:sp>
        <p:nvSpPr>
          <p:cNvPr id="7" name="Rectangle 6"/>
          <p:cNvSpPr/>
          <p:nvPr/>
        </p:nvSpPr>
        <p:spPr>
          <a:xfrm>
            <a:off x="685800" y="2792611"/>
            <a:ext cx="7924800" cy="2769989"/>
          </a:xfrm>
          <a:prstGeom prst="rect">
            <a:avLst/>
          </a:prstGeom>
        </p:spPr>
        <p:txBody>
          <a:bodyPr wrap="square">
            <a:spAutoFit/>
          </a:bodyPr>
          <a:lstStyle/>
          <a:p>
            <a:pPr algn="ctr" eaLnBrk="0" hangingPunct="0"/>
            <a:r>
              <a:rPr lang="en-US" sz="6600" b="1" i="1" dirty="0" smtClean="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Times New Roman" pitchFamily="18" charset="0"/>
              </a:rPr>
              <a:t> </a:t>
            </a:r>
            <a:r>
              <a:rPr lang="en-US" sz="3600" b="1" i="1" dirty="0" smtClean="0">
                <a:solidFill>
                  <a:prstClr val="black"/>
                </a:solidFill>
                <a:latin typeface="Times New Roman" pitchFamily="18" charset="0"/>
              </a:rPr>
              <a:t> </a:t>
            </a:r>
            <a:r>
              <a:rPr lang="en-US" sz="4000" b="1" i="1" dirty="0" err="1" smtClean="0">
                <a:solidFill>
                  <a:srgbClr val="002060"/>
                </a:solidFill>
                <a:latin typeface="Times New Roman" pitchFamily="18" charset="0"/>
              </a:rPr>
              <a:t>Hãy</a:t>
            </a:r>
            <a:r>
              <a:rPr lang="en-US" sz="4000" b="1" i="1" dirty="0" smtClean="0">
                <a:solidFill>
                  <a:srgbClr val="002060"/>
                </a:solidFill>
                <a:latin typeface="Times New Roman" pitchFamily="18" charset="0"/>
              </a:rPr>
              <a:t> </a:t>
            </a:r>
            <a:r>
              <a:rPr lang="en-US" sz="4000" b="1" i="1" dirty="0" err="1" smtClean="0">
                <a:solidFill>
                  <a:srgbClr val="002060"/>
                </a:solidFill>
                <a:latin typeface="Times New Roman" pitchFamily="18" charset="0"/>
              </a:rPr>
              <a:t>kể</a:t>
            </a:r>
            <a:r>
              <a:rPr lang="en-US" sz="4000" b="1" i="1" dirty="0" smtClean="0">
                <a:solidFill>
                  <a:srgbClr val="002060"/>
                </a:solidFill>
                <a:latin typeface="Times New Roman" pitchFamily="18" charset="0"/>
              </a:rPr>
              <a:t> </a:t>
            </a:r>
            <a:r>
              <a:rPr lang="en-US" sz="4000" b="1" i="1" dirty="0" err="1" smtClean="0">
                <a:solidFill>
                  <a:srgbClr val="002060"/>
                </a:solidFill>
                <a:latin typeface="Times New Roman" pitchFamily="18" charset="0"/>
              </a:rPr>
              <a:t>về</a:t>
            </a:r>
            <a:r>
              <a:rPr lang="en-US" sz="4000" b="1" i="1" dirty="0" smtClean="0">
                <a:solidFill>
                  <a:srgbClr val="002060"/>
                </a:solidFill>
                <a:latin typeface="Times New Roman" pitchFamily="18" charset="0"/>
              </a:rPr>
              <a:t> </a:t>
            </a:r>
            <a:r>
              <a:rPr lang="en-US" sz="4000" b="1" i="1" dirty="0" err="1" smtClean="0">
                <a:solidFill>
                  <a:srgbClr val="002060"/>
                </a:solidFill>
                <a:latin typeface="Times New Roman" pitchFamily="18" charset="0"/>
              </a:rPr>
              <a:t>thói</a:t>
            </a:r>
            <a:r>
              <a:rPr lang="en-US" sz="4000" b="1" i="1" dirty="0" smtClean="0">
                <a:solidFill>
                  <a:srgbClr val="002060"/>
                </a:solidFill>
                <a:latin typeface="Times New Roman" pitchFamily="18" charset="0"/>
              </a:rPr>
              <a:t> </a:t>
            </a:r>
            <a:r>
              <a:rPr lang="en-US" sz="4000" b="1" i="1" dirty="0" err="1" smtClean="0">
                <a:solidFill>
                  <a:srgbClr val="002060"/>
                </a:solidFill>
                <a:latin typeface="Times New Roman" pitchFamily="18" charset="0"/>
              </a:rPr>
              <a:t>quen</a:t>
            </a:r>
            <a:r>
              <a:rPr lang="en-US" sz="4000" b="1" i="1" dirty="0" smtClean="0">
                <a:solidFill>
                  <a:srgbClr val="002060"/>
                </a:solidFill>
                <a:latin typeface="Times New Roman" pitchFamily="18" charset="0"/>
              </a:rPr>
              <a:t> </a:t>
            </a:r>
            <a:r>
              <a:rPr lang="en-US" sz="4000" b="1" i="1" dirty="0" err="1" smtClean="0">
                <a:solidFill>
                  <a:srgbClr val="002060"/>
                </a:solidFill>
                <a:latin typeface="Times New Roman" pitchFamily="18" charset="0"/>
              </a:rPr>
              <a:t>của</a:t>
            </a:r>
            <a:r>
              <a:rPr lang="en-US" sz="4000" b="1" i="1" dirty="0" smtClean="0">
                <a:solidFill>
                  <a:srgbClr val="002060"/>
                </a:solidFill>
                <a:latin typeface="Times New Roman" pitchFamily="18" charset="0"/>
              </a:rPr>
              <a:t> </a:t>
            </a:r>
            <a:r>
              <a:rPr lang="en-US" sz="4000" b="1" i="1" dirty="0" err="1" smtClean="0">
                <a:solidFill>
                  <a:srgbClr val="002060"/>
                </a:solidFill>
                <a:latin typeface="Times New Roman" pitchFamily="18" charset="0"/>
              </a:rPr>
              <a:t>em</a:t>
            </a:r>
            <a:r>
              <a:rPr lang="en-US" sz="4000" b="1" i="1" dirty="0" smtClean="0">
                <a:solidFill>
                  <a:srgbClr val="002060"/>
                </a:solidFill>
                <a:latin typeface="Times New Roman" pitchFamily="18" charset="0"/>
              </a:rPr>
              <a:t>:</a:t>
            </a:r>
          </a:p>
          <a:p>
            <a:pPr marL="457200" indent="-457200" eaLnBrk="0" hangingPunct="0">
              <a:buFont typeface="Wingdings" panose="05000000000000000000" pitchFamily="2" charset="2"/>
              <a:buChar char="Ø"/>
            </a:pPr>
            <a:r>
              <a:rPr lang="en-US" sz="3600" b="1" dirty="0" err="1" smtClean="0">
                <a:solidFill>
                  <a:srgbClr val="002060"/>
                </a:solidFill>
                <a:latin typeface="Times New Roman" pitchFamily="18" charset="0"/>
              </a:rPr>
              <a:t>Khi</a:t>
            </a:r>
            <a:r>
              <a:rPr lang="en-US" sz="3600" b="1" dirty="0" smtClean="0">
                <a:solidFill>
                  <a:srgbClr val="002060"/>
                </a:solidFill>
                <a:latin typeface="Times New Roman" pitchFamily="18" charset="0"/>
              </a:rPr>
              <a:t> </a:t>
            </a:r>
            <a:r>
              <a:rPr lang="en-US" sz="3600" b="1" dirty="0" err="1" smtClean="0">
                <a:solidFill>
                  <a:srgbClr val="002060"/>
                </a:solidFill>
                <a:latin typeface="Times New Roman" pitchFamily="18" charset="0"/>
              </a:rPr>
              <a:t>xem</a:t>
            </a:r>
            <a:r>
              <a:rPr lang="en-US" sz="3600" b="1" dirty="0" smtClean="0">
                <a:solidFill>
                  <a:srgbClr val="002060"/>
                </a:solidFill>
                <a:latin typeface="Times New Roman" pitchFamily="18" charset="0"/>
              </a:rPr>
              <a:t> </a:t>
            </a:r>
            <a:r>
              <a:rPr lang="en-US" sz="3600" b="1" dirty="0" err="1" smtClean="0">
                <a:solidFill>
                  <a:srgbClr val="002060"/>
                </a:solidFill>
                <a:latin typeface="Times New Roman" pitchFamily="18" charset="0"/>
              </a:rPr>
              <a:t>tivi</a:t>
            </a:r>
            <a:r>
              <a:rPr lang="en-US" sz="3600" b="1" dirty="0" smtClean="0">
                <a:solidFill>
                  <a:srgbClr val="002060"/>
                </a:solidFill>
                <a:latin typeface="Times New Roman" pitchFamily="18" charset="0"/>
              </a:rPr>
              <a:t>                            </a:t>
            </a:r>
          </a:p>
          <a:p>
            <a:pPr marL="457200" indent="-457200" eaLnBrk="0" hangingPunct="0">
              <a:buFont typeface="Wingdings" panose="05000000000000000000" pitchFamily="2" charset="2"/>
              <a:buChar char="Ø"/>
            </a:pPr>
            <a:r>
              <a:rPr lang="en-US" sz="3600" b="1" dirty="0" smtClean="0">
                <a:solidFill>
                  <a:srgbClr val="002060"/>
                </a:solidFill>
                <a:latin typeface="Times New Roman" pitchFamily="18" charset="0"/>
              </a:rPr>
              <a:t> </a:t>
            </a:r>
            <a:r>
              <a:rPr lang="en-US" sz="3600" b="1" dirty="0" err="1" smtClean="0">
                <a:solidFill>
                  <a:srgbClr val="002060"/>
                </a:solidFill>
                <a:latin typeface="Times New Roman" pitchFamily="18" charset="0"/>
              </a:rPr>
              <a:t>Khi</a:t>
            </a:r>
            <a:r>
              <a:rPr lang="en-US" sz="3600" b="1" dirty="0" smtClean="0">
                <a:solidFill>
                  <a:srgbClr val="002060"/>
                </a:solidFill>
                <a:latin typeface="Times New Roman" pitchFamily="18" charset="0"/>
              </a:rPr>
              <a:t> </a:t>
            </a:r>
            <a:r>
              <a:rPr lang="en-US" sz="3600" b="1" dirty="0" err="1" smtClean="0">
                <a:solidFill>
                  <a:srgbClr val="002060"/>
                </a:solidFill>
                <a:latin typeface="Times New Roman" pitchFamily="18" charset="0"/>
              </a:rPr>
              <a:t>học</a:t>
            </a:r>
            <a:r>
              <a:rPr lang="en-US" sz="3600" b="1" dirty="0" smtClean="0">
                <a:solidFill>
                  <a:srgbClr val="002060"/>
                </a:solidFill>
                <a:latin typeface="Times New Roman" pitchFamily="18" charset="0"/>
              </a:rPr>
              <a:t> </a:t>
            </a:r>
            <a:r>
              <a:rPr lang="en-US" sz="3600" b="1" dirty="0" err="1" smtClean="0">
                <a:solidFill>
                  <a:srgbClr val="002060"/>
                </a:solidFill>
                <a:latin typeface="Times New Roman" pitchFamily="18" charset="0"/>
              </a:rPr>
              <a:t>bài</a:t>
            </a:r>
            <a:endParaRPr lang="en-US" sz="3600" b="1" dirty="0" smtClean="0">
              <a:solidFill>
                <a:srgbClr val="002060"/>
              </a:solidFill>
              <a:latin typeface="Times New Roman" pitchFamily="18" charset="0"/>
            </a:endParaRPr>
          </a:p>
          <a:p>
            <a:pPr eaLnBrk="0" hangingPunct="0"/>
            <a:endParaRPr lang="en-US" sz="3600" b="1" dirty="0">
              <a:solidFill>
                <a:srgbClr val="002060"/>
              </a:solidFill>
              <a:latin typeface="Times New Roman" pitchFamily="18" charset="0"/>
            </a:endParaRPr>
          </a:p>
        </p:txBody>
      </p:sp>
    </p:spTree>
    <p:extLst>
      <p:ext uri="{BB962C8B-B14F-4D97-AF65-F5344CB8AC3E}">
        <p14:creationId xmlns:p14="http://schemas.microsoft.com/office/powerpoint/2010/main" xmlns="" val="20221424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5370"/>
                                        </p:tgtEl>
                                        <p:attrNameLst>
                                          <p:attrName>style.visibility</p:attrName>
                                        </p:attrNameLst>
                                      </p:cBhvr>
                                      <p:to>
                                        <p:strVal val="visible"/>
                                      </p:to>
                                    </p:set>
                                    <p:anim calcmode="lin" valueType="num">
                                      <p:cBhvr>
                                        <p:cTn id="7" dur="500" fill="hold"/>
                                        <p:tgtEl>
                                          <p:spTgt spid="15370"/>
                                        </p:tgtEl>
                                        <p:attrNameLst>
                                          <p:attrName>ppt_w</p:attrName>
                                        </p:attrNameLst>
                                      </p:cBhvr>
                                      <p:tavLst>
                                        <p:tav tm="0">
                                          <p:val>
                                            <p:fltVal val="0"/>
                                          </p:val>
                                        </p:tav>
                                        <p:tav tm="100000">
                                          <p:val>
                                            <p:strVal val="#ppt_w"/>
                                          </p:val>
                                        </p:tav>
                                      </p:tavLst>
                                    </p:anim>
                                    <p:anim calcmode="lin" valueType="num">
                                      <p:cBhvr>
                                        <p:cTn id="8" dur="500" fill="hold"/>
                                        <p:tgtEl>
                                          <p:spTgt spid="15370"/>
                                        </p:tgtEl>
                                        <p:attrNameLst>
                                          <p:attrName>ppt_h</p:attrName>
                                        </p:attrNameLst>
                                      </p:cBhvr>
                                      <p:tavLst>
                                        <p:tav tm="0">
                                          <p:val>
                                            <p:fltVal val="0"/>
                                          </p:val>
                                        </p:tav>
                                        <p:tav tm="100000">
                                          <p:val>
                                            <p:strVal val="#ppt_h"/>
                                          </p:val>
                                        </p:tav>
                                      </p:tavLst>
                                    </p:anim>
                                    <p:animEffect transition="in" filter="fade">
                                      <p:cBhvr>
                                        <p:cTn id="9" dur="500"/>
                                        <p:tgtEl>
                                          <p:spTgt spid="15370"/>
                                        </p:tgtEl>
                                      </p:cBhvr>
                                    </p:animEffect>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wedge">
                                      <p:cBhvr>
                                        <p:cTn id="14" dur="20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p:cTn id="19" dur="1000" fill="hold"/>
                                        <p:tgtEl>
                                          <p:spTgt spid="7">
                                            <p:txEl>
                                              <p:pRg st="1" end="1"/>
                                            </p:txEl>
                                          </p:spTgt>
                                        </p:tgtEl>
                                        <p:attrNameLst>
                                          <p:attrName>ppt_w</p:attrName>
                                        </p:attrNameLst>
                                      </p:cBhvr>
                                      <p:tavLst>
                                        <p:tav tm="0">
                                          <p:val>
                                            <p:strVal val="#ppt_w*0.70"/>
                                          </p:val>
                                        </p:tav>
                                        <p:tav tm="100000">
                                          <p:val>
                                            <p:strVal val="#ppt_w"/>
                                          </p:val>
                                        </p:tav>
                                      </p:tavLst>
                                    </p:anim>
                                    <p:anim calcmode="lin" valueType="num">
                                      <p:cBhvr>
                                        <p:cTn id="20" dur="1000" fill="hold"/>
                                        <p:tgtEl>
                                          <p:spTgt spid="7">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7">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anim calcmode="lin" valueType="num">
                                      <p:cBhvr>
                                        <p:cTn id="26" dur="1000" fill="hold"/>
                                        <p:tgtEl>
                                          <p:spTgt spid="7">
                                            <p:txEl>
                                              <p:pRg st="2" end="2"/>
                                            </p:txEl>
                                          </p:spTgt>
                                        </p:tgtEl>
                                        <p:attrNameLst>
                                          <p:attrName>ppt_w</p:attrName>
                                        </p:attrNameLst>
                                      </p:cBhvr>
                                      <p:tavLst>
                                        <p:tav tm="0">
                                          <p:val>
                                            <p:strVal val="#ppt_w*0.70"/>
                                          </p:val>
                                        </p:tav>
                                        <p:tav tm="100000">
                                          <p:val>
                                            <p:strVal val="#ppt_w"/>
                                          </p:val>
                                        </p:tav>
                                      </p:tavLst>
                                    </p:anim>
                                    <p:anim calcmode="lin" valueType="num">
                                      <p:cBhvr>
                                        <p:cTn id="27" dur="1000" fill="hold"/>
                                        <p:tgtEl>
                                          <p:spTgt spid="7">
                                            <p:txEl>
                                              <p:pRg st="2" end="2"/>
                                            </p:txEl>
                                          </p:spTgt>
                                        </p:tgtEl>
                                        <p:attrNameLst>
                                          <p:attrName>ppt_h</p:attrName>
                                        </p:attrNameLst>
                                      </p:cBhvr>
                                      <p:tavLst>
                                        <p:tav tm="0">
                                          <p:val>
                                            <p:strVal val="#ppt_h"/>
                                          </p:val>
                                        </p:tav>
                                        <p:tav tm="100000">
                                          <p:val>
                                            <p:strVal val="#ppt_h"/>
                                          </p:val>
                                        </p:tav>
                                      </p:tavLst>
                                    </p:anim>
                                    <p:animEffect transition="in" filter="fade">
                                      <p:cBhvr>
                                        <p:cTn id="28" dur="1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76200" y="533400"/>
            <a:ext cx="9144000" cy="560153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defRPr/>
            </a:pPr>
            <a:endParaRPr lang="en-US" sz="3200" b="1" dirty="0" smtClean="0">
              <a:solidFill>
                <a:srgbClr val="FF0000"/>
              </a:solidFill>
              <a:effectLst>
                <a:outerShdw blurRad="38100" dist="38100" dir="2700000" algn="tl">
                  <a:srgbClr val="C0C0C0"/>
                </a:outerShdw>
              </a:effectLst>
              <a:latin typeface="Comic Sans MS" pitchFamily="66" charset="0"/>
              <a:cs typeface="Arial" charset="0"/>
            </a:endParaRPr>
          </a:p>
          <a:p>
            <a:pPr>
              <a:defRPr/>
            </a:pPr>
            <a:endParaRPr lang="en-US" sz="3200" b="1" dirty="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marL="571500" indent="-571500">
              <a:lnSpc>
                <a:spcPct val="150000"/>
              </a:lnSpc>
              <a:buFont typeface="Wingdings" panose="05000000000000000000" pitchFamily="2" charset="2"/>
              <a:buChar char="ü"/>
              <a:defRPr/>
            </a:pPr>
            <a:r>
              <a:rPr lang="en-US" sz="2800" dirty="0" err="1" smtClean="0">
                <a:solidFill>
                  <a:srgbClr val="000066"/>
                </a:solidFill>
                <a:effectLst>
                  <a:outerShdw blurRad="38100" dist="38100" dir="2700000" algn="tl">
                    <a:srgbClr val="C0C0C0"/>
                  </a:outerShdw>
                </a:effectLst>
                <a:latin typeface="Times New Roman" pitchFamily="18" charset="0"/>
                <a:cs typeface="Arial" charset="0"/>
              </a:rPr>
              <a:t>Không</a:t>
            </a:r>
            <a:r>
              <a:rPr lang="en-US" sz="2800" dirty="0" smtClean="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nên</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xem</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quá</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lâu</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Mỗi</a:t>
            </a:r>
            <a:endParaRPr lang="en-US" sz="2800" dirty="0">
              <a:solidFill>
                <a:srgbClr val="000066"/>
              </a:solidFill>
              <a:effectLst>
                <a:outerShdw blurRad="38100" dist="38100" dir="2700000" algn="tl">
                  <a:srgbClr val="C0C0C0"/>
                </a:outerShdw>
              </a:effectLst>
              <a:latin typeface="Times New Roman" pitchFamily="18" charset="0"/>
              <a:cs typeface="Arial" charset="0"/>
            </a:endParaRPr>
          </a:p>
          <a:p>
            <a:pPr>
              <a:lnSpc>
                <a:spcPct val="150000"/>
              </a:lnSpc>
              <a:defRPr/>
            </a:pPr>
            <a:r>
              <a:rPr lang="en-US" sz="2800" dirty="0" err="1">
                <a:solidFill>
                  <a:srgbClr val="000066"/>
                </a:solidFill>
                <a:effectLst>
                  <a:outerShdw blurRad="38100" dist="38100" dir="2700000" algn="tl">
                    <a:srgbClr val="C0C0C0"/>
                  </a:outerShdw>
                </a:effectLst>
                <a:latin typeface="Times New Roman" pitchFamily="18" charset="0"/>
                <a:cs typeface="Arial" charset="0"/>
              </a:rPr>
              <a:t>khi</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chương</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trình</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tivi</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thay</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đổi</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nên</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cho</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mắt</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nghỉ</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trong</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vài</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phút</a:t>
            </a:r>
            <a:r>
              <a:rPr lang="en-US" sz="2800" dirty="0">
                <a:solidFill>
                  <a:srgbClr val="000066"/>
                </a:solidFill>
                <a:effectLst>
                  <a:outerShdw blurRad="38100" dist="38100" dir="2700000" algn="tl">
                    <a:srgbClr val="C0C0C0"/>
                  </a:outerShdw>
                </a:effectLst>
                <a:latin typeface="Times New Roman" pitchFamily="18" charset="0"/>
                <a:cs typeface="Arial" charset="0"/>
              </a:rPr>
              <a:t>.</a:t>
            </a:r>
          </a:p>
          <a:p>
            <a:pPr marL="457200" indent="-457200" algn="just">
              <a:lnSpc>
                <a:spcPct val="150000"/>
              </a:lnSpc>
              <a:buFont typeface="Wingdings" panose="05000000000000000000" pitchFamily="2" charset="2"/>
              <a:buChar char="ü"/>
              <a:defRPr/>
            </a:pPr>
            <a:r>
              <a:rPr lang="en-US" sz="2800" dirty="0" err="1" smtClean="0">
                <a:solidFill>
                  <a:srgbClr val="000066"/>
                </a:solidFill>
                <a:effectLst>
                  <a:outerShdw blurRad="38100" dist="38100" dir="2700000" algn="tl">
                    <a:srgbClr val="C0C0C0"/>
                  </a:outerShdw>
                </a:effectLst>
                <a:latin typeface="Times New Roman" pitchFamily="18" charset="0"/>
                <a:cs typeface="Arial" charset="0"/>
              </a:rPr>
              <a:t>Trong</a:t>
            </a:r>
            <a:r>
              <a:rPr lang="en-US" sz="2800" dirty="0" smtClean="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phòng</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nên</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err="1">
                <a:solidFill>
                  <a:srgbClr val="000066"/>
                </a:solidFill>
                <a:effectLst>
                  <a:outerShdw blurRad="38100" dist="38100" dir="2700000" algn="tl">
                    <a:srgbClr val="C0C0C0"/>
                  </a:outerShdw>
                </a:effectLst>
                <a:latin typeface="Times New Roman" pitchFamily="18" charset="0"/>
                <a:cs typeface="Arial" charset="0"/>
              </a:rPr>
              <a:t>bật</a:t>
            </a:r>
            <a:r>
              <a:rPr lang="en-US" sz="2800">
                <a:solidFill>
                  <a:srgbClr val="000066"/>
                </a:solidFill>
                <a:effectLst>
                  <a:outerShdw blurRad="38100" dist="38100" dir="2700000" algn="tl">
                    <a:srgbClr val="C0C0C0"/>
                  </a:outerShdw>
                </a:effectLst>
                <a:latin typeface="Times New Roman" pitchFamily="18" charset="0"/>
                <a:cs typeface="Arial" charset="0"/>
              </a:rPr>
              <a:t> </a:t>
            </a:r>
            <a:r>
              <a:rPr lang="en-US" sz="2800" smtClean="0">
                <a:solidFill>
                  <a:srgbClr val="000066"/>
                </a:solidFill>
                <a:effectLst>
                  <a:outerShdw blurRad="38100" dist="38100" dir="2700000" algn="tl">
                    <a:srgbClr val="C0C0C0"/>
                  </a:outerShdw>
                </a:effectLst>
                <a:latin typeface="Times New Roman" pitchFamily="18" charset="0"/>
                <a:cs typeface="Arial" charset="0"/>
              </a:rPr>
              <a:t>một</a:t>
            </a:r>
          </a:p>
          <a:p>
            <a:pPr algn="just">
              <a:lnSpc>
                <a:spcPct val="150000"/>
              </a:lnSpc>
              <a:defRPr/>
            </a:pPr>
            <a:r>
              <a:rPr lang="en-US" sz="2800" smtClean="0">
                <a:solidFill>
                  <a:srgbClr val="000066"/>
                </a:solidFill>
                <a:effectLst>
                  <a:outerShdw blurRad="38100" dist="38100" dir="2700000" algn="tl">
                    <a:srgbClr val="C0C0C0"/>
                  </a:outerShdw>
                </a:effectLst>
                <a:latin typeface="Times New Roman" pitchFamily="18" charset="0"/>
                <a:cs typeface="Arial" charset="0"/>
              </a:rPr>
              <a:t> bóng đèn  có độ sáng vừa phải.</a:t>
            </a:r>
          </a:p>
          <a:p>
            <a:pPr marL="571500" indent="-571500" algn="just">
              <a:lnSpc>
                <a:spcPct val="150000"/>
              </a:lnSpc>
              <a:buFont typeface="Wingdings" panose="05000000000000000000" pitchFamily="2" charset="2"/>
              <a:buChar char="ü"/>
              <a:defRPr/>
            </a:pPr>
            <a:r>
              <a:rPr lang="en-US" sz="2800" smtClean="0">
                <a:solidFill>
                  <a:srgbClr val="000066"/>
                </a:solidFill>
                <a:effectLst>
                  <a:outerShdw blurRad="38100" dist="38100" dir="2700000" algn="tl">
                    <a:srgbClr val="C0C0C0"/>
                  </a:outerShdw>
                </a:effectLst>
                <a:latin typeface="Times New Roman" pitchFamily="18" charset="0"/>
                <a:cs typeface="Arial" charset="0"/>
              </a:rPr>
              <a:t>Không </a:t>
            </a:r>
            <a:r>
              <a:rPr lang="en-US" sz="2800" dirty="0" err="1">
                <a:solidFill>
                  <a:srgbClr val="000066"/>
                </a:solidFill>
                <a:effectLst>
                  <a:outerShdw blurRad="38100" dist="38100" dir="2700000" algn="tl">
                    <a:srgbClr val="C0C0C0"/>
                  </a:outerShdw>
                </a:effectLst>
                <a:latin typeface="Times New Roman" pitchFamily="18" charset="0"/>
                <a:cs typeface="Arial" charset="0"/>
              </a:rPr>
              <a:t>nên</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xem</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quá</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gần</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hoặc</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quá</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xa</a:t>
            </a:r>
            <a:r>
              <a:rPr lang="en-US" sz="2800" dirty="0">
                <a:solidFill>
                  <a:srgbClr val="000066"/>
                </a:solidFill>
                <a:effectLst>
                  <a:outerShdw blurRad="38100" dist="38100" dir="2700000" algn="tl">
                    <a:srgbClr val="C0C0C0"/>
                  </a:outerShdw>
                </a:effectLst>
                <a:latin typeface="Times New Roman" pitchFamily="18" charset="0"/>
                <a:cs typeface="Arial" charset="0"/>
              </a:rPr>
              <a:t>. </a:t>
            </a:r>
          </a:p>
          <a:p>
            <a:pPr marL="571500" indent="-571500" algn="just">
              <a:lnSpc>
                <a:spcPct val="150000"/>
              </a:lnSpc>
              <a:buFont typeface="Wingdings" panose="05000000000000000000" pitchFamily="2" charset="2"/>
              <a:buChar char="ü"/>
              <a:defRPr/>
            </a:pPr>
            <a:r>
              <a:rPr lang="en-US" sz="2800" dirty="0" err="1" smtClean="0">
                <a:solidFill>
                  <a:srgbClr val="000066"/>
                </a:solidFill>
                <a:effectLst>
                  <a:outerShdw blurRad="38100" dist="38100" dir="2700000" algn="tl">
                    <a:srgbClr val="C0C0C0"/>
                  </a:outerShdw>
                </a:effectLst>
                <a:latin typeface="Times New Roman" pitchFamily="18" charset="0"/>
                <a:cs typeface="Arial" charset="0"/>
              </a:rPr>
              <a:t>Không</a:t>
            </a:r>
            <a:r>
              <a:rPr lang="en-US" sz="2800" dirty="0" smtClean="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nên</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ngồi</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lệch</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quá</a:t>
            </a:r>
            <a:r>
              <a:rPr lang="en-US" sz="2800" dirty="0">
                <a:solidFill>
                  <a:srgbClr val="000066"/>
                </a:solidFill>
                <a:effectLst>
                  <a:outerShdw blurRad="38100" dist="38100" dir="2700000" algn="tl">
                    <a:srgbClr val="C0C0C0"/>
                  </a:outerShdw>
                </a:effectLst>
                <a:latin typeface="Times New Roman" pitchFamily="18" charset="0"/>
                <a:cs typeface="Arial" charset="0"/>
              </a:rPr>
              <a:t> 45 </a:t>
            </a:r>
            <a:r>
              <a:rPr lang="en-US" sz="2800" dirty="0" err="1">
                <a:solidFill>
                  <a:srgbClr val="000066"/>
                </a:solidFill>
                <a:effectLst>
                  <a:outerShdw blurRad="38100" dist="38100" dir="2700000" algn="tl">
                    <a:srgbClr val="C0C0C0"/>
                  </a:outerShdw>
                </a:effectLst>
                <a:latin typeface="Times New Roman" pitchFamily="18" charset="0"/>
                <a:cs typeface="Arial" charset="0"/>
              </a:rPr>
              <a:t>độ</a:t>
            </a:r>
            <a:r>
              <a:rPr lang="en-US" sz="2800" dirty="0">
                <a:solidFill>
                  <a:srgbClr val="000066"/>
                </a:solidFill>
                <a:effectLst>
                  <a:outerShdw blurRad="38100" dist="38100" dir="2700000" algn="tl">
                    <a:srgbClr val="C0C0C0"/>
                  </a:outerShdw>
                </a:effectLst>
                <a:latin typeface="Times New Roman" pitchFamily="18" charset="0"/>
                <a:cs typeface="Arial" charset="0"/>
              </a:rPr>
              <a:t> so </a:t>
            </a:r>
            <a:r>
              <a:rPr lang="en-US" sz="2800" dirty="0" err="1">
                <a:solidFill>
                  <a:srgbClr val="000066"/>
                </a:solidFill>
                <a:effectLst>
                  <a:outerShdw blurRad="38100" dist="38100" dir="2700000" algn="tl">
                    <a:srgbClr val="C0C0C0"/>
                  </a:outerShdw>
                </a:effectLst>
                <a:latin typeface="Times New Roman" pitchFamily="18" charset="0"/>
                <a:cs typeface="Arial" charset="0"/>
              </a:rPr>
              <a:t>với</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màn</a:t>
            </a:r>
            <a:r>
              <a:rPr lang="en-US" sz="2800" dirty="0">
                <a:solidFill>
                  <a:srgbClr val="000066"/>
                </a:solidFill>
                <a:effectLst>
                  <a:outerShdw blurRad="38100" dist="38100" dir="2700000" algn="tl">
                    <a:srgbClr val="C0C0C0"/>
                  </a:outerShdw>
                </a:effectLst>
                <a:latin typeface="Times New Roman" pitchFamily="18" charset="0"/>
                <a:cs typeface="Arial" charset="0"/>
              </a:rPr>
              <a:t> </a:t>
            </a:r>
            <a:r>
              <a:rPr lang="en-US" sz="2800" dirty="0" err="1">
                <a:solidFill>
                  <a:srgbClr val="000066"/>
                </a:solidFill>
                <a:effectLst>
                  <a:outerShdw blurRad="38100" dist="38100" dir="2700000" algn="tl">
                    <a:srgbClr val="C0C0C0"/>
                  </a:outerShdw>
                </a:effectLst>
                <a:latin typeface="Times New Roman" pitchFamily="18" charset="0"/>
                <a:cs typeface="Arial" charset="0"/>
              </a:rPr>
              <a:t>hình</a:t>
            </a:r>
            <a:r>
              <a:rPr lang="en-US" sz="2800" dirty="0">
                <a:solidFill>
                  <a:srgbClr val="000066"/>
                </a:solidFill>
                <a:effectLst>
                  <a:outerShdw blurRad="38100" dist="38100" dir="2700000" algn="tl">
                    <a:srgbClr val="C0C0C0"/>
                  </a:outerShdw>
                </a:effectLst>
                <a:latin typeface="Times New Roman" pitchFamily="18" charset="0"/>
                <a:cs typeface="Arial" charset="0"/>
              </a:rPr>
              <a:t>.</a:t>
            </a:r>
            <a:r>
              <a:rPr lang="en-US" sz="2800" dirty="0">
                <a:solidFill>
                  <a:srgbClr val="000066"/>
                </a:solidFill>
                <a:latin typeface="Times New Roman" pitchFamily="18" charset="0"/>
                <a:cs typeface="Arial" charset="0"/>
              </a:rPr>
              <a:t> </a:t>
            </a:r>
          </a:p>
        </p:txBody>
      </p:sp>
      <p:pic>
        <p:nvPicPr>
          <p:cNvPr id="2" name="Picture 1"/>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5638800" y="152400"/>
            <a:ext cx="3352800" cy="291465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xmlns="">
                <a:solidFill>
                  <a:srgbClr val="FFFFFF"/>
                </a:solidFill>
              </a14:hiddenFill>
            </a:ext>
          </a:extLst>
        </p:spPr>
      </p:pic>
      <p:sp>
        <p:nvSpPr>
          <p:cNvPr id="6" name="Rectangle 5"/>
          <p:cNvSpPr/>
          <p:nvPr/>
        </p:nvSpPr>
        <p:spPr>
          <a:xfrm>
            <a:off x="953516" y="174938"/>
            <a:ext cx="4188968" cy="923330"/>
          </a:xfrm>
          <a:prstGeom prst="rect">
            <a:avLst/>
          </a:prstGeom>
          <a:noFill/>
        </p:spPr>
        <p:txBody>
          <a:bodyPr wrap="none" lIns="91440" tIns="45720" rIns="91440" bIns="45720">
            <a:prstTxWarp prst="textPlain">
              <a:avLst/>
            </a:prstTxWarp>
            <a:spAutoFit/>
          </a:bodyPr>
          <a:lstStyle/>
          <a:p>
            <a:pPr algn="ctr"/>
            <a:r>
              <a:rPr lang="en-US" sz="5400" b="1" dirty="0" err="1">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latin typeface="Comic Sans MS" pitchFamily="66" charset="0"/>
                <a:cs typeface="Arial" charset="0"/>
              </a:rPr>
              <a:t>Khi</a:t>
            </a:r>
            <a:r>
              <a:rPr lang="en-US" sz="5400" b="1"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latin typeface="Comic Sans MS" pitchFamily="66" charset="0"/>
                <a:cs typeface="Arial" charset="0"/>
              </a:rPr>
              <a:t> </a:t>
            </a:r>
            <a:r>
              <a:rPr lang="en-US" sz="5400" b="1" dirty="0" err="1">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latin typeface="Comic Sans MS" pitchFamily="66" charset="0"/>
                <a:cs typeface="Arial" charset="0"/>
              </a:rPr>
              <a:t>xem</a:t>
            </a:r>
            <a:r>
              <a:rPr lang="en-US" sz="5400" b="1"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latin typeface="Comic Sans MS" pitchFamily="66" charset="0"/>
                <a:cs typeface="Arial" charset="0"/>
              </a:rPr>
              <a:t> </a:t>
            </a:r>
            <a:r>
              <a:rPr lang="en-US" sz="5400" b="1" dirty="0" err="1" smtClean="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latin typeface="Comic Sans MS" pitchFamily="66" charset="0"/>
                <a:cs typeface="Arial" charset="0"/>
              </a:rPr>
              <a:t>tivi</a:t>
            </a:r>
            <a:endParaRPr lang="en-US" sz="5400" b="1"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endParaRPr>
          </a:p>
        </p:txBody>
      </p:sp>
    </p:spTree>
    <p:extLst>
      <p:ext uri="{BB962C8B-B14F-4D97-AF65-F5344CB8AC3E}">
        <p14:creationId xmlns:p14="http://schemas.microsoft.com/office/powerpoint/2010/main" xmlns="" val="30651095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626"/>
                                        </p:tgtEl>
                                        <p:attrNameLst>
                                          <p:attrName>style.visibility</p:attrName>
                                        </p:attrNameLst>
                                      </p:cBhvr>
                                      <p:to>
                                        <p:strVal val="visible"/>
                                      </p:to>
                                    </p:set>
                                    <p:animEffect transition="in" filter="wipe(up)">
                                      <p:cBhvr>
                                        <p:cTn id="12" dur="500"/>
                                        <p:tgtEl>
                                          <p:spTgt spid="26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0" y="1371600"/>
            <a:ext cx="9372600" cy="53091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marL="571500" indent="-571500">
              <a:lnSpc>
                <a:spcPct val="150000"/>
              </a:lnSpc>
              <a:buFont typeface="Wingdings" panose="05000000000000000000" pitchFamily="2" charset="2"/>
              <a:buChar char="ü"/>
              <a:defRPr/>
            </a:pPr>
            <a:r>
              <a:rPr lang="en-US" sz="2800" dirty="0" err="1" smtClean="0">
                <a:solidFill>
                  <a:srgbClr val="000066"/>
                </a:solidFill>
                <a:effectLst>
                  <a:outerShdw blurRad="38100" dist="38100" dir="2700000" algn="tl">
                    <a:srgbClr val="000000">
                      <a:alpha val="43137"/>
                    </a:srgbClr>
                  </a:outerShdw>
                </a:effectLst>
                <a:latin typeface="Times New Roman" pitchFamily="18" charset="0"/>
                <a:cs typeface="Arial" charset="0"/>
              </a:rPr>
              <a:t>Khi</a:t>
            </a:r>
            <a:r>
              <a:rPr lang="en-US" sz="2800" dirty="0" smtClean="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đọc</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và</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viết</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cần</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ngồi</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thẳng</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endParaRPr lang="en-US" sz="2800" dirty="0" smtClean="0">
              <a:solidFill>
                <a:srgbClr val="000066"/>
              </a:solidFill>
              <a:effectLst>
                <a:outerShdw blurRad="38100" dist="38100" dir="2700000" algn="tl">
                  <a:srgbClr val="000000">
                    <a:alpha val="43137"/>
                  </a:srgbClr>
                </a:outerShdw>
              </a:effectLst>
              <a:latin typeface="Times New Roman" pitchFamily="18" charset="0"/>
              <a:cs typeface="Arial" charset="0"/>
            </a:endParaRPr>
          </a:p>
          <a:p>
            <a:pPr>
              <a:lnSpc>
                <a:spcPct val="150000"/>
              </a:lnSpc>
              <a:defRPr/>
            </a:pPr>
            <a:r>
              <a:rPr lang="en-US" sz="2800" dirty="0" smtClean="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Sau</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45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phút</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cần</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nghỉ</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mắt</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v</a:t>
            </a:r>
            <a:r>
              <a:rPr lang="en-US" sz="2800" dirty="0" err="1" smtClean="0">
                <a:solidFill>
                  <a:srgbClr val="000066"/>
                </a:solidFill>
                <a:effectLst>
                  <a:outerShdw blurRad="38100" dist="38100" dir="2700000" algn="tl">
                    <a:srgbClr val="000000">
                      <a:alpha val="43137"/>
                    </a:srgbClr>
                  </a:outerShdw>
                </a:effectLst>
                <a:latin typeface="Times New Roman" pitchFamily="18" charset="0"/>
                <a:cs typeface="Arial" charset="0"/>
              </a:rPr>
              <a:t>à</a:t>
            </a:r>
            <a:endPar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endParaRPr>
          </a:p>
          <a:p>
            <a:pPr>
              <a:lnSpc>
                <a:spcPct val="150000"/>
              </a:lnSpc>
              <a:defRPr/>
            </a:pP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vận</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động</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tay</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chân</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nhìn</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xa</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p>
          <a:p>
            <a:pPr marL="571500" indent="-571500">
              <a:lnSpc>
                <a:spcPct val="150000"/>
              </a:lnSpc>
              <a:buFont typeface="Wingdings" panose="05000000000000000000" pitchFamily="2" charset="2"/>
              <a:buChar char="ü"/>
              <a:defRPr/>
            </a:pPr>
            <a:r>
              <a:rPr lang="en-US" sz="2800" dirty="0" err="1" smtClean="0">
                <a:solidFill>
                  <a:srgbClr val="000066"/>
                </a:solidFill>
                <a:effectLst>
                  <a:outerShdw blurRad="38100" dist="38100" dir="2700000" algn="tl">
                    <a:srgbClr val="000000">
                      <a:alpha val="43137"/>
                    </a:srgbClr>
                  </a:outerShdw>
                </a:effectLst>
                <a:latin typeface="Times New Roman" pitchFamily="18" charset="0"/>
                <a:cs typeface="Arial" charset="0"/>
              </a:rPr>
              <a:t>Khi</a:t>
            </a:r>
            <a:r>
              <a:rPr lang="en-US" sz="2800" dirty="0" smtClean="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đọc</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sách</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phải</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chọn</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smtClean="0">
                <a:solidFill>
                  <a:srgbClr val="000066"/>
                </a:solidFill>
                <a:effectLst>
                  <a:outerShdw blurRad="38100" dist="38100" dir="2700000" algn="tl">
                    <a:srgbClr val="000000">
                      <a:alpha val="43137"/>
                    </a:srgbClr>
                  </a:outerShdw>
                </a:effectLst>
                <a:latin typeface="Times New Roman" pitchFamily="18" charset="0"/>
                <a:cs typeface="Arial" charset="0"/>
              </a:rPr>
              <a:t>một</a:t>
            </a:r>
            <a:r>
              <a:rPr lang="en-US" sz="2800" dirty="0" smtClean="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smtClean="0">
                <a:solidFill>
                  <a:srgbClr val="000066"/>
                </a:solidFill>
                <a:effectLst>
                  <a:outerShdw blurRad="38100" dist="38100" dir="2700000" algn="tl">
                    <a:srgbClr val="000000">
                      <a:alpha val="43137"/>
                    </a:srgbClr>
                  </a:outerShdw>
                </a:effectLst>
                <a:latin typeface="Times New Roman" pitchFamily="18" charset="0"/>
                <a:cs typeface="Arial" charset="0"/>
              </a:rPr>
              <a:t>góc</a:t>
            </a:r>
            <a:endPar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endParaRPr>
          </a:p>
          <a:p>
            <a:pPr>
              <a:lnSpc>
                <a:spcPct val="150000"/>
              </a:lnSpc>
              <a:defRPr/>
            </a:pPr>
            <a:r>
              <a:rPr lang="en-US" sz="2800" dirty="0" smtClean="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độ</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thích</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smtClean="0">
                <a:solidFill>
                  <a:srgbClr val="000066"/>
                </a:solidFill>
                <a:effectLst>
                  <a:outerShdw blurRad="38100" dist="38100" dir="2700000" algn="tl">
                    <a:srgbClr val="000000">
                      <a:alpha val="43137"/>
                    </a:srgbClr>
                  </a:outerShdw>
                </a:effectLst>
                <a:latin typeface="Times New Roman" pitchFamily="18" charset="0"/>
                <a:cs typeface="Arial" charset="0"/>
              </a:rPr>
              <a:t>hợp</a:t>
            </a:r>
            <a:r>
              <a:rPr lang="en-US" sz="2800" dirty="0" smtClean="0">
                <a:solidFill>
                  <a:srgbClr val="000066"/>
                </a:solidFill>
                <a:effectLst>
                  <a:outerShdw blurRad="38100" dist="38100" dir="2700000" algn="tl">
                    <a:srgbClr val="000000">
                      <a:alpha val="43137"/>
                    </a:srgbClr>
                  </a:outerShdw>
                </a:effectLst>
                <a:latin typeface="Times New Roman" pitchFamily="18" charset="0"/>
                <a:cs typeface="Arial" charset="0"/>
              </a:rPr>
              <a:t>.</a:t>
            </a:r>
            <a:endPar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endParaRPr>
          </a:p>
          <a:p>
            <a:pPr marL="571500" indent="-571500">
              <a:lnSpc>
                <a:spcPct val="150000"/>
              </a:lnSpc>
              <a:buFont typeface="Wingdings" panose="05000000000000000000" pitchFamily="2" charset="2"/>
              <a:buChar char="ü"/>
              <a:defRPr/>
            </a:pPr>
            <a:r>
              <a:rPr lang="en-US" sz="2800" dirty="0" err="1" smtClean="0">
                <a:solidFill>
                  <a:srgbClr val="000066"/>
                </a:solidFill>
                <a:effectLst>
                  <a:outerShdw blurRad="38100" dist="38100" dir="2700000" algn="tl">
                    <a:srgbClr val="000000">
                      <a:alpha val="43137"/>
                    </a:srgbClr>
                  </a:outerShdw>
                </a:effectLst>
                <a:latin typeface="Times New Roman" pitchFamily="18" charset="0"/>
                <a:cs typeface="Arial" charset="0"/>
              </a:rPr>
              <a:t>Khoảng</a:t>
            </a:r>
            <a:r>
              <a:rPr lang="en-US" sz="2800" dirty="0" smtClean="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cách</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giữa</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mắt</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và</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diện</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tích</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của</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tờ</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giấy</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là</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33-35 cm. </a:t>
            </a:r>
          </a:p>
          <a:p>
            <a:pPr marL="457200" indent="-457200">
              <a:lnSpc>
                <a:spcPct val="150000"/>
              </a:lnSpc>
              <a:buFont typeface="Wingdings" panose="05000000000000000000" pitchFamily="2" charset="2"/>
              <a:buChar char="ü"/>
              <a:defRPr/>
            </a:pP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smtClean="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smtClean="0">
                <a:solidFill>
                  <a:srgbClr val="000066"/>
                </a:solidFill>
                <a:effectLst>
                  <a:outerShdw blurRad="38100" dist="38100" dir="2700000" algn="tl">
                    <a:srgbClr val="000000">
                      <a:alpha val="43137"/>
                    </a:srgbClr>
                  </a:outerShdw>
                </a:effectLst>
                <a:latin typeface="Times New Roman" pitchFamily="18" charset="0"/>
                <a:cs typeface="Arial" charset="0"/>
              </a:rPr>
              <a:t>Không</a:t>
            </a:r>
            <a:r>
              <a:rPr lang="en-US" sz="2800" dirty="0" smtClean="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được</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đọc</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trong</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tư</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thế</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đang</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 </a:t>
            </a:r>
            <a:r>
              <a:rPr lang="en-US" sz="2800" dirty="0" err="1">
                <a:solidFill>
                  <a:srgbClr val="000066"/>
                </a:solidFill>
                <a:effectLst>
                  <a:outerShdw blurRad="38100" dist="38100" dir="2700000" algn="tl">
                    <a:srgbClr val="000000">
                      <a:alpha val="43137"/>
                    </a:srgbClr>
                  </a:outerShdw>
                </a:effectLst>
                <a:latin typeface="Times New Roman" pitchFamily="18" charset="0"/>
                <a:cs typeface="Arial" charset="0"/>
              </a:rPr>
              <a:t>nằm</a:t>
            </a:r>
            <a:r>
              <a:rPr lang="en-US" sz="2800" dirty="0">
                <a:solidFill>
                  <a:srgbClr val="000066"/>
                </a:solidFill>
                <a:effectLst>
                  <a:outerShdw blurRad="38100" dist="38100" dir="2700000" algn="tl">
                    <a:srgbClr val="000000">
                      <a:alpha val="43137"/>
                    </a:srgbClr>
                  </a:outerShdw>
                </a:effectLst>
                <a:latin typeface="Times New Roman" pitchFamily="18" charset="0"/>
                <a:cs typeface="Arial" charset="0"/>
              </a:rPr>
              <a:t>.</a:t>
            </a:r>
          </a:p>
          <a:p>
            <a:pPr>
              <a:lnSpc>
                <a:spcPct val="150000"/>
              </a:lnSpc>
              <a:defRPr/>
            </a:pPr>
            <a:r>
              <a:rPr lang="en-US" sz="3000" b="1" dirty="0">
                <a:solidFill>
                  <a:srgbClr val="000066"/>
                </a:solidFill>
                <a:effectLst>
                  <a:outerShdw blurRad="38100" dist="38100" dir="2700000" algn="tl">
                    <a:srgbClr val="000000">
                      <a:alpha val="43137"/>
                    </a:srgbClr>
                  </a:outerShdw>
                </a:effectLst>
                <a:latin typeface="Times New Roman" pitchFamily="18" charset="0"/>
                <a:cs typeface="Arial" charset="0"/>
              </a:rPr>
              <a:t>		</a:t>
            </a:r>
            <a:endParaRPr lang="en-AU" sz="3000" b="1" dirty="0">
              <a:solidFill>
                <a:srgbClr val="000066"/>
              </a:solidFill>
              <a:effectLst>
                <a:outerShdw blurRad="38100" dist="38100" dir="2700000" algn="tl">
                  <a:srgbClr val="000000">
                    <a:alpha val="43137"/>
                  </a:srgbClr>
                </a:outerShdw>
              </a:effectLst>
              <a:latin typeface="Times New Roman" pitchFamily="18" charset="0"/>
              <a:cs typeface="Arial"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5410200" y="152400"/>
            <a:ext cx="3581400" cy="35052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xmlns="">
                <a:solidFill>
                  <a:srgbClr val="FFFFFF"/>
                </a:solidFill>
              </a14:hiddenFill>
            </a:ext>
          </a:extLst>
        </p:spPr>
      </p:pic>
      <p:sp>
        <p:nvSpPr>
          <p:cNvPr id="3" name="Rectangle 2"/>
          <p:cNvSpPr/>
          <p:nvPr/>
        </p:nvSpPr>
        <p:spPr>
          <a:xfrm>
            <a:off x="609600" y="304800"/>
            <a:ext cx="4270721" cy="923330"/>
          </a:xfrm>
          <a:prstGeom prst="rect">
            <a:avLst/>
          </a:prstGeom>
          <a:noFill/>
        </p:spPr>
        <p:txBody>
          <a:bodyPr wrap="none" lIns="91440" tIns="45720" rIns="91440" bIns="45720">
            <a:prstTxWarp prst="textPlain">
              <a:avLst/>
            </a:prstTxWarp>
            <a:spAutoFit/>
          </a:bodyPr>
          <a:lstStyle/>
          <a:p>
            <a:pPr algn="ctr"/>
            <a:r>
              <a:rPr lang="en-US" sz="5400" b="1" dirty="0" err="1" smtClean="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latin typeface="Comic Sans MS" pitchFamily="66" charset="0"/>
                <a:cs typeface="Arial" charset="0"/>
              </a:rPr>
              <a:t>Khi</a:t>
            </a:r>
            <a:r>
              <a:rPr lang="en-US" sz="5400" b="1" dirty="0" smtClean="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latin typeface="Comic Sans MS" pitchFamily="66" charset="0"/>
                <a:cs typeface="Arial" charset="0"/>
              </a:rPr>
              <a:t> </a:t>
            </a:r>
            <a:r>
              <a:rPr lang="en-US" sz="5400" b="1" dirty="0" err="1" smtClean="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latin typeface="Comic Sans MS" pitchFamily="66" charset="0"/>
                <a:cs typeface="Arial" charset="0"/>
              </a:rPr>
              <a:t>ngồi</a:t>
            </a:r>
            <a:r>
              <a:rPr lang="en-US" sz="5400" b="1" dirty="0" smtClean="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latin typeface="Comic Sans MS" pitchFamily="66" charset="0"/>
                <a:cs typeface="Arial" charset="0"/>
              </a:rPr>
              <a:t> </a:t>
            </a:r>
            <a:r>
              <a:rPr lang="en-US" sz="5400" b="1" dirty="0" err="1" smtClean="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latin typeface="Comic Sans MS" pitchFamily="66" charset="0"/>
                <a:cs typeface="Arial" charset="0"/>
              </a:rPr>
              <a:t>học</a:t>
            </a:r>
            <a:endParaRPr lang="en-US" sz="5400" b="1"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endParaRPr>
          </a:p>
        </p:txBody>
      </p:sp>
    </p:spTree>
    <p:extLst>
      <p:ext uri="{BB962C8B-B14F-4D97-AF65-F5344CB8AC3E}">
        <p14:creationId xmlns:p14="http://schemas.microsoft.com/office/powerpoint/2010/main" xmlns="" val="34750448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7650"/>
                                        </p:tgtEl>
                                        <p:attrNameLst>
                                          <p:attrName>style.visibility</p:attrName>
                                        </p:attrNameLst>
                                      </p:cBhvr>
                                      <p:to>
                                        <p:strVal val="visible"/>
                                      </p:to>
                                    </p:set>
                                    <p:animEffect transition="in" filter="wipe(up)">
                                      <p:cBhvr>
                                        <p:cTn id="12" dur="500"/>
                                        <p:tgtEl>
                                          <p:spTgt spid="27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OME\Pictures\anh danh ngon\nen 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25882"/>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1907704" y="692696"/>
            <a:ext cx="2376264" cy="646331"/>
          </a:xfrm>
          <a:prstGeom prst="rect">
            <a:avLst/>
          </a:prstGeom>
          <a:noFill/>
        </p:spPr>
        <p:txBody>
          <a:bodyPr wrap="square" rtlCol="0">
            <a:spAutoFit/>
          </a:bodyPr>
          <a:lstStyle/>
          <a:p>
            <a:r>
              <a:rPr lang="en-GB" sz="3600" b="1" u="sng" smtClean="0">
                <a:solidFill>
                  <a:srgbClr val="FFFF00"/>
                </a:solidFill>
                <a:latin typeface="Times New Roman" pitchFamily="18" charset="0"/>
                <a:cs typeface="Times New Roman" pitchFamily="18" charset="0"/>
              </a:rPr>
              <a:t>Ghi nhớ:</a:t>
            </a:r>
            <a:endParaRPr lang="en-GB" sz="3600" b="1" u="sng">
              <a:solidFill>
                <a:srgbClr val="FFFF00"/>
              </a:solidFill>
              <a:latin typeface="Times New Roman" pitchFamily="18" charset="0"/>
              <a:cs typeface="Times New Roman" pitchFamily="18" charset="0"/>
            </a:endParaRPr>
          </a:p>
        </p:txBody>
      </p:sp>
      <p:sp>
        <p:nvSpPr>
          <p:cNvPr id="5" name="TextBox 4"/>
          <p:cNvSpPr txBox="1"/>
          <p:nvPr/>
        </p:nvSpPr>
        <p:spPr>
          <a:xfrm>
            <a:off x="1630016" y="1339028"/>
            <a:ext cx="6828184" cy="4031873"/>
          </a:xfrm>
          <a:prstGeom prst="rect">
            <a:avLst/>
          </a:prstGeom>
          <a:noFill/>
        </p:spPr>
        <p:txBody>
          <a:bodyPr wrap="square" rtlCol="0">
            <a:spAutoFit/>
          </a:bodyPr>
          <a:lstStyle/>
          <a:p>
            <a:pPr marL="457200" indent="-457200">
              <a:buFont typeface="Wingdings" pitchFamily="2" charset="2"/>
              <a:buChar char="Ø"/>
            </a:pPr>
            <a:r>
              <a:rPr lang="en-GB" sz="3200" b="1" dirty="0" err="1" smtClean="0">
                <a:latin typeface="Times New Roman" pitchFamily="18" charset="0"/>
                <a:cs typeface="Times New Roman" pitchFamily="18" charset="0"/>
              </a:rPr>
              <a:t>Ánh</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sáng</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không</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thích</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hợp</a:t>
            </a:r>
            <a:r>
              <a:rPr lang="en-GB" sz="3200" b="1" dirty="0" smtClean="0">
                <a:latin typeface="Times New Roman" pitchFamily="18" charset="0"/>
                <a:cs typeface="Times New Roman" pitchFamily="18" charset="0"/>
              </a:rPr>
              <a:t> sẽ có </a:t>
            </a:r>
            <a:r>
              <a:rPr lang="en-GB" sz="3200" b="1" dirty="0" err="1" smtClean="0">
                <a:latin typeface="Times New Roman" pitchFamily="18" charset="0"/>
                <a:cs typeface="Times New Roman" pitchFamily="18" charset="0"/>
              </a:rPr>
              <a:t>hại</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cho</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mắt</a:t>
            </a:r>
            <a:r>
              <a:rPr lang="en-GB" sz="3200" b="1" dirty="0" smtClean="0">
                <a:latin typeface="Times New Roman" pitchFamily="18" charset="0"/>
                <a:cs typeface="Times New Roman" pitchFamily="18" charset="0"/>
              </a:rPr>
              <a:t>.</a:t>
            </a:r>
          </a:p>
          <a:p>
            <a:pPr marL="457200" indent="-457200">
              <a:buFont typeface="Wingdings" pitchFamily="2" charset="2"/>
              <a:buChar char="Ø"/>
            </a:pPr>
            <a:r>
              <a:rPr lang="en-GB" sz="3200" b="1" dirty="0" err="1" smtClean="0">
                <a:latin typeface="Times New Roman" pitchFamily="18" charset="0"/>
                <a:cs typeface="Times New Roman" pitchFamily="18" charset="0"/>
              </a:rPr>
              <a:t>Ánh</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sáng</a:t>
            </a:r>
            <a:r>
              <a:rPr lang="en-GB" sz="3200" b="1" dirty="0" smtClean="0">
                <a:latin typeface="Times New Roman" pitchFamily="18" charset="0"/>
                <a:cs typeface="Times New Roman" pitchFamily="18" charset="0"/>
              </a:rPr>
              <a:t> quá </a:t>
            </a:r>
            <a:r>
              <a:rPr lang="en-GB" sz="3200" b="1" dirty="0" err="1" smtClean="0">
                <a:latin typeface="Times New Roman" pitchFamily="18" charset="0"/>
                <a:cs typeface="Times New Roman" pitchFamily="18" charset="0"/>
              </a:rPr>
              <a:t>mạnh</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chiếu</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vào</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mắt</a:t>
            </a:r>
            <a:r>
              <a:rPr lang="en-GB" sz="3200" b="1" dirty="0" smtClean="0">
                <a:latin typeface="Times New Roman" pitchFamily="18" charset="0"/>
                <a:cs typeface="Times New Roman" pitchFamily="18" charset="0"/>
              </a:rPr>
              <a:t> có </a:t>
            </a:r>
            <a:r>
              <a:rPr lang="en-GB" sz="3200" b="1" dirty="0" err="1" smtClean="0">
                <a:latin typeface="Times New Roman" pitchFamily="18" charset="0"/>
                <a:cs typeface="Times New Roman" pitchFamily="18" charset="0"/>
              </a:rPr>
              <a:t>thê</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làm</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hỏng</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mắt</a:t>
            </a:r>
            <a:r>
              <a:rPr lang="en-GB" sz="3200" b="1" dirty="0" smtClean="0">
                <a:latin typeface="Times New Roman" pitchFamily="18" charset="0"/>
                <a:cs typeface="Times New Roman" pitchFamily="18" charset="0"/>
              </a:rPr>
              <a:t>.</a:t>
            </a:r>
          </a:p>
          <a:p>
            <a:pPr marL="457200" indent="-457200">
              <a:buFont typeface="Wingdings" pitchFamily="2" charset="2"/>
              <a:buChar char="Ø"/>
            </a:pPr>
            <a:r>
              <a:rPr lang="en-GB" sz="3200" b="1" dirty="0" err="1" smtClean="0">
                <a:latin typeface="Times New Roman" pitchFamily="18" charset="0"/>
                <a:cs typeface="Times New Roman" pitchFamily="18" charset="0"/>
              </a:rPr>
              <a:t>Học</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đọc</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sách</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dưới</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ánh</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sáng</a:t>
            </a:r>
            <a:r>
              <a:rPr lang="en-GB" sz="3200" b="1" dirty="0" smtClean="0">
                <a:latin typeface="Times New Roman" pitchFamily="18" charset="0"/>
                <a:cs typeface="Times New Roman" pitchFamily="18" charset="0"/>
              </a:rPr>
              <a:t> quá </a:t>
            </a:r>
            <a:r>
              <a:rPr lang="en-GB" sz="3200" b="1" dirty="0" err="1" smtClean="0">
                <a:latin typeface="Times New Roman" pitchFamily="18" charset="0"/>
                <a:cs typeface="Times New Roman" pitchFamily="18" charset="0"/>
              </a:rPr>
              <a:t>yếu</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hoặc</a:t>
            </a:r>
            <a:r>
              <a:rPr lang="en-GB" sz="3200" b="1" dirty="0" smtClean="0">
                <a:latin typeface="Times New Roman" pitchFamily="18" charset="0"/>
                <a:cs typeface="Times New Roman" pitchFamily="18" charset="0"/>
              </a:rPr>
              <a:t> quá </a:t>
            </a:r>
            <a:r>
              <a:rPr lang="en-GB" sz="3200" b="1" dirty="0" err="1" smtClean="0">
                <a:latin typeface="Times New Roman" pitchFamily="18" charset="0"/>
                <a:cs typeface="Times New Roman" pitchFamily="18" charset="0"/>
              </a:rPr>
              <a:t>mạnh</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đều</a:t>
            </a:r>
            <a:r>
              <a:rPr lang="en-GB" sz="3200" b="1" dirty="0" smtClean="0">
                <a:latin typeface="Times New Roman" pitchFamily="18" charset="0"/>
                <a:cs typeface="Times New Roman" pitchFamily="18" charset="0"/>
              </a:rPr>
              <a:t> có </a:t>
            </a:r>
            <a:r>
              <a:rPr lang="en-GB" sz="3200" b="1" dirty="0" err="1" smtClean="0">
                <a:latin typeface="Times New Roman" pitchFamily="18" charset="0"/>
                <a:cs typeface="Times New Roman" pitchFamily="18" charset="0"/>
              </a:rPr>
              <a:t>hại</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cho</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mắt</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Nhìn</a:t>
            </a:r>
            <a:r>
              <a:rPr lang="en-GB" sz="3200" b="1" dirty="0" smtClean="0">
                <a:latin typeface="Times New Roman" pitchFamily="18" charset="0"/>
                <a:cs typeface="Times New Roman" pitchFamily="18" charset="0"/>
              </a:rPr>
              <a:t> quá </a:t>
            </a:r>
            <a:r>
              <a:rPr lang="en-GB" sz="3200" b="1" dirty="0" err="1" smtClean="0">
                <a:latin typeface="Times New Roman" pitchFamily="18" charset="0"/>
                <a:cs typeface="Times New Roman" pitchFamily="18" charset="0"/>
              </a:rPr>
              <a:t>lâu</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vào</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màn</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hình</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máy</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tính</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ti</a:t>
            </a:r>
            <a:r>
              <a:rPr lang="en-GB" sz="3200" b="1" dirty="0" smtClean="0">
                <a:latin typeface="Times New Roman" pitchFamily="18" charset="0"/>
                <a:cs typeface="Times New Roman" pitchFamily="18" charset="0"/>
              </a:rPr>
              <a:t>-vi </a:t>
            </a:r>
            <a:r>
              <a:rPr lang="en-GB" sz="3200" b="1" dirty="0" err="1" smtClean="0">
                <a:latin typeface="Times New Roman" pitchFamily="18" charset="0"/>
                <a:cs typeface="Times New Roman" pitchFamily="18" charset="0"/>
              </a:rPr>
              <a:t>cũng</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làm</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hại</a:t>
            </a:r>
            <a:r>
              <a:rPr lang="en-GB" sz="3200" b="1" dirty="0" smtClean="0">
                <a:latin typeface="Times New Roman" pitchFamily="18" charset="0"/>
                <a:cs typeface="Times New Roman" pitchFamily="18" charset="0"/>
              </a:rPr>
              <a:t> </a:t>
            </a:r>
            <a:r>
              <a:rPr lang="en-GB" sz="3200" b="1" dirty="0" err="1" smtClean="0">
                <a:latin typeface="Times New Roman" pitchFamily="18" charset="0"/>
                <a:cs typeface="Times New Roman" pitchFamily="18" charset="0"/>
              </a:rPr>
              <a:t>mắt</a:t>
            </a:r>
            <a:r>
              <a:rPr lang="en-GB" sz="3200" b="1" dirty="0" smtClean="0">
                <a:latin typeface="Times New Roman" pitchFamily="18" charset="0"/>
                <a:cs typeface="Times New Roman" pitchFamily="18" charset="0"/>
              </a:rPr>
              <a:t>. </a:t>
            </a:r>
            <a:endParaRPr lang="en-GB" sz="32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7178397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572000" y="2057400"/>
            <a:ext cx="609600" cy="53340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11" name="Rounded Rectangle 10"/>
          <p:cNvSpPr/>
          <p:nvPr/>
        </p:nvSpPr>
        <p:spPr>
          <a:xfrm>
            <a:off x="5791200" y="2057400"/>
            <a:ext cx="609600" cy="53340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12" name="Rounded Rectangle 11"/>
          <p:cNvSpPr/>
          <p:nvPr/>
        </p:nvSpPr>
        <p:spPr>
          <a:xfrm>
            <a:off x="7010400" y="2057400"/>
            <a:ext cx="609600" cy="53340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13" name="Rounded Rectangle 12"/>
          <p:cNvSpPr/>
          <p:nvPr/>
        </p:nvSpPr>
        <p:spPr>
          <a:xfrm>
            <a:off x="5181600" y="2057400"/>
            <a:ext cx="609600" cy="53340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14" name="Rounded Rectangle 13"/>
          <p:cNvSpPr/>
          <p:nvPr/>
        </p:nvSpPr>
        <p:spPr>
          <a:xfrm>
            <a:off x="6400800" y="2057400"/>
            <a:ext cx="609600" cy="53340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16" name="Rounded Rectangle 15"/>
          <p:cNvSpPr/>
          <p:nvPr/>
        </p:nvSpPr>
        <p:spPr>
          <a:xfrm>
            <a:off x="3352800" y="2590800"/>
            <a:ext cx="609600" cy="5560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17" name="Rounded Rectangle 16"/>
          <p:cNvSpPr/>
          <p:nvPr/>
        </p:nvSpPr>
        <p:spPr>
          <a:xfrm>
            <a:off x="4572000" y="2590800"/>
            <a:ext cx="609600" cy="556044"/>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18" name="Rounded Rectangle 17"/>
          <p:cNvSpPr/>
          <p:nvPr/>
        </p:nvSpPr>
        <p:spPr>
          <a:xfrm>
            <a:off x="3962400" y="2590800"/>
            <a:ext cx="609600" cy="5560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19" name="Rounded Rectangle 18"/>
          <p:cNvSpPr/>
          <p:nvPr/>
        </p:nvSpPr>
        <p:spPr>
          <a:xfrm>
            <a:off x="5791200" y="2590800"/>
            <a:ext cx="609600" cy="5560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20" name="Rounded Rectangle 19"/>
          <p:cNvSpPr/>
          <p:nvPr/>
        </p:nvSpPr>
        <p:spPr>
          <a:xfrm>
            <a:off x="2133600" y="2590800"/>
            <a:ext cx="609600" cy="5334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21" name="Rounded Rectangle 20"/>
          <p:cNvSpPr/>
          <p:nvPr/>
        </p:nvSpPr>
        <p:spPr>
          <a:xfrm>
            <a:off x="5181600" y="2590800"/>
            <a:ext cx="609600" cy="5560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pic>
        <p:nvPicPr>
          <p:cNvPr id="25" name="Picture 16" descr="Bellcoll">
            <a:hlinkClick r:id="rId3" action="ppaction://hlinksldjump"/>
          </p:cNvPr>
          <p:cNvPicPr>
            <a:picLocks noChangeAspect="1" noChangeArrowheads="1" noCrop="1"/>
          </p:cNvPicPr>
          <p:nvPr/>
        </p:nvPicPr>
        <p:blipFill>
          <a:blip r:embed="rId4"/>
          <a:srcRect/>
          <a:stretch>
            <a:fillRect/>
          </a:stretch>
        </p:blipFill>
        <p:spPr bwMode="auto">
          <a:xfrm>
            <a:off x="7620000" y="0"/>
            <a:ext cx="1320800" cy="1257300"/>
          </a:xfrm>
          <a:prstGeom prst="rect">
            <a:avLst/>
          </a:prstGeom>
          <a:noFill/>
          <a:ln w="9525">
            <a:noFill/>
            <a:miter lim="800000"/>
            <a:headEnd/>
            <a:tailEnd/>
          </a:ln>
        </p:spPr>
      </p:pic>
      <p:pic>
        <p:nvPicPr>
          <p:cNvPr id="26" name="Picture 78" descr="2936_44"/>
          <p:cNvPicPr>
            <a:picLocks noChangeAspect="1" noChangeArrowheads="1" noCrop="1"/>
          </p:cNvPicPr>
          <p:nvPr/>
        </p:nvPicPr>
        <p:blipFill>
          <a:blip r:embed="rId5"/>
          <a:srcRect/>
          <a:stretch>
            <a:fillRect/>
          </a:stretch>
        </p:blipFill>
        <p:spPr bwMode="auto">
          <a:xfrm rot="21435400">
            <a:off x="333366" y="177232"/>
            <a:ext cx="1066800" cy="12192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28" name="Oval 27"/>
          <p:cNvSpPr/>
          <p:nvPr/>
        </p:nvSpPr>
        <p:spPr>
          <a:xfrm>
            <a:off x="228600" y="2514600"/>
            <a:ext cx="762000" cy="4572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800" b="1" dirty="0" smtClean="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2</a:t>
            </a:r>
            <a:endParaRPr lang="en-US" sz="2800" b="1" dirty="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endParaRPr>
          </a:p>
        </p:txBody>
      </p:sp>
      <p:sp>
        <p:nvSpPr>
          <p:cNvPr id="29" name="Oval 28"/>
          <p:cNvSpPr/>
          <p:nvPr/>
        </p:nvSpPr>
        <p:spPr>
          <a:xfrm>
            <a:off x="228600" y="1905000"/>
            <a:ext cx="762000" cy="4572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800" b="1" dirty="0" smtClean="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1</a:t>
            </a:r>
            <a:endParaRPr lang="en-US" sz="2800" b="1" dirty="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endParaRPr>
          </a:p>
        </p:txBody>
      </p:sp>
      <p:sp>
        <p:nvSpPr>
          <p:cNvPr id="30" name="Oval 29"/>
          <p:cNvSpPr/>
          <p:nvPr/>
        </p:nvSpPr>
        <p:spPr>
          <a:xfrm>
            <a:off x="228600" y="3657600"/>
            <a:ext cx="762000" cy="4572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800" b="1" dirty="0" smtClean="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4</a:t>
            </a:r>
            <a:endParaRPr lang="en-US" sz="2800" b="1" dirty="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endParaRPr>
          </a:p>
        </p:txBody>
      </p:sp>
      <p:sp>
        <p:nvSpPr>
          <p:cNvPr id="31" name="Oval 30"/>
          <p:cNvSpPr/>
          <p:nvPr/>
        </p:nvSpPr>
        <p:spPr>
          <a:xfrm>
            <a:off x="228600" y="3048000"/>
            <a:ext cx="762000" cy="4572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800" b="1" dirty="0" smtClean="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3</a:t>
            </a:r>
            <a:endParaRPr lang="en-US" sz="2800" b="1" dirty="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endParaRPr>
          </a:p>
        </p:txBody>
      </p:sp>
      <p:sp>
        <p:nvSpPr>
          <p:cNvPr id="32" name="Oval 31"/>
          <p:cNvSpPr/>
          <p:nvPr/>
        </p:nvSpPr>
        <p:spPr>
          <a:xfrm>
            <a:off x="228600" y="4267200"/>
            <a:ext cx="762000" cy="4572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800" b="1" dirty="0" smtClean="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5</a:t>
            </a:r>
            <a:endParaRPr lang="en-US" sz="2800" b="1" dirty="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endParaRPr>
          </a:p>
        </p:txBody>
      </p:sp>
      <p:sp>
        <p:nvSpPr>
          <p:cNvPr id="33" name="Oval 32"/>
          <p:cNvSpPr/>
          <p:nvPr/>
        </p:nvSpPr>
        <p:spPr>
          <a:xfrm>
            <a:off x="228600" y="4876800"/>
            <a:ext cx="762000" cy="4572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800" b="1" dirty="0" smtClean="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6</a:t>
            </a:r>
            <a:endParaRPr lang="en-US" sz="2800" b="1" dirty="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endParaRPr>
          </a:p>
        </p:txBody>
      </p:sp>
      <p:sp>
        <p:nvSpPr>
          <p:cNvPr id="34" name="Oval 33"/>
          <p:cNvSpPr/>
          <p:nvPr/>
        </p:nvSpPr>
        <p:spPr>
          <a:xfrm>
            <a:off x="228600" y="5486400"/>
            <a:ext cx="762000" cy="4572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800" b="1" dirty="0" smtClean="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7</a:t>
            </a:r>
            <a:endParaRPr lang="en-US" sz="2800" b="1" dirty="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endParaRPr>
          </a:p>
        </p:txBody>
      </p:sp>
      <p:sp>
        <p:nvSpPr>
          <p:cNvPr id="38" name="Rectangle 37"/>
          <p:cNvSpPr/>
          <p:nvPr/>
        </p:nvSpPr>
        <p:spPr>
          <a:xfrm>
            <a:off x="1143000" y="1676400"/>
            <a:ext cx="909223" cy="1015663"/>
          </a:xfrm>
          <a:prstGeom prst="rect">
            <a:avLst/>
          </a:prstGeom>
        </p:spPr>
        <p:txBody>
          <a:bodyPr wrap="none">
            <a:spAutoFit/>
          </a:bodyPr>
          <a:lstStyle/>
          <a:p>
            <a:r>
              <a:rPr lang="en-US" sz="6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Wingdings 2" pitchFamily="18" charset="2"/>
              </a:rPr>
              <a:t>E</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sp>
        <p:nvSpPr>
          <p:cNvPr id="39" name="Rectangle 38"/>
          <p:cNvSpPr/>
          <p:nvPr/>
        </p:nvSpPr>
        <p:spPr>
          <a:xfrm>
            <a:off x="2057400" y="381000"/>
            <a:ext cx="4902304" cy="923330"/>
          </a:xfrm>
          <a:prstGeom prst="rect">
            <a:avLst/>
          </a:prstGeom>
        </p:spPr>
        <p:txBody>
          <a:bodyPr wrap="none">
            <a:spAutoFit/>
          </a:bodyPr>
          <a:lstStyle/>
          <a:p>
            <a:r>
              <a:rPr lang="en-US" sz="5400" b="1" i="1" dirty="0" smtClean="0">
                <a:ln w="22225">
                  <a:solidFill>
                    <a:srgbClr val="C0504D"/>
                  </a:solidFill>
                  <a:prstDash val="solid"/>
                </a:ln>
                <a:pattFill prst="pct80">
                  <a:fgClr>
                    <a:srgbClr val="FF0000"/>
                  </a:fgClr>
                  <a:bgClr>
                    <a:prstClr val="white"/>
                  </a:bgClr>
                </a:pattFill>
                <a:latin typeface="MV Boli" pitchFamily="2" charset="0"/>
                <a:cs typeface="MV Boli" pitchFamily="2" charset="0"/>
              </a:rPr>
              <a:t>Ô </a:t>
            </a:r>
            <a:r>
              <a:rPr lang="en-US" sz="5400" b="1" i="1" dirty="0" err="1" smtClean="0">
                <a:ln w="22225">
                  <a:solidFill>
                    <a:srgbClr val="C0504D"/>
                  </a:solidFill>
                  <a:prstDash val="solid"/>
                </a:ln>
                <a:pattFill prst="pct80">
                  <a:fgClr>
                    <a:srgbClr val="FF0000"/>
                  </a:fgClr>
                  <a:bgClr>
                    <a:prstClr val="white"/>
                  </a:bgClr>
                </a:pattFill>
                <a:latin typeface="MV Boli" pitchFamily="2" charset="0"/>
                <a:cs typeface="MV Boli" pitchFamily="2" charset="0"/>
              </a:rPr>
              <a:t>Chữ</a:t>
            </a:r>
            <a:r>
              <a:rPr lang="en-US" sz="5400" b="1" i="1" dirty="0" smtClean="0">
                <a:ln w="22225">
                  <a:solidFill>
                    <a:srgbClr val="C0504D"/>
                  </a:solidFill>
                  <a:prstDash val="solid"/>
                </a:ln>
                <a:pattFill prst="pct80">
                  <a:fgClr>
                    <a:srgbClr val="FF0000"/>
                  </a:fgClr>
                  <a:bgClr>
                    <a:prstClr val="white"/>
                  </a:bgClr>
                </a:pattFill>
                <a:latin typeface="MV Boli" pitchFamily="2" charset="0"/>
                <a:cs typeface="MV Boli" pitchFamily="2" charset="0"/>
              </a:rPr>
              <a:t> </a:t>
            </a:r>
            <a:r>
              <a:rPr lang="en-US" sz="5400" b="1" i="1" dirty="0" err="1" smtClean="0">
                <a:ln w="22225">
                  <a:solidFill>
                    <a:srgbClr val="C0504D"/>
                  </a:solidFill>
                  <a:prstDash val="solid"/>
                </a:ln>
                <a:pattFill prst="pct80">
                  <a:fgClr>
                    <a:srgbClr val="FF0000"/>
                  </a:fgClr>
                  <a:bgClr>
                    <a:prstClr val="white"/>
                  </a:bgClr>
                </a:pattFill>
                <a:latin typeface="MV Boli" pitchFamily="2" charset="0"/>
                <a:cs typeface="MV Boli" pitchFamily="2" charset="0"/>
              </a:rPr>
              <a:t>Kì</a:t>
            </a:r>
            <a:r>
              <a:rPr lang="en-US" sz="5400" b="1" i="1" dirty="0" smtClean="0">
                <a:ln w="22225">
                  <a:solidFill>
                    <a:srgbClr val="C0504D"/>
                  </a:solidFill>
                  <a:prstDash val="solid"/>
                </a:ln>
                <a:pattFill prst="pct80">
                  <a:fgClr>
                    <a:srgbClr val="FF0000"/>
                  </a:fgClr>
                  <a:bgClr>
                    <a:prstClr val="white"/>
                  </a:bgClr>
                </a:pattFill>
                <a:latin typeface="MV Boli" pitchFamily="2" charset="0"/>
                <a:cs typeface="MV Boli" pitchFamily="2" charset="0"/>
              </a:rPr>
              <a:t> </a:t>
            </a:r>
            <a:r>
              <a:rPr lang="en-US" sz="5400" b="1" i="1" dirty="0" err="1" smtClean="0">
                <a:ln w="22225">
                  <a:solidFill>
                    <a:srgbClr val="C0504D"/>
                  </a:solidFill>
                  <a:prstDash val="solid"/>
                </a:ln>
                <a:pattFill prst="pct80">
                  <a:fgClr>
                    <a:srgbClr val="FF0000"/>
                  </a:fgClr>
                  <a:bgClr>
                    <a:prstClr val="white"/>
                  </a:bgClr>
                </a:pattFill>
                <a:latin typeface="MV Boli" pitchFamily="2" charset="0"/>
                <a:cs typeface="MV Boli" pitchFamily="2" charset="0"/>
              </a:rPr>
              <a:t>Diệu</a:t>
            </a:r>
            <a:endParaRPr lang="en-US" sz="5400" i="1" dirty="0">
              <a:solidFill>
                <a:prstClr val="black"/>
              </a:solidFill>
              <a:latin typeface="MV Boli" pitchFamily="2" charset="0"/>
              <a:cs typeface="MV Boli" pitchFamily="2" charset="0"/>
            </a:endParaRPr>
          </a:p>
        </p:txBody>
      </p:sp>
      <p:sp>
        <p:nvSpPr>
          <p:cNvPr id="40" name="Rounded Rectangle 39"/>
          <p:cNvSpPr/>
          <p:nvPr/>
        </p:nvSpPr>
        <p:spPr>
          <a:xfrm>
            <a:off x="2743200" y="2590800"/>
            <a:ext cx="609600" cy="5560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41" name="Rounded Rectangle 40"/>
          <p:cNvSpPr/>
          <p:nvPr/>
        </p:nvSpPr>
        <p:spPr>
          <a:xfrm>
            <a:off x="7620000" y="3124200"/>
            <a:ext cx="609600" cy="5560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42" name="Rounded Rectangle 41"/>
          <p:cNvSpPr/>
          <p:nvPr/>
        </p:nvSpPr>
        <p:spPr>
          <a:xfrm>
            <a:off x="4572000" y="3124200"/>
            <a:ext cx="609600" cy="556044"/>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43" name="Rounded Rectangle 42"/>
          <p:cNvSpPr/>
          <p:nvPr/>
        </p:nvSpPr>
        <p:spPr>
          <a:xfrm>
            <a:off x="3962400" y="3124200"/>
            <a:ext cx="609600" cy="5560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44" name="Rounded Rectangle 43"/>
          <p:cNvSpPr/>
          <p:nvPr/>
        </p:nvSpPr>
        <p:spPr>
          <a:xfrm>
            <a:off x="5791200" y="3124200"/>
            <a:ext cx="609600" cy="5560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45" name="Rounded Rectangle 44"/>
          <p:cNvSpPr/>
          <p:nvPr/>
        </p:nvSpPr>
        <p:spPr>
          <a:xfrm>
            <a:off x="7010400" y="3124200"/>
            <a:ext cx="609600" cy="5560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46" name="Rounded Rectangle 45"/>
          <p:cNvSpPr/>
          <p:nvPr/>
        </p:nvSpPr>
        <p:spPr>
          <a:xfrm>
            <a:off x="5181600" y="3124200"/>
            <a:ext cx="609600" cy="5560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47" name="Rounded Rectangle 46"/>
          <p:cNvSpPr/>
          <p:nvPr/>
        </p:nvSpPr>
        <p:spPr>
          <a:xfrm>
            <a:off x="6400800" y="3124200"/>
            <a:ext cx="609600" cy="5560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49" name="Rounded Rectangle 48"/>
          <p:cNvSpPr/>
          <p:nvPr/>
        </p:nvSpPr>
        <p:spPr>
          <a:xfrm>
            <a:off x="4572000" y="3657600"/>
            <a:ext cx="609600" cy="60960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50" name="Rounded Rectangle 49"/>
          <p:cNvSpPr/>
          <p:nvPr/>
        </p:nvSpPr>
        <p:spPr>
          <a:xfrm>
            <a:off x="3962400" y="3657600"/>
            <a:ext cx="6096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51" name="Rounded Rectangle 50"/>
          <p:cNvSpPr/>
          <p:nvPr/>
        </p:nvSpPr>
        <p:spPr>
          <a:xfrm>
            <a:off x="3352800" y="3657600"/>
            <a:ext cx="6096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53" name="Rounded Rectangle 52"/>
          <p:cNvSpPr/>
          <p:nvPr/>
        </p:nvSpPr>
        <p:spPr>
          <a:xfrm>
            <a:off x="5181600" y="3657600"/>
            <a:ext cx="6096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56" name="Rounded Rectangle 55"/>
          <p:cNvSpPr/>
          <p:nvPr/>
        </p:nvSpPr>
        <p:spPr>
          <a:xfrm>
            <a:off x="3352800" y="4267200"/>
            <a:ext cx="6096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57" name="Rounded Rectangle 56"/>
          <p:cNvSpPr/>
          <p:nvPr/>
        </p:nvSpPr>
        <p:spPr>
          <a:xfrm>
            <a:off x="4572000" y="4267200"/>
            <a:ext cx="609600" cy="60960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58" name="Rounded Rectangle 57"/>
          <p:cNvSpPr/>
          <p:nvPr/>
        </p:nvSpPr>
        <p:spPr>
          <a:xfrm>
            <a:off x="3962400" y="4267200"/>
            <a:ext cx="6096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60" name="Rounded Rectangle 59"/>
          <p:cNvSpPr/>
          <p:nvPr/>
        </p:nvSpPr>
        <p:spPr>
          <a:xfrm>
            <a:off x="6400800" y="4267200"/>
            <a:ext cx="6096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61" name="Rounded Rectangle 60"/>
          <p:cNvSpPr/>
          <p:nvPr/>
        </p:nvSpPr>
        <p:spPr>
          <a:xfrm>
            <a:off x="5181600" y="4267200"/>
            <a:ext cx="6096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62" name="Rounded Rectangle 61"/>
          <p:cNvSpPr/>
          <p:nvPr/>
        </p:nvSpPr>
        <p:spPr>
          <a:xfrm>
            <a:off x="5791200" y="4267200"/>
            <a:ext cx="6096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63" name="Rounded Rectangle 62"/>
          <p:cNvSpPr/>
          <p:nvPr/>
        </p:nvSpPr>
        <p:spPr>
          <a:xfrm>
            <a:off x="7620000" y="4876800"/>
            <a:ext cx="609600" cy="5560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64" name="Rounded Rectangle 63"/>
          <p:cNvSpPr/>
          <p:nvPr/>
        </p:nvSpPr>
        <p:spPr>
          <a:xfrm>
            <a:off x="4572000" y="4876800"/>
            <a:ext cx="609600" cy="556044"/>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65" name="Rounded Rectangle 64"/>
          <p:cNvSpPr/>
          <p:nvPr/>
        </p:nvSpPr>
        <p:spPr>
          <a:xfrm>
            <a:off x="8229600" y="4876800"/>
            <a:ext cx="609600" cy="5560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66" name="Rounded Rectangle 65"/>
          <p:cNvSpPr/>
          <p:nvPr/>
        </p:nvSpPr>
        <p:spPr>
          <a:xfrm>
            <a:off x="5791200" y="4876800"/>
            <a:ext cx="609600" cy="5560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67" name="Rounded Rectangle 66"/>
          <p:cNvSpPr/>
          <p:nvPr/>
        </p:nvSpPr>
        <p:spPr>
          <a:xfrm>
            <a:off x="7010400" y="4876800"/>
            <a:ext cx="609600" cy="5560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68" name="Rounded Rectangle 67"/>
          <p:cNvSpPr/>
          <p:nvPr/>
        </p:nvSpPr>
        <p:spPr>
          <a:xfrm>
            <a:off x="5181600" y="4876800"/>
            <a:ext cx="609600" cy="5560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69" name="Rounded Rectangle 68"/>
          <p:cNvSpPr/>
          <p:nvPr/>
        </p:nvSpPr>
        <p:spPr>
          <a:xfrm>
            <a:off x="6400800" y="4876800"/>
            <a:ext cx="609600" cy="5560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70" name="Rounded Rectangle 69"/>
          <p:cNvSpPr/>
          <p:nvPr/>
        </p:nvSpPr>
        <p:spPr>
          <a:xfrm>
            <a:off x="7010400" y="4267200"/>
            <a:ext cx="6096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72" name="Rounded Rectangle 71"/>
          <p:cNvSpPr/>
          <p:nvPr/>
        </p:nvSpPr>
        <p:spPr>
          <a:xfrm>
            <a:off x="4572000" y="5410199"/>
            <a:ext cx="609600" cy="635479"/>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73" name="Rounded Rectangle 72"/>
          <p:cNvSpPr/>
          <p:nvPr/>
        </p:nvSpPr>
        <p:spPr>
          <a:xfrm>
            <a:off x="3962400" y="5410199"/>
            <a:ext cx="609600" cy="63547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74" name="Rounded Rectangle 73"/>
          <p:cNvSpPr/>
          <p:nvPr/>
        </p:nvSpPr>
        <p:spPr>
          <a:xfrm>
            <a:off x="5791200" y="5410199"/>
            <a:ext cx="609600" cy="63547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76" name="Rounded Rectangle 75"/>
          <p:cNvSpPr/>
          <p:nvPr/>
        </p:nvSpPr>
        <p:spPr>
          <a:xfrm>
            <a:off x="5181600" y="5410199"/>
            <a:ext cx="609600" cy="63547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77" name="Rounded Rectangle 76"/>
          <p:cNvSpPr/>
          <p:nvPr/>
        </p:nvSpPr>
        <p:spPr>
          <a:xfrm>
            <a:off x="6400800" y="5410199"/>
            <a:ext cx="609600" cy="60960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78" name="Rounded Rectangle 77"/>
          <p:cNvSpPr/>
          <p:nvPr/>
        </p:nvSpPr>
        <p:spPr>
          <a:xfrm>
            <a:off x="3352800" y="6019800"/>
            <a:ext cx="6096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79" name="Rounded Rectangle 78"/>
          <p:cNvSpPr/>
          <p:nvPr/>
        </p:nvSpPr>
        <p:spPr>
          <a:xfrm>
            <a:off x="4572000" y="5994975"/>
            <a:ext cx="609600" cy="60960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80" name="Rounded Rectangle 79"/>
          <p:cNvSpPr/>
          <p:nvPr/>
        </p:nvSpPr>
        <p:spPr>
          <a:xfrm>
            <a:off x="3962400" y="6019800"/>
            <a:ext cx="6096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81" name="Rounded Rectangle 80"/>
          <p:cNvSpPr/>
          <p:nvPr/>
        </p:nvSpPr>
        <p:spPr>
          <a:xfrm>
            <a:off x="5791200" y="5994975"/>
            <a:ext cx="6096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82" name="Rounded Rectangle 81"/>
          <p:cNvSpPr/>
          <p:nvPr/>
        </p:nvSpPr>
        <p:spPr>
          <a:xfrm>
            <a:off x="2743200" y="6019800"/>
            <a:ext cx="6096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83" name="Rounded Rectangle 82"/>
          <p:cNvSpPr/>
          <p:nvPr/>
        </p:nvSpPr>
        <p:spPr>
          <a:xfrm>
            <a:off x="5181600" y="5994975"/>
            <a:ext cx="6096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85" name="Oval 84"/>
          <p:cNvSpPr/>
          <p:nvPr/>
        </p:nvSpPr>
        <p:spPr>
          <a:xfrm>
            <a:off x="228600" y="6019800"/>
            <a:ext cx="762000" cy="4572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800" b="1" dirty="0" smtClean="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8</a:t>
            </a:r>
            <a:endParaRPr lang="en-US" sz="2800" b="1" dirty="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endParaRPr>
          </a:p>
        </p:txBody>
      </p:sp>
      <p:sp>
        <p:nvSpPr>
          <p:cNvPr id="88" name="AutoShape 276"/>
          <p:cNvSpPr>
            <a:spLocks noChangeArrowheads="1"/>
          </p:cNvSpPr>
          <p:nvPr/>
        </p:nvSpPr>
        <p:spPr bwMode="auto">
          <a:xfrm>
            <a:off x="1219200" y="0"/>
            <a:ext cx="6248400" cy="1752600"/>
          </a:xfrm>
          <a:prstGeom prst="horizontalScroll">
            <a:avLst>
              <a:gd name="adj" fmla="val 125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r>
              <a:rPr lang="en-US" sz="3200" dirty="0" err="1" smtClean="0">
                <a:solidFill>
                  <a:srgbClr val="002060"/>
                </a:solidFill>
                <a:latin typeface="Times New Roman" pitchFamily="18" charset="0"/>
              </a:rPr>
              <a:t>Khi</a:t>
            </a:r>
            <a:r>
              <a:rPr lang="en-US" sz="3200" dirty="0" smtClean="0">
                <a:solidFill>
                  <a:srgbClr val="002060"/>
                </a:solidFill>
                <a:latin typeface="Times New Roman" pitchFamily="18" charset="0"/>
              </a:rPr>
              <a:t> </a:t>
            </a:r>
            <a:r>
              <a:rPr lang="en-US" sz="3200" dirty="0" err="1" smtClean="0">
                <a:solidFill>
                  <a:srgbClr val="002060"/>
                </a:solidFill>
                <a:latin typeface="Times New Roman" pitchFamily="18" charset="0"/>
              </a:rPr>
              <a:t>mắc</a:t>
            </a:r>
            <a:r>
              <a:rPr lang="en-US" sz="3200" dirty="0" smtClean="0">
                <a:solidFill>
                  <a:srgbClr val="002060"/>
                </a:solidFill>
                <a:latin typeface="Times New Roman" pitchFamily="18" charset="0"/>
              </a:rPr>
              <a:t> </a:t>
            </a:r>
            <a:r>
              <a:rPr lang="en-US" sz="3200" dirty="0" err="1" smtClean="0">
                <a:solidFill>
                  <a:srgbClr val="002060"/>
                </a:solidFill>
                <a:latin typeface="Times New Roman" pitchFamily="18" charset="0"/>
              </a:rPr>
              <a:t>bệnh</a:t>
            </a:r>
            <a:r>
              <a:rPr lang="en-US" sz="3200" dirty="0" smtClean="0">
                <a:solidFill>
                  <a:srgbClr val="002060"/>
                </a:solidFill>
                <a:latin typeface="Times New Roman" pitchFamily="18" charset="0"/>
              </a:rPr>
              <a:t> </a:t>
            </a:r>
            <a:r>
              <a:rPr lang="en-US" sz="3200" dirty="0" err="1" smtClean="0">
                <a:solidFill>
                  <a:srgbClr val="002060"/>
                </a:solidFill>
                <a:latin typeface="Times New Roman" pitchFamily="18" charset="0"/>
              </a:rPr>
              <a:t>về</a:t>
            </a:r>
            <a:r>
              <a:rPr lang="en-US" sz="3200" dirty="0" smtClean="0">
                <a:solidFill>
                  <a:srgbClr val="002060"/>
                </a:solidFill>
                <a:latin typeface="Times New Roman" pitchFamily="18" charset="0"/>
              </a:rPr>
              <a:t> </a:t>
            </a:r>
            <a:r>
              <a:rPr lang="en-US" sz="3200" dirty="0" err="1" smtClean="0">
                <a:solidFill>
                  <a:srgbClr val="002060"/>
                </a:solidFill>
                <a:latin typeface="Times New Roman" pitchFamily="18" charset="0"/>
              </a:rPr>
              <a:t>mắt</a:t>
            </a:r>
            <a:r>
              <a:rPr lang="en-US" sz="3200" dirty="0" smtClean="0">
                <a:solidFill>
                  <a:srgbClr val="002060"/>
                </a:solidFill>
                <a:latin typeface="Times New Roman" pitchFamily="18" charset="0"/>
              </a:rPr>
              <a:t> </a:t>
            </a:r>
            <a:r>
              <a:rPr lang="en-US" sz="3200" dirty="0" err="1" smtClean="0">
                <a:solidFill>
                  <a:srgbClr val="002060"/>
                </a:solidFill>
                <a:latin typeface="Times New Roman" pitchFamily="18" charset="0"/>
              </a:rPr>
              <a:t>ta</a:t>
            </a:r>
            <a:r>
              <a:rPr lang="en-US" sz="3200" dirty="0" smtClean="0">
                <a:solidFill>
                  <a:srgbClr val="002060"/>
                </a:solidFill>
                <a:latin typeface="Times New Roman" pitchFamily="18" charset="0"/>
              </a:rPr>
              <a:t> </a:t>
            </a:r>
            <a:r>
              <a:rPr lang="en-US" sz="3200" dirty="0" err="1" smtClean="0">
                <a:solidFill>
                  <a:srgbClr val="002060"/>
                </a:solidFill>
                <a:latin typeface="Times New Roman" pitchFamily="18" charset="0"/>
              </a:rPr>
              <a:t>thường</a:t>
            </a:r>
            <a:r>
              <a:rPr lang="en-US" sz="3200" dirty="0" smtClean="0">
                <a:solidFill>
                  <a:srgbClr val="002060"/>
                </a:solidFill>
                <a:latin typeface="Times New Roman" pitchFamily="18" charset="0"/>
              </a:rPr>
              <a:t> </a:t>
            </a:r>
          </a:p>
          <a:p>
            <a:pPr algn="ctr"/>
            <a:r>
              <a:rPr lang="en-US" sz="3200" dirty="0" err="1" smtClean="0">
                <a:solidFill>
                  <a:srgbClr val="002060"/>
                </a:solidFill>
                <a:latin typeface="Times New Roman" pitchFamily="18" charset="0"/>
              </a:rPr>
              <a:t>đến</a:t>
            </a:r>
            <a:r>
              <a:rPr lang="en-US" sz="3200" dirty="0" smtClean="0">
                <a:solidFill>
                  <a:srgbClr val="002060"/>
                </a:solidFill>
                <a:latin typeface="Times New Roman" pitchFamily="18" charset="0"/>
              </a:rPr>
              <a:t> </a:t>
            </a:r>
            <a:r>
              <a:rPr lang="en-US" sz="3200" dirty="0" err="1" smtClean="0">
                <a:solidFill>
                  <a:srgbClr val="002060"/>
                </a:solidFill>
                <a:latin typeface="Times New Roman" pitchFamily="18" charset="0"/>
              </a:rPr>
              <a:t>ai</a:t>
            </a:r>
            <a:r>
              <a:rPr lang="en-US" sz="3200" dirty="0" smtClean="0">
                <a:solidFill>
                  <a:srgbClr val="002060"/>
                </a:solidFill>
                <a:latin typeface="Times New Roman" pitchFamily="18" charset="0"/>
              </a:rPr>
              <a:t> </a:t>
            </a:r>
            <a:r>
              <a:rPr lang="en-US" sz="3200" dirty="0" err="1" smtClean="0">
                <a:solidFill>
                  <a:srgbClr val="002060"/>
                </a:solidFill>
                <a:latin typeface="Times New Roman" pitchFamily="18" charset="0"/>
              </a:rPr>
              <a:t>để</a:t>
            </a:r>
            <a:r>
              <a:rPr lang="en-US" sz="3200" dirty="0" smtClean="0">
                <a:solidFill>
                  <a:srgbClr val="002060"/>
                </a:solidFill>
                <a:latin typeface="Times New Roman" pitchFamily="18" charset="0"/>
              </a:rPr>
              <a:t> </a:t>
            </a:r>
            <a:r>
              <a:rPr lang="en-US" sz="3200" dirty="0" err="1" smtClean="0">
                <a:solidFill>
                  <a:srgbClr val="002060"/>
                </a:solidFill>
                <a:latin typeface="Times New Roman" pitchFamily="18" charset="0"/>
              </a:rPr>
              <a:t>điều</a:t>
            </a:r>
            <a:r>
              <a:rPr lang="en-US" sz="3200" dirty="0" smtClean="0">
                <a:solidFill>
                  <a:srgbClr val="002060"/>
                </a:solidFill>
                <a:latin typeface="Times New Roman" pitchFamily="18" charset="0"/>
              </a:rPr>
              <a:t> </a:t>
            </a:r>
            <a:r>
              <a:rPr lang="en-US" sz="3200" dirty="0" err="1" smtClean="0">
                <a:solidFill>
                  <a:srgbClr val="002060"/>
                </a:solidFill>
                <a:latin typeface="Times New Roman" pitchFamily="18" charset="0"/>
              </a:rPr>
              <a:t>trị</a:t>
            </a:r>
            <a:r>
              <a:rPr lang="en-US" sz="3200" dirty="0" smtClean="0">
                <a:solidFill>
                  <a:srgbClr val="002060"/>
                </a:solidFill>
                <a:latin typeface="Times New Roman" pitchFamily="18" charset="0"/>
              </a:rPr>
              <a:t>  ?</a:t>
            </a:r>
          </a:p>
        </p:txBody>
      </p:sp>
      <p:sp>
        <p:nvSpPr>
          <p:cNvPr id="89" name="TextBox 88"/>
          <p:cNvSpPr txBox="1"/>
          <p:nvPr/>
        </p:nvSpPr>
        <p:spPr>
          <a:xfrm>
            <a:off x="4572000" y="2057400"/>
            <a:ext cx="30480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B </a:t>
            </a:r>
            <a:r>
              <a:rPr lang="en-US" sz="3200" b="1" dirty="0" smtClean="0">
                <a:solidFill>
                  <a:prstClr val="black"/>
                </a:solidFill>
                <a:latin typeface="Times New Roman" pitchFamily="18" charset="0"/>
                <a:cs typeface="Times New Roman" pitchFamily="18" charset="0"/>
              </a:rPr>
              <a:t>   A   C    S    I</a:t>
            </a:r>
            <a:endParaRPr lang="en-US" sz="3200" b="1" dirty="0">
              <a:solidFill>
                <a:prstClr val="black"/>
              </a:solidFill>
              <a:latin typeface="Times New Roman" pitchFamily="18" charset="0"/>
              <a:cs typeface="Times New Roman" pitchFamily="18" charset="0"/>
            </a:endParaRPr>
          </a:p>
        </p:txBody>
      </p:sp>
      <p:sp>
        <p:nvSpPr>
          <p:cNvPr id="90" name="Rectangle 89"/>
          <p:cNvSpPr/>
          <p:nvPr/>
        </p:nvSpPr>
        <p:spPr>
          <a:xfrm>
            <a:off x="1143000" y="2286000"/>
            <a:ext cx="909223" cy="1015663"/>
          </a:xfrm>
          <a:prstGeom prst="rect">
            <a:avLst/>
          </a:prstGeom>
        </p:spPr>
        <p:txBody>
          <a:bodyPr wrap="none">
            <a:spAutoFit/>
          </a:bodyPr>
          <a:lstStyle/>
          <a:p>
            <a:r>
              <a:rPr lang="en-US" sz="6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Wingdings 2" pitchFamily="18" charset="2"/>
              </a:rPr>
              <a:t>E</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sp>
        <p:nvSpPr>
          <p:cNvPr id="93" name="Rectangle 92"/>
          <p:cNvSpPr/>
          <p:nvPr/>
        </p:nvSpPr>
        <p:spPr>
          <a:xfrm>
            <a:off x="1143000" y="2895600"/>
            <a:ext cx="909223" cy="1015663"/>
          </a:xfrm>
          <a:prstGeom prst="rect">
            <a:avLst/>
          </a:prstGeom>
        </p:spPr>
        <p:txBody>
          <a:bodyPr wrap="none">
            <a:spAutoFit/>
          </a:bodyPr>
          <a:lstStyle/>
          <a:p>
            <a:r>
              <a:rPr lang="en-US" sz="6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Wingdings 2" pitchFamily="18" charset="2"/>
              </a:rPr>
              <a:t>E</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sp>
        <p:nvSpPr>
          <p:cNvPr id="95" name="Rectangle 94"/>
          <p:cNvSpPr/>
          <p:nvPr/>
        </p:nvSpPr>
        <p:spPr>
          <a:xfrm>
            <a:off x="1143000" y="3505200"/>
            <a:ext cx="909223" cy="1015663"/>
          </a:xfrm>
          <a:prstGeom prst="rect">
            <a:avLst/>
          </a:prstGeom>
        </p:spPr>
        <p:txBody>
          <a:bodyPr wrap="square">
            <a:spAutoFit/>
          </a:bodyPr>
          <a:lstStyle/>
          <a:p>
            <a:r>
              <a:rPr lang="en-US" sz="6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Wingdings 2" pitchFamily="18" charset="2"/>
              </a:rPr>
              <a:t>E</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sp>
        <p:nvSpPr>
          <p:cNvPr id="86" name="Horizontal Scroll 85"/>
          <p:cNvSpPr/>
          <p:nvPr/>
        </p:nvSpPr>
        <p:spPr>
          <a:xfrm>
            <a:off x="1219200" y="0"/>
            <a:ext cx="6400800" cy="1676400"/>
          </a:xfrm>
          <a:prstGeom prst="horizont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không</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thích</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hợp</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sẽ</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có</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hại</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cho</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mắt</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97" name="TextBox 96"/>
          <p:cNvSpPr txBox="1"/>
          <p:nvPr/>
        </p:nvSpPr>
        <p:spPr>
          <a:xfrm>
            <a:off x="2209800" y="2590800"/>
            <a:ext cx="4191000" cy="584775"/>
          </a:xfrm>
          <a:prstGeom prst="rect">
            <a:avLst/>
          </a:prstGeom>
          <a:noFill/>
        </p:spPr>
        <p:txBody>
          <a:bodyPr wrap="square" rtlCol="0">
            <a:spAutoFit/>
          </a:bodyPr>
          <a:lstStyle/>
          <a:p>
            <a:r>
              <a:rPr lang="en-US" sz="3200" b="1" dirty="0" smtClean="0">
                <a:solidFill>
                  <a:prstClr val="black"/>
                </a:solidFill>
                <a:latin typeface="Times New Roman" pitchFamily="18" charset="0"/>
                <a:cs typeface="Times New Roman" pitchFamily="18" charset="0"/>
              </a:rPr>
              <a:t>A   N    H   S   </a:t>
            </a:r>
            <a:r>
              <a:rPr lang="en-US" sz="3200" b="1" dirty="0" smtClean="0">
                <a:solidFill>
                  <a:srgbClr val="FF0000"/>
                </a:solidFill>
                <a:latin typeface="Times New Roman" pitchFamily="18" charset="0"/>
                <a:cs typeface="Times New Roman" pitchFamily="18" charset="0"/>
              </a:rPr>
              <a:t>A </a:t>
            </a:r>
            <a:r>
              <a:rPr lang="en-US" sz="3200" b="1" dirty="0" smtClean="0">
                <a:solidFill>
                  <a:prstClr val="black"/>
                </a:solidFill>
                <a:latin typeface="Times New Roman" pitchFamily="18" charset="0"/>
                <a:cs typeface="Times New Roman" pitchFamily="18" charset="0"/>
              </a:rPr>
              <a:t>   N   G</a:t>
            </a:r>
            <a:endParaRPr lang="en-US" sz="3200" b="1" dirty="0">
              <a:solidFill>
                <a:prstClr val="black"/>
              </a:solidFill>
              <a:latin typeface="Times New Roman" pitchFamily="18" charset="0"/>
              <a:cs typeface="Times New Roman" pitchFamily="18" charset="0"/>
            </a:endParaRPr>
          </a:p>
        </p:txBody>
      </p:sp>
      <p:sp>
        <p:nvSpPr>
          <p:cNvPr id="98" name="Horizontal Scroll 97"/>
          <p:cNvSpPr/>
          <p:nvPr/>
        </p:nvSpPr>
        <p:spPr>
          <a:xfrm>
            <a:off x="1295400" y="152400"/>
            <a:ext cx="6324600" cy="1752600"/>
          </a:xfrm>
          <a:prstGeom prst="horizont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dirty="0" err="1" smtClean="0">
                <a:solidFill>
                  <a:srgbClr val="002060"/>
                </a:solidFill>
                <a:latin typeface="Times New Roman" pitchFamily="18" charset="0"/>
                <a:cs typeface="Times New Roman" pitchFamily="18" charset="0"/>
              </a:rPr>
              <a:t>Nhìn</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trực</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tiếp</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vào</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ánh</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lửa</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hàn</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sẽ</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gây</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ra</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tác</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hại</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gì</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đến</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mắt</a:t>
            </a:r>
            <a:r>
              <a:rPr lang="en-US" sz="3200" dirty="0" smtClean="0">
                <a:solidFill>
                  <a:srgbClr val="002060"/>
                </a:solidFill>
                <a:latin typeface="Times New Roman" pitchFamily="18" charset="0"/>
                <a:cs typeface="Times New Roman" pitchFamily="18" charset="0"/>
              </a:rPr>
              <a:t> ?</a:t>
            </a:r>
            <a:endParaRPr lang="en-US" sz="3200" dirty="0">
              <a:solidFill>
                <a:srgbClr val="002060"/>
              </a:solidFill>
              <a:latin typeface="Times New Roman" pitchFamily="18" charset="0"/>
              <a:cs typeface="Times New Roman" pitchFamily="18" charset="0"/>
            </a:endParaRPr>
          </a:p>
        </p:txBody>
      </p:sp>
      <p:sp>
        <p:nvSpPr>
          <p:cNvPr id="99" name="TextBox 98"/>
          <p:cNvSpPr txBox="1"/>
          <p:nvPr/>
        </p:nvSpPr>
        <p:spPr>
          <a:xfrm>
            <a:off x="3886200" y="3124200"/>
            <a:ext cx="4343400" cy="584775"/>
          </a:xfrm>
          <a:prstGeom prst="rect">
            <a:avLst/>
          </a:prstGeom>
          <a:noFill/>
        </p:spPr>
        <p:txBody>
          <a:bodyPr wrap="square" rtlCol="0">
            <a:spAutoFit/>
          </a:bodyPr>
          <a:lstStyle/>
          <a:p>
            <a:r>
              <a:rPr lang="en-US" sz="3200" b="1" dirty="0" smtClean="0">
                <a:solidFill>
                  <a:prstClr val="black"/>
                </a:solidFill>
                <a:latin typeface="Times New Roman" pitchFamily="18" charset="0"/>
                <a:cs typeface="Times New Roman" pitchFamily="18" charset="0"/>
              </a:rPr>
              <a:t>  H  </a:t>
            </a:r>
            <a:r>
              <a:rPr lang="en-US" sz="3200" b="1" dirty="0" smtClean="0">
                <a:solidFill>
                  <a:srgbClr val="FF0000"/>
                </a:solidFill>
                <a:latin typeface="Times New Roman" pitchFamily="18" charset="0"/>
                <a:cs typeface="Times New Roman" pitchFamily="18" charset="0"/>
              </a:rPr>
              <a:t>O  </a:t>
            </a:r>
            <a:r>
              <a:rPr lang="en-US" sz="3200" b="1" dirty="0" smtClean="0">
                <a:solidFill>
                  <a:prstClr val="black"/>
                </a:solidFill>
                <a:latin typeface="Times New Roman" pitchFamily="18" charset="0"/>
                <a:cs typeface="Times New Roman" pitchFamily="18" charset="0"/>
              </a:rPr>
              <a:t>  N   G  M   A   T</a:t>
            </a:r>
            <a:endParaRPr lang="en-US" sz="3200" b="1" dirty="0">
              <a:solidFill>
                <a:prstClr val="black"/>
              </a:solidFill>
              <a:latin typeface="Times New Roman" pitchFamily="18" charset="0"/>
              <a:cs typeface="Times New Roman" pitchFamily="18" charset="0"/>
            </a:endParaRPr>
          </a:p>
        </p:txBody>
      </p:sp>
      <p:sp>
        <p:nvSpPr>
          <p:cNvPr id="100" name="Horizontal Scroll 99"/>
          <p:cNvSpPr/>
          <p:nvPr/>
        </p:nvSpPr>
        <p:spPr>
          <a:xfrm>
            <a:off x="1524000" y="0"/>
            <a:ext cx="6477000" cy="1981200"/>
          </a:xfrm>
          <a:prstGeom prst="horizont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dirty="0" err="1" smtClean="0">
                <a:solidFill>
                  <a:srgbClr val="002060"/>
                </a:solidFill>
                <a:latin typeface="Times New Roman" pitchFamily="18" charset="0"/>
                <a:cs typeface="Times New Roman" pitchFamily="18" charset="0"/>
              </a:rPr>
              <a:t>Không</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nên</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xem</a:t>
            </a:r>
            <a:r>
              <a:rPr lang="en-US" sz="3200" dirty="0" smtClean="0">
                <a:solidFill>
                  <a:srgbClr val="002060"/>
                </a:solidFill>
                <a:latin typeface="Times New Roman" pitchFamily="18" charset="0"/>
                <a:cs typeface="Times New Roman" pitchFamily="18" charset="0"/>
              </a:rPr>
              <a:t> ………… </a:t>
            </a:r>
            <a:r>
              <a:rPr lang="en-US" sz="3200" dirty="0" err="1" smtClean="0">
                <a:solidFill>
                  <a:srgbClr val="002060"/>
                </a:solidFill>
                <a:latin typeface="Times New Roman" pitchFamily="18" charset="0"/>
                <a:cs typeface="Times New Roman" pitchFamily="18" charset="0"/>
              </a:rPr>
              <a:t>quá</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lâu</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không</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ngồi</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quá</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gần</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hoặc</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quá</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xa</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101" name="TextBox 100"/>
          <p:cNvSpPr txBox="1"/>
          <p:nvPr/>
        </p:nvSpPr>
        <p:spPr>
          <a:xfrm>
            <a:off x="3276600" y="3657600"/>
            <a:ext cx="2590800" cy="584775"/>
          </a:xfrm>
          <a:prstGeom prst="rect">
            <a:avLst/>
          </a:prstGeom>
          <a:noFill/>
        </p:spPr>
        <p:txBody>
          <a:bodyPr wrap="square" rtlCol="0">
            <a:spAutoFit/>
          </a:bodyPr>
          <a:lstStyle/>
          <a:p>
            <a:r>
              <a:rPr lang="en-US" sz="3200" b="1" dirty="0" smtClean="0">
                <a:solidFill>
                  <a:prstClr val="black"/>
                </a:solidFill>
                <a:latin typeface="Times New Roman" pitchFamily="18" charset="0"/>
                <a:cs typeface="Times New Roman" pitchFamily="18" charset="0"/>
              </a:rPr>
              <a:t>  T    I   </a:t>
            </a:r>
            <a:r>
              <a:rPr lang="en-US" sz="3200" b="1" dirty="0" smtClean="0">
                <a:solidFill>
                  <a:srgbClr val="FF0000"/>
                </a:solidFill>
                <a:latin typeface="Times New Roman" pitchFamily="18" charset="0"/>
                <a:cs typeface="Times New Roman" pitchFamily="18" charset="0"/>
              </a:rPr>
              <a:t>V</a:t>
            </a:r>
            <a:r>
              <a:rPr lang="en-US" sz="3200" b="1" dirty="0" smtClean="0">
                <a:solidFill>
                  <a:prstClr val="black"/>
                </a:solidFill>
                <a:latin typeface="Times New Roman" pitchFamily="18" charset="0"/>
                <a:cs typeface="Times New Roman" pitchFamily="18" charset="0"/>
              </a:rPr>
              <a:t> </a:t>
            </a:r>
            <a:r>
              <a:rPr lang="en-US" sz="3200" b="1" dirty="0" smtClean="0">
                <a:solidFill>
                  <a:srgbClr val="FF0000"/>
                </a:solidFill>
                <a:latin typeface="Times New Roman" pitchFamily="18" charset="0"/>
                <a:cs typeface="Times New Roman" pitchFamily="18" charset="0"/>
              </a:rPr>
              <a:t>    </a:t>
            </a:r>
            <a:r>
              <a:rPr lang="en-US" sz="3200" b="1" dirty="0" smtClean="0">
                <a:solidFill>
                  <a:prstClr val="black"/>
                </a:solidFill>
                <a:latin typeface="Times New Roman" pitchFamily="18" charset="0"/>
                <a:cs typeface="Times New Roman" pitchFamily="18" charset="0"/>
              </a:rPr>
              <a:t>I</a:t>
            </a:r>
            <a:endParaRPr lang="en-US" sz="3200" b="1" dirty="0">
              <a:solidFill>
                <a:prstClr val="black"/>
              </a:solidFill>
              <a:latin typeface="Times New Roman" pitchFamily="18" charset="0"/>
              <a:cs typeface="Times New Roman" pitchFamily="18" charset="0"/>
            </a:endParaRPr>
          </a:p>
        </p:txBody>
      </p:sp>
      <p:sp>
        <p:nvSpPr>
          <p:cNvPr id="102" name="Horizontal Scroll 101"/>
          <p:cNvSpPr/>
          <p:nvPr/>
        </p:nvSpPr>
        <p:spPr>
          <a:xfrm>
            <a:off x="1143000" y="0"/>
            <a:ext cx="6553200" cy="1905000"/>
          </a:xfrm>
          <a:prstGeom prst="horizont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dirty="0" err="1" smtClean="0">
                <a:solidFill>
                  <a:srgbClr val="002060"/>
                </a:solidFill>
                <a:latin typeface="Times New Roman" pitchFamily="18" charset="0"/>
                <a:cs typeface="Times New Roman" pitchFamily="18" charset="0"/>
              </a:rPr>
              <a:t>Khi</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mắt</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nhìn</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rõ</a:t>
            </a:r>
            <a:r>
              <a:rPr lang="en-US" sz="3200" dirty="0" smtClean="0">
                <a:solidFill>
                  <a:srgbClr val="002060"/>
                </a:solidFill>
                <a:latin typeface="Times New Roman" pitchFamily="18" charset="0"/>
                <a:cs typeface="Times New Roman" pitchFamily="18" charset="0"/>
              </a:rPr>
              <a:t> ở </a:t>
            </a:r>
            <a:r>
              <a:rPr lang="en-US" sz="3200" dirty="0" err="1" smtClean="0">
                <a:solidFill>
                  <a:srgbClr val="002060"/>
                </a:solidFill>
                <a:latin typeface="Times New Roman" pitchFamily="18" charset="0"/>
                <a:cs typeface="Times New Roman" pitchFamily="18" charset="0"/>
              </a:rPr>
              <a:t>khoảng</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cách</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xa</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nhưng</a:t>
            </a:r>
            <a:r>
              <a:rPr lang="en-US" sz="3200" dirty="0" smtClean="0">
                <a:solidFill>
                  <a:srgbClr val="002060"/>
                </a:solidFill>
                <a:latin typeface="Times New Roman" pitchFamily="18" charset="0"/>
                <a:cs typeface="Times New Roman" pitchFamily="18" charset="0"/>
              </a:rPr>
              <a:t> ở </a:t>
            </a:r>
            <a:r>
              <a:rPr lang="en-US" sz="3200" dirty="0" err="1" smtClean="0">
                <a:solidFill>
                  <a:srgbClr val="002060"/>
                </a:solidFill>
                <a:latin typeface="Times New Roman" pitchFamily="18" charset="0"/>
                <a:cs typeface="Times New Roman" pitchFamily="18" charset="0"/>
              </a:rPr>
              <a:t>khoảng</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cách</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gần</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thì</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bị</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mờ</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chứng</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tỏ</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mắt</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mắc</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bệnh</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gì</a:t>
            </a:r>
            <a:r>
              <a:rPr lang="en-US" sz="3200" dirty="0" smtClean="0">
                <a:solidFill>
                  <a:srgbClr val="002060"/>
                </a:solidFill>
                <a:latin typeface="Times New Roman" pitchFamily="18" charset="0"/>
                <a:cs typeface="Times New Roman" pitchFamily="18" charset="0"/>
              </a:rPr>
              <a:t> ?</a:t>
            </a:r>
            <a:endParaRPr lang="en-US" sz="3200" dirty="0">
              <a:solidFill>
                <a:srgbClr val="002060"/>
              </a:solidFill>
              <a:latin typeface="Times New Roman" pitchFamily="18" charset="0"/>
              <a:cs typeface="Times New Roman" pitchFamily="18" charset="0"/>
            </a:endParaRPr>
          </a:p>
        </p:txBody>
      </p:sp>
      <p:sp>
        <p:nvSpPr>
          <p:cNvPr id="103" name="TextBox 102"/>
          <p:cNvSpPr txBox="1"/>
          <p:nvPr/>
        </p:nvSpPr>
        <p:spPr>
          <a:xfrm>
            <a:off x="3429000" y="4267200"/>
            <a:ext cx="4724400" cy="584775"/>
          </a:xfrm>
          <a:prstGeom prst="rect">
            <a:avLst/>
          </a:prstGeom>
          <a:noFill/>
        </p:spPr>
        <p:txBody>
          <a:bodyPr wrap="square" rtlCol="0">
            <a:spAutoFit/>
          </a:bodyPr>
          <a:lstStyle/>
          <a:p>
            <a:r>
              <a:rPr lang="en-US" sz="3200" b="1" dirty="0" smtClean="0">
                <a:solidFill>
                  <a:prstClr val="black"/>
                </a:solidFill>
                <a:latin typeface="Times New Roman" pitchFamily="18" charset="0"/>
                <a:cs typeface="Times New Roman" pitchFamily="18" charset="0"/>
              </a:rPr>
              <a:t>V    I   </a:t>
            </a:r>
            <a:r>
              <a:rPr lang="en-US" sz="3200" b="1" dirty="0">
                <a:solidFill>
                  <a:srgbClr val="FF0000"/>
                </a:solidFill>
                <a:latin typeface="Times New Roman" pitchFamily="18" charset="0"/>
                <a:cs typeface="Times New Roman" pitchFamily="18" charset="0"/>
              </a:rPr>
              <a:t>E</a:t>
            </a:r>
            <a:r>
              <a:rPr lang="en-US" sz="3200" b="1" dirty="0" smtClean="0">
                <a:solidFill>
                  <a:prstClr val="black"/>
                </a:solidFill>
                <a:latin typeface="Times New Roman" pitchFamily="18" charset="0"/>
                <a:cs typeface="Times New Roman" pitchFamily="18" charset="0"/>
              </a:rPr>
              <a:t>    N   T    H   I</a:t>
            </a:r>
            <a:endParaRPr lang="en-US" sz="3200" b="1" dirty="0">
              <a:solidFill>
                <a:prstClr val="black"/>
              </a:solidFill>
              <a:latin typeface="Times New Roman" pitchFamily="18" charset="0"/>
              <a:cs typeface="Times New Roman" pitchFamily="18" charset="0"/>
            </a:endParaRPr>
          </a:p>
        </p:txBody>
      </p:sp>
      <p:sp>
        <p:nvSpPr>
          <p:cNvPr id="104" name="Horizontal Scroll 103"/>
          <p:cNvSpPr/>
          <p:nvPr/>
        </p:nvSpPr>
        <p:spPr>
          <a:xfrm>
            <a:off x="1143000" y="0"/>
            <a:ext cx="6248400" cy="1905000"/>
          </a:xfrm>
          <a:prstGeom prst="horizont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dirty="0" err="1" smtClean="0">
                <a:solidFill>
                  <a:srgbClr val="002060"/>
                </a:solidFill>
                <a:latin typeface="Times New Roman" pitchFamily="18" charset="0"/>
                <a:cs typeface="Times New Roman" pitchFamily="18" charset="0"/>
              </a:rPr>
              <a:t>Ánh</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sáng</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nào</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chứa</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tia</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tử</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ngoại</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gây</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hại</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cho</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mắt</a:t>
            </a:r>
            <a:r>
              <a:rPr lang="en-US" sz="3200" dirty="0" smtClean="0">
                <a:solidFill>
                  <a:srgbClr val="002060"/>
                </a:solidFill>
                <a:latin typeface="Times New Roman" pitchFamily="18" charset="0"/>
                <a:cs typeface="Times New Roman" pitchFamily="18" charset="0"/>
              </a:rPr>
              <a:t> ?</a:t>
            </a:r>
            <a:endParaRPr lang="en-US" sz="3200" dirty="0">
              <a:solidFill>
                <a:srgbClr val="002060"/>
              </a:solidFill>
              <a:latin typeface="Times New Roman" pitchFamily="18" charset="0"/>
              <a:cs typeface="Times New Roman" pitchFamily="18" charset="0"/>
            </a:endParaRPr>
          </a:p>
        </p:txBody>
      </p:sp>
      <p:sp>
        <p:nvSpPr>
          <p:cNvPr id="106" name="TextBox 105"/>
          <p:cNvSpPr txBox="1"/>
          <p:nvPr/>
        </p:nvSpPr>
        <p:spPr>
          <a:xfrm>
            <a:off x="4572000" y="4876801"/>
            <a:ext cx="42672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M</a:t>
            </a:r>
            <a:r>
              <a:rPr lang="en-US" sz="3200" b="1" dirty="0" smtClean="0">
                <a:solidFill>
                  <a:prstClr val="black"/>
                </a:solidFill>
                <a:latin typeface="Times New Roman" pitchFamily="18" charset="0"/>
                <a:cs typeface="Times New Roman" pitchFamily="18" charset="0"/>
              </a:rPr>
              <a:t>   A    T   </a:t>
            </a:r>
            <a:r>
              <a:rPr lang="en-US" sz="3200" b="1" dirty="0" err="1" smtClean="0">
                <a:solidFill>
                  <a:prstClr val="black"/>
                </a:solidFill>
                <a:latin typeface="Times New Roman" pitchFamily="18" charset="0"/>
                <a:cs typeface="Times New Roman" pitchFamily="18" charset="0"/>
              </a:rPr>
              <a:t>T</a:t>
            </a:r>
            <a:r>
              <a:rPr lang="en-US" sz="3200" b="1" dirty="0" smtClean="0">
                <a:solidFill>
                  <a:prstClr val="black"/>
                </a:solidFill>
                <a:latin typeface="Times New Roman" pitchFamily="18" charset="0"/>
                <a:cs typeface="Times New Roman" pitchFamily="18" charset="0"/>
              </a:rPr>
              <a:t>    R   O   I</a:t>
            </a:r>
            <a:endParaRPr lang="en-US" sz="3200" b="1" dirty="0">
              <a:solidFill>
                <a:prstClr val="black"/>
              </a:solidFill>
              <a:latin typeface="Times New Roman" pitchFamily="18" charset="0"/>
              <a:cs typeface="Times New Roman" pitchFamily="18" charset="0"/>
            </a:endParaRPr>
          </a:p>
        </p:txBody>
      </p:sp>
      <p:sp>
        <p:nvSpPr>
          <p:cNvPr id="107" name="Horizontal Scroll 106"/>
          <p:cNvSpPr/>
          <p:nvPr/>
        </p:nvSpPr>
        <p:spPr>
          <a:xfrm>
            <a:off x="1486989" y="282378"/>
            <a:ext cx="6553200" cy="1752600"/>
          </a:xfrm>
          <a:prstGeom prst="horizont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dirty="0" err="1" smtClean="0">
                <a:solidFill>
                  <a:srgbClr val="002060"/>
                </a:solidFill>
                <a:latin typeface="Times New Roman" pitchFamily="18" charset="0"/>
                <a:cs typeface="Times New Roman" pitchFamily="18" charset="0"/>
              </a:rPr>
              <a:t>Chất</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gì</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thường</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có</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trong</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các</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loại</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củ</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quả</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màu</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đỏ</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giúp</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mắt</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ta</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sáng</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mắt</a:t>
            </a:r>
            <a:r>
              <a:rPr lang="en-US" sz="3200" dirty="0" smtClean="0">
                <a:solidFill>
                  <a:srgbClr val="002060"/>
                </a:solidFill>
                <a:latin typeface="Times New Roman" pitchFamily="18" charset="0"/>
                <a:cs typeface="Times New Roman" pitchFamily="18" charset="0"/>
              </a:rPr>
              <a:t> ? </a:t>
            </a:r>
            <a:endParaRPr lang="en-US" sz="3200" dirty="0">
              <a:solidFill>
                <a:srgbClr val="002060"/>
              </a:solidFill>
              <a:latin typeface="Times New Roman" pitchFamily="18" charset="0"/>
              <a:cs typeface="Times New Roman" pitchFamily="18" charset="0"/>
            </a:endParaRPr>
          </a:p>
        </p:txBody>
      </p:sp>
      <p:sp>
        <p:nvSpPr>
          <p:cNvPr id="109" name="Horizontal Scroll 108"/>
          <p:cNvSpPr/>
          <p:nvPr/>
        </p:nvSpPr>
        <p:spPr>
          <a:xfrm>
            <a:off x="1600200" y="0"/>
            <a:ext cx="5943600" cy="1828800"/>
          </a:xfrm>
          <a:prstGeom prst="horizont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dirty="0" err="1" smtClean="0">
                <a:solidFill>
                  <a:srgbClr val="002060"/>
                </a:solidFill>
                <a:latin typeface="Times New Roman" pitchFamily="18" charset="0"/>
                <a:cs typeface="Times New Roman" pitchFamily="18" charset="0"/>
              </a:rPr>
              <a:t>Đọc</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viết</a:t>
            </a:r>
            <a:r>
              <a:rPr lang="en-US" sz="3200" dirty="0" smtClean="0">
                <a:solidFill>
                  <a:srgbClr val="002060"/>
                </a:solidFill>
                <a:latin typeface="Times New Roman" pitchFamily="18" charset="0"/>
                <a:cs typeface="Times New Roman" pitchFamily="18" charset="0"/>
              </a:rPr>
              <a:t> ở </a:t>
            </a:r>
            <a:r>
              <a:rPr lang="en-US" sz="3200" dirty="0" err="1" smtClean="0">
                <a:solidFill>
                  <a:srgbClr val="002060"/>
                </a:solidFill>
                <a:latin typeface="Times New Roman" pitchFamily="18" charset="0"/>
                <a:cs typeface="Times New Roman" pitchFamily="18" charset="0"/>
              </a:rPr>
              <a:t>những</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nơi</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thiếu</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ánh</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sáng</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thì</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mắt</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ta</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dễ</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mắc</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bệnh</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gì</a:t>
            </a:r>
            <a:r>
              <a:rPr lang="en-US" sz="3200" dirty="0" smtClean="0">
                <a:solidFill>
                  <a:srgbClr val="002060"/>
                </a:solidFill>
                <a:latin typeface="Times New Roman" pitchFamily="18" charset="0"/>
                <a:cs typeface="Times New Roman" pitchFamily="18" charset="0"/>
              </a:rPr>
              <a:t> ?</a:t>
            </a:r>
            <a:endParaRPr lang="en-US" sz="3200" dirty="0">
              <a:solidFill>
                <a:srgbClr val="002060"/>
              </a:solidFill>
              <a:latin typeface="Times New Roman" pitchFamily="18" charset="0"/>
              <a:cs typeface="Times New Roman" pitchFamily="18" charset="0"/>
            </a:endParaRPr>
          </a:p>
        </p:txBody>
      </p:sp>
      <p:sp>
        <p:nvSpPr>
          <p:cNvPr id="110" name="TextBox 109"/>
          <p:cNvSpPr txBox="1"/>
          <p:nvPr/>
        </p:nvSpPr>
        <p:spPr>
          <a:xfrm>
            <a:off x="2819400" y="6019800"/>
            <a:ext cx="3810000" cy="584775"/>
          </a:xfrm>
          <a:prstGeom prst="rect">
            <a:avLst/>
          </a:prstGeom>
          <a:noFill/>
        </p:spPr>
        <p:txBody>
          <a:bodyPr wrap="square" rtlCol="0">
            <a:spAutoFit/>
          </a:bodyPr>
          <a:lstStyle/>
          <a:p>
            <a:r>
              <a:rPr lang="en-US" sz="3200" b="1" dirty="0" smtClean="0">
                <a:solidFill>
                  <a:prstClr val="black"/>
                </a:solidFill>
                <a:latin typeface="Times New Roman" pitchFamily="18" charset="0"/>
                <a:cs typeface="Times New Roman" pitchFamily="18" charset="0"/>
              </a:rPr>
              <a:t>C    A   N   </a:t>
            </a:r>
            <a:r>
              <a:rPr lang="en-US" sz="3200" b="1" dirty="0" smtClean="0">
                <a:solidFill>
                  <a:srgbClr val="FF0000"/>
                </a:solidFill>
                <a:latin typeface="Times New Roman" pitchFamily="18" charset="0"/>
                <a:cs typeface="Times New Roman" pitchFamily="18" charset="0"/>
              </a:rPr>
              <a:t>T</a:t>
            </a:r>
            <a:r>
              <a:rPr lang="en-US" sz="3200" b="1" dirty="0" smtClean="0">
                <a:solidFill>
                  <a:prstClr val="black"/>
                </a:solidFill>
                <a:latin typeface="Times New Roman" pitchFamily="18" charset="0"/>
                <a:cs typeface="Times New Roman" pitchFamily="18" charset="0"/>
              </a:rPr>
              <a:t>    H   I</a:t>
            </a:r>
            <a:endParaRPr lang="en-US" sz="3200" b="1" dirty="0">
              <a:solidFill>
                <a:prstClr val="black"/>
              </a:solidFill>
              <a:latin typeface="Times New Roman" pitchFamily="18" charset="0"/>
              <a:cs typeface="Times New Roman" pitchFamily="18" charset="0"/>
            </a:endParaRPr>
          </a:p>
        </p:txBody>
      </p:sp>
      <p:sp>
        <p:nvSpPr>
          <p:cNvPr id="111" name="Rounded Rectangle 110"/>
          <p:cNvSpPr/>
          <p:nvPr/>
        </p:nvSpPr>
        <p:spPr>
          <a:xfrm>
            <a:off x="2743200" y="5410200"/>
            <a:ext cx="6096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112" name="Rounded Rectangle 111"/>
          <p:cNvSpPr/>
          <p:nvPr/>
        </p:nvSpPr>
        <p:spPr>
          <a:xfrm>
            <a:off x="3352800" y="5410200"/>
            <a:ext cx="6096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24500" cmpd="dbl">
                <a:solidFill>
                  <a:srgbClr val="C0504D">
                    <a:shade val="85000"/>
                    <a:satMod val="155000"/>
                  </a:srgbClr>
                </a:solidFill>
                <a:prstDash val="solid"/>
                <a:miter lim="800000"/>
              </a:ln>
              <a:solidFill>
                <a:srgbClr val="F79646">
                  <a:lumMod val="60000"/>
                  <a:lumOff val="40000"/>
                </a:srgbClr>
              </a:solidFill>
              <a:effectLst>
                <a:outerShdw blurRad="38100" dist="38100" dir="7020000" algn="tl">
                  <a:srgbClr val="000000">
                    <a:alpha val="35000"/>
                  </a:srgbClr>
                </a:outerShdw>
              </a:effectLst>
            </a:endParaRPr>
          </a:p>
        </p:txBody>
      </p:sp>
      <p:sp>
        <p:nvSpPr>
          <p:cNvPr id="113" name="TextBox 112"/>
          <p:cNvSpPr txBox="1"/>
          <p:nvPr/>
        </p:nvSpPr>
        <p:spPr>
          <a:xfrm>
            <a:off x="2743200" y="5410200"/>
            <a:ext cx="4495800" cy="584775"/>
          </a:xfrm>
          <a:prstGeom prst="rect">
            <a:avLst/>
          </a:prstGeom>
          <a:noFill/>
        </p:spPr>
        <p:txBody>
          <a:bodyPr wrap="square" rtlCol="0">
            <a:spAutoFit/>
          </a:bodyPr>
          <a:lstStyle/>
          <a:p>
            <a:r>
              <a:rPr lang="en-US" sz="3200" b="1" dirty="0" smtClean="0">
                <a:solidFill>
                  <a:prstClr val="black"/>
                </a:solidFill>
                <a:latin typeface="Times New Roman" pitchFamily="18" charset="0"/>
                <a:cs typeface="Times New Roman" pitchFamily="18" charset="0"/>
              </a:rPr>
              <a:t>V     I    T   </a:t>
            </a:r>
            <a:r>
              <a:rPr lang="en-US" sz="3200" b="1" dirty="0" smtClean="0">
                <a:solidFill>
                  <a:srgbClr val="FF0000"/>
                </a:solidFill>
                <a:latin typeface="Times New Roman" pitchFamily="18" charset="0"/>
                <a:cs typeface="Times New Roman" pitchFamily="18" charset="0"/>
              </a:rPr>
              <a:t>A</a:t>
            </a:r>
            <a:r>
              <a:rPr lang="en-US" sz="3200" b="1" dirty="0" smtClean="0">
                <a:solidFill>
                  <a:prstClr val="black"/>
                </a:solidFill>
                <a:latin typeface="Times New Roman" pitchFamily="18" charset="0"/>
                <a:cs typeface="Times New Roman" pitchFamily="18" charset="0"/>
              </a:rPr>
              <a:t>   M   I    N</a:t>
            </a:r>
            <a:endParaRPr lang="en-US" sz="3200" b="1" dirty="0">
              <a:solidFill>
                <a:prstClr val="black"/>
              </a:solidFill>
              <a:latin typeface="Times New Roman" pitchFamily="18" charset="0"/>
              <a:cs typeface="Times New Roman" pitchFamily="18" charset="0"/>
            </a:endParaRPr>
          </a:p>
        </p:txBody>
      </p:sp>
      <p:sp>
        <p:nvSpPr>
          <p:cNvPr id="115" name="Rectangle 114"/>
          <p:cNvSpPr/>
          <p:nvPr/>
        </p:nvSpPr>
        <p:spPr>
          <a:xfrm>
            <a:off x="1143000" y="4114800"/>
            <a:ext cx="909223" cy="1015663"/>
          </a:xfrm>
          <a:prstGeom prst="rect">
            <a:avLst/>
          </a:prstGeom>
        </p:spPr>
        <p:txBody>
          <a:bodyPr wrap="square">
            <a:spAutoFit/>
          </a:bodyPr>
          <a:lstStyle/>
          <a:p>
            <a:r>
              <a:rPr lang="en-US" sz="6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Wingdings 2" pitchFamily="18" charset="2"/>
              </a:rPr>
              <a:t>E</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sp>
        <p:nvSpPr>
          <p:cNvPr id="116" name="Rectangle 115"/>
          <p:cNvSpPr/>
          <p:nvPr/>
        </p:nvSpPr>
        <p:spPr>
          <a:xfrm>
            <a:off x="1143000" y="4648200"/>
            <a:ext cx="909223" cy="1015663"/>
          </a:xfrm>
          <a:prstGeom prst="rect">
            <a:avLst/>
          </a:prstGeom>
        </p:spPr>
        <p:txBody>
          <a:bodyPr wrap="square">
            <a:spAutoFit/>
          </a:bodyPr>
          <a:lstStyle/>
          <a:p>
            <a:r>
              <a:rPr lang="en-US" sz="6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Wingdings 2" pitchFamily="18" charset="2"/>
              </a:rPr>
              <a:t>E</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sp>
        <p:nvSpPr>
          <p:cNvPr id="117" name="Rectangle 116"/>
          <p:cNvSpPr/>
          <p:nvPr/>
        </p:nvSpPr>
        <p:spPr>
          <a:xfrm>
            <a:off x="1143000" y="5181600"/>
            <a:ext cx="909223" cy="1015663"/>
          </a:xfrm>
          <a:prstGeom prst="rect">
            <a:avLst/>
          </a:prstGeom>
        </p:spPr>
        <p:txBody>
          <a:bodyPr wrap="square">
            <a:spAutoFit/>
          </a:bodyPr>
          <a:lstStyle/>
          <a:p>
            <a:r>
              <a:rPr lang="en-US" sz="6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Wingdings 2" pitchFamily="18" charset="2"/>
              </a:rPr>
              <a:t>E</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sp>
        <p:nvSpPr>
          <p:cNvPr id="118" name="Rectangle 117"/>
          <p:cNvSpPr/>
          <p:nvPr/>
        </p:nvSpPr>
        <p:spPr>
          <a:xfrm>
            <a:off x="1143000" y="5842337"/>
            <a:ext cx="909223" cy="1015663"/>
          </a:xfrm>
          <a:prstGeom prst="rect">
            <a:avLst/>
          </a:prstGeom>
        </p:spPr>
        <p:txBody>
          <a:bodyPr wrap="square">
            <a:spAutoFit/>
          </a:bodyPr>
          <a:lstStyle/>
          <a:p>
            <a:r>
              <a:rPr lang="en-US" sz="6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Wingdings 2" pitchFamily="18" charset="2"/>
              </a:rPr>
              <a:t>E</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ndParaRPr>
          </a:p>
        </p:txBody>
      </p:sp>
      <p:sp>
        <p:nvSpPr>
          <p:cNvPr id="91" name="TextBox 90"/>
          <p:cNvSpPr txBox="1"/>
          <p:nvPr/>
        </p:nvSpPr>
        <p:spPr>
          <a:xfrm>
            <a:off x="2590800" y="457200"/>
            <a:ext cx="4800600" cy="369332"/>
          </a:xfrm>
          <a:prstGeom prst="rect">
            <a:avLst/>
          </a:prstGeom>
          <a:noFill/>
        </p:spPr>
        <p:txBody>
          <a:bodyPr wrap="square" rtlCol="0">
            <a:spAutoFit/>
          </a:bodyPr>
          <a:lstStyle/>
          <a:p>
            <a:endParaRPr lang="en-US" dirty="0">
              <a:solidFill>
                <a:prstClr val="black"/>
              </a:solidFill>
            </a:endParaRPr>
          </a:p>
        </p:txBody>
      </p:sp>
      <p:sp>
        <p:nvSpPr>
          <p:cNvPr id="92" name="WordArt 5" descr="Purple mesh"/>
          <p:cNvSpPr>
            <a:spLocks noChangeArrowheads="1" noChangeShapeType="1" noTextEdit="1"/>
          </p:cNvSpPr>
          <p:nvPr/>
        </p:nvSpPr>
        <p:spPr bwMode="auto">
          <a:xfrm>
            <a:off x="2251432" y="285750"/>
            <a:ext cx="3962400" cy="1371600"/>
          </a:xfrm>
          <a:prstGeom prst="rect">
            <a:avLst/>
          </a:prstGeom>
        </p:spPr>
        <p:txBody>
          <a:bodyPr wrap="none" fromWordArt="1">
            <a:prstTxWarp prst="textPlain">
              <a:avLst>
                <a:gd name="adj" fmla="val 50000"/>
              </a:avLst>
            </a:prstTxWarp>
          </a:bodyPr>
          <a:lstStyle/>
          <a:p>
            <a:pPr algn="ctr"/>
            <a:endParaRPr lang="en-US" sz="200" b="1" i="1" kern="10"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Times New Roman"/>
              <a:cs typeface="Times New Roman"/>
            </a:endParaRPr>
          </a:p>
        </p:txBody>
      </p:sp>
      <p:sp>
        <p:nvSpPr>
          <p:cNvPr id="3" name="Action Button: Home 2">
            <a:hlinkClick r:id="rId6" action="ppaction://hlinksldjump" highlightClick="1"/>
          </p:cNvPr>
          <p:cNvSpPr/>
          <p:nvPr/>
        </p:nvSpPr>
        <p:spPr>
          <a:xfrm>
            <a:off x="8585200" y="6477001"/>
            <a:ext cx="558800" cy="381000"/>
          </a:xfrm>
          <a:prstGeom prst="actionButtonHom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xmlns="" val="331265671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nodePh="1">
                                  <p:stCondLst>
                                    <p:cond delay="0"/>
                                  </p:stCondLst>
                                  <p:endCondLst>
                                    <p:cond evt="begin" delay="0">
                                      <p:tn val="5"/>
                                    </p:cond>
                                  </p:endCondLst>
                                  <p:childTnLst>
                                    <p:animEffect transition="out" filter="barn(inVertical)">
                                      <p:cBhvr>
                                        <p:cTn id="6" dur="500"/>
                                        <p:tgtEl>
                                          <p:spTgt spid="92"/>
                                        </p:tgtEl>
                                      </p:cBhvr>
                                    </p:animEffect>
                                    <p:set>
                                      <p:cBhvr>
                                        <p:cTn id="7" dur="1" fill="hold">
                                          <p:stCondLst>
                                            <p:cond delay="499"/>
                                          </p:stCondLst>
                                        </p:cTn>
                                        <p:tgtEl>
                                          <p:spTgt spid="9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iterate type="lt">
                                    <p:tmPct val="10000"/>
                                  </p:iterate>
                                  <p:childTnLst>
                                    <p:set>
                                      <p:cBhvr>
                                        <p:cTn id="11" dur="1" fill="hold">
                                          <p:stCondLst>
                                            <p:cond delay="0"/>
                                          </p:stCondLst>
                                        </p:cTn>
                                        <p:tgtEl>
                                          <p:spTgt spid="39"/>
                                        </p:tgtEl>
                                        <p:attrNameLst>
                                          <p:attrName>style.visibility</p:attrName>
                                        </p:attrNameLst>
                                      </p:cBhvr>
                                      <p:to>
                                        <p:strVal val="visible"/>
                                      </p:to>
                                    </p:set>
                                    <p:animEffect transition="in" filter="fade">
                                      <p:cBhvr>
                                        <p:cTn id="12" dur="2000"/>
                                        <p:tgtEl>
                                          <p:spTgt spid="39"/>
                                        </p:tgtEl>
                                      </p:cBhvr>
                                    </p:animEffect>
                                    <p:anim calcmode="lin" valueType="num">
                                      <p:cBhvr>
                                        <p:cTn id="13" dur="2000" fill="hold"/>
                                        <p:tgtEl>
                                          <p:spTgt spid="39"/>
                                        </p:tgtEl>
                                        <p:attrNameLst>
                                          <p:attrName>ppt_w</p:attrName>
                                        </p:attrNameLst>
                                      </p:cBhvr>
                                      <p:tavLst>
                                        <p:tav tm="0" fmla="#ppt_w*sin(2.5*pi*$)">
                                          <p:val>
                                            <p:fltVal val="0"/>
                                          </p:val>
                                        </p:tav>
                                        <p:tav tm="100000">
                                          <p:val>
                                            <p:fltVal val="1"/>
                                          </p:val>
                                        </p:tav>
                                      </p:tavLst>
                                    </p:anim>
                                    <p:anim calcmode="lin" valueType="num">
                                      <p:cBhvr>
                                        <p:cTn id="14" dur="2000" fill="hold"/>
                                        <p:tgtEl>
                                          <p:spTgt spid="39"/>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par>
                                <p:cTn id="15" presetID="0" presetClass="path" presetSubtype="0" accel="50000" decel="50000" fill="hold" nodeType="withEffect">
                                  <p:stCondLst>
                                    <p:cond delay="0"/>
                                  </p:stCondLst>
                                  <p:childTnLst>
                                    <p:animMotion origin="layout" path="M 0.06354 -0.0037 L 0.81354 -0.0037 " pathEditMode="relative" ptsTypes="AA">
                                      <p:cBhvr>
                                        <p:cTn id="16" dur="5000" fill="hold"/>
                                        <p:tgtEl>
                                          <p:spTgt spid="26"/>
                                        </p:tgtEl>
                                        <p:attrNameLst>
                                          <p:attrName>ppt_x</p:attrName>
                                          <p:attrName>ppt_y</p:attrName>
                                        </p:attrNameLst>
                                      </p:cBhvr>
                                    </p:animMotion>
                                  </p:childTnLst>
                                </p:cTn>
                              </p:par>
                              <p:par>
                                <p:cTn id="17" presetID="0" presetClass="path" presetSubtype="0" accel="50000" decel="50000" fill="hold" nodeType="withEffect">
                                  <p:stCondLst>
                                    <p:cond delay="0"/>
                                  </p:stCondLst>
                                  <p:childTnLst>
                                    <p:animMotion origin="layout" path="M -0.05556 0.01943 L -0.84723 0.01943 " pathEditMode="relative" rAng="0" ptsTypes="AA">
                                      <p:cBhvr>
                                        <p:cTn id="18" dur="5000" fill="hold"/>
                                        <p:tgtEl>
                                          <p:spTgt spid="25"/>
                                        </p:tgtEl>
                                        <p:attrNameLst>
                                          <p:attrName>ppt_x</p:attrName>
                                          <p:attrName>ppt_y</p:attrName>
                                        </p:attrNameLst>
                                      </p:cBhvr>
                                      <p:rCtr x="-396" y="0"/>
                                    </p:animMotion>
                                  </p:childTnLst>
                                </p:cTn>
                              </p:par>
                            </p:childTnLst>
                          </p:cTn>
                        </p:par>
                      </p:childTnLst>
                    </p:cTn>
                  </p:par>
                  <p:par>
                    <p:cTn id="19" fill="hold">
                      <p:stCondLst>
                        <p:cond delay="indefinite"/>
                      </p:stCondLst>
                      <p:childTnLst>
                        <p:par>
                          <p:cTn id="20" fill="hold">
                            <p:stCondLst>
                              <p:cond delay="0"/>
                            </p:stCondLst>
                            <p:childTnLst>
                              <p:par>
                                <p:cTn id="21" presetID="8" presetClass="exit" presetSubtype="16" fill="hold" grpId="1" nodeType="clickEffect">
                                  <p:stCondLst>
                                    <p:cond delay="0"/>
                                  </p:stCondLst>
                                  <p:iterate type="lt">
                                    <p:tmPct val="0"/>
                                  </p:iterate>
                                  <p:childTnLst>
                                    <p:animEffect transition="out" filter="diamond(in)">
                                      <p:cBhvr>
                                        <p:cTn id="22" dur="2000"/>
                                        <p:tgtEl>
                                          <p:spTgt spid="39"/>
                                        </p:tgtEl>
                                      </p:cBhvr>
                                    </p:animEffect>
                                    <p:set>
                                      <p:cBhvr>
                                        <p:cTn id="23" dur="1" fill="hold">
                                          <p:stCondLst>
                                            <p:cond delay="1999"/>
                                          </p:stCondLst>
                                        </p:cTn>
                                        <p:tgtEl>
                                          <p:spTgt spid="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9"/>
                    </p:tgtEl>
                  </p:cond>
                </p:stCondLst>
                <p:endSync evt="end" delay="0">
                  <p:rtn val="all"/>
                </p:endSync>
                <p:childTnLst>
                  <p:par>
                    <p:cTn id="25" fill="hold">
                      <p:stCondLst>
                        <p:cond delay="0"/>
                      </p:stCondLst>
                      <p:childTnLst>
                        <p:par>
                          <p:cTn id="26" fill="hold">
                            <p:stCondLst>
                              <p:cond delay="0"/>
                            </p:stCondLst>
                            <p:childTnLst>
                              <p:par>
                                <p:cTn id="27" presetID="16" presetClass="entr" presetSubtype="26" fill="hold" grpId="0" nodeType="clickEffect">
                                  <p:stCondLst>
                                    <p:cond delay="0"/>
                                  </p:stCondLst>
                                  <p:childTnLst>
                                    <p:set>
                                      <p:cBhvr>
                                        <p:cTn id="28" dur="1" fill="hold">
                                          <p:stCondLst>
                                            <p:cond delay="0"/>
                                          </p:stCondLst>
                                        </p:cTn>
                                        <p:tgtEl>
                                          <p:spTgt spid="88"/>
                                        </p:tgtEl>
                                        <p:attrNameLst>
                                          <p:attrName>style.visibility</p:attrName>
                                        </p:attrNameLst>
                                      </p:cBhvr>
                                      <p:to>
                                        <p:strVal val="visible"/>
                                      </p:to>
                                    </p:set>
                                    <p:animEffect transition="in" filter="barn(inHorizontal)">
                                      <p:cBhvr>
                                        <p:cTn id="29" dur="500"/>
                                        <p:tgtEl>
                                          <p:spTgt spid="88"/>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xit" presetSubtype="4" fill="hold" grpId="1" nodeType="clickEffect">
                                  <p:stCondLst>
                                    <p:cond delay="0"/>
                                  </p:stCondLst>
                                  <p:childTnLst>
                                    <p:anim calcmode="lin" valueType="num">
                                      <p:cBhvr additive="base">
                                        <p:cTn id="33" dur="500"/>
                                        <p:tgtEl>
                                          <p:spTgt spid="88"/>
                                        </p:tgtEl>
                                        <p:attrNameLst>
                                          <p:attrName>ppt_x</p:attrName>
                                        </p:attrNameLst>
                                      </p:cBhvr>
                                      <p:tavLst>
                                        <p:tav tm="0">
                                          <p:val>
                                            <p:strVal val="ppt_x"/>
                                          </p:val>
                                        </p:tav>
                                        <p:tav tm="100000">
                                          <p:val>
                                            <p:strVal val="ppt_x"/>
                                          </p:val>
                                        </p:tav>
                                      </p:tavLst>
                                    </p:anim>
                                    <p:anim calcmode="lin" valueType="num">
                                      <p:cBhvr additive="base">
                                        <p:cTn id="34" dur="500"/>
                                        <p:tgtEl>
                                          <p:spTgt spid="88"/>
                                        </p:tgtEl>
                                        <p:attrNameLst>
                                          <p:attrName>ppt_y</p:attrName>
                                        </p:attrNameLst>
                                      </p:cBhvr>
                                      <p:tavLst>
                                        <p:tav tm="0">
                                          <p:val>
                                            <p:strVal val="ppt_y"/>
                                          </p:val>
                                        </p:tav>
                                        <p:tav tm="100000">
                                          <p:val>
                                            <p:strVal val="1+ppt_h/2"/>
                                          </p:val>
                                        </p:tav>
                                      </p:tavLst>
                                    </p:anim>
                                    <p:set>
                                      <p:cBhvr>
                                        <p:cTn id="35" dur="1" fill="hold">
                                          <p:stCondLst>
                                            <p:cond delay="499"/>
                                          </p:stCondLst>
                                        </p:cTn>
                                        <p:tgtEl>
                                          <p:spTgt spid="88"/>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36" restart="whenNotActive" fill="hold" evtFilter="cancelBubble" nodeType="interactiveSeq">
                <p:stCondLst>
                  <p:cond evt="onClick" delay="0">
                    <p:tgtEl>
                      <p:spTgt spid="38"/>
                    </p:tgtEl>
                  </p:cond>
                </p:stCondLst>
                <p:endSync evt="end" delay="0">
                  <p:rtn val="all"/>
                </p:endSync>
                <p:childTnLst>
                  <p:par>
                    <p:cTn id="37" fill="hold">
                      <p:stCondLst>
                        <p:cond delay="0"/>
                      </p:stCondLst>
                      <p:childTnLst>
                        <p:par>
                          <p:cTn id="38" fill="hold">
                            <p:stCondLst>
                              <p:cond delay="0"/>
                            </p:stCondLst>
                            <p:childTnLst>
                              <p:par>
                                <p:cTn id="39" presetID="27" presetClass="entr" presetSubtype="0" fill="hold" grpId="0" nodeType="clickEffect">
                                  <p:stCondLst>
                                    <p:cond delay="0"/>
                                  </p:stCondLst>
                                  <p:iterate type="lt">
                                    <p:tmPct val="50000"/>
                                  </p:iterate>
                                  <p:childTnLst>
                                    <p:set>
                                      <p:cBhvr>
                                        <p:cTn id="40" dur="1" fill="hold">
                                          <p:stCondLst>
                                            <p:cond delay="0"/>
                                          </p:stCondLst>
                                        </p:cTn>
                                        <p:tgtEl>
                                          <p:spTgt spid="89"/>
                                        </p:tgtEl>
                                        <p:attrNameLst>
                                          <p:attrName>style.visibility</p:attrName>
                                        </p:attrNameLst>
                                      </p:cBhvr>
                                      <p:to>
                                        <p:strVal val="visible"/>
                                      </p:to>
                                    </p:set>
                                    <p:anim calcmode="discrete" valueType="clr">
                                      <p:cBhvr override="childStyle">
                                        <p:cTn id="41" dur="1000"/>
                                        <p:tgtEl>
                                          <p:spTgt spid="89"/>
                                        </p:tgtEl>
                                        <p:attrNameLst>
                                          <p:attrName>style.color</p:attrName>
                                        </p:attrNameLst>
                                      </p:cBhvr>
                                      <p:tavLst>
                                        <p:tav tm="0">
                                          <p:val>
                                            <p:clrVal>
                                              <a:schemeClr val="accent2"/>
                                            </p:clrVal>
                                          </p:val>
                                        </p:tav>
                                        <p:tav tm="50000">
                                          <p:val>
                                            <p:clrVal>
                                              <a:schemeClr val="hlink"/>
                                            </p:clrVal>
                                          </p:val>
                                        </p:tav>
                                      </p:tavLst>
                                    </p:anim>
                                    <p:anim calcmode="discrete" valueType="clr">
                                      <p:cBhvr>
                                        <p:cTn id="42" dur="1000"/>
                                        <p:tgtEl>
                                          <p:spTgt spid="89"/>
                                        </p:tgtEl>
                                        <p:attrNameLst>
                                          <p:attrName>fillcolor</p:attrName>
                                        </p:attrNameLst>
                                      </p:cBhvr>
                                      <p:tavLst>
                                        <p:tav tm="0">
                                          <p:val>
                                            <p:clrVal>
                                              <a:schemeClr val="accent2"/>
                                            </p:clrVal>
                                          </p:val>
                                        </p:tav>
                                        <p:tav tm="50000">
                                          <p:val>
                                            <p:clrVal>
                                              <a:schemeClr val="hlink"/>
                                            </p:clrVal>
                                          </p:val>
                                        </p:tav>
                                      </p:tavLst>
                                    </p:anim>
                                    <p:set>
                                      <p:cBhvr>
                                        <p:cTn id="43" dur="1000"/>
                                        <p:tgtEl>
                                          <p:spTgt spid="89"/>
                                        </p:tgtEl>
                                        <p:attrNameLst>
                                          <p:attrName>fill.type</p:attrName>
                                        </p:attrNameLst>
                                      </p:cBhvr>
                                      <p:to>
                                        <p:strVal val="solid"/>
                                      </p:to>
                                    </p:set>
                                  </p:childTnLst>
                                </p:cTn>
                              </p:par>
                            </p:childTnLst>
                          </p:cTn>
                        </p:par>
                      </p:childTnLst>
                    </p:cTn>
                  </p:par>
                </p:childTnLst>
              </p:cTn>
              <p:nextCondLst>
                <p:cond evt="onClick" delay="0">
                  <p:tgtEl>
                    <p:spTgt spid="38"/>
                  </p:tgtEl>
                </p:cond>
              </p:nextCondLst>
            </p:seq>
            <p:seq concurrent="1" nextAc="seek">
              <p:cTn id="44" restart="whenNotActive" fill="hold" evtFilter="cancelBubble" nodeType="interactiveSeq">
                <p:stCondLst>
                  <p:cond evt="onClick" delay="0">
                    <p:tgtEl>
                      <p:spTgt spid="28"/>
                    </p:tgtEl>
                  </p:cond>
                </p:stCondLst>
                <p:endSync evt="end" delay="0">
                  <p:rtn val="all"/>
                </p:endSync>
                <p:childTnLst>
                  <p:par>
                    <p:cTn id="45" fill="hold">
                      <p:stCondLst>
                        <p:cond delay="0"/>
                      </p:stCondLst>
                      <p:childTnLst>
                        <p:par>
                          <p:cTn id="46" fill="hold">
                            <p:stCondLst>
                              <p:cond delay="0"/>
                            </p:stCondLst>
                            <p:childTnLst>
                              <p:par>
                                <p:cTn id="47" presetID="15" presetClass="entr" presetSubtype="0" fill="hold" grpId="0" nodeType="clickEffect">
                                  <p:stCondLst>
                                    <p:cond delay="0"/>
                                  </p:stCondLst>
                                  <p:childTnLst>
                                    <p:set>
                                      <p:cBhvr>
                                        <p:cTn id="48" dur="1" fill="hold">
                                          <p:stCondLst>
                                            <p:cond delay="0"/>
                                          </p:stCondLst>
                                        </p:cTn>
                                        <p:tgtEl>
                                          <p:spTgt spid="86"/>
                                        </p:tgtEl>
                                        <p:attrNameLst>
                                          <p:attrName>style.visibility</p:attrName>
                                        </p:attrNameLst>
                                      </p:cBhvr>
                                      <p:to>
                                        <p:strVal val="visible"/>
                                      </p:to>
                                    </p:set>
                                    <p:anim calcmode="lin" valueType="num">
                                      <p:cBhvr>
                                        <p:cTn id="49" dur="1000" fill="hold"/>
                                        <p:tgtEl>
                                          <p:spTgt spid="86"/>
                                        </p:tgtEl>
                                        <p:attrNameLst>
                                          <p:attrName>ppt_w</p:attrName>
                                        </p:attrNameLst>
                                      </p:cBhvr>
                                      <p:tavLst>
                                        <p:tav tm="0">
                                          <p:val>
                                            <p:fltVal val="0"/>
                                          </p:val>
                                        </p:tav>
                                        <p:tav tm="100000">
                                          <p:val>
                                            <p:strVal val="#ppt_w"/>
                                          </p:val>
                                        </p:tav>
                                      </p:tavLst>
                                    </p:anim>
                                    <p:anim calcmode="lin" valueType="num">
                                      <p:cBhvr>
                                        <p:cTn id="50" dur="1000" fill="hold"/>
                                        <p:tgtEl>
                                          <p:spTgt spid="86"/>
                                        </p:tgtEl>
                                        <p:attrNameLst>
                                          <p:attrName>ppt_h</p:attrName>
                                        </p:attrNameLst>
                                      </p:cBhvr>
                                      <p:tavLst>
                                        <p:tav tm="0">
                                          <p:val>
                                            <p:fltVal val="0"/>
                                          </p:val>
                                        </p:tav>
                                        <p:tav tm="100000">
                                          <p:val>
                                            <p:strVal val="#ppt_h"/>
                                          </p:val>
                                        </p:tav>
                                      </p:tavLst>
                                    </p:anim>
                                    <p:anim calcmode="lin" valueType="num">
                                      <p:cBhvr>
                                        <p:cTn id="51" dur="1000" fill="hold"/>
                                        <p:tgtEl>
                                          <p:spTgt spid="86"/>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8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3" fill="hold">
                      <p:stCondLst>
                        <p:cond delay="indefinite"/>
                      </p:stCondLst>
                      <p:childTnLst>
                        <p:par>
                          <p:cTn id="54" fill="hold">
                            <p:stCondLst>
                              <p:cond delay="0"/>
                            </p:stCondLst>
                            <p:childTnLst>
                              <p:par>
                                <p:cTn id="55" presetID="8" presetClass="exit" presetSubtype="16" fill="hold" grpId="1" nodeType="clickEffect">
                                  <p:stCondLst>
                                    <p:cond delay="0"/>
                                  </p:stCondLst>
                                  <p:childTnLst>
                                    <p:animEffect transition="out" filter="diamond(in)">
                                      <p:cBhvr>
                                        <p:cTn id="56" dur="2000"/>
                                        <p:tgtEl>
                                          <p:spTgt spid="86"/>
                                        </p:tgtEl>
                                      </p:cBhvr>
                                    </p:animEffect>
                                    <p:set>
                                      <p:cBhvr>
                                        <p:cTn id="57" dur="1" fill="hold">
                                          <p:stCondLst>
                                            <p:cond delay="1999"/>
                                          </p:stCondLst>
                                        </p:cTn>
                                        <p:tgtEl>
                                          <p:spTgt spid="8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58" restart="whenNotActive" fill="hold" evtFilter="cancelBubble" nodeType="interactiveSeq">
                <p:stCondLst>
                  <p:cond evt="onClick" delay="0">
                    <p:tgtEl>
                      <p:spTgt spid="31"/>
                    </p:tgtEl>
                  </p:cond>
                </p:stCondLst>
                <p:endSync evt="end" delay="0">
                  <p:rtn val="all"/>
                </p:endSync>
                <p:childTnLst>
                  <p:par>
                    <p:cTn id="59" fill="hold">
                      <p:stCondLst>
                        <p:cond delay="0"/>
                      </p:stCondLst>
                      <p:childTnLst>
                        <p:par>
                          <p:cTn id="60" fill="hold">
                            <p:stCondLst>
                              <p:cond delay="0"/>
                            </p:stCondLst>
                            <p:childTnLst>
                              <p:par>
                                <p:cTn id="61" presetID="39" presetClass="entr" presetSubtype="0" accel="100000" fill="hold" grpId="0" nodeType="clickEffect">
                                  <p:stCondLst>
                                    <p:cond delay="0"/>
                                  </p:stCondLst>
                                  <p:iterate type="lt">
                                    <p:tmPct val="0"/>
                                  </p:iterate>
                                  <p:childTnLst>
                                    <p:set>
                                      <p:cBhvr>
                                        <p:cTn id="62" dur="1" fill="hold">
                                          <p:stCondLst>
                                            <p:cond delay="0"/>
                                          </p:stCondLst>
                                        </p:cTn>
                                        <p:tgtEl>
                                          <p:spTgt spid="98"/>
                                        </p:tgtEl>
                                        <p:attrNameLst>
                                          <p:attrName>style.visibility</p:attrName>
                                        </p:attrNameLst>
                                      </p:cBhvr>
                                      <p:to>
                                        <p:strVal val="visible"/>
                                      </p:to>
                                    </p:set>
                                    <p:anim calcmode="lin" valueType="num">
                                      <p:cBhvr>
                                        <p:cTn id="63" dur="500" fill="hold"/>
                                        <p:tgtEl>
                                          <p:spTgt spid="98"/>
                                        </p:tgtEl>
                                        <p:attrNameLst>
                                          <p:attrName>ppt_h</p:attrName>
                                        </p:attrNameLst>
                                      </p:cBhvr>
                                      <p:tavLst>
                                        <p:tav tm="0">
                                          <p:val>
                                            <p:strVal val="#ppt_h/20"/>
                                          </p:val>
                                        </p:tav>
                                        <p:tav tm="50000">
                                          <p:val>
                                            <p:strVal val="#ppt_h/20"/>
                                          </p:val>
                                        </p:tav>
                                        <p:tav tm="100000">
                                          <p:val>
                                            <p:strVal val="#ppt_h"/>
                                          </p:val>
                                        </p:tav>
                                      </p:tavLst>
                                    </p:anim>
                                    <p:anim calcmode="lin" valueType="num">
                                      <p:cBhvr>
                                        <p:cTn id="64" dur="500" fill="hold"/>
                                        <p:tgtEl>
                                          <p:spTgt spid="98"/>
                                        </p:tgtEl>
                                        <p:attrNameLst>
                                          <p:attrName>ppt_w</p:attrName>
                                        </p:attrNameLst>
                                      </p:cBhvr>
                                      <p:tavLst>
                                        <p:tav tm="0">
                                          <p:val>
                                            <p:strVal val="#ppt_w+.3"/>
                                          </p:val>
                                        </p:tav>
                                        <p:tav tm="50000">
                                          <p:val>
                                            <p:strVal val="#ppt_w+.3"/>
                                          </p:val>
                                        </p:tav>
                                        <p:tav tm="100000">
                                          <p:val>
                                            <p:strVal val="#ppt_w"/>
                                          </p:val>
                                        </p:tav>
                                      </p:tavLst>
                                    </p:anim>
                                    <p:anim calcmode="lin" valueType="num">
                                      <p:cBhvr>
                                        <p:cTn id="65" dur="500" fill="hold"/>
                                        <p:tgtEl>
                                          <p:spTgt spid="98"/>
                                        </p:tgtEl>
                                        <p:attrNameLst>
                                          <p:attrName>ppt_x</p:attrName>
                                        </p:attrNameLst>
                                      </p:cBhvr>
                                      <p:tavLst>
                                        <p:tav tm="0">
                                          <p:val>
                                            <p:strVal val="#ppt_x-.3"/>
                                          </p:val>
                                        </p:tav>
                                        <p:tav tm="50000">
                                          <p:val>
                                            <p:strVal val="#ppt_x"/>
                                          </p:val>
                                        </p:tav>
                                        <p:tav tm="100000">
                                          <p:val>
                                            <p:strVal val="#ppt_x"/>
                                          </p:val>
                                        </p:tav>
                                      </p:tavLst>
                                    </p:anim>
                                    <p:anim calcmode="lin" valueType="num">
                                      <p:cBhvr>
                                        <p:cTn id="66" dur="500" fill="hold"/>
                                        <p:tgtEl>
                                          <p:spTgt spid="98"/>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5" presetClass="exit" presetSubtype="0" fill="hold" grpId="1" nodeType="clickEffect">
                                  <p:stCondLst>
                                    <p:cond delay="0"/>
                                  </p:stCondLst>
                                  <p:iterate type="lt">
                                    <p:tmPct val="0"/>
                                  </p:iterate>
                                  <p:childTnLst>
                                    <p:anim calcmode="lin" valueType="num">
                                      <p:cBhvr>
                                        <p:cTn id="70" dur="1000"/>
                                        <p:tgtEl>
                                          <p:spTgt spid="98"/>
                                        </p:tgtEl>
                                        <p:attrNameLst>
                                          <p:attrName>ppt_w</p:attrName>
                                        </p:attrNameLst>
                                      </p:cBhvr>
                                      <p:tavLst>
                                        <p:tav tm="0">
                                          <p:val>
                                            <p:strVal val="ppt_w"/>
                                          </p:val>
                                        </p:tav>
                                        <p:tav tm="100000">
                                          <p:val>
                                            <p:fltVal val="0"/>
                                          </p:val>
                                        </p:tav>
                                      </p:tavLst>
                                    </p:anim>
                                    <p:anim calcmode="lin" valueType="num">
                                      <p:cBhvr>
                                        <p:cTn id="71" dur="1000"/>
                                        <p:tgtEl>
                                          <p:spTgt spid="98"/>
                                        </p:tgtEl>
                                        <p:attrNameLst>
                                          <p:attrName>ppt_h</p:attrName>
                                        </p:attrNameLst>
                                      </p:cBhvr>
                                      <p:tavLst>
                                        <p:tav tm="0">
                                          <p:val>
                                            <p:strVal val="ppt_h"/>
                                          </p:val>
                                        </p:tav>
                                        <p:tav tm="100000">
                                          <p:val>
                                            <p:fltVal val="0"/>
                                          </p:val>
                                        </p:tav>
                                      </p:tavLst>
                                    </p:anim>
                                    <p:anim calcmode="lin" valueType="num">
                                      <p:cBhvr>
                                        <p:cTn id="72" dur="1000"/>
                                        <p:tgtEl>
                                          <p:spTgt spid="9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3" dur="1000"/>
                                        <p:tgtEl>
                                          <p:spTgt spid="9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4" dur="1" fill="hold">
                                          <p:stCondLst>
                                            <p:cond delay="999"/>
                                          </p:stCondLst>
                                        </p:cTn>
                                        <p:tgtEl>
                                          <p:spTgt spid="98"/>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75" restart="whenNotActive" fill="hold" evtFilter="cancelBubble" nodeType="interactiveSeq">
                <p:stCondLst>
                  <p:cond evt="onClick" delay="0">
                    <p:tgtEl>
                      <p:spTgt spid="90"/>
                    </p:tgtEl>
                  </p:cond>
                </p:stCondLst>
                <p:endSync evt="end" delay="0">
                  <p:rtn val="all"/>
                </p:endSync>
                <p:childTnLst>
                  <p:par>
                    <p:cTn id="76" fill="hold">
                      <p:stCondLst>
                        <p:cond delay="0"/>
                      </p:stCondLst>
                      <p:childTnLst>
                        <p:par>
                          <p:cTn id="77" fill="hold">
                            <p:stCondLst>
                              <p:cond delay="0"/>
                            </p:stCondLst>
                            <p:childTnLst>
                              <p:par>
                                <p:cTn id="78" presetID="17" presetClass="entr" presetSubtype="10" fill="hold" grpId="0" nodeType="clickEffect">
                                  <p:stCondLst>
                                    <p:cond delay="0"/>
                                  </p:stCondLst>
                                  <p:childTnLst>
                                    <p:set>
                                      <p:cBhvr>
                                        <p:cTn id="79" dur="1" fill="hold">
                                          <p:stCondLst>
                                            <p:cond delay="0"/>
                                          </p:stCondLst>
                                        </p:cTn>
                                        <p:tgtEl>
                                          <p:spTgt spid="97"/>
                                        </p:tgtEl>
                                        <p:attrNameLst>
                                          <p:attrName>style.visibility</p:attrName>
                                        </p:attrNameLst>
                                      </p:cBhvr>
                                      <p:to>
                                        <p:strVal val="visible"/>
                                      </p:to>
                                    </p:set>
                                    <p:anim calcmode="lin" valueType="num">
                                      <p:cBhvr>
                                        <p:cTn id="80" dur="500" fill="hold"/>
                                        <p:tgtEl>
                                          <p:spTgt spid="97"/>
                                        </p:tgtEl>
                                        <p:attrNameLst>
                                          <p:attrName>ppt_w</p:attrName>
                                        </p:attrNameLst>
                                      </p:cBhvr>
                                      <p:tavLst>
                                        <p:tav tm="0">
                                          <p:val>
                                            <p:fltVal val="0"/>
                                          </p:val>
                                        </p:tav>
                                        <p:tav tm="100000">
                                          <p:val>
                                            <p:strVal val="#ppt_w"/>
                                          </p:val>
                                        </p:tav>
                                      </p:tavLst>
                                    </p:anim>
                                    <p:anim calcmode="lin" valueType="num">
                                      <p:cBhvr>
                                        <p:cTn id="81" dur="500" fill="hold"/>
                                        <p:tgtEl>
                                          <p:spTgt spid="97"/>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90"/>
                  </p:tgtEl>
                </p:cond>
              </p:nextCondLst>
            </p:seq>
            <p:seq concurrent="1" nextAc="seek">
              <p:cTn id="82" restart="whenNotActive" fill="hold" evtFilter="cancelBubble" nodeType="interactiveSeq">
                <p:stCondLst>
                  <p:cond evt="onClick" delay="0">
                    <p:tgtEl>
                      <p:spTgt spid="32"/>
                    </p:tgtEl>
                  </p:cond>
                </p:stCondLst>
                <p:endSync evt="end" delay="0">
                  <p:rtn val="all"/>
                </p:endSync>
                <p:childTnLst>
                  <p:par>
                    <p:cTn id="83" fill="hold">
                      <p:stCondLst>
                        <p:cond delay="0"/>
                      </p:stCondLst>
                      <p:childTnLst>
                        <p:par>
                          <p:cTn id="84" fill="hold">
                            <p:stCondLst>
                              <p:cond delay="0"/>
                            </p:stCondLst>
                            <p:childTnLst>
                              <p:par>
                                <p:cTn id="85" presetID="15" presetClass="entr" presetSubtype="0" fill="hold" grpId="0" nodeType="clickEffect">
                                  <p:stCondLst>
                                    <p:cond delay="0"/>
                                  </p:stCondLst>
                                  <p:childTnLst>
                                    <p:set>
                                      <p:cBhvr>
                                        <p:cTn id="86" dur="1" fill="hold">
                                          <p:stCondLst>
                                            <p:cond delay="0"/>
                                          </p:stCondLst>
                                        </p:cTn>
                                        <p:tgtEl>
                                          <p:spTgt spid="102"/>
                                        </p:tgtEl>
                                        <p:attrNameLst>
                                          <p:attrName>style.visibility</p:attrName>
                                        </p:attrNameLst>
                                      </p:cBhvr>
                                      <p:to>
                                        <p:strVal val="visible"/>
                                      </p:to>
                                    </p:set>
                                    <p:anim calcmode="lin" valueType="num">
                                      <p:cBhvr>
                                        <p:cTn id="87" dur="1000" fill="hold"/>
                                        <p:tgtEl>
                                          <p:spTgt spid="102"/>
                                        </p:tgtEl>
                                        <p:attrNameLst>
                                          <p:attrName>ppt_w</p:attrName>
                                        </p:attrNameLst>
                                      </p:cBhvr>
                                      <p:tavLst>
                                        <p:tav tm="0">
                                          <p:val>
                                            <p:fltVal val="0"/>
                                          </p:val>
                                        </p:tav>
                                        <p:tav tm="100000">
                                          <p:val>
                                            <p:strVal val="#ppt_w"/>
                                          </p:val>
                                        </p:tav>
                                      </p:tavLst>
                                    </p:anim>
                                    <p:anim calcmode="lin" valueType="num">
                                      <p:cBhvr>
                                        <p:cTn id="88" dur="1000" fill="hold"/>
                                        <p:tgtEl>
                                          <p:spTgt spid="102"/>
                                        </p:tgtEl>
                                        <p:attrNameLst>
                                          <p:attrName>ppt_h</p:attrName>
                                        </p:attrNameLst>
                                      </p:cBhvr>
                                      <p:tavLst>
                                        <p:tav tm="0">
                                          <p:val>
                                            <p:fltVal val="0"/>
                                          </p:val>
                                        </p:tav>
                                        <p:tav tm="100000">
                                          <p:val>
                                            <p:strVal val="#ppt_h"/>
                                          </p:val>
                                        </p:tav>
                                      </p:tavLst>
                                    </p:anim>
                                    <p:anim calcmode="lin" valueType="num">
                                      <p:cBhvr>
                                        <p:cTn id="89" dur="1000" fill="hold"/>
                                        <p:tgtEl>
                                          <p:spTgt spid="102"/>
                                        </p:tgtEl>
                                        <p:attrNameLst>
                                          <p:attrName>ppt_x</p:attrName>
                                        </p:attrNameLst>
                                      </p:cBhvr>
                                      <p:tavLst>
                                        <p:tav tm="0" fmla="#ppt_x+(cos(-2*pi*(1-$))*-#ppt_x-sin(-2*pi*(1-$))*(1-#ppt_y))*(1-$)">
                                          <p:val>
                                            <p:fltVal val="0"/>
                                          </p:val>
                                        </p:tav>
                                        <p:tav tm="100000">
                                          <p:val>
                                            <p:fltVal val="1"/>
                                          </p:val>
                                        </p:tav>
                                      </p:tavLst>
                                    </p:anim>
                                    <p:anim calcmode="lin" valueType="num">
                                      <p:cBhvr>
                                        <p:cTn id="90" dur="1000" fill="hold"/>
                                        <p:tgtEl>
                                          <p:spTgt spid="10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1" fill="hold">
                      <p:stCondLst>
                        <p:cond delay="indefinite"/>
                      </p:stCondLst>
                      <p:childTnLst>
                        <p:par>
                          <p:cTn id="92" fill="hold">
                            <p:stCondLst>
                              <p:cond delay="0"/>
                            </p:stCondLst>
                            <p:childTnLst>
                              <p:par>
                                <p:cTn id="93" presetID="52" presetClass="exit" presetSubtype="0" fill="hold" grpId="1" nodeType="clickEffect">
                                  <p:stCondLst>
                                    <p:cond delay="0"/>
                                  </p:stCondLst>
                                  <p:childTnLst>
                                    <p:animScale>
                                      <p:cBhvr>
                                        <p:cTn id="94" dur="1000" accel="50000">
                                          <p:stCondLst>
                                            <p:cond delay="0"/>
                                          </p:stCondLst>
                                        </p:cTn>
                                        <p:tgtEl>
                                          <p:spTgt spid="102"/>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95" dur="1000" accel="50000">
                                          <p:stCondLst>
                                            <p:cond delay="0"/>
                                          </p:stCondLst>
                                        </p:cTn>
                                        <p:tgtEl>
                                          <p:spTgt spid="102"/>
                                        </p:tgtEl>
                                        <p:attrNameLst>
                                          <p:attrName>ppt_x</p:attrName>
                                          <p:attrName>ppt_y</p:attrName>
                                        </p:attrNameLst>
                                      </p:cBhvr>
                                    </p:animMotion>
                                    <p:animEffect transition="out" filter="fade">
                                      <p:cBhvr>
                                        <p:cTn id="96" dur="1000"/>
                                        <p:tgtEl>
                                          <p:spTgt spid="102"/>
                                        </p:tgtEl>
                                      </p:cBhvr>
                                    </p:animEffect>
                                    <p:set>
                                      <p:cBhvr>
                                        <p:cTn id="97" dur="1" fill="hold">
                                          <p:stCondLst>
                                            <p:cond delay="999"/>
                                          </p:stCondLst>
                                        </p:cTn>
                                        <p:tgtEl>
                                          <p:spTgt spid="10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98" restart="whenNotActive" fill="hold" evtFilter="cancelBubble" nodeType="interactiveSeq">
                <p:stCondLst>
                  <p:cond evt="onClick" delay="0">
                    <p:tgtEl>
                      <p:spTgt spid="93"/>
                    </p:tgtEl>
                  </p:cond>
                </p:stCondLst>
                <p:endSync evt="end" delay="0">
                  <p:rtn val="all"/>
                </p:endSync>
                <p:childTnLst>
                  <p:par>
                    <p:cTn id="99" fill="hold">
                      <p:stCondLst>
                        <p:cond delay="0"/>
                      </p:stCondLst>
                      <p:childTnLst>
                        <p:par>
                          <p:cTn id="100" fill="hold">
                            <p:stCondLst>
                              <p:cond delay="0"/>
                            </p:stCondLst>
                            <p:childTnLst>
                              <p:par>
                                <p:cTn id="101" presetID="18" presetClass="entr" presetSubtype="12" fill="hold" grpId="0" nodeType="clickEffect">
                                  <p:stCondLst>
                                    <p:cond delay="0"/>
                                  </p:stCondLst>
                                  <p:childTnLst>
                                    <p:set>
                                      <p:cBhvr>
                                        <p:cTn id="102" dur="1" fill="hold">
                                          <p:stCondLst>
                                            <p:cond delay="0"/>
                                          </p:stCondLst>
                                        </p:cTn>
                                        <p:tgtEl>
                                          <p:spTgt spid="99"/>
                                        </p:tgtEl>
                                        <p:attrNameLst>
                                          <p:attrName>style.visibility</p:attrName>
                                        </p:attrNameLst>
                                      </p:cBhvr>
                                      <p:to>
                                        <p:strVal val="visible"/>
                                      </p:to>
                                    </p:set>
                                    <p:animEffect transition="in" filter="strips(downLeft)">
                                      <p:cBhvr>
                                        <p:cTn id="103" dur="500"/>
                                        <p:tgtEl>
                                          <p:spTgt spid="99"/>
                                        </p:tgtEl>
                                      </p:cBhvr>
                                    </p:animEffect>
                                  </p:childTnLst>
                                </p:cTn>
                              </p:par>
                            </p:childTnLst>
                          </p:cTn>
                        </p:par>
                      </p:childTnLst>
                    </p:cTn>
                  </p:par>
                </p:childTnLst>
              </p:cTn>
              <p:nextCondLst>
                <p:cond evt="onClick" delay="0">
                  <p:tgtEl>
                    <p:spTgt spid="93"/>
                  </p:tgtEl>
                </p:cond>
              </p:nextCondLst>
            </p:seq>
            <p:seq concurrent="1" nextAc="seek">
              <p:cTn id="104" restart="whenNotActive" fill="hold" evtFilter="cancelBubble" nodeType="interactiveSeq">
                <p:stCondLst>
                  <p:cond evt="onClick" delay="0">
                    <p:tgtEl>
                      <p:spTgt spid="95"/>
                    </p:tgtEl>
                  </p:cond>
                </p:stCondLst>
                <p:endSync evt="end" delay="0">
                  <p:rtn val="all"/>
                </p:endSync>
                <p:childTnLst>
                  <p:par>
                    <p:cTn id="105" fill="hold">
                      <p:stCondLst>
                        <p:cond delay="0"/>
                      </p:stCondLst>
                      <p:childTnLst>
                        <p:par>
                          <p:cTn id="106" fill="hold">
                            <p:stCondLst>
                              <p:cond delay="0"/>
                            </p:stCondLst>
                            <p:childTnLst>
                              <p:par>
                                <p:cTn id="107" presetID="17" presetClass="entr" presetSubtype="10" fill="hold" grpId="0" nodeType="clickEffect">
                                  <p:stCondLst>
                                    <p:cond delay="0"/>
                                  </p:stCondLst>
                                  <p:childTnLst>
                                    <p:set>
                                      <p:cBhvr>
                                        <p:cTn id="108" dur="1" fill="hold">
                                          <p:stCondLst>
                                            <p:cond delay="0"/>
                                          </p:stCondLst>
                                        </p:cTn>
                                        <p:tgtEl>
                                          <p:spTgt spid="101"/>
                                        </p:tgtEl>
                                        <p:attrNameLst>
                                          <p:attrName>style.visibility</p:attrName>
                                        </p:attrNameLst>
                                      </p:cBhvr>
                                      <p:to>
                                        <p:strVal val="visible"/>
                                      </p:to>
                                    </p:set>
                                    <p:anim calcmode="lin" valueType="num">
                                      <p:cBhvr>
                                        <p:cTn id="109" dur="500" fill="hold"/>
                                        <p:tgtEl>
                                          <p:spTgt spid="101"/>
                                        </p:tgtEl>
                                        <p:attrNameLst>
                                          <p:attrName>ppt_w</p:attrName>
                                        </p:attrNameLst>
                                      </p:cBhvr>
                                      <p:tavLst>
                                        <p:tav tm="0">
                                          <p:val>
                                            <p:fltVal val="0"/>
                                          </p:val>
                                        </p:tav>
                                        <p:tav tm="100000">
                                          <p:val>
                                            <p:strVal val="#ppt_w"/>
                                          </p:val>
                                        </p:tav>
                                      </p:tavLst>
                                    </p:anim>
                                    <p:anim calcmode="lin" valueType="num">
                                      <p:cBhvr>
                                        <p:cTn id="110" dur="500" fill="hold"/>
                                        <p:tgtEl>
                                          <p:spTgt spid="101"/>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95"/>
                  </p:tgtEl>
                </p:cond>
              </p:nextCondLst>
            </p:seq>
            <p:seq concurrent="1" nextAc="seek">
              <p:cTn id="111" restart="whenNotActive" fill="hold" evtFilter="cancelBubble" nodeType="interactiveSeq">
                <p:stCondLst>
                  <p:cond evt="onClick" delay="0">
                    <p:tgtEl>
                      <p:spTgt spid="34"/>
                    </p:tgtEl>
                  </p:cond>
                </p:stCondLst>
                <p:endSync evt="end" delay="0">
                  <p:rtn val="all"/>
                </p:endSync>
                <p:childTnLst>
                  <p:par>
                    <p:cTn id="112" fill="hold">
                      <p:stCondLst>
                        <p:cond delay="0"/>
                      </p:stCondLst>
                      <p:childTnLst>
                        <p:par>
                          <p:cTn id="113" fill="hold">
                            <p:stCondLst>
                              <p:cond delay="0"/>
                            </p:stCondLst>
                            <p:childTnLst>
                              <p:par>
                                <p:cTn id="114" presetID="58" presetClass="entr" presetSubtype="0" accel="100000" fill="hold" grpId="0" nodeType="clickEffect">
                                  <p:stCondLst>
                                    <p:cond delay="0"/>
                                  </p:stCondLst>
                                  <p:iterate type="lt">
                                    <p:tmPct val="0"/>
                                  </p:iterate>
                                  <p:childTnLst>
                                    <p:set>
                                      <p:cBhvr>
                                        <p:cTn id="115" dur="1" fill="hold">
                                          <p:stCondLst>
                                            <p:cond delay="0"/>
                                          </p:stCondLst>
                                        </p:cTn>
                                        <p:tgtEl>
                                          <p:spTgt spid="107"/>
                                        </p:tgtEl>
                                        <p:attrNameLst>
                                          <p:attrName>style.visibility</p:attrName>
                                        </p:attrNameLst>
                                      </p:cBhvr>
                                      <p:to>
                                        <p:strVal val="visible"/>
                                      </p:to>
                                    </p:set>
                                    <p:anim calcmode="lin" valueType="num">
                                      <p:cBhvr>
                                        <p:cTn id="116" dur="500" fill="hold"/>
                                        <p:tgtEl>
                                          <p:spTgt spid="107"/>
                                        </p:tgtEl>
                                        <p:attrNameLst>
                                          <p:attrName>ppt_w</p:attrName>
                                        </p:attrNameLst>
                                      </p:cBhvr>
                                      <p:tavLst>
                                        <p:tav tm="0">
                                          <p:val>
                                            <p:strVal val="#ppt_w*2.5"/>
                                          </p:val>
                                        </p:tav>
                                        <p:tav tm="100000">
                                          <p:val>
                                            <p:strVal val="#ppt_w"/>
                                          </p:val>
                                        </p:tav>
                                      </p:tavLst>
                                    </p:anim>
                                    <p:anim calcmode="lin" valueType="num">
                                      <p:cBhvr>
                                        <p:cTn id="117" dur="500" fill="hold"/>
                                        <p:tgtEl>
                                          <p:spTgt spid="107"/>
                                        </p:tgtEl>
                                        <p:attrNameLst>
                                          <p:attrName>ppt_h</p:attrName>
                                        </p:attrNameLst>
                                      </p:cBhvr>
                                      <p:tavLst>
                                        <p:tav tm="0">
                                          <p:val>
                                            <p:strVal val="#ppt_h*0.01"/>
                                          </p:val>
                                        </p:tav>
                                        <p:tav tm="100000">
                                          <p:val>
                                            <p:strVal val="#ppt_h"/>
                                          </p:val>
                                        </p:tav>
                                      </p:tavLst>
                                    </p:anim>
                                    <p:anim calcmode="lin" valueType="num">
                                      <p:cBhvr>
                                        <p:cTn id="118" dur="500" fill="hold"/>
                                        <p:tgtEl>
                                          <p:spTgt spid="107"/>
                                        </p:tgtEl>
                                        <p:attrNameLst>
                                          <p:attrName>ppt_x</p:attrName>
                                        </p:attrNameLst>
                                      </p:cBhvr>
                                      <p:tavLst>
                                        <p:tav tm="0">
                                          <p:val>
                                            <p:strVal val="#ppt_x"/>
                                          </p:val>
                                        </p:tav>
                                        <p:tav tm="100000">
                                          <p:val>
                                            <p:strVal val="#ppt_x"/>
                                          </p:val>
                                        </p:tav>
                                      </p:tavLst>
                                    </p:anim>
                                    <p:anim calcmode="lin" valueType="num">
                                      <p:cBhvr>
                                        <p:cTn id="119" dur="500" fill="hold"/>
                                        <p:tgtEl>
                                          <p:spTgt spid="107"/>
                                        </p:tgtEl>
                                        <p:attrNameLst>
                                          <p:attrName>ppt_y</p:attrName>
                                        </p:attrNameLst>
                                      </p:cBhvr>
                                      <p:tavLst>
                                        <p:tav tm="0">
                                          <p:val>
                                            <p:strVal val="#ppt_h+1"/>
                                          </p:val>
                                        </p:tav>
                                        <p:tav tm="100000">
                                          <p:val>
                                            <p:strVal val="#ppt_y"/>
                                          </p:val>
                                        </p:tav>
                                      </p:tavLst>
                                    </p:anim>
                                    <p:animEffect transition="in" filter="fade">
                                      <p:cBhvr>
                                        <p:cTn id="120" dur="500"/>
                                        <p:tgtEl>
                                          <p:spTgt spid="107"/>
                                        </p:tgtEl>
                                      </p:cBhvr>
                                    </p:animEffect>
                                  </p:childTnLst>
                                </p:cTn>
                              </p:par>
                            </p:childTnLst>
                          </p:cTn>
                        </p:par>
                      </p:childTnLst>
                    </p:cTn>
                  </p:par>
                  <p:par>
                    <p:cTn id="121" fill="hold">
                      <p:stCondLst>
                        <p:cond delay="indefinite"/>
                      </p:stCondLst>
                      <p:childTnLst>
                        <p:par>
                          <p:cTn id="122" fill="hold">
                            <p:stCondLst>
                              <p:cond delay="0"/>
                            </p:stCondLst>
                            <p:childTnLst>
                              <p:par>
                                <p:cTn id="123" presetID="37" presetClass="exit" presetSubtype="0" fill="hold" grpId="1" nodeType="clickEffect">
                                  <p:stCondLst>
                                    <p:cond delay="0"/>
                                  </p:stCondLst>
                                  <p:iterate type="lt">
                                    <p:tmPct val="0"/>
                                  </p:iterate>
                                  <p:childTnLst>
                                    <p:animEffect transition="out" filter="fade">
                                      <p:cBhvr>
                                        <p:cTn id="124" dur="1000"/>
                                        <p:tgtEl>
                                          <p:spTgt spid="107"/>
                                        </p:tgtEl>
                                      </p:cBhvr>
                                    </p:animEffect>
                                    <p:anim calcmode="lin" valueType="num">
                                      <p:cBhvr>
                                        <p:cTn id="125" dur="1000"/>
                                        <p:tgtEl>
                                          <p:spTgt spid="107"/>
                                        </p:tgtEl>
                                        <p:attrNameLst>
                                          <p:attrName>ppt_x</p:attrName>
                                        </p:attrNameLst>
                                      </p:cBhvr>
                                      <p:tavLst>
                                        <p:tav tm="0">
                                          <p:val>
                                            <p:strVal val="ppt_x"/>
                                          </p:val>
                                        </p:tav>
                                        <p:tav tm="100000">
                                          <p:val>
                                            <p:strVal val="ppt_x"/>
                                          </p:val>
                                        </p:tav>
                                      </p:tavLst>
                                    </p:anim>
                                    <p:anim calcmode="lin" valueType="num">
                                      <p:cBhvr>
                                        <p:cTn id="126" dur="100" decel="100000"/>
                                        <p:tgtEl>
                                          <p:spTgt spid="107"/>
                                        </p:tgtEl>
                                        <p:attrNameLst>
                                          <p:attrName>ppt_y</p:attrName>
                                        </p:attrNameLst>
                                      </p:cBhvr>
                                      <p:tavLst>
                                        <p:tav tm="0">
                                          <p:val>
                                            <p:strVal val="ppt_y"/>
                                          </p:val>
                                        </p:tav>
                                        <p:tav tm="100000">
                                          <p:val>
                                            <p:strVal val="ppt_y-.03"/>
                                          </p:val>
                                        </p:tav>
                                      </p:tavLst>
                                    </p:anim>
                                    <p:anim calcmode="lin" valueType="num">
                                      <p:cBhvr>
                                        <p:cTn id="127" dur="900" accel="100000">
                                          <p:stCondLst>
                                            <p:cond delay="100"/>
                                          </p:stCondLst>
                                        </p:cTn>
                                        <p:tgtEl>
                                          <p:spTgt spid="107"/>
                                        </p:tgtEl>
                                        <p:attrNameLst>
                                          <p:attrName>ppt_y</p:attrName>
                                        </p:attrNameLst>
                                      </p:cBhvr>
                                      <p:tavLst>
                                        <p:tav tm="0">
                                          <p:val>
                                            <p:strVal val="ppt_y"/>
                                          </p:val>
                                        </p:tav>
                                        <p:tav tm="100000">
                                          <p:val>
                                            <p:strVal val="ppt_y+1"/>
                                          </p:val>
                                        </p:tav>
                                      </p:tavLst>
                                    </p:anim>
                                    <p:set>
                                      <p:cBhvr>
                                        <p:cTn id="128" dur="1" fill="hold">
                                          <p:stCondLst>
                                            <p:cond delay="999"/>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129" restart="whenNotActive" fill="hold" evtFilter="cancelBubble" nodeType="interactiveSeq">
                <p:stCondLst>
                  <p:cond evt="onClick" delay="0">
                    <p:tgtEl>
                      <p:spTgt spid="85"/>
                    </p:tgtEl>
                  </p:cond>
                </p:stCondLst>
                <p:endSync evt="end" delay="0">
                  <p:rtn val="all"/>
                </p:endSync>
                <p:childTnLst>
                  <p:par>
                    <p:cTn id="130" fill="hold">
                      <p:stCondLst>
                        <p:cond delay="0"/>
                      </p:stCondLst>
                      <p:childTnLst>
                        <p:par>
                          <p:cTn id="131" fill="hold">
                            <p:stCondLst>
                              <p:cond delay="0"/>
                            </p:stCondLst>
                            <p:childTnLst>
                              <p:par>
                                <p:cTn id="132" presetID="30" presetClass="entr" presetSubtype="0" fill="hold" grpId="0" nodeType="clickEffect">
                                  <p:stCondLst>
                                    <p:cond delay="0"/>
                                  </p:stCondLst>
                                  <p:childTnLst>
                                    <p:set>
                                      <p:cBhvr>
                                        <p:cTn id="133" dur="1" fill="hold">
                                          <p:stCondLst>
                                            <p:cond delay="0"/>
                                          </p:stCondLst>
                                        </p:cTn>
                                        <p:tgtEl>
                                          <p:spTgt spid="109"/>
                                        </p:tgtEl>
                                        <p:attrNameLst>
                                          <p:attrName>style.visibility</p:attrName>
                                        </p:attrNameLst>
                                      </p:cBhvr>
                                      <p:to>
                                        <p:strVal val="visible"/>
                                      </p:to>
                                    </p:set>
                                    <p:animEffect transition="in" filter="fade">
                                      <p:cBhvr>
                                        <p:cTn id="134" dur="800" decel="100000"/>
                                        <p:tgtEl>
                                          <p:spTgt spid="109"/>
                                        </p:tgtEl>
                                      </p:cBhvr>
                                    </p:animEffect>
                                    <p:anim calcmode="lin" valueType="num">
                                      <p:cBhvr>
                                        <p:cTn id="135" dur="800" decel="100000" fill="hold"/>
                                        <p:tgtEl>
                                          <p:spTgt spid="109"/>
                                        </p:tgtEl>
                                        <p:attrNameLst>
                                          <p:attrName>style.rotation</p:attrName>
                                        </p:attrNameLst>
                                      </p:cBhvr>
                                      <p:tavLst>
                                        <p:tav tm="0">
                                          <p:val>
                                            <p:fltVal val="-90"/>
                                          </p:val>
                                        </p:tav>
                                        <p:tav tm="100000">
                                          <p:val>
                                            <p:fltVal val="0"/>
                                          </p:val>
                                        </p:tav>
                                      </p:tavLst>
                                    </p:anim>
                                    <p:anim calcmode="lin" valueType="num">
                                      <p:cBhvr>
                                        <p:cTn id="136" dur="800" decel="100000" fill="hold"/>
                                        <p:tgtEl>
                                          <p:spTgt spid="109"/>
                                        </p:tgtEl>
                                        <p:attrNameLst>
                                          <p:attrName>ppt_x</p:attrName>
                                        </p:attrNameLst>
                                      </p:cBhvr>
                                      <p:tavLst>
                                        <p:tav tm="0">
                                          <p:val>
                                            <p:strVal val="#ppt_x+0.4"/>
                                          </p:val>
                                        </p:tav>
                                        <p:tav tm="100000">
                                          <p:val>
                                            <p:strVal val="#ppt_x-0.05"/>
                                          </p:val>
                                        </p:tav>
                                      </p:tavLst>
                                    </p:anim>
                                    <p:anim calcmode="lin" valueType="num">
                                      <p:cBhvr>
                                        <p:cTn id="137" dur="800" decel="100000" fill="hold"/>
                                        <p:tgtEl>
                                          <p:spTgt spid="109"/>
                                        </p:tgtEl>
                                        <p:attrNameLst>
                                          <p:attrName>ppt_y</p:attrName>
                                        </p:attrNameLst>
                                      </p:cBhvr>
                                      <p:tavLst>
                                        <p:tav tm="0">
                                          <p:val>
                                            <p:strVal val="#ppt_y-0.4"/>
                                          </p:val>
                                        </p:tav>
                                        <p:tav tm="100000">
                                          <p:val>
                                            <p:strVal val="#ppt_y+0.1"/>
                                          </p:val>
                                        </p:tav>
                                      </p:tavLst>
                                    </p:anim>
                                    <p:anim calcmode="lin" valueType="num">
                                      <p:cBhvr>
                                        <p:cTn id="138" dur="200" accel="100000" fill="hold">
                                          <p:stCondLst>
                                            <p:cond delay="800"/>
                                          </p:stCondLst>
                                        </p:cTn>
                                        <p:tgtEl>
                                          <p:spTgt spid="109"/>
                                        </p:tgtEl>
                                        <p:attrNameLst>
                                          <p:attrName>ppt_x</p:attrName>
                                        </p:attrNameLst>
                                      </p:cBhvr>
                                      <p:tavLst>
                                        <p:tav tm="0">
                                          <p:val>
                                            <p:strVal val="#ppt_x-0.05"/>
                                          </p:val>
                                        </p:tav>
                                        <p:tav tm="100000">
                                          <p:val>
                                            <p:strVal val="#ppt_x"/>
                                          </p:val>
                                        </p:tav>
                                      </p:tavLst>
                                    </p:anim>
                                    <p:anim calcmode="lin" valueType="num">
                                      <p:cBhvr>
                                        <p:cTn id="139" dur="200" accel="100000" fill="hold">
                                          <p:stCondLst>
                                            <p:cond delay="800"/>
                                          </p:stCondLst>
                                        </p:cTn>
                                        <p:tgtEl>
                                          <p:spTgt spid="109"/>
                                        </p:tgtEl>
                                        <p:attrNameLst>
                                          <p:attrName>ppt_y</p:attrName>
                                        </p:attrNameLst>
                                      </p:cBhvr>
                                      <p:tavLst>
                                        <p:tav tm="0">
                                          <p:val>
                                            <p:strVal val="#ppt_y+0.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35" presetClass="exit" presetSubtype="0" fill="hold" grpId="1" nodeType="clickEffect">
                                  <p:stCondLst>
                                    <p:cond delay="0"/>
                                  </p:stCondLst>
                                  <p:childTnLst>
                                    <p:animEffect transition="out" filter="fade">
                                      <p:cBhvr>
                                        <p:cTn id="143" dur="2000"/>
                                        <p:tgtEl>
                                          <p:spTgt spid="109"/>
                                        </p:tgtEl>
                                      </p:cBhvr>
                                    </p:animEffect>
                                    <p:anim calcmode="lin" valueType="num">
                                      <p:cBhvr>
                                        <p:cTn id="144" dur="2000"/>
                                        <p:tgtEl>
                                          <p:spTgt spid="109"/>
                                        </p:tgtEl>
                                        <p:attrNameLst>
                                          <p:attrName>style.rotation</p:attrName>
                                        </p:attrNameLst>
                                      </p:cBhvr>
                                      <p:tavLst>
                                        <p:tav tm="0">
                                          <p:val>
                                            <p:fltVal val="0"/>
                                          </p:val>
                                        </p:tav>
                                        <p:tav tm="100000">
                                          <p:val>
                                            <p:fltVal val="720"/>
                                          </p:val>
                                        </p:tav>
                                      </p:tavLst>
                                    </p:anim>
                                    <p:anim calcmode="lin" valueType="num">
                                      <p:cBhvr>
                                        <p:cTn id="145" dur="2000"/>
                                        <p:tgtEl>
                                          <p:spTgt spid="109"/>
                                        </p:tgtEl>
                                        <p:attrNameLst>
                                          <p:attrName>ppt_h</p:attrName>
                                        </p:attrNameLst>
                                      </p:cBhvr>
                                      <p:tavLst>
                                        <p:tav tm="0">
                                          <p:val>
                                            <p:strVal val="ppt_h"/>
                                          </p:val>
                                        </p:tav>
                                        <p:tav tm="100000">
                                          <p:val>
                                            <p:fltVal val="0"/>
                                          </p:val>
                                        </p:tav>
                                      </p:tavLst>
                                    </p:anim>
                                    <p:anim calcmode="lin" valueType="num">
                                      <p:cBhvr>
                                        <p:cTn id="146" dur="2000"/>
                                        <p:tgtEl>
                                          <p:spTgt spid="109"/>
                                        </p:tgtEl>
                                        <p:attrNameLst>
                                          <p:attrName>ppt_w</p:attrName>
                                        </p:attrNameLst>
                                      </p:cBhvr>
                                      <p:tavLst>
                                        <p:tav tm="0">
                                          <p:val>
                                            <p:strVal val="ppt_w"/>
                                          </p:val>
                                        </p:tav>
                                        <p:tav tm="100000">
                                          <p:val>
                                            <p:fltVal val="0"/>
                                          </p:val>
                                        </p:tav>
                                      </p:tavLst>
                                    </p:anim>
                                    <p:set>
                                      <p:cBhvr>
                                        <p:cTn id="147" dur="1" fill="hold">
                                          <p:stCondLst>
                                            <p:cond delay="1999"/>
                                          </p:stCondLst>
                                        </p:cTn>
                                        <p:tgtEl>
                                          <p:spTgt spid="109"/>
                                        </p:tgtEl>
                                        <p:attrNameLst>
                                          <p:attrName>style.visibility</p:attrName>
                                        </p:attrNameLst>
                                      </p:cBhvr>
                                      <p:to>
                                        <p:strVal val="hidden"/>
                                      </p:to>
                                    </p:set>
                                  </p:childTnLst>
                                </p:cTn>
                              </p:par>
                            </p:childTnLst>
                          </p:cTn>
                        </p:par>
                      </p:childTnLst>
                    </p:cTn>
                  </p:par>
                </p:childTnLst>
              </p:cTn>
              <p:nextCondLst>
                <p:cond evt="onClick" delay="0">
                  <p:tgtEl>
                    <p:spTgt spid="85"/>
                  </p:tgtEl>
                </p:cond>
              </p:nextCondLst>
            </p:seq>
            <p:seq concurrent="1" nextAc="seek">
              <p:cTn id="148" restart="whenNotActive" fill="hold" evtFilter="cancelBubble" nodeType="interactiveSeq">
                <p:stCondLst>
                  <p:cond evt="onClick" delay="0">
                    <p:tgtEl>
                      <p:spTgt spid="33"/>
                    </p:tgtEl>
                  </p:cond>
                </p:stCondLst>
                <p:endSync evt="end" delay="0">
                  <p:rtn val="all"/>
                </p:endSync>
                <p:childTnLst>
                  <p:par>
                    <p:cTn id="149" fill="hold">
                      <p:stCondLst>
                        <p:cond delay="0"/>
                      </p:stCondLst>
                      <p:childTnLst>
                        <p:par>
                          <p:cTn id="150" fill="hold">
                            <p:stCondLst>
                              <p:cond delay="0"/>
                            </p:stCondLst>
                            <p:childTnLst>
                              <p:par>
                                <p:cTn id="151" presetID="10" presetClass="entr" presetSubtype="0" fill="hold" grpId="0" nodeType="clickEffect">
                                  <p:stCondLst>
                                    <p:cond delay="0"/>
                                  </p:stCondLst>
                                  <p:childTnLst>
                                    <p:set>
                                      <p:cBhvr>
                                        <p:cTn id="152" dur="1" fill="hold">
                                          <p:stCondLst>
                                            <p:cond delay="0"/>
                                          </p:stCondLst>
                                        </p:cTn>
                                        <p:tgtEl>
                                          <p:spTgt spid="104"/>
                                        </p:tgtEl>
                                        <p:attrNameLst>
                                          <p:attrName>style.visibility</p:attrName>
                                        </p:attrNameLst>
                                      </p:cBhvr>
                                      <p:to>
                                        <p:strVal val="visible"/>
                                      </p:to>
                                    </p:set>
                                    <p:animEffect transition="in" filter="fade">
                                      <p:cBhvr>
                                        <p:cTn id="153" dur="2000"/>
                                        <p:tgtEl>
                                          <p:spTgt spid="104"/>
                                        </p:tgtEl>
                                      </p:cBhvr>
                                    </p:animEffect>
                                  </p:childTnLst>
                                </p:cTn>
                              </p:par>
                            </p:childTnLst>
                          </p:cTn>
                        </p:par>
                      </p:childTnLst>
                    </p:cTn>
                  </p:par>
                  <p:par>
                    <p:cTn id="154" fill="hold">
                      <p:stCondLst>
                        <p:cond delay="indefinite"/>
                      </p:stCondLst>
                      <p:childTnLst>
                        <p:par>
                          <p:cTn id="155" fill="hold">
                            <p:stCondLst>
                              <p:cond delay="0"/>
                            </p:stCondLst>
                            <p:childTnLst>
                              <p:par>
                                <p:cTn id="156" presetID="15" presetClass="exit" presetSubtype="0" fill="hold" grpId="1" nodeType="clickEffect">
                                  <p:stCondLst>
                                    <p:cond delay="0"/>
                                  </p:stCondLst>
                                  <p:childTnLst>
                                    <p:anim calcmode="lin" valueType="num">
                                      <p:cBhvr>
                                        <p:cTn id="157" dur="1000"/>
                                        <p:tgtEl>
                                          <p:spTgt spid="104"/>
                                        </p:tgtEl>
                                        <p:attrNameLst>
                                          <p:attrName>ppt_w</p:attrName>
                                        </p:attrNameLst>
                                      </p:cBhvr>
                                      <p:tavLst>
                                        <p:tav tm="0">
                                          <p:val>
                                            <p:strVal val="ppt_w"/>
                                          </p:val>
                                        </p:tav>
                                        <p:tav tm="100000">
                                          <p:val>
                                            <p:fltVal val="0"/>
                                          </p:val>
                                        </p:tav>
                                      </p:tavLst>
                                    </p:anim>
                                    <p:anim calcmode="lin" valueType="num">
                                      <p:cBhvr>
                                        <p:cTn id="158" dur="1000"/>
                                        <p:tgtEl>
                                          <p:spTgt spid="104"/>
                                        </p:tgtEl>
                                        <p:attrNameLst>
                                          <p:attrName>ppt_h</p:attrName>
                                        </p:attrNameLst>
                                      </p:cBhvr>
                                      <p:tavLst>
                                        <p:tav tm="0">
                                          <p:val>
                                            <p:strVal val="ppt_h"/>
                                          </p:val>
                                        </p:tav>
                                        <p:tav tm="100000">
                                          <p:val>
                                            <p:fltVal val="0"/>
                                          </p:val>
                                        </p:tav>
                                      </p:tavLst>
                                    </p:anim>
                                    <p:anim calcmode="lin" valueType="num">
                                      <p:cBhvr>
                                        <p:cTn id="159" dur="1000"/>
                                        <p:tgtEl>
                                          <p:spTgt spid="10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60" dur="1000"/>
                                        <p:tgtEl>
                                          <p:spTgt spid="10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61" dur="1" fill="hold">
                                          <p:stCondLst>
                                            <p:cond delay="999"/>
                                          </p:stCondLst>
                                        </p:cTn>
                                        <p:tgtEl>
                                          <p:spTgt spid="104"/>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62" restart="whenNotActive" fill="hold" evtFilter="cancelBubble" nodeType="interactiveSeq">
                <p:stCondLst>
                  <p:cond evt="onClick" delay="0">
                    <p:tgtEl>
                      <p:spTgt spid="30"/>
                    </p:tgtEl>
                  </p:cond>
                </p:stCondLst>
                <p:endSync evt="end" delay="0">
                  <p:rtn val="all"/>
                </p:endSync>
                <p:childTnLst>
                  <p:par>
                    <p:cTn id="163" fill="hold">
                      <p:stCondLst>
                        <p:cond delay="0"/>
                      </p:stCondLst>
                      <p:childTnLst>
                        <p:par>
                          <p:cTn id="164" fill="hold">
                            <p:stCondLst>
                              <p:cond delay="0"/>
                            </p:stCondLst>
                            <p:childTnLst>
                              <p:par>
                                <p:cTn id="165" presetID="49" presetClass="entr" presetSubtype="0" decel="100000" fill="hold" grpId="0" nodeType="clickEffect">
                                  <p:stCondLst>
                                    <p:cond delay="0"/>
                                  </p:stCondLst>
                                  <p:childTnLst>
                                    <p:set>
                                      <p:cBhvr>
                                        <p:cTn id="166" dur="1" fill="hold">
                                          <p:stCondLst>
                                            <p:cond delay="0"/>
                                          </p:stCondLst>
                                        </p:cTn>
                                        <p:tgtEl>
                                          <p:spTgt spid="100"/>
                                        </p:tgtEl>
                                        <p:attrNameLst>
                                          <p:attrName>style.visibility</p:attrName>
                                        </p:attrNameLst>
                                      </p:cBhvr>
                                      <p:to>
                                        <p:strVal val="visible"/>
                                      </p:to>
                                    </p:set>
                                    <p:anim calcmode="lin" valueType="num">
                                      <p:cBhvr>
                                        <p:cTn id="167" dur="500" fill="hold"/>
                                        <p:tgtEl>
                                          <p:spTgt spid="100"/>
                                        </p:tgtEl>
                                        <p:attrNameLst>
                                          <p:attrName>ppt_w</p:attrName>
                                        </p:attrNameLst>
                                      </p:cBhvr>
                                      <p:tavLst>
                                        <p:tav tm="0">
                                          <p:val>
                                            <p:fltVal val="0"/>
                                          </p:val>
                                        </p:tav>
                                        <p:tav tm="100000">
                                          <p:val>
                                            <p:strVal val="#ppt_w"/>
                                          </p:val>
                                        </p:tav>
                                      </p:tavLst>
                                    </p:anim>
                                    <p:anim calcmode="lin" valueType="num">
                                      <p:cBhvr>
                                        <p:cTn id="168" dur="500" fill="hold"/>
                                        <p:tgtEl>
                                          <p:spTgt spid="100"/>
                                        </p:tgtEl>
                                        <p:attrNameLst>
                                          <p:attrName>ppt_h</p:attrName>
                                        </p:attrNameLst>
                                      </p:cBhvr>
                                      <p:tavLst>
                                        <p:tav tm="0">
                                          <p:val>
                                            <p:fltVal val="0"/>
                                          </p:val>
                                        </p:tav>
                                        <p:tav tm="100000">
                                          <p:val>
                                            <p:strVal val="#ppt_h"/>
                                          </p:val>
                                        </p:tav>
                                      </p:tavLst>
                                    </p:anim>
                                    <p:anim calcmode="lin" valueType="num">
                                      <p:cBhvr>
                                        <p:cTn id="169" dur="500" fill="hold"/>
                                        <p:tgtEl>
                                          <p:spTgt spid="100"/>
                                        </p:tgtEl>
                                        <p:attrNameLst>
                                          <p:attrName>style.rotation</p:attrName>
                                        </p:attrNameLst>
                                      </p:cBhvr>
                                      <p:tavLst>
                                        <p:tav tm="0">
                                          <p:val>
                                            <p:fltVal val="360"/>
                                          </p:val>
                                        </p:tav>
                                        <p:tav tm="100000">
                                          <p:val>
                                            <p:fltVal val="0"/>
                                          </p:val>
                                        </p:tav>
                                      </p:tavLst>
                                    </p:anim>
                                    <p:animEffect transition="in" filter="fade">
                                      <p:cBhvr>
                                        <p:cTn id="170" dur="500"/>
                                        <p:tgtEl>
                                          <p:spTgt spid="100"/>
                                        </p:tgtEl>
                                      </p:cBhvr>
                                    </p:animEffect>
                                  </p:childTnLst>
                                </p:cTn>
                              </p:par>
                            </p:childTnLst>
                          </p:cTn>
                        </p:par>
                      </p:childTnLst>
                    </p:cTn>
                  </p:par>
                  <p:par>
                    <p:cTn id="171" fill="hold">
                      <p:stCondLst>
                        <p:cond delay="indefinite"/>
                      </p:stCondLst>
                      <p:childTnLst>
                        <p:par>
                          <p:cTn id="172" fill="hold">
                            <p:stCondLst>
                              <p:cond delay="0"/>
                            </p:stCondLst>
                            <p:childTnLst>
                              <p:par>
                                <p:cTn id="173" presetID="25" presetClass="exit" presetSubtype="0" fill="hold" grpId="1" nodeType="clickEffect">
                                  <p:stCondLst>
                                    <p:cond delay="0"/>
                                  </p:stCondLst>
                                  <p:childTnLst>
                                    <p:animEffect transition="out" filter="fade">
                                      <p:cBhvr>
                                        <p:cTn id="174" dur="1000" accel="50000">
                                          <p:stCondLst>
                                            <p:cond delay="0"/>
                                          </p:stCondLst>
                                        </p:cTn>
                                        <p:tgtEl>
                                          <p:spTgt spid="100"/>
                                        </p:tgtEl>
                                      </p:cBhvr>
                                    </p:animEffect>
                                    <p:anim calcmode="lin" valueType="num">
                                      <p:cBhvr>
                                        <p:cTn id="175" dur="500" accel="50000">
                                          <p:stCondLst>
                                            <p:cond delay="0"/>
                                          </p:stCondLst>
                                        </p:cTn>
                                        <p:tgtEl>
                                          <p:spTgt spid="100"/>
                                        </p:tgtEl>
                                        <p:attrNameLst>
                                          <p:attrName>ppt_y</p:attrName>
                                        </p:attrNameLst>
                                      </p:cBhvr>
                                      <p:tavLst>
                                        <p:tav tm="0">
                                          <p:val>
                                            <p:strVal val="ppt_y"/>
                                          </p:val>
                                        </p:tav>
                                        <p:tav tm="100000">
                                          <p:val>
                                            <p:strVal val="ppt_y+.1"/>
                                          </p:val>
                                        </p:tav>
                                      </p:tavLst>
                                    </p:anim>
                                    <p:anim calcmode="lin" valueType="num">
                                      <p:cBhvr>
                                        <p:cTn id="176" dur="500" decel="50000">
                                          <p:stCondLst>
                                            <p:cond delay="500"/>
                                          </p:stCondLst>
                                        </p:cTn>
                                        <p:tgtEl>
                                          <p:spTgt spid="100"/>
                                        </p:tgtEl>
                                        <p:attrNameLst>
                                          <p:attrName>ppt_y</p:attrName>
                                        </p:attrNameLst>
                                      </p:cBhvr>
                                      <p:tavLst>
                                        <p:tav tm="0">
                                          <p:val>
                                            <p:strVal val="ppt_y"/>
                                          </p:val>
                                        </p:tav>
                                        <p:tav tm="100000">
                                          <p:val>
                                            <p:strVal val="ppt_y-.1"/>
                                          </p:val>
                                        </p:tav>
                                      </p:tavLst>
                                    </p:anim>
                                    <p:anim calcmode="lin" valueType="num">
                                      <p:cBhvr>
                                        <p:cTn id="177" dur="500" accel="50000">
                                          <p:stCondLst>
                                            <p:cond delay="500"/>
                                          </p:stCondLst>
                                        </p:cTn>
                                        <p:tgtEl>
                                          <p:spTgt spid="100"/>
                                        </p:tgtEl>
                                        <p:attrNameLst>
                                          <p:attrName>ppt_x</p:attrName>
                                        </p:attrNameLst>
                                      </p:cBhvr>
                                      <p:tavLst>
                                        <p:tav tm="0">
                                          <p:val>
                                            <p:strVal val="ppt_x"/>
                                          </p:val>
                                        </p:tav>
                                        <p:tav tm="100000">
                                          <p:val>
                                            <p:strVal val="ppt_x+.4"/>
                                          </p:val>
                                        </p:tav>
                                      </p:tavLst>
                                    </p:anim>
                                    <p:anim calcmode="lin" valueType="num">
                                      <p:cBhvr>
                                        <p:cTn id="178" dur="1000"/>
                                        <p:tgtEl>
                                          <p:spTgt spid="100"/>
                                        </p:tgtEl>
                                        <p:attrNameLst>
                                          <p:attrName>ppt_h</p:attrName>
                                        </p:attrNameLst>
                                      </p:cBhvr>
                                      <p:tavLst>
                                        <p:tav tm="0">
                                          <p:val>
                                            <p:strVal val="ppt_h"/>
                                          </p:val>
                                        </p:tav>
                                        <p:tav tm="100000">
                                          <p:val>
                                            <p:strVal val="ppt_h"/>
                                          </p:val>
                                        </p:tav>
                                      </p:tavLst>
                                    </p:anim>
                                    <p:anim calcmode="lin" valueType="num">
                                      <p:cBhvr>
                                        <p:cTn id="179" dur="500" accel="50000">
                                          <p:stCondLst>
                                            <p:cond delay="0"/>
                                          </p:stCondLst>
                                        </p:cTn>
                                        <p:tgtEl>
                                          <p:spTgt spid="100"/>
                                        </p:tgtEl>
                                        <p:attrNameLst>
                                          <p:attrName>ppt_w</p:attrName>
                                        </p:attrNameLst>
                                      </p:cBhvr>
                                      <p:tavLst>
                                        <p:tav tm="0">
                                          <p:val>
                                            <p:strVal val="ppt_w"/>
                                          </p:val>
                                        </p:tav>
                                        <p:tav tm="100000">
                                          <p:val>
                                            <p:strVal val="ppt_w*.05"/>
                                          </p:val>
                                        </p:tav>
                                      </p:tavLst>
                                    </p:anim>
                                    <p:anim calcmode="lin" valueType="num">
                                      <p:cBhvr>
                                        <p:cTn id="180" dur="500" decel="50000">
                                          <p:stCondLst>
                                            <p:cond delay="500"/>
                                          </p:stCondLst>
                                        </p:cTn>
                                        <p:tgtEl>
                                          <p:spTgt spid="100"/>
                                        </p:tgtEl>
                                        <p:attrNameLst>
                                          <p:attrName>ppt_w</p:attrName>
                                        </p:attrNameLst>
                                      </p:cBhvr>
                                      <p:tavLst>
                                        <p:tav tm="0">
                                          <p:val>
                                            <p:strVal val="ppt_w"/>
                                          </p:val>
                                        </p:tav>
                                        <p:tav tm="100000">
                                          <p:val>
                                            <p:strVal val="ppt_w/.05"/>
                                          </p:val>
                                        </p:tav>
                                      </p:tavLst>
                                    </p:anim>
                                    <p:anim calcmode="lin" valueType="num">
                                      <p:cBhvr>
                                        <p:cTn id="181" dur="500" accel="50000">
                                          <p:stCondLst>
                                            <p:cond delay="500"/>
                                          </p:stCondLst>
                                        </p:cTn>
                                        <p:tgtEl>
                                          <p:spTgt spid="100"/>
                                        </p:tgtEl>
                                        <p:attrNameLst>
                                          <p:attrName>style.rotation</p:attrName>
                                        </p:attrNameLst>
                                      </p:cBhvr>
                                      <p:tavLst>
                                        <p:tav tm="0">
                                          <p:val>
                                            <p:fltVal val="0"/>
                                          </p:val>
                                        </p:tav>
                                        <p:tav tm="100000">
                                          <p:val>
                                            <p:fltVal val="-90"/>
                                          </p:val>
                                        </p:tav>
                                      </p:tavLst>
                                    </p:anim>
                                    <p:set>
                                      <p:cBhvr>
                                        <p:cTn id="182" dur="1" fill="hold">
                                          <p:stCondLst>
                                            <p:cond delay="999"/>
                                          </p:stCondLst>
                                        </p:cTn>
                                        <p:tgtEl>
                                          <p:spTgt spid="10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83" restart="whenNotActive" fill="hold" evtFilter="cancelBubble" nodeType="interactiveSeq">
                <p:stCondLst>
                  <p:cond evt="onClick" delay="0">
                    <p:tgtEl>
                      <p:spTgt spid="115"/>
                    </p:tgtEl>
                  </p:cond>
                </p:stCondLst>
                <p:endSync evt="end" delay="0">
                  <p:rtn val="all"/>
                </p:endSync>
                <p:childTnLst>
                  <p:par>
                    <p:cTn id="184" fill="hold">
                      <p:stCondLst>
                        <p:cond delay="0"/>
                      </p:stCondLst>
                      <p:childTnLst>
                        <p:par>
                          <p:cTn id="185" fill="hold">
                            <p:stCondLst>
                              <p:cond delay="0"/>
                            </p:stCondLst>
                            <p:childTnLst>
                              <p:par>
                                <p:cTn id="186" presetID="50" presetClass="entr" presetSubtype="0" decel="100000" fill="hold" grpId="0" nodeType="clickEffect">
                                  <p:stCondLst>
                                    <p:cond delay="0"/>
                                  </p:stCondLst>
                                  <p:childTnLst>
                                    <p:set>
                                      <p:cBhvr>
                                        <p:cTn id="187" dur="1" fill="hold">
                                          <p:stCondLst>
                                            <p:cond delay="0"/>
                                          </p:stCondLst>
                                        </p:cTn>
                                        <p:tgtEl>
                                          <p:spTgt spid="103"/>
                                        </p:tgtEl>
                                        <p:attrNameLst>
                                          <p:attrName>style.visibility</p:attrName>
                                        </p:attrNameLst>
                                      </p:cBhvr>
                                      <p:to>
                                        <p:strVal val="visible"/>
                                      </p:to>
                                    </p:set>
                                    <p:anim calcmode="lin" valueType="num">
                                      <p:cBhvr>
                                        <p:cTn id="188" dur="500" fill="hold"/>
                                        <p:tgtEl>
                                          <p:spTgt spid="103"/>
                                        </p:tgtEl>
                                        <p:attrNameLst>
                                          <p:attrName>ppt_w</p:attrName>
                                        </p:attrNameLst>
                                      </p:cBhvr>
                                      <p:tavLst>
                                        <p:tav tm="0">
                                          <p:val>
                                            <p:strVal val="#ppt_w+.3"/>
                                          </p:val>
                                        </p:tav>
                                        <p:tav tm="100000">
                                          <p:val>
                                            <p:strVal val="#ppt_w"/>
                                          </p:val>
                                        </p:tav>
                                      </p:tavLst>
                                    </p:anim>
                                    <p:anim calcmode="lin" valueType="num">
                                      <p:cBhvr>
                                        <p:cTn id="189" dur="500" fill="hold"/>
                                        <p:tgtEl>
                                          <p:spTgt spid="103"/>
                                        </p:tgtEl>
                                        <p:attrNameLst>
                                          <p:attrName>ppt_h</p:attrName>
                                        </p:attrNameLst>
                                      </p:cBhvr>
                                      <p:tavLst>
                                        <p:tav tm="0">
                                          <p:val>
                                            <p:strVal val="#ppt_h"/>
                                          </p:val>
                                        </p:tav>
                                        <p:tav tm="100000">
                                          <p:val>
                                            <p:strVal val="#ppt_h"/>
                                          </p:val>
                                        </p:tav>
                                      </p:tavLst>
                                    </p:anim>
                                    <p:animEffect transition="in" filter="fade">
                                      <p:cBhvr>
                                        <p:cTn id="190" dur="500"/>
                                        <p:tgtEl>
                                          <p:spTgt spid="103"/>
                                        </p:tgtEl>
                                      </p:cBhvr>
                                    </p:animEffect>
                                  </p:childTnLst>
                                </p:cTn>
                              </p:par>
                            </p:childTnLst>
                          </p:cTn>
                        </p:par>
                      </p:childTnLst>
                    </p:cTn>
                  </p:par>
                </p:childTnLst>
              </p:cTn>
              <p:nextCondLst>
                <p:cond evt="onClick" delay="0">
                  <p:tgtEl>
                    <p:spTgt spid="115"/>
                  </p:tgtEl>
                </p:cond>
              </p:nextCondLst>
            </p:seq>
            <p:seq concurrent="1" nextAc="seek">
              <p:cTn id="191" restart="whenNotActive" fill="hold" evtFilter="cancelBubble" nodeType="interactiveSeq">
                <p:stCondLst>
                  <p:cond evt="onClick" delay="0">
                    <p:tgtEl>
                      <p:spTgt spid="116"/>
                    </p:tgtEl>
                  </p:cond>
                </p:stCondLst>
                <p:endSync evt="end" delay="0">
                  <p:rtn val="all"/>
                </p:endSync>
                <p:childTnLst>
                  <p:par>
                    <p:cTn id="192" fill="hold">
                      <p:stCondLst>
                        <p:cond delay="0"/>
                      </p:stCondLst>
                      <p:childTnLst>
                        <p:par>
                          <p:cTn id="193" fill="hold">
                            <p:stCondLst>
                              <p:cond delay="0"/>
                            </p:stCondLst>
                            <p:childTnLst>
                              <p:par>
                                <p:cTn id="194" presetID="27" presetClass="entr" presetSubtype="0" fill="hold" grpId="0" nodeType="clickEffect">
                                  <p:stCondLst>
                                    <p:cond delay="0"/>
                                  </p:stCondLst>
                                  <p:iterate type="lt">
                                    <p:tmPct val="50000"/>
                                  </p:iterate>
                                  <p:childTnLst>
                                    <p:set>
                                      <p:cBhvr>
                                        <p:cTn id="195" dur="1" fill="hold">
                                          <p:stCondLst>
                                            <p:cond delay="0"/>
                                          </p:stCondLst>
                                        </p:cTn>
                                        <p:tgtEl>
                                          <p:spTgt spid="106"/>
                                        </p:tgtEl>
                                        <p:attrNameLst>
                                          <p:attrName>style.visibility</p:attrName>
                                        </p:attrNameLst>
                                      </p:cBhvr>
                                      <p:to>
                                        <p:strVal val="visible"/>
                                      </p:to>
                                    </p:set>
                                    <p:anim calcmode="discrete" valueType="clr">
                                      <p:cBhvr override="childStyle">
                                        <p:cTn id="196" dur="500"/>
                                        <p:tgtEl>
                                          <p:spTgt spid="106"/>
                                        </p:tgtEl>
                                        <p:attrNameLst>
                                          <p:attrName>style.color</p:attrName>
                                        </p:attrNameLst>
                                      </p:cBhvr>
                                      <p:tavLst>
                                        <p:tav tm="0">
                                          <p:val>
                                            <p:clrVal>
                                              <a:schemeClr val="accent2"/>
                                            </p:clrVal>
                                          </p:val>
                                        </p:tav>
                                        <p:tav tm="50000">
                                          <p:val>
                                            <p:clrVal>
                                              <a:schemeClr val="hlink"/>
                                            </p:clrVal>
                                          </p:val>
                                        </p:tav>
                                      </p:tavLst>
                                    </p:anim>
                                    <p:anim calcmode="discrete" valueType="clr">
                                      <p:cBhvr>
                                        <p:cTn id="197" dur="500"/>
                                        <p:tgtEl>
                                          <p:spTgt spid="106"/>
                                        </p:tgtEl>
                                        <p:attrNameLst>
                                          <p:attrName>fillcolor</p:attrName>
                                        </p:attrNameLst>
                                      </p:cBhvr>
                                      <p:tavLst>
                                        <p:tav tm="0">
                                          <p:val>
                                            <p:clrVal>
                                              <a:schemeClr val="accent2"/>
                                            </p:clrVal>
                                          </p:val>
                                        </p:tav>
                                        <p:tav tm="50000">
                                          <p:val>
                                            <p:clrVal>
                                              <a:schemeClr val="hlink"/>
                                            </p:clrVal>
                                          </p:val>
                                        </p:tav>
                                      </p:tavLst>
                                    </p:anim>
                                    <p:set>
                                      <p:cBhvr>
                                        <p:cTn id="198" dur="500"/>
                                        <p:tgtEl>
                                          <p:spTgt spid="106"/>
                                        </p:tgtEl>
                                        <p:attrNameLst>
                                          <p:attrName>fill.type</p:attrName>
                                        </p:attrNameLst>
                                      </p:cBhvr>
                                      <p:to>
                                        <p:strVal val="solid"/>
                                      </p:to>
                                    </p:set>
                                  </p:childTnLst>
                                </p:cTn>
                              </p:par>
                            </p:childTnLst>
                          </p:cTn>
                        </p:par>
                      </p:childTnLst>
                    </p:cTn>
                  </p:par>
                </p:childTnLst>
              </p:cTn>
              <p:nextCondLst>
                <p:cond evt="onClick" delay="0">
                  <p:tgtEl>
                    <p:spTgt spid="116"/>
                  </p:tgtEl>
                </p:cond>
              </p:nextCondLst>
            </p:seq>
            <p:seq concurrent="1" nextAc="seek">
              <p:cTn id="199" restart="whenNotActive" fill="hold" evtFilter="cancelBubble" nodeType="interactiveSeq">
                <p:stCondLst>
                  <p:cond evt="onClick" delay="0">
                    <p:tgtEl>
                      <p:spTgt spid="117"/>
                    </p:tgtEl>
                  </p:cond>
                </p:stCondLst>
                <p:endSync evt="end" delay="0">
                  <p:rtn val="all"/>
                </p:endSync>
                <p:childTnLst>
                  <p:par>
                    <p:cTn id="200" fill="hold">
                      <p:stCondLst>
                        <p:cond delay="0"/>
                      </p:stCondLst>
                      <p:childTnLst>
                        <p:par>
                          <p:cTn id="201" fill="hold">
                            <p:stCondLst>
                              <p:cond delay="0"/>
                            </p:stCondLst>
                            <p:childTnLst>
                              <p:par>
                                <p:cTn id="202" presetID="17" presetClass="entr" presetSubtype="10" fill="hold" grpId="0" nodeType="clickEffect">
                                  <p:stCondLst>
                                    <p:cond delay="0"/>
                                  </p:stCondLst>
                                  <p:childTnLst>
                                    <p:set>
                                      <p:cBhvr>
                                        <p:cTn id="203" dur="1" fill="hold">
                                          <p:stCondLst>
                                            <p:cond delay="0"/>
                                          </p:stCondLst>
                                        </p:cTn>
                                        <p:tgtEl>
                                          <p:spTgt spid="113"/>
                                        </p:tgtEl>
                                        <p:attrNameLst>
                                          <p:attrName>style.visibility</p:attrName>
                                        </p:attrNameLst>
                                      </p:cBhvr>
                                      <p:to>
                                        <p:strVal val="visible"/>
                                      </p:to>
                                    </p:set>
                                    <p:anim calcmode="lin" valueType="num">
                                      <p:cBhvr>
                                        <p:cTn id="204" dur="500" fill="hold"/>
                                        <p:tgtEl>
                                          <p:spTgt spid="113"/>
                                        </p:tgtEl>
                                        <p:attrNameLst>
                                          <p:attrName>ppt_w</p:attrName>
                                        </p:attrNameLst>
                                      </p:cBhvr>
                                      <p:tavLst>
                                        <p:tav tm="0">
                                          <p:val>
                                            <p:fltVal val="0"/>
                                          </p:val>
                                        </p:tav>
                                        <p:tav tm="100000">
                                          <p:val>
                                            <p:strVal val="#ppt_w"/>
                                          </p:val>
                                        </p:tav>
                                      </p:tavLst>
                                    </p:anim>
                                    <p:anim calcmode="lin" valueType="num">
                                      <p:cBhvr>
                                        <p:cTn id="205" dur="500" fill="hold"/>
                                        <p:tgtEl>
                                          <p:spTgt spid="113"/>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17"/>
                  </p:tgtEl>
                </p:cond>
              </p:nextCondLst>
            </p:seq>
            <p:seq concurrent="1" nextAc="seek">
              <p:cTn id="206" restart="whenNotActive" fill="hold" evtFilter="cancelBubble" nodeType="interactiveSeq">
                <p:stCondLst>
                  <p:cond evt="onClick" delay="0">
                    <p:tgtEl>
                      <p:spTgt spid="118"/>
                    </p:tgtEl>
                  </p:cond>
                </p:stCondLst>
                <p:endSync evt="end" delay="0">
                  <p:rtn val="all"/>
                </p:endSync>
                <p:childTnLst>
                  <p:par>
                    <p:cTn id="207" fill="hold">
                      <p:stCondLst>
                        <p:cond delay="0"/>
                      </p:stCondLst>
                      <p:childTnLst>
                        <p:par>
                          <p:cTn id="208" fill="hold">
                            <p:stCondLst>
                              <p:cond delay="0"/>
                            </p:stCondLst>
                            <p:childTnLst>
                              <p:par>
                                <p:cTn id="209" presetID="27" presetClass="entr" presetSubtype="0" fill="hold" grpId="0" nodeType="clickEffect">
                                  <p:stCondLst>
                                    <p:cond delay="0"/>
                                  </p:stCondLst>
                                  <p:iterate type="lt">
                                    <p:tmPct val="50000"/>
                                  </p:iterate>
                                  <p:childTnLst>
                                    <p:set>
                                      <p:cBhvr>
                                        <p:cTn id="210" dur="1" fill="hold">
                                          <p:stCondLst>
                                            <p:cond delay="0"/>
                                          </p:stCondLst>
                                        </p:cTn>
                                        <p:tgtEl>
                                          <p:spTgt spid="110"/>
                                        </p:tgtEl>
                                        <p:attrNameLst>
                                          <p:attrName>style.visibility</p:attrName>
                                        </p:attrNameLst>
                                      </p:cBhvr>
                                      <p:to>
                                        <p:strVal val="visible"/>
                                      </p:to>
                                    </p:set>
                                    <p:anim calcmode="discrete" valueType="clr">
                                      <p:cBhvr override="childStyle">
                                        <p:cTn id="211" dur="80"/>
                                        <p:tgtEl>
                                          <p:spTgt spid="110"/>
                                        </p:tgtEl>
                                        <p:attrNameLst>
                                          <p:attrName>style.color</p:attrName>
                                        </p:attrNameLst>
                                      </p:cBhvr>
                                      <p:tavLst>
                                        <p:tav tm="0">
                                          <p:val>
                                            <p:clrVal>
                                              <a:schemeClr val="accent2"/>
                                            </p:clrVal>
                                          </p:val>
                                        </p:tav>
                                        <p:tav tm="50000">
                                          <p:val>
                                            <p:clrVal>
                                              <a:schemeClr val="hlink"/>
                                            </p:clrVal>
                                          </p:val>
                                        </p:tav>
                                      </p:tavLst>
                                    </p:anim>
                                    <p:anim calcmode="discrete" valueType="clr">
                                      <p:cBhvr>
                                        <p:cTn id="212" dur="80"/>
                                        <p:tgtEl>
                                          <p:spTgt spid="110"/>
                                        </p:tgtEl>
                                        <p:attrNameLst>
                                          <p:attrName>fillcolor</p:attrName>
                                        </p:attrNameLst>
                                      </p:cBhvr>
                                      <p:tavLst>
                                        <p:tav tm="0">
                                          <p:val>
                                            <p:clrVal>
                                              <a:schemeClr val="accent2"/>
                                            </p:clrVal>
                                          </p:val>
                                        </p:tav>
                                        <p:tav tm="50000">
                                          <p:val>
                                            <p:clrVal>
                                              <a:schemeClr val="hlink"/>
                                            </p:clrVal>
                                          </p:val>
                                        </p:tav>
                                      </p:tavLst>
                                    </p:anim>
                                    <p:set>
                                      <p:cBhvr>
                                        <p:cTn id="213" dur="80"/>
                                        <p:tgtEl>
                                          <p:spTgt spid="110"/>
                                        </p:tgtEl>
                                        <p:attrNameLst>
                                          <p:attrName>fill.type</p:attrName>
                                        </p:attrNameLst>
                                      </p:cBhvr>
                                      <p:to>
                                        <p:strVal val="solid"/>
                                      </p:to>
                                    </p:set>
                                  </p:childTnLst>
                                </p:cTn>
                              </p:par>
                            </p:childTnLst>
                          </p:cTn>
                        </p:par>
                      </p:childTnLst>
                    </p:cTn>
                  </p:par>
                </p:childTnLst>
              </p:cTn>
              <p:nextCondLst>
                <p:cond evt="onClick" delay="0">
                  <p:tgtEl>
                    <p:spTgt spid="118"/>
                  </p:tgtEl>
                </p:cond>
              </p:nextCondLst>
            </p:seq>
          </p:childTnLst>
        </p:cTn>
      </p:par>
    </p:tnLst>
    <p:bldLst>
      <p:bldP spid="39" grpId="0"/>
      <p:bldP spid="39" grpId="1"/>
      <p:bldP spid="88" grpId="0" animBg="1"/>
      <p:bldP spid="88" grpId="1" animBg="1"/>
      <p:bldP spid="89" grpId="0"/>
      <p:bldP spid="86" grpId="0" animBg="1"/>
      <p:bldP spid="86" grpId="1" animBg="1"/>
      <p:bldP spid="97" grpId="0"/>
      <p:bldP spid="98" grpId="0" animBg="1"/>
      <p:bldP spid="98" grpId="1" animBg="1"/>
      <p:bldP spid="99" grpId="0"/>
      <p:bldP spid="100" grpId="0" animBg="1"/>
      <p:bldP spid="100" grpId="1" animBg="1"/>
      <p:bldP spid="101" grpId="0"/>
      <p:bldP spid="102" grpId="0" animBg="1"/>
      <p:bldP spid="102" grpId="1" animBg="1"/>
      <p:bldP spid="103" grpId="0"/>
      <p:bldP spid="104" grpId="0" animBg="1"/>
      <p:bldP spid="104" grpId="1" animBg="1"/>
      <p:bldP spid="106" grpId="0"/>
      <p:bldP spid="107" grpId="0" animBg="1"/>
      <p:bldP spid="107" grpId="1" animBg="1"/>
      <p:bldP spid="109" grpId="0" animBg="1"/>
      <p:bldP spid="109" grpId="1" animBg="1"/>
      <p:bldP spid="110" grpId="0"/>
      <p:bldP spid="113" grpId="0"/>
      <p:bldP spid="9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OME\Pictures\anh danh ngon\nen 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390" y="11242"/>
            <a:ext cx="9133609" cy="6846758"/>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2915816" y="418863"/>
            <a:ext cx="3049233" cy="923330"/>
          </a:xfrm>
          <a:prstGeom prst="rect">
            <a:avLst/>
          </a:prstGeom>
          <a:noFill/>
        </p:spPr>
        <p:txBody>
          <a:bodyPr wrap="none" rtlCol="0">
            <a:spAutoFit/>
          </a:bodyPr>
          <a:lstStyle/>
          <a:p>
            <a:r>
              <a:rPr lang="en-GB" sz="5400" b="1" smtClean="0">
                <a:solidFill>
                  <a:srgbClr val="FF0000"/>
                </a:solidFill>
                <a:effectLst>
                  <a:reflection blurRad="6350" stA="55000" endA="300" endPos="45500" dir="5400000" sy="-100000" algn="bl" rotWithShape="0"/>
                </a:effectLst>
                <a:latin typeface="Times New Roman" pitchFamily="18" charset="0"/>
                <a:cs typeface="Times New Roman" pitchFamily="18" charset="0"/>
              </a:rPr>
              <a:t>Luật chơi</a:t>
            </a:r>
            <a:endParaRPr lang="en-GB" sz="5400" b="1">
              <a:solidFill>
                <a:srgbClr val="FF0000"/>
              </a:solidFill>
              <a:effectLst>
                <a:reflection blurRad="6350" stA="55000" endA="300" endPos="45500" dir="5400000" sy="-100000" algn="bl" rotWithShape="0"/>
              </a:effectLst>
              <a:latin typeface="Times New Roman" pitchFamily="18" charset="0"/>
              <a:cs typeface="Times New Roman" pitchFamily="18" charset="0"/>
            </a:endParaRPr>
          </a:p>
        </p:txBody>
      </p:sp>
      <p:sp>
        <p:nvSpPr>
          <p:cNvPr id="6" name="TextBox 5"/>
          <p:cNvSpPr txBox="1"/>
          <p:nvPr/>
        </p:nvSpPr>
        <p:spPr>
          <a:xfrm>
            <a:off x="539552" y="1392108"/>
            <a:ext cx="8208912" cy="5016758"/>
          </a:xfrm>
          <a:prstGeom prst="rect">
            <a:avLst/>
          </a:prstGeom>
          <a:noFill/>
        </p:spPr>
        <p:txBody>
          <a:bodyPr wrap="square" rtlCol="0">
            <a:spAutoFit/>
          </a:bodyPr>
          <a:lstStyle/>
          <a:p>
            <a:pPr marL="457200" indent="-457200">
              <a:buFont typeface="Wingdings" pitchFamily="2" charset="2"/>
              <a:buChar char="Ø"/>
            </a:pPr>
            <a:r>
              <a:rPr lang="en-GB" sz="3200" smtClean="0">
                <a:latin typeface="Times New Roman" pitchFamily="18" charset="0"/>
                <a:cs typeface="Times New Roman" pitchFamily="18" charset="0"/>
              </a:rPr>
              <a:t>Ô chữ gồm 8 từ hàng ngang.</a:t>
            </a:r>
          </a:p>
          <a:p>
            <a:pPr marL="457200" indent="-457200">
              <a:buFont typeface="Wingdings" pitchFamily="2" charset="2"/>
              <a:buChar char="Ø"/>
            </a:pPr>
            <a:r>
              <a:rPr lang="en-GB" sz="3200" smtClean="0">
                <a:latin typeface="Times New Roman" pitchFamily="18" charset="0"/>
                <a:cs typeface="Times New Roman" pitchFamily="18" charset="0"/>
              </a:rPr>
              <a:t>Mỗi hàng ngang là một từ gợi ý để tìm ra từ khóa ở hàng dọc.</a:t>
            </a:r>
          </a:p>
          <a:p>
            <a:pPr marL="457200" indent="-457200">
              <a:buFont typeface="Wingdings" pitchFamily="2" charset="2"/>
              <a:buChar char="Ø"/>
            </a:pPr>
            <a:r>
              <a:rPr lang="en-GB" sz="3200" smtClean="0">
                <a:latin typeface="Times New Roman" pitchFamily="18" charset="0"/>
                <a:cs typeface="Times New Roman" pitchFamily="18" charset="0"/>
              </a:rPr>
              <a:t>Mỗi em có quyền chọn câu hỏi cho mình, trả lời đúng sẽ được thưởng, trả lời sai thì bạn khác sẽ được quyền trả lời.</a:t>
            </a:r>
          </a:p>
          <a:p>
            <a:pPr marL="457200" indent="-457200">
              <a:buFont typeface="Wingdings" pitchFamily="2" charset="2"/>
              <a:buChar char="Ø"/>
            </a:pPr>
            <a:r>
              <a:rPr lang="en-GB" sz="3200" smtClean="0">
                <a:latin typeface="Times New Roman" pitchFamily="18" charset="0"/>
                <a:cs typeface="Times New Roman" pitchFamily="18" charset="0"/>
              </a:rPr>
              <a:t>Trả lời đúng tất cả các ô chữ hàng ngang thì sẽ xuất hiện từ khóa cần tìm. </a:t>
            </a:r>
          </a:p>
          <a:p>
            <a:pPr marL="457200" indent="-457200">
              <a:buFont typeface="Wingdings" pitchFamily="2" charset="2"/>
              <a:buChar char="Ø"/>
            </a:pPr>
            <a:endParaRPr lang="en-GB" sz="3200">
              <a:latin typeface="Times New Roman" pitchFamily="18" charset="0"/>
              <a:cs typeface="Times New Roman" pitchFamily="18" charset="0"/>
            </a:endParaRPr>
          </a:p>
          <a:p>
            <a:endParaRPr lang="en-GB" sz="3200" smtClean="0">
              <a:latin typeface="Times New Roman" pitchFamily="18" charset="0"/>
              <a:cs typeface="Times New Roman" pitchFamily="18" charset="0"/>
            </a:endParaRPr>
          </a:p>
        </p:txBody>
      </p:sp>
      <p:sp>
        <p:nvSpPr>
          <p:cNvPr id="2" name="Action Button: Information 1">
            <a:hlinkClick r:id="rId3" action="ppaction://hlinksldjump" highlightClick="1"/>
          </p:cNvPr>
          <p:cNvSpPr/>
          <p:nvPr/>
        </p:nvSpPr>
        <p:spPr>
          <a:xfrm>
            <a:off x="1819003" y="6490327"/>
            <a:ext cx="521208" cy="360040"/>
          </a:xfrm>
          <a:prstGeom prst="actionButtonInformatio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xmlns="" val="3737653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heel(1)">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14300" y="4038600"/>
            <a:ext cx="4114800" cy="22860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610102" y="1066800"/>
            <a:ext cx="4343400" cy="2375218"/>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4610102" y="4038600"/>
            <a:ext cx="4343400" cy="2285999"/>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126642" y="1113279"/>
            <a:ext cx="4114800" cy="2375218"/>
          </a:xfrm>
          <a:prstGeom prst="rect">
            <a:avLst/>
          </a:prstGeom>
        </p:spPr>
      </p:pic>
      <p:sp>
        <p:nvSpPr>
          <p:cNvPr id="8" name="Title 7"/>
          <p:cNvSpPr>
            <a:spLocks noGrp="1"/>
          </p:cNvSpPr>
          <p:nvPr>
            <p:ph type="ctrTitle"/>
          </p:nvPr>
        </p:nvSpPr>
        <p:spPr>
          <a:xfrm>
            <a:off x="4610102" y="3505200"/>
            <a:ext cx="4343400" cy="457200"/>
          </a:xfrm>
        </p:spPr>
        <p:style>
          <a:lnRef idx="1">
            <a:schemeClr val="accent2"/>
          </a:lnRef>
          <a:fillRef idx="2">
            <a:schemeClr val="accent2"/>
          </a:fillRef>
          <a:effectRef idx="1">
            <a:schemeClr val="accent2"/>
          </a:effectRef>
          <a:fontRef idx="minor">
            <a:schemeClr val="dk1"/>
          </a:fontRef>
        </p:style>
        <p:txBody>
          <a:bodyPr>
            <a:noAutofit/>
          </a:bodyPr>
          <a:lstStyle/>
          <a:p>
            <a:r>
              <a:rPr lang="en-US" sz="2200" dirty="0" err="1" smtClean="0">
                <a:latin typeface="Times New Roman" pitchFamily="18" charset="0"/>
                <a:cs typeface="Times New Roman" pitchFamily="18" charset="0"/>
              </a:rPr>
              <a:t>Ánh</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sáng</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giúp</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chúng</a:t>
            </a:r>
            <a:r>
              <a:rPr lang="en-US" sz="2200" dirty="0" smtClean="0">
                <a:latin typeface="Times New Roman" pitchFamily="18" charset="0"/>
                <a:cs typeface="Times New Roman" pitchFamily="18" charset="0"/>
              </a:rPr>
              <a:t> ta </a:t>
            </a:r>
            <a:r>
              <a:rPr lang="en-US" sz="2200" dirty="0" err="1" smtClean="0">
                <a:latin typeface="Times New Roman" pitchFamily="18" charset="0"/>
                <a:cs typeface="Times New Roman" pitchFamily="18" charset="0"/>
              </a:rPr>
              <a:t>sưởi</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ấm</a:t>
            </a:r>
            <a:endParaRPr lang="en-US" sz="2200" dirty="0">
              <a:latin typeface="Times New Roman" pitchFamily="18" charset="0"/>
              <a:cs typeface="Times New Roman" pitchFamily="18" charset="0"/>
            </a:endParaRPr>
          </a:p>
        </p:txBody>
      </p:sp>
      <p:sp>
        <p:nvSpPr>
          <p:cNvPr id="2" name="TextBox 1"/>
          <p:cNvSpPr txBox="1"/>
          <p:nvPr/>
        </p:nvSpPr>
        <p:spPr>
          <a:xfrm>
            <a:off x="126642" y="3525484"/>
            <a:ext cx="4114800" cy="43088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200" dirty="0" err="1" smtClean="0">
                <a:solidFill>
                  <a:prstClr val="black"/>
                </a:solidFill>
                <a:latin typeface="Times New Roman" pitchFamily="18" charset="0"/>
                <a:cs typeface="Times New Roman" pitchFamily="18" charset="0"/>
              </a:rPr>
              <a:t>Ánh</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sáng</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giúp</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chúng</a:t>
            </a:r>
            <a:r>
              <a:rPr lang="en-US" sz="2200" dirty="0" smtClean="0">
                <a:solidFill>
                  <a:prstClr val="black"/>
                </a:solidFill>
                <a:latin typeface="Times New Roman" pitchFamily="18" charset="0"/>
                <a:cs typeface="Times New Roman" pitchFamily="18" charset="0"/>
              </a:rPr>
              <a:t> ta </a:t>
            </a:r>
            <a:r>
              <a:rPr lang="en-US" sz="2200" dirty="0" err="1" smtClean="0">
                <a:solidFill>
                  <a:prstClr val="black"/>
                </a:solidFill>
                <a:latin typeface="Times New Roman" pitchFamily="18" charset="0"/>
                <a:cs typeface="Times New Roman" pitchFamily="18" charset="0"/>
              </a:rPr>
              <a:t>có</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thức</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ăn</a:t>
            </a:r>
            <a:endParaRPr lang="en-US" sz="2200" dirty="0">
              <a:solidFill>
                <a:prstClr val="black"/>
              </a:solidFill>
              <a:latin typeface="Times New Roman" pitchFamily="18" charset="0"/>
              <a:cs typeface="Times New Roman" pitchFamily="18" charset="0"/>
            </a:endParaRPr>
          </a:p>
        </p:txBody>
      </p:sp>
      <p:sp>
        <p:nvSpPr>
          <p:cNvPr id="10" name="TextBox 9"/>
          <p:cNvSpPr txBox="1"/>
          <p:nvPr/>
        </p:nvSpPr>
        <p:spPr>
          <a:xfrm>
            <a:off x="381000" y="6350913"/>
            <a:ext cx="8458204" cy="43088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2200" dirty="0" err="1" smtClean="0">
                <a:solidFill>
                  <a:prstClr val="black"/>
                </a:solidFill>
                <a:latin typeface="Times New Roman" pitchFamily="18" charset="0"/>
                <a:cs typeface="Times New Roman" pitchFamily="18" charset="0"/>
              </a:rPr>
              <a:t>Nhờ</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ánh</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sáng</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mà</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chúng</a:t>
            </a:r>
            <a:r>
              <a:rPr lang="en-US" sz="2200" dirty="0" smtClean="0">
                <a:solidFill>
                  <a:prstClr val="black"/>
                </a:solidFill>
                <a:latin typeface="Times New Roman" pitchFamily="18" charset="0"/>
                <a:cs typeface="Times New Roman" pitchFamily="18" charset="0"/>
              </a:rPr>
              <a:t> ta </a:t>
            </a:r>
            <a:r>
              <a:rPr lang="en-US" sz="2200" dirty="0" err="1" smtClean="0">
                <a:solidFill>
                  <a:prstClr val="black"/>
                </a:solidFill>
                <a:latin typeface="Times New Roman" pitchFamily="18" charset="0"/>
                <a:cs typeface="Times New Roman" pitchFamily="18" charset="0"/>
              </a:rPr>
              <a:t>cảm</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nhận</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được</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tất</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cả</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vẻ</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đẹp</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của</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thiên</a:t>
            </a:r>
            <a:r>
              <a:rPr lang="en-US" sz="2200" dirty="0" smtClean="0">
                <a:solidFill>
                  <a:prstClr val="black"/>
                </a:solidFill>
                <a:latin typeface="Times New Roman" pitchFamily="18" charset="0"/>
                <a:cs typeface="Times New Roman" pitchFamily="18" charset="0"/>
              </a:rPr>
              <a:t> </a:t>
            </a:r>
            <a:r>
              <a:rPr lang="en-US" sz="2200" dirty="0" err="1" smtClean="0">
                <a:solidFill>
                  <a:prstClr val="black"/>
                </a:solidFill>
                <a:latin typeface="Times New Roman" pitchFamily="18" charset="0"/>
                <a:cs typeface="Times New Roman" pitchFamily="18" charset="0"/>
              </a:rPr>
              <a:t>nhiên</a:t>
            </a:r>
            <a:endParaRPr lang="en-US" sz="2200" dirty="0">
              <a:solidFill>
                <a:prstClr val="black"/>
              </a:solidFill>
              <a:latin typeface="Times New Roman" pitchFamily="18" charset="0"/>
              <a:cs typeface="Times New Roman" pitchFamily="18" charset="0"/>
            </a:endParaRPr>
          </a:p>
        </p:txBody>
      </p:sp>
      <p:sp>
        <p:nvSpPr>
          <p:cNvPr id="13" name="Rectangle 12"/>
          <p:cNvSpPr/>
          <p:nvPr/>
        </p:nvSpPr>
        <p:spPr>
          <a:xfrm>
            <a:off x="330558" y="0"/>
            <a:ext cx="8915400" cy="1200329"/>
          </a:xfrm>
          <a:prstGeom prst="rect">
            <a:avLst/>
          </a:prstGeom>
        </p:spPr>
        <p:txBody>
          <a:bodyPr wrap="square">
            <a:spAutoFit/>
          </a:bodyPr>
          <a:lstStyle/>
          <a:p>
            <a:pPr algn="ctr"/>
            <a:r>
              <a:rPr lang="en-US" sz="3500" b="1" i="1" dirty="0" err="1" smtClean="0">
                <a:solidFill>
                  <a:srgbClr val="FF0000"/>
                </a:solidFill>
                <a:latin typeface="Times New Roman" pitchFamily="18" charset="0"/>
                <a:cs typeface="Times New Roman" pitchFamily="18" charset="0"/>
              </a:rPr>
              <a:t>Hãy</a:t>
            </a:r>
            <a:r>
              <a:rPr lang="en-US" sz="3500" b="1" i="1" dirty="0" smtClean="0">
                <a:solidFill>
                  <a:srgbClr val="FF0000"/>
                </a:solidFill>
                <a:latin typeface="Times New Roman" pitchFamily="18" charset="0"/>
                <a:cs typeface="Times New Roman" pitchFamily="18" charset="0"/>
              </a:rPr>
              <a:t> </a:t>
            </a:r>
            <a:r>
              <a:rPr lang="en-US" sz="3500" b="1" i="1" dirty="0" err="1" smtClean="0">
                <a:solidFill>
                  <a:srgbClr val="FF0000"/>
                </a:solidFill>
                <a:latin typeface="Times New Roman" pitchFamily="18" charset="0"/>
                <a:cs typeface="Times New Roman" pitchFamily="18" charset="0"/>
              </a:rPr>
              <a:t>nêu</a:t>
            </a:r>
            <a:r>
              <a:rPr lang="en-US" sz="3500" b="1" i="1" dirty="0" smtClean="0">
                <a:solidFill>
                  <a:srgbClr val="FF0000"/>
                </a:solidFill>
                <a:latin typeface="Times New Roman" pitchFamily="18" charset="0"/>
                <a:cs typeface="Times New Roman" pitchFamily="18" charset="0"/>
              </a:rPr>
              <a:t> </a:t>
            </a:r>
            <a:r>
              <a:rPr lang="en-US" sz="3500" b="1" i="1" dirty="0" err="1" smtClean="0">
                <a:solidFill>
                  <a:srgbClr val="FF0000"/>
                </a:solidFill>
                <a:latin typeface="Times New Roman" pitchFamily="18" charset="0"/>
                <a:cs typeface="Times New Roman" pitchFamily="18" charset="0"/>
              </a:rPr>
              <a:t>vai</a:t>
            </a:r>
            <a:r>
              <a:rPr lang="en-US" sz="3500" b="1" i="1" dirty="0" smtClean="0">
                <a:solidFill>
                  <a:srgbClr val="FF0000"/>
                </a:solidFill>
                <a:latin typeface="Times New Roman" pitchFamily="18" charset="0"/>
                <a:cs typeface="Times New Roman" pitchFamily="18" charset="0"/>
              </a:rPr>
              <a:t> </a:t>
            </a:r>
            <a:r>
              <a:rPr lang="en-US" sz="3500" b="1" i="1" dirty="0" err="1" smtClean="0">
                <a:solidFill>
                  <a:srgbClr val="FF0000"/>
                </a:solidFill>
                <a:latin typeface="Times New Roman" pitchFamily="18" charset="0"/>
                <a:cs typeface="Times New Roman" pitchFamily="18" charset="0"/>
              </a:rPr>
              <a:t>trò</a:t>
            </a:r>
            <a:r>
              <a:rPr lang="en-US" sz="3500" b="1" i="1" dirty="0" smtClean="0">
                <a:solidFill>
                  <a:srgbClr val="FF0000"/>
                </a:solidFill>
                <a:latin typeface="Times New Roman" pitchFamily="18" charset="0"/>
                <a:cs typeface="Times New Roman" pitchFamily="18" charset="0"/>
              </a:rPr>
              <a:t> </a:t>
            </a:r>
            <a:r>
              <a:rPr lang="en-US" sz="3500" b="1" i="1" dirty="0" err="1" smtClean="0">
                <a:solidFill>
                  <a:srgbClr val="FF0000"/>
                </a:solidFill>
                <a:latin typeface="Times New Roman" pitchFamily="18" charset="0"/>
                <a:cs typeface="Times New Roman" pitchFamily="18" charset="0"/>
              </a:rPr>
              <a:t>của</a:t>
            </a:r>
            <a:r>
              <a:rPr lang="en-US" sz="3500" b="1" i="1" dirty="0" smtClean="0">
                <a:solidFill>
                  <a:srgbClr val="FF0000"/>
                </a:solidFill>
                <a:latin typeface="Times New Roman" pitchFamily="18" charset="0"/>
                <a:cs typeface="Times New Roman" pitchFamily="18" charset="0"/>
              </a:rPr>
              <a:t> </a:t>
            </a:r>
            <a:r>
              <a:rPr lang="en-US" sz="3500" b="1" i="1" dirty="0" err="1" smtClean="0">
                <a:solidFill>
                  <a:srgbClr val="FF0000"/>
                </a:solidFill>
                <a:latin typeface="Times New Roman" pitchFamily="18" charset="0"/>
                <a:cs typeface="Times New Roman" pitchFamily="18" charset="0"/>
              </a:rPr>
              <a:t>ánh</a:t>
            </a:r>
            <a:r>
              <a:rPr lang="en-US" sz="3500" b="1" i="1" dirty="0" smtClean="0">
                <a:solidFill>
                  <a:srgbClr val="FF0000"/>
                </a:solidFill>
                <a:latin typeface="Times New Roman" pitchFamily="18" charset="0"/>
                <a:cs typeface="Times New Roman" pitchFamily="18" charset="0"/>
              </a:rPr>
              <a:t> </a:t>
            </a:r>
            <a:r>
              <a:rPr lang="en-US" sz="3500" b="1" i="1" dirty="0" err="1" smtClean="0">
                <a:solidFill>
                  <a:srgbClr val="FF0000"/>
                </a:solidFill>
                <a:latin typeface="Times New Roman" pitchFamily="18" charset="0"/>
                <a:cs typeface="Times New Roman" pitchFamily="18" charset="0"/>
              </a:rPr>
              <a:t>sáng</a:t>
            </a:r>
            <a:r>
              <a:rPr lang="en-US" sz="3500" b="1" i="1" dirty="0" smtClean="0">
                <a:solidFill>
                  <a:srgbClr val="FF0000"/>
                </a:solidFill>
                <a:latin typeface="Times New Roman" pitchFamily="18" charset="0"/>
                <a:cs typeface="Times New Roman" pitchFamily="18" charset="0"/>
              </a:rPr>
              <a:t> </a:t>
            </a:r>
            <a:r>
              <a:rPr lang="en-US" sz="3500" b="1" i="1" dirty="0" err="1" smtClean="0">
                <a:solidFill>
                  <a:srgbClr val="FF0000"/>
                </a:solidFill>
                <a:latin typeface="Times New Roman" pitchFamily="18" charset="0"/>
                <a:cs typeface="Times New Roman" pitchFamily="18" charset="0"/>
              </a:rPr>
              <a:t>đối</a:t>
            </a:r>
            <a:r>
              <a:rPr lang="en-US" sz="3500" b="1" i="1" dirty="0" smtClean="0">
                <a:solidFill>
                  <a:srgbClr val="FF0000"/>
                </a:solidFill>
                <a:latin typeface="Times New Roman" pitchFamily="18" charset="0"/>
                <a:cs typeface="Times New Roman" pitchFamily="18" charset="0"/>
              </a:rPr>
              <a:t> </a:t>
            </a:r>
            <a:r>
              <a:rPr lang="en-US" sz="3500" b="1" i="1" dirty="0" err="1" smtClean="0">
                <a:solidFill>
                  <a:srgbClr val="FF0000"/>
                </a:solidFill>
                <a:latin typeface="Times New Roman" pitchFamily="18" charset="0"/>
                <a:cs typeface="Times New Roman" pitchFamily="18" charset="0"/>
              </a:rPr>
              <a:t>với</a:t>
            </a:r>
            <a:r>
              <a:rPr lang="en-US" sz="3500" b="1" i="1" dirty="0" smtClean="0">
                <a:solidFill>
                  <a:srgbClr val="FF0000"/>
                </a:solidFill>
                <a:latin typeface="Times New Roman" pitchFamily="18" charset="0"/>
                <a:cs typeface="Times New Roman" pitchFamily="18" charset="0"/>
              </a:rPr>
              <a:t> </a:t>
            </a:r>
            <a:r>
              <a:rPr lang="en-US" sz="3500" b="1" i="1" dirty="0" err="1" smtClean="0">
                <a:solidFill>
                  <a:srgbClr val="FF0000"/>
                </a:solidFill>
                <a:latin typeface="Times New Roman" pitchFamily="18" charset="0"/>
                <a:cs typeface="Times New Roman" pitchFamily="18" charset="0"/>
              </a:rPr>
              <a:t>đời</a:t>
            </a:r>
            <a:r>
              <a:rPr lang="en-US" sz="3500" b="1" i="1" dirty="0" smtClean="0">
                <a:solidFill>
                  <a:srgbClr val="FF0000"/>
                </a:solidFill>
                <a:latin typeface="Times New Roman" pitchFamily="18" charset="0"/>
                <a:cs typeface="Times New Roman" pitchFamily="18" charset="0"/>
              </a:rPr>
              <a:t> </a:t>
            </a:r>
            <a:r>
              <a:rPr lang="en-US" sz="3500" b="1" i="1" dirty="0" err="1" smtClean="0">
                <a:solidFill>
                  <a:srgbClr val="FF0000"/>
                </a:solidFill>
                <a:latin typeface="Times New Roman" pitchFamily="18" charset="0"/>
                <a:cs typeface="Times New Roman" pitchFamily="18" charset="0"/>
              </a:rPr>
              <a:t>sống</a:t>
            </a:r>
            <a:r>
              <a:rPr lang="en-US" sz="3500" b="1" i="1" dirty="0" smtClean="0">
                <a:solidFill>
                  <a:srgbClr val="FF0000"/>
                </a:solidFill>
                <a:latin typeface="Times New Roman" pitchFamily="18" charset="0"/>
                <a:cs typeface="Times New Roman" pitchFamily="18" charset="0"/>
              </a:rPr>
              <a:t> con </a:t>
            </a:r>
            <a:r>
              <a:rPr lang="en-US" sz="3500" b="1" i="1" dirty="0" err="1" smtClean="0">
                <a:solidFill>
                  <a:srgbClr val="FF0000"/>
                </a:solidFill>
                <a:latin typeface="Times New Roman" pitchFamily="18" charset="0"/>
                <a:cs typeface="Times New Roman" pitchFamily="18" charset="0"/>
              </a:rPr>
              <a:t>người</a:t>
            </a:r>
            <a:r>
              <a:rPr lang="en-US" sz="3500" b="1" i="1" dirty="0" smtClean="0">
                <a:solidFill>
                  <a:srgbClr val="FF0000"/>
                </a:solidFill>
                <a:latin typeface="Times New Roman" pitchFamily="18" charset="0"/>
                <a:cs typeface="Times New Roman" pitchFamily="18" charset="0"/>
              </a:rPr>
              <a:t>?</a:t>
            </a:r>
            <a:endParaRPr lang="en-US" sz="3500" b="1" i="1" dirty="0">
              <a:solidFill>
                <a:srgbClr val="FF0000"/>
              </a:solidFill>
              <a:latin typeface="Times New Roman" pitchFamily="18" charset="0"/>
              <a:cs typeface="Times New Roman" pitchFamily="18" charset="0"/>
            </a:endParaRPr>
          </a:p>
        </p:txBody>
      </p:sp>
      <p:sp>
        <p:nvSpPr>
          <p:cNvPr id="11" name="Action Button: Help 10">
            <a:hlinkClick r:id="" action="ppaction://noaction" highlightClick="1"/>
          </p:cNvPr>
          <p:cNvSpPr/>
          <p:nvPr/>
        </p:nvSpPr>
        <p:spPr>
          <a:xfrm>
            <a:off x="0" y="74422"/>
            <a:ext cx="485641" cy="763778"/>
          </a:xfrm>
          <a:prstGeom prst="actionButtonHelp">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prstClr val="black"/>
              </a:solidFill>
            </a:endParaRPr>
          </a:p>
        </p:txBody>
      </p:sp>
    </p:spTree>
    <p:extLst>
      <p:ext uri="{BB962C8B-B14F-4D97-AF65-F5344CB8AC3E}">
        <p14:creationId xmlns:p14="http://schemas.microsoft.com/office/powerpoint/2010/main" xmlns="" val="370788466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par>
                                <p:cTn id="14" presetID="16" presetClass="entr" presetSubtype="2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67744" y="684707"/>
            <a:ext cx="4896544" cy="101566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vi-VN" sz="6000" dirty="0" smtClean="0">
                <a:solidFill>
                  <a:srgbClr val="FF0000"/>
                </a:solidFill>
                <a:latin typeface="+mj-lt"/>
              </a:rPr>
              <a:t>Củng cố </a:t>
            </a:r>
            <a:endParaRPr lang="vi-VN" sz="6000" dirty="0">
              <a:solidFill>
                <a:srgbClr val="FF0000"/>
              </a:solidFill>
              <a:latin typeface="+mj-lt"/>
            </a:endParaRPr>
          </a:p>
        </p:txBody>
      </p:sp>
      <p:sp>
        <p:nvSpPr>
          <p:cNvPr id="4" name="TextBox 3"/>
          <p:cNvSpPr txBox="1"/>
          <p:nvPr/>
        </p:nvSpPr>
        <p:spPr>
          <a:xfrm>
            <a:off x="495950" y="2420888"/>
            <a:ext cx="8252514" cy="3046988"/>
          </a:xfrm>
          <a:prstGeom prst="rect">
            <a:avLst/>
          </a:prstGeom>
          <a:noFill/>
        </p:spPr>
        <p:txBody>
          <a:bodyPr wrap="square" rtlCol="0">
            <a:spAutoFit/>
          </a:bodyPr>
          <a:lstStyle/>
          <a:p>
            <a:pPr marL="285750" indent="-285750">
              <a:buFontTx/>
              <a:buChar char="-"/>
            </a:pPr>
            <a:r>
              <a:rPr lang="vi-VN" sz="3200" dirty="0" smtClean="0">
                <a:latin typeface="+mj-lt"/>
              </a:rPr>
              <a:t>Về nhà các em phải biết khi đi dưới trời nắng cần đội mũ, mặc áo khoác, đi ô hoặc đeo kính râm, không được nhìn thẳng vào ánh sáng quá mạnh, khi xem ti-vi hay ngồi học bài phải đúng cách để tránh gây hại cho mắt.</a:t>
            </a:r>
          </a:p>
          <a:p>
            <a:r>
              <a:rPr lang="vi-VN" sz="3200" dirty="0" smtClean="0">
                <a:latin typeface="+mj-lt"/>
              </a:rPr>
              <a:t>- Chuẩn bị bài mới: Nóng, lạnh và nhiệt độ.</a:t>
            </a:r>
            <a:endParaRPr lang="vi-VN" sz="3200" dirty="0">
              <a:latin typeface="+mj-lt"/>
            </a:endParaRPr>
          </a:p>
        </p:txBody>
      </p:sp>
    </p:spTree>
    <p:extLst>
      <p:ext uri="{BB962C8B-B14F-4D97-AF65-F5344CB8AC3E}">
        <p14:creationId xmlns:p14="http://schemas.microsoft.com/office/powerpoint/2010/main" xmlns="" val="36605389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GB"/>
          </a:p>
        </p:txBody>
      </p:sp>
      <p:sp>
        <p:nvSpPr>
          <p:cNvPr id="5" name="Subtitle 4"/>
          <p:cNvSpPr>
            <a:spLocks noGrp="1"/>
          </p:cNvSpPr>
          <p:nvPr>
            <p:ph type="subTitle" idx="1"/>
          </p:nvPr>
        </p:nvSpPr>
        <p:spPr/>
        <p:txBody>
          <a:bodyPr/>
          <a:lstStyle/>
          <a:p>
            <a:endParaRPr lang="en-GB"/>
          </a:p>
        </p:txBody>
      </p:sp>
      <p:pic>
        <p:nvPicPr>
          <p:cNvPr id="2050" name="Picture 2" descr="C:\Users\HOME\Pictures\anh danh ngon\nen 1.jpg"/>
          <p:cNvPicPr>
            <a:picLocks noGrp="1" noChangeAspect="1" noChangeArrowheads="1"/>
          </p:cNvPicPr>
          <p:nvPr>
            <p:ph idx="4294967295"/>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424412" y="2966120"/>
            <a:ext cx="8540076" cy="2520280"/>
          </a:xfrm>
          <a:prstGeom prst="rect">
            <a:avLst/>
          </a:prstGeom>
          <a:noFill/>
        </p:spPr>
        <p:txBody>
          <a:bodyPr wrap="square" rtlCol="0">
            <a:prstTxWarp prst="textChevronInverted">
              <a:avLst/>
            </a:prstTxWarp>
            <a:spAutoFit/>
          </a:bodyPr>
          <a:lstStyle/>
          <a:p>
            <a:pPr algn="ctr"/>
            <a:r>
              <a:rPr lang="en-GB" sz="5400" b="1" dirty="0" err="1" smtClean="0">
                <a:solidFill>
                  <a:schemeClr val="tx2">
                    <a:lumMod val="75000"/>
                  </a:schemeClr>
                </a:solidFill>
                <a:effectLst>
                  <a:reflection blurRad="6350" stA="55000" endA="300" endPos="45500" dir="5400000" sy="-100000" algn="bl" rotWithShape="0"/>
                </a:effectLst>
                <a:latin typeface="Times New Roman" pitchFamily="18" charset="0"/>
                <a:cs typeface="Times New Roman" pitchFamily="18" charset="0"/>
              </a:rPr>
              <a:t>Cảm</a:t>
            </a:r>
            <a:r>
              <a:rPr lang="en-GB" sz="5400" b="1" dirty="0" smtClean="0">
                <a:solidFill>
                  <a:schemeClr val="tx2">
                    <a:lumMod val="75000"/>
                  </a:schemeClr>
                </a:solidFill>
                <a:effectLst>
                  <a:reflection blurRad="6350" stA="55000" endA="300" endPos="45500" dir="5400000" sy="-100000" algn="bl" rotWithShape="0"/>
                </a:effectLst>
                <a:latin typeface="Times New Roman" pitchFamily="18" charset="0"/>
                <a:cs typeface="Times New Roman" pitchFamily="18" charset="0"/>
              </a:rPr>
              <a:t> </a:t>
            </a:r>
            <a:r>
              <a:rPr lang="en-GB" sz="5400" b="1" dirty="0" err="1" smtClean="0">
                <a:solidFill>
                  <a:schemeClr val="tx2">
                    <a:lumMod val="75000"/>
                  </a:schemeClr>
                </a:solidFill>
                <a:effectLst>
                  <a:reflection blurRad="6350" stA="55000" endA="300" endPos="45500" dir="5400000" sy="-100000" algn="bl" rotWithShape="0"/>
                </a:effectLst>
                <a:latin typeface="Times New Roman" pitchFamily="18" charset="0"/>
                <a:cs typeface="Times New Roman" pitchFamily="18" charset="0"/>
              </a:rPr>
              <a:t>ơn</a:t>
            </a:r>
            <a:r>
              <a:rPr lang="en-GB" sz="5400" b="1" dirty="0" smtClean="0">
                <a:solidFill>
                  <a:schemeClr val="tx2">
                    <a:lumMod val="75000"/>
                  </a:schemeClr>
                </a:solidFill>
                <a:effectLst>
                  <a:reflection blurRad="6350" stA="55000" endA="300" endPos="45500" dir="5400000" sy="-100000" algn="bl" rotWithShape="0"/>
                </a:effectLst>
                <a:latin typeface="Times New Roman" pitchFamily="18" charset="0"/>
                <a:cs typeface="Times New Roman" pitchFamily="18" charset="0"/>
              </a:rPr>
              <a:t> </a:t>
            </a:r>
            <a:r>
              <a:rPr lang="en-GB" sz="5400" b="1" dirty="0" err="1" smtClean="0">
                <a:solidFill>
                  <a:schemeClr val="tx2">
                    <a:lumMod val="75000"/>
                  </a:schemeClr>
                </a:solidFill>
                <a:effectLst>
                  <a:reflection blurRad="6350" stA="55000" endA="300" endPos="45500" dir="5400000" sy="-100000" algn="bl" rotWithShape="0"/>
                </a:effectLst>
                <a:latin typeface="Times New Roman" pitchFamily="18" charset="0"/>
                <a:cs typeface="Times New Roman" pitchFamily="18" charset="0"/>
              </a:rPr>
              <a:t>các</a:t>
            </a:r>
            <a:r>
              <a:rPr lang="en-GB" sz="5400" b="1" dirty="0" smtClean="0">
                <a:solidFill>
                  <a:schemeClr val="tx2">
                    <a:lumMod val="75000"/>
                  </a:schemeClr>
                </a:solidFill>
                <a:effectLst>
                  <a:reflection blurRad="6350" stA="55000" endA="300" endPos="45500" dir="5400000" sy="-100000" algn="bl" rotWithShape="0"/>
                </a:effectLst>
                <a:latin typeface="Times New Roman" pitchFamily="18" charset="0"/>
                <a:cs typeface="Times New Roman" pitchFamily="18" charset="0"/>
              </a:rPr>
              <a:t> </a:t>
            </a:r>
            <a:r>
              <a:rPr lang="en-GB" sz="5400" b="1" dirty="0" err="1" smtClean="0">
                <a:solidFill>
                  <a:schemeClr val="tx2">
                    <a:lumMod val="75000"/>
                  </a:schemeClr>
                </a:solidFill>
                <a:effectLst>
                  <a:reflection blurRad="6350" stA="55000" endA="300" endPos="45500" dir="5400000" sy="-100000" algn="bl" rotWithShape="0"/>
                </a:effectLst>
                <a:latin typeface="Times New Roman" pitchFamily="18" charset="0"/>
                <a:cs typeface="Times New Roman" pitchFamily="18" charset="0"/>
              </a:rPr>
              <a:t>bạn</a:t>
            </a:r>
            <a:r>
              <a:rPr lang="en-GB" sz="5400" b="1" dirty="0" smtClean="0">
                <a:solidFill>
                  <a:schemeClr val="tx2">
                    <a:lumMod val="75000"/>
                  </a:schemeClr>
                </a:solidFill>
                <a:effectLst>
                  <a:reflection blurRad="6350" stA="55000" endA="300" endPos="45500" dir="5400000" sy="-100000" algn="bl" rotWithShape="0"/>
                </a:effectLst>
                <a:latin typeface="Times New Roman" pitchFamily="18" charset="0"/>
                <a:cs typeface="Times New Roman" pitchFamily="18" charset="0"/>
              </a:rPr>
              <a:t> </a:t>
            </a:r>
            <a:r>
              <a:rPr lang="en-GB" sz="5400" b="1" dirty="0" err="1" smtClean="0">
                <a:solidFill>
                  <a:schemeClr val="tx2">
                    <a:lumMod val="75000"/>
                  </a:schemeClr>
                </a:solidFill>
                <a:effectLst>
                  <a:reflection blurRad="6350" stA="55000" endA="300" endPos="45500" dir="5400000" sy="-100000" algn="bl" rotWithShape="0"/>
                </a:effectLst>
                <a:latin typeface="Times New Roman" pitchFamily="18" charset="0"/>
                <a:cs typeface="Times New Roman" pitchFamily="18" charset="0"/>
              </a:rPr>
              <a:t>học</a:t>
            </a:r>
            <a:r>
              <a:rPr lang="en-GB" sz="5400" b="1" dirty="0" smtClean="0">
                <a:solidFill>
                  <a:schemeClr val="tx2">
                    <a:lumMod val="75000"/>
                  </a:schemeClr>
                </a:solidFill>
                <a:effectLst>
                  <a:reflection blurRad="6350" stA="55000" endA="300" endPos="45500" dir="5400000" sy="-100000" algn="bl" rotWithShape="0"/>
                </a:effectLst>
                <a:latin typeface="Times New Roman" pitchFamily="18" charset="0"/>
                <a:cs typeface="Times New Roman" pitchFamily="18" charset="0"/>
              </a:rPr>
              <a:t> </a:t>
            </a:r>
            <a:r>
              <a:rPr lang="en-GB" sz="5400" b="1" dirty="0" err="1" smtClean="0">
                <a:solidFill>
                  <a:schemeClr val="tx2">
                    <a:lumMod val="75000"/>
                  </a:schemeClr>
                </a:solidFill>
                <a:effectLst>
                  <a:reflection blurRad="6350" stA="55000" endA="300" endPos="45500" dir="5400000" sy="-100000" algn="bl" rotWithShape="0"/>
                </a:effectLst>
                <a:latin typeface="Times New Roman" pitchFamily="18" charset="0"/>
                <a:cs typeface="Times New Roman" pitchFamily="18" charset="0"/>
              </a:rPr>
              <a:t>sinh</a:t>
            </a:r>
            <a:r>
              <a:rPr lang="en-GB" sz="5400" b="1" dirty="0" smtClean="0">
                <a:solidFill>
                  <a:schemeClr val="tx2">
                    <a:lumMod val="75000"/>
                  </a:schemeClr>
                </a:solidFill>
                <a:effectLst>
                  <a:reflection blurRad="6350" stA="55000" endA="300" endPos="45500" dir="5400000" sy="-100000" algn="bl" rotWithShape="0"/>
                </a:effectLst>
                <a:latin typeface="Times New Roman" pitchFamily="18" charset="0"/>
                <a:cs typeface="Times New Roman" pitchFamily="18" charset="0"/>
              </a:rPr>
              <a:t> </a:t>
            </a:r>
          </a:p>
          <a:p>
            <a:pPr algn="ctr"/>
            <a:r>
              <a:rPr lang="en-GB" sz="5400" b="1" dirty="0" err="1" smtClean="0">
                <a:solidFill>
                  <a:schemeClr val="tx2">
                    <a:lumMod val="75000"/>
                  </a:schemeClr>
                </a:solidFill>
                <a:effectLst>
                  <a:reflection blurRad="6350" stA="55000" endA="300" endPos="45500" dir="5400000" sy="-100000" algn="bl" rotWithShape="0"/>
                </a:effectLst>
                <a:latin typeface="Times New Roman" pitchFamily="18" charset="0"/>
                <a:cs typeface="Times New Roman" pitchFamily="18" charset="0"/>
              </a:rPr>
              <a:t>Thân</a:t>
            </a:r>
            <a:r>
              <a:rPr lang="en-GB" sz="5400" b="1" dirty="0" smtClean="0">
                <a:solidFill>
                  <a:schemeClr val="tx2">
                    <a:lumMod val="75000"/>
                  </a:schemeClr>
                </a:solidFill>
                <a:effectLst>
                  <a:reflection blurRad="6350" stA="55000" endA="300" endPos="45500" dir="5400000" sy="-100000" algn="bl" rotWithShape="0"/>
                </a:effectLst>
                <a:latin typeface="Times New Roman" pitchFamily="18" charset="0"/>
                <a:cs typeface="Times New Roman" pitchFamily="18" charset="0"/>
              </a:rPr>
              <a:t> </a:t>
            </a:r>
            <a:r>
              <a:rPr lang="en-GB" sz="5400" b="1" dirty="0" err="1" smtClean="0">
                <a:solidFill>
                  <a:schemeClr val="tx2">
                    <a:lumMod val="75000"/>
                  </a:schemeClr>
                </a:solidFill>
                <a:effectLst>
                  <a:reflection blurRad="6350" stA="55000" endA="300" endPos="45500" dir="5400000" sy="-100000" algn="bl" rotWithShape="0"/>
                </a:effectLst>
                <a:latin typeface="Times New Roman" pitchFamily="18" charset="0"/>
                <a:cs typeface="Times New Roman" pitchFamily="18" charset="0"/>
              </a:rPr>
              <a:t>yêu</a:t>
            </a:r>
            <a:r>
              <a:rPr lang="en-GB" sz="5400" b="1" dirty="0" smtClean="0">
                <a:solidFill>
                  <a:schemeClr val="tx2">
                    <a:lumMod val="75000"/>
                  </a:schemeClr>
                </a:solidFill>
                <a:effectLst>
                  <a:reflection blurRad="6350" stA="55000" endA="300" endPos="45500" dir="5400000" sy="-100000" algn="bl" rotWithShape="0"/>
                </a:effectLst>
                <a:latin typeface="Times New Roman" pitchFamily="18" charset="0"/>
                <a:cs typeface="Times New Roman" pitchFamily="18" charset="0"/>
              </a:rPr>
              <a:t> !</a:t>
            </a:r>
          </a:p>
        </p:txBody>
      </p:sp>
    </p:spTree>
    <p:extLst>
      <p:ext uri="{BB962C8B-B14F-4D97-AF65-F5344CB8AC3E}">
        <p14:creationId xmlns:p14="http://schemas.microsoft.com/office/powerpoint/2010/main" xmlns="" val="13686217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sus\Pictures\51b2c284d7e9a.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495800" y="4724400"/>
            <a:ext cx="4648200" cy="2133600"/>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C:\Users\Asus\Pictures\tai liu.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495800" y="0"/>
            <a:ext cx="4648200" cy="2362200"/>
          </a:xfrm>
          <a:prstGeom prst="rect">
            <a:avLst/>
          </a:prstGeom>
          <a:noFill/>
          <a:extLst>
            <a:ext uri="{909E8E84-426E-40DD-AFC4-6F175D3DCCD1}">
              <a14:hiddenFill xmlns:a14="http://schemas.microsoft.com/office/drawing/2010/main" xmlns="">
                <a:solidFill>
                  <a:srgbClr val="FFFFFF"/>
                </a:solidFill>
              </a14:hiddenFill>
            </a:ext>
          </a:extLst>
        </p:spPr>
      </p:pic>
      <p:pic>
        <p:nvPicPr>
          <p:cNvPr id="1029" name="Picture 5" descr="C:\Users\Asus\Pictures\lion2.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495800" y="2362200"/>
            <a:ext cx="4648200" cy="23622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Pentagon 7"/>
          <p:cNvSpPr/>
          <p:nvPr/>
        </p:nvSpPr>
        <p:spPr>
          <a:xfrm>
            <a:off x="0" y="4851614"/>
            <a:ext cx="4419600" cy="1879171"/>
          </a:xfrm>
          <a:prstGeom prst="homePlate">
            <a:avLst>
              <a:gd name="adj" fmla="val 33494"/>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dirty="0" err="1" smtClean="0">
                <a:solidFill>
                  <a:schemeClr val="tx1"/>
                </a:solidFill>
                <a:latin typeface="Times New Roman" pitchFamily="18" charset="0"/>
                <a:cs typeface="Times New Roman" pitchFamily="18" charset="0"/>
              </a:rPr>
              <a:t>Ánh</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sáng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và</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thời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gian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chiếu</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sáng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còn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ảnh</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hưởng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đến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sự</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sinh</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sản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của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một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số</a:t>
            </a:r>
            <a:r>
              <a:rPr lang="en-US" sz="2800" dirty="0" smtClean="0">
                <a:solidFill>
                  <a:schemeClr val="tx1"/>
                </a:solidFill>
                <a:latin typeface="Times New Roman" pitchFamily="18" charset="0"/>
                <a:cs typeface="Times New Roman" pitchFamily="18" charset="0"/>
              </a:rPr>
              <a:t> động </a:t>
            </a:r>
            <a:r>
              <a:rPr lang="en-US" sz="2800" dirty="0" err="1" smtClean="0">
                <a:solidFill>
                  <a:schemeClr val="tx1"/>
                </a:solidFill>
                <a:latin typeface="Times New Roman" pitchFamily="18" charset="0"/>
                <a:cs typeface="Times New Roman" pitchFamily="18" charset="0"/>
              </a:rPr>
              <a:t>vật</a:t>
            </a:r>
            <a:r>
              <a:rPr lang="en-US" sz="2800" dirty="0" smtClean="0">
                <a:solidFill>
                  <a:schemeClr val="tx1"/>
                </a:solidFill>
                <a:latin typeface="Times New Roman" pitchFamily="18" charset="0"/>
                <a:cs typeface="Times New Roman" pitchFamily="18" charset="0"/>
              </a:rPr>
              <a:t>.</a:t>
            </a:r>
            <a:endParaRPr lang="en-US" sz="2800" dirty="0">
              <a:solidFill>
                <a:schemeClr val="tx1"/>
              </a:solidFill>
              <a:latin typeface="Times New Roman" pitchFamily="18" charset="0"/>
              <a:cs typeface="Times New Roman" pitchFamily="18" charset="0"/>
            </a:endParaRPr>
          </a:p>
        </p:txBody>
      </p:sp>
      <p:sp>
        <p:nvSpPr>
          <p:cNvPr id="12" name="Title 11"/>
          <p:cNvSpPr>
            <a:spLocks noGrp="1"/>
          </p:cNvSpPr>
          <p:nvPr>
            <p:ph type="title"/>
          </p:nvPr>
        </p:nvSpPr>
        <p:spPr>
          <a:xfrm>
            <a:off x="457200" y="1600200"/>
            <a:ext cx="7620000" cy="2590800"/>
          </a:xfrm>
        </p:spPr>
        <p:txBody>
          <a:bodyPr>
            <a:normAutofit/>
          </a:bodyPr>
          <a:lstStyle/>
          <a:p>
            <a:r>
              <a:rPr lang="en-US" b="1" i="1" dirty="0" err="1" smtClean="0">
                <a:solidFill>
                  <a:srgbClr val="FF0000"/>
                </a:solidFill>
                <a:latin typeface="Times New Roman" pitchFamily="18" charset="0"/>
                <a:cs typeface="Times New Roman" pitchFamily="18" charset="0"/>
              </a:rPr>
              <a:t>Hãy</a:t>
            </a:r>
            <a:r>
              <a:rPr lang="en-US" b="1" i="1" dirty="0" smtClean="0">
                <a:solidFill>
                  <a:srgbClr val="FF0000"/>
                </a:solidFill>
                <a:latin typeface="Times New Roman" pitchFamily="18" charset="0"/>
                <a:cs typeface="Times New Roman" pitchFamily="18" charset="0"/>
              </a:rPr>
              <a:t> </a:t>
            </a:r>
            <a:r>
              <a:rPr lang="en-US" b="1" i="1" dirty="0" err="1" smtClean="0">
                <a:solidFill>
                  <a:srgbClr val="FF0000"/>
                </a:solidFill>
                <a:latin typeface="Times New Roman" pitchFamily="18" charset="0"/>
                <a:cs typeface="Times New Roman" pitchFamily="18" charset="0"/>
              </a:rPr>
              <a:t>nêu</a:t>
            </a:r>
            <a:r>
              <a:rPr lang="en-US" b="1" i="1" dirty="0" smtClean="0">
                <a:solidFill>
                  <a:srgbClr val="FF0000"/>
                </a:solidFill>
                <a:latin typeface="Times New Roman" pitchFamily="18" charset="0"/>
                <a:cs typeface="Times New Roman" pitchFamily="18" charset="0"/>
              </a:rPr>
              <a:t> </a:t>
            </a:r>
            <a:r>
              <a:rPr lang="en-US" b="1" i="1" dirty="0" err="1" smtClean="0">
                <a:solidFill>
                  <a:srgbClr val="FF0000"/>
                </a:solidFill>
                <a:latin typeface="Times New Roman" pitchFamily="18" charset="0"/>
                <a:cs typeface="Times New Roman" pitchFamily="18" charset="0"/>
              </a:rPr>
              <a:t>vai</a:t>
            </a:r>
            <a:r>
              <a:rPr lang="en-US" b="1" i="1" dirty="0" smtClean="0">
                <a:solidFill>
                  <a:srgbClr val="FF0000"/>
                </a:solidFill>
                <a:latin typeface="Times New Roman" pitchFamily="18" charset="0"/>
                <a:cs typeface="Times New Roman" pitchFamily="18" charset="0"/>
              </a:rPr>
              <a:t> </a:t>
            </a:r>
            <a:r>
              <a:rPr lang="en-US" b="1" i="1" dirty="0" err="1" smtClean="0">
                <a:solidFill>
                  <a:srgbClr val="FF0000"/>
                </a:solidFill>
                <a:latin typeface="Times New Roman" pitchFamily="18" charset="0"/>
                <a:cs typeface="Times New Roman" pitchFamily="18" charset="0"/>
              </a:rPr>
              <a:t>trò</a:t>
            </a:r>
            <a:r>
              <a:rPr lang="en-US" b="1" i="1" dirty="0" smtClean="0">
                <a:solidFill>
                  <a:srgbClr val="FF0000"/>
                </a:solidFill>
                <a:latin typeface="Times New Roman" pitchFamily="18" charset="0"/>
                <a:cs typeface="Times New Roman" pitchFamily="18" charset="0"/>
              </a:rPr>
              <a:t> </a:t>
            </a:r>
            <a:r>
              <a:rPr lang="en-US" b="1" i="1" dirty="0" err="1" smtClean="0">
                <a:solidFill>
                  <a:srgbClr val="FF0000"/>
                </a:solidFill>
                <a:latin typeface="Times New Roman" pitchFamily="18" charset="0"/>
                <a:cs typeface="Times New Roman" pitchFamily="18" charset="0"/>
              </a:rPr>
              <a:t>của</a:t>
            </a:r>
            <a:r>
              <a:rPr lang="en-US" b="1" i="1" dirty="0" smtClean="0">
                <a:solidFill>
                  <a:srgbClr val="FF0000"/>
                </a:solidFill>
                <a:latin typeface="Times New Roman" pitchFamily="18" charset="0"/>
                <a:cs typeface="Times New Roman" pitchFamily="18" charset="0"/>
              </a:rPr>
              <a:t> </a:t>
            </a:r>
            <a:r>
              <a:rPr lang="en-US" b="1" i="1" dirty="0" err="1" smtClean="0">
                <a:solidFill>
                  <a:srgbClr val="FF0000"/>
                </a:solidFill>
                <a:latin typeface="Times New Roman" pitchFamily="18" charset="0"/>
                <a:cs typeface="Times New Roman" pitchFamily="18" charset="0"/>
              </a:rPr>
              <a:t>ánh</a:t>
            </a:r>
            <a:r>
              <a:rPr lang="en-US" b="1" i="1" dirty="0" smtClean="0">
                <a:solidFill>
                  <a:srgbClr val="FF0000"/>
                </a:solidFill>
                <a:latin typeface="Times New Roman" pitchFamily="18" charset="0"/>
                <a:cs typeface="Times New Roman" pitchFamily="18" charset="0"/>
              </a:rPr>
              <a:t> </a:t>
            </a:r>
            <a:r>
              <a:rPr lang="en-US" b="1" i="1" dirty="0" err="1" smtClean="0">
                <a:solidFill>
                  <a:srgbClr val="FF0000"/>
                </a:solidFill>
                <a:latin typeface="Times New Roman" pitchFamily="18" charset="0"/>
                <a:cs typeface="Times New Roman" pitchFamily="18" charset="0"/>
              </a:rPr>
              <a:t>sáng</a:t>
            </a:r>
            <a:r>
              <a:rPr lang="en-US" b="1" i="1" dirty="0" smtClean="0">
                <a:solidFill>
                  <a:srgbClr val="FF0000"/>
                </a:solidFill>
                <a:latin typeface="Times New Roman" pitchFamily="18" charset="0"/>
                <a:cs typeface="Times New Roman" pitchFamily="18" charset="0"/>
              </a:rPr>
              <a:t> </a:t>
            </a:r>
            <a:r>
              <a:rPr lang="en-US" b="1" i="1" dirty="0" err="1" smtClean="0">
                <a:solidFill>
                  <a:srgbClr val="FF0000"/>
                </a:solidFill>
                <a:latin typeface="Times New Roman" pitchFamily="18" charset="0"/>
                <a:cs typeface="Times New Roman" pitchFamily="18" charset="0"/>
              </a:rPr>
              <a:t>đối</a:t>
            </a:r>
            <a:r>
              <a:rPr lang="en-US" b="1" i="1" dirty="0" smtClean="0">
                <a:solidFill>
                  <a:srgbClr val="FF0000"/>
                </a:solidFill>
                <a:latin typeface="Times New Roman" pitchFamily="18" charset="0"/>
                <a:cs typeface="Times New Roman" pitchFamily="18" charset="0"/>
              </a:rPr>
              <a:t> </a:t>
            </a:r>
            <a:r>
              <a:rPr lang="en-US" b="1" i="1" dirty="0" err="1" smtClean="0">
                <a:solidFill>
                  <a:srgbClr val="FF0000"/>
                </a:solidFill>
                <a:latin typeface="Times New Roman" pitchFamily="18" charset="0"/>
                <a:cs typeface="Times New Roman" pitchFamily="18" charset="0"/>
              </a:rPr>
              <a:t>với</a:t>
            </a:r>
            <a:r>
              <a:rPr lang="en-US" b="1" i="1" dirty="0" smtClean="0">
                <a:solidFill>
                  <a:srgbClr val="FF0000"/>
                </a:solidFill>
                <a:latin typeface="Times New Roman" pitchFamily="18" charset="0"/>
                <a:cs typeface="Times New Roman" pitchFamily="18" charset="0"/>
              </a:rPr>
              <a:t> </a:t>
            </a:r>
            <a:r>
              <a:rPr lang="en-US" b="1" i="1" dirty="0" err="1" smtClean="0">
                <a:solidFill>
                  <a:srgbClr val="FF0000"/>
                </a:solidFill>
                <a:latin typeface="Times New Roman" pitchFamily="18" charset="0"/>
                <a:cs typeface="Times New Roman" pitchFamily="18" charset="0"/>
              </a:rPr>
              <a:t>động</a:t>
            </a:r>
            <a:r>
              <a:rPr lang="en-US" b="1" i="1" dirty="0" smtClean="0">
                <a:solidFill>
                  <a:srgbClr val="FF0000"/>
                </a:solidFill>
                <a:latin typeface="Times New Roman" pitchFamily="18" charset="0"/>
                <a:cs typeface="Times New Roman" pitchFamily="18" charset="0"/>
              </a:rPr>
              <a:t> </a:t>
            </a:r>
            <a:r>
              <a:rPr lang="en-US" b="1" i="1" dirty="0" err="1" smtClean="0">
                <a:solidFill>
                  <a:srgbClr val="FF0000"/>
                </a:solidFill>
                <a:latin typeface="Times New Roman" pitchFamily="18" charset="0"/>
                <a:cs typeface="Times New Roman" pitchFamily="18" charset="0"/>
              </a:rPr>
              <a:t>vật</a:t>
            </a:r>
            <a:r>
              <a:rPr lang="en-US" b="1" i="1" dirty="0" smtClean="0">
                <a:solidFill>
                  <a:srgbClr val="FF0000"/>
                </a:solidFill>
                <a:latin typeface="Times New Roman" pitchFamily="18" charset="0"/>
                <a:cs typeface="Times New Roman" pitchFamily="18" charset="0"/>
              </a:rPr>
              <a:t>?</a:t>
            </a:r>
            <a:endParaRPr lang="en-US" b="1" i="1" dirty="0">
              <a:solidFill>
                <a:srgbClr val="FF0000"/>
              </a:solidFill>
              <a:latin typeface="Times New Roman" pitchFamily="18" charset="0"/>
              <a:cs typeface="Times New Roman" pitchFamily="18" charset="0"/>
            </a:endParaRPr>
          </a:p>
        </p:txBody>
      </p:sp>
      <p:sp>
        <p:nvSpPr>
          <p:cNvPr id="14" name="Pentagon 13"/>
          <p:cNvSpPr/>
          <p:nvPr/>
        </p:nvSpPr>
        <p:spPr>
          <a:xfrm>
            <a:off x="0" y="2616629"/>
            <a:ext cx="4419600" cy="1879171"/>
          </a:xfrm>
          <a:prstGeom prst="homePlate">
            <a:avLst>
              <a:gd name="adj" fmla="val 33494"/>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Động </a:t>
            </a:r>
            <a:r>
              <a:rPr lang="en-US" sz="2800" dirty="0" err="1" smtClean="0">
                <a:solidFill>
                  <a:schemeClr val="tx1"/>
                </a:solidFill>
                <a:latin typeface="Times New Roman" pitchFamily="18" charset="0"/>
                <a:cs typeface="Times New Roman" pitchFamily="18" charset="0"/>
              </a:rPr>
              <a:t>vật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cần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ánh</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sáng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để</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phát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hiện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ra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những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nguy</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hiểm</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cần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tránh</a:t>
            </a:r>
            <a:r>
              <a:rPr lang="en-US" sz="2800" dirty="0" smtClean="0">
                <a:solidFill>
                  <a:schemeClr val="tx1"/>
                </a:solidFill>
                <a:latin typeface="Times New Roman" pitchFamily="18" charset="0"/>
                <a:cs typeface="Times New Roman" pitchFamily="18" charset="0"/>
              </a:rPr>
              <a:t>.</a:t>
            </a:r>
          </a:p>
        </p:txBody>
      </p:sp>
      <p:sp>
        <p:nvSpPr>
          <p:cNvPr id="15" name="Pentagon 14"/>
          <p:cNvSpPr/>
          <p:nvPr/>
        </p:nvSpPr>
        <p:spPr>
          <a:xfrm>
            <a:off x="0" y="292528"/>
            <a:ext cx="4419600" cy="1879171"/>
          </a:xfrm>
          <a:prstGeom prst="homePlate">
            <a:avLst>
              <a:gd name="adj" fmla="val 33494"/>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Động </a:t>
            </a:r>
            <a:r>
              <a:rPr lang="en-US" sz="2800" dirty="0" err="1" smtClean="0">
                <a:solidFill>
                  <a:schemeClr val="tx1"/>
                </a:solidFill>
                <a:latin typeface="Times New Roman" pitchFamily="18" charset="0"/>
                <a:cs typeface="Times New Roman" pitchFamily="18" charset="0"/>
              </a:rPr>
              <a:t>vật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cần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ánh</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sáng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để</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di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chuyển,tìm</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thức</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ăn,nước</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uống</a:t>
            </a:r>
            <a:r>
              <a:rPr lang="en-US" sz="2800" dirty="0" smtClean="0">
                <a:solidFill>
                  <a:schemeClr val="tx1"/>
                </a:solidFill>
                <a:latin typeface="Times New Roman" pitchFamily="18" charset="0"/>
                <a:cs typeface="Times New Roman" pitchFamily="18" charset="0"/>
              </a:rPr>
              <a:t>.</a:t>
            </a:r>
            <a:endParaRPr lang="en-US"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63021349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1" nodeType="clickEffect">
                                  <p:stCondLst>
                                    <p:cond delay="0"/>
                                  </p:stCondLst>
                                  <p:childTnLst>
                                    <p:animEffect transition="out" filter="box(in)">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barn(inVertical)">
                                      <p:cBhvr>
                                        <p:cTn id="17" dur="500"/>
                                        <p:tgtEl>
                                          <p:spTgt spid="1028"/>
                                        </p:tgtEl>
                                      </p:cBhvr>
                                    </p:animEffect>
                                  </p:childTnLst>
                                </p:cTn>
                              </p:par>
                              <p:par>
                                <p:cTn id="18" presetID="16" presetClass="entr" presetSubtype="21" fill="hold" nodeType="withEffect">
                                  <p:stCondLst>
                                    <p:cond delay="0"/>
                                  </p:stCondLst>
                                  <p:childTnLst>
                                    <p:set>
                                      <p:cBhvr>
                                        <p:cTn id="19" dur="1" fill="hold">
                                          <p:stCondLst>
                                            <p:cond delay="0"/>
                                          </p:stCondLst>
                                        </p:cTn>
                                        <p:tgtEl>
                                          <p:spTgt spid="1029"/>
                                        </p:tgtEl>
                                        <p:attrNameLst>
                                          <p:attrName>style.visibility</p:attrName>
                                        </p:attrNameLst>
                                      </p:cBhvr>
                                      <p:to>
                                        <p:strVal val="visible"/>
                                      </p:to>
                                    </p:set>
                                    <p:animEffect transition="in" filter="barn(inVertical)">
                                      <p:cBhvr>
                                        <p:cTn id="20" dur="500"/>
                                        <p:tgtEl>
                                          <p:spTgt spid="1029"/>
                                        </p:tgtEl>
                                      </p:cBhvr>
                                    </p:animEffect>
                                  </p:childTnLst>
                                </p:cTn>
                              </p:par>
                              <p:par>
                                <p:cTn id="21" presetID="16" presetClass="entr" presetSubtype="21" fill="hold" nodeType="withEffect">
                                  <p:stCondLst>
                                    <p:cond delay="0"/>
                                  </p:stCondLst>
                                  <p:childTnLst>
                                    <p:set>
                                      <p:cBhvr>
                                        <p:cTn id="22" dur="1" fill="hold">
                                          <p:stCondLst>
                                            <p:cond delay="0"/>
                                          </p:stCondLst>
                                        </p:cTn>
                                        <p:tgtEl>
                                          <p:spTgt spid="1026"/>
                                        </p:tgtEl>
                                        <p:attrNameLst>
                                          <p:attrName>style.visibility</p:attrName>
                                        </p:attrNameLst>
                                      </p:cBhvr>
                                      <p:to>
                                        <p:strVal val="visible"/>
                                      </p:to>
                                    </p:set>
                                    <p:animEffect transition="in" filter="barn(inVertical)">
                                      <p:cBhvr>
                                        <p:cTn id="23" dur="500"/>
                                        <p:tgtEl>
                                          <p:spTgt spid="1026"/>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arn(inVertical)">
                                      <p:cBhvr>
                                        <p:cTn id="29" dur="500"/>
                                        <p:tgtEl>
                                          <p:spTgt spid="14"/>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p:bldP spid="12" grpId="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xmlns="" val="952477799"/>
              </p:ext>
            </p:extLst>
          </p:nvPr>
        </p:nvGraphicFramePr>
        <p:xfrm>
          <a:off x="0" y="82446"/>
          <a:ext cx="9144000" cy="6741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4279700529"/>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3"/>
          <a:srcRect/>
          <a:stretch>
            <a:fillRect/>
          </a:stretch>
        </p:blipFill>
        <p:spPr bwMode="auto">
          <a:xfrm>
            <a:off x="0" y="-19050"/>
            <a:ext cx="9372600" cy="7029450"/>
          </a:xfrm>
          <a:prstGeom prst="rect">
            <a:avLst/>
          </a:prstGeom>
          <a:noFill/>
          <a:ln w="9525">
            <a:solidFill>
              <a:srgbClr val="0000FF"/>
            </a:solidFill>
            <a:miter lim="800000"/>
            <a:headEnd/>
            <a:tailEnd/>
          </a:ln>
        </p:spPr>
      </p:pic>
      <p:pic>
        <p:nvPicPr>
          <p:cNvPr id="37891" name="Picture 3" descr="floral"/>
          <p:cNvPicPr>
            <a:picLocks noChangeAspect="1" noChangeArrowheads="1" noCrop="1"/>
          </p:cNvPicPr>
          <p:nvPr/>
        </p:nvPicPr>
        <p:blipFill>
          <a:blip r:embed="rId4"/>
          <a:srcRect/>
          <a:stretch>
            <a:fillRect/>
          </a:stretch>
        </p:blipFill>
        <p:spPr bwMode="auto">
          <a:xfrm>
            <a:off x="7889875" y="242888"/>
            <a:ext cx="1066800" cy="1066800"/>
          </a:xfrm>
          <a:prstGeom prst="rect">
            <a:avLst/>
          </a:prstGeom>
          <a:noFill/>
        </p:spPr>
      </p:pic>
      <p:sp>
        <p:nvSpPr>
          <p:cNvPr id="8" name="Rectangle 7"/>
          <p:cNvSpPr/>
          <p:nvPr/>
        </p:nvSpPr>
        <p:spPr>
          <a:xfrm>
            <a:off x="304800" y="2514600"/>
            <a:ext cx="8458201" cy="1938992"/>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6000" b="1" dirty="0" err="1" smtClean="0">
                <a:ln w="11430"/>
                <a:solidFill>
                  <a:srgbClr val="1C07B9"/>
                </a:solidFill>
                <a:effectLst>
                  <a:outerShdw blurRad="80000" dist="40000" dir="5040000" algn="tl">
                    <a:srgbClr val="000000">
                      <a:alpha val="30000"/>
                    </a:srgbClr>
                  </a:outerShdw>
                </a:effectLst>
                <a:latin typeface="Times New Roman"/>
                <a:cs typeface="Arial" pitchFamily="34" charset="0"/>
              </a:rPr>
              <a:t>Tiết</a:t>
            </a:r>
            <a:r>
              <a:rPr lang="vi-VN" sz="6000" b="1" dirty="0" smtClean="0">
                <a:ln w="11430"/>
                <a:solidFill>
                  <a:srgbClr val="1C07B9"/>
                </a:solidFill>
                <a:effectLst>
                  <a:outerShdw blurRad="80000" dist="40000" dir="5040000" algn="tl">
                    <a:srgbClr val="000000">
                      <a:alpha val="30000"/>
                    </a:srgbClr>
                  </a:outerShdw>
                </a:effectLst>
                <a:latin typeface="Times New Roman"/>
                <a:cs typeface="Arial" pitchFamily="34" charset="0"/>
              </a:rPr>
              <a:t> </a:t>
            </a:r>
            <a:r>
              <a:rPr lang="vi-VN" sz="6000" b="1" dirty="0" smtClean="0">
                <a:ln w="11430"/>
                <a:solidFill>
                  <a:srgbClr val="1C07B9"/>
                </a:solidFill>
                <a:effectLst>
                  <a:outerShdw blurRad="80000" dist="40000" dir="5040000" algn="tl">
                    <a:srgbClr val="000000">
                      <a:alpha val="30000"/>
                    </a:srgbClr>
                  </a:outerShdw>
                </a:effectLst>
                <a:latin typeface="Times New Roman"/>
                <a:cs typeface="Arial" pitchFamily="34" charset="0"/>
              </a:rPr>
              <a:t>49</a:t>
            </a:r>
            <a:r>
              <a:rPr lang="vi-VN" sz="6000" b="1" dirty="0" smtClean="0">
                <a:ln w="11430"/>
                <a:solidFill>
                  <a:srgbClr val="1C07B9"/>
                </a:solidFill>
                <a:effectLst>
                  <a:outerShdw blurRad="80000" dist="40000" dir="5040000" algn="tl">
                    <a:srgbClr val="000000">
                      <a:alpha val="30000"/>
                    </a:srgbClr>
                  </a:outerShdw>
                </a:effectLst>
                <a:latin typeface="Times New Roman"/>
              </a:rPr>
              <a:t>:  Ánh sáng và việc bảo vệ đôi mắt</a:t>
            </a:r>
            <a:endParaRPr lang="vi-VN" sz="6000" b="1" dirty="0">
              <a:ln w="11430"/>
              <a:solidFill>
                <a:srgbClr val="1C07B9"/>
              </a:solidFill>
              <a:effectLst>
                <a:outerShdw blurRad="80000" dist="40000" dir="5040000" algn="tl">
                  <a:srgbClr val="000000">
                    <a:alpha val="30000"/>
                  </a:srgbClr>
                </a:outerShdw>
              </a:effectLst>
              <a:latin typeface="Times New Roman"/>
            </a:endParaRPr>
          </a:p>
        </p:txBody>
      </p:sp>
      <p:sp>
        <p:nvSpPr>
          <p:cNvPr id="7" name="Rectangle 6"/>
          <p:cNvSpPr>
            <a:spLocks noChangeArrowheads="1"/>
          </p:cNvSpPr>
          <p:nvPr/>
        </p:nvSpPr>
        <p:spPr bwMode="auto">
          <a:xfrm>
            <a:off x="0" y="457200"/>
            <a:ext cx="8686800" cy="1219200"/>
          </a:xfrm>
          <a:prstGeom prst="rect">
            <a:avLst/>
          </a:prstGeom>
          <a:noFill/>
          <a:ln w="9525">
            <a:noFill/>
            <a:miter lim="800000"/>
            <a:headEnd/>
            <a:tailEnd/>
          </a:ln>
          <a:effectLst/>
        </p:spPr>
        <p:txBody>
          <a:bodyPr wrap="square">
            <a:spAutoFit/>
          </a:bodyPr>
          <a:lstStyle/>
          <a:p>
            <a:pPr algn="ctr"/>
            <a:r>
              <a:rPr lang="vi-VN" sz="3600" b="1" i="1" dirty="0" smtClean="0">
                <a:solidFill>
                  <a:srgbClr val="0000FF"/>
                </a:solidFill>
                <a:latin typeface="Times New Roman" pitchFamily="18" charset="0"/>
              </a:rPr>
              <a:t> </a:t>
            </a:r>
            <a:r>
              <a:rPr lang="en-US" sz="3600" b="1" i="1" dirty="0" smtClean="0">
                <a:solidFill>
                  <a:srgbClr val="0000FF"/>
                </a:solidFill>
                <a:latin typeface="Times New Roman" pitchFamily="18" charset="0"/>
              </a:rPr>
              <a:t> </a:t>
            </a:r>
            <a:endParaRPr lang="en-US" sz="2800" dirty="0" smtClean="0">
              <a:solidFill>
                <a:srgbClr val="002060"/>
              </a:solidFill>
              <a:effectLst>
                <a:outerShdw blurRad="38100" dist="38100" dir="2700000" algn="tl">
                  <a:srgbClr val="000000"/>
                </a:outerShdw>
              </a:effectLst>
            </a:endParaRPr>
          </a:p>
          <a:p>
            <a:pPr algn="ctr"/>
            <a:r>
              <a:rPr lang="en-US" sz="3600" b="1" dirty="0" smtClean="0">
                <a:solidFill>
                  <a:srgbClr val="C00000"/>
                </a:solidFill>
                <a:effectLst>
                  <a:outerShdw blurRad="38100" dist="38100" dir="2700000" algn="tl">
                    <a:srgbClr val="000000"/>
                  </a:outerShdw>
                </a:effectLst>
              </a:rPr>
              <a:t>    </a:t>
            </a:r>
            <a:r>
              <a:rPr lang="vi-VN" sz="3600" b="1" dirty="0" smtClean="0">
                <a:solidFill>
                  <a:srgbClr val="C00000"/>
                </a:solidFill>
                <a:effectLst>
                  <a:outerShdw blurRad="38100" dist="38100" dir="2700000" algn="tl">
                    <a:srgbClr val="000000"/>
                  </a:outerShdw>
                </a:effectLst>
                <a:latin typeface="Times New Roman"/>
              </a:rPr>
              <a:t>KHOA HỌC</a:t>
            </a:r>
            <a:endParaRPr lang="vi-VN" sz="3600" b="1" i="1" dirty="0">
              <a:solidFill>
                <a:srgbClr val="C00000"/>
              </a:solidFill>
              <a:latin typeface="Times New Roman"/>
            </a:endParaRPr>
          </a:p>
        </p:txBody>
      </p:sp>
    </p:spTree>
    <p:extLst>
      <p:ext uri="{BB962C8B-B14F-4D97-AF65-F5344CB8AC3E}">
        <p14:creationId xmlns:p14="http://schemas.microsoft.com/office/powerpoint/2010/main" xmlns="" val="178571972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amond(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0" y="1752600"/>
            <a:ext cx="9144000" cy="366713"/>
          </a:xfrm>
          <a:prstGeom prst="rect">
            <a:avLst/>
          </a:prstGeom>
          <a:noFill/>
          <a:ln w="9525">
            <a:noFill/>
            <a:miter lim="800000"/>
            <a:headEnd/>
            <a:tailEnd/>
          </a:ln>
          <a:effectLst/>
        </p:spPr>
        <p:txBody>
          <a:bodyPr>
            <a:spAutoFit/>
          </a:bodyPr>
          <a:lstStyle/>
          <a:p>
            <a:pPr>
              <a:spcBef>
                <a:spcPct val="50000"/>
              </a:spcBef>
            </a:pPr>
            <a:endParaRPr lang="en-US">
              <a:solidFill>
                <a:prstClr val="black"/>
              </a:solidFill>
            </a:endParaRPr>
          </a:p>
        </p:txBody>
      </p:sp>
      <p:sp>
        <p:nvSpPr>
          <p:cNvPr id="7171" name="Text Box 3"/>
          <p:cNvSpPr txBox="1">
            <a:spLocks noChangeArrowheads="1"/>
          </p:cNvSpPr>
          <p:nvPr/>
        </p:nvSpPr>
        <p:spPr bwMode="auto">
          <a:xfrm>
            <a:off x="304800" y="2057400"/>
            <a:ext cx="8534400" cy="2800767"/>
          </a:xfrm>
          <a:prstGeom prst="rect">
            <a:avLst/>
          </a:prstGeom>
          <a:noFill/>
          <a:ln w="9525">
            <a:noFill/>
            <a:miter lim="800000"/>
            <a:headEnd/>
            <a:tailEnd/>
          </a:ln>
          <a:effectLst/>
        </p:spPr>
        <p:txBody>
          <a:bodyPr wrap="square">
            <a:spAutoFit/>
          </a:bodyPr>
          <a:lstStyle/>
          <a:p>
            <a:pPr algn="ctr">
              <a:spcBef>
                <a:spcPct val="50000"/>
              </a:spcBef>
            </a:pPr>
            <a:r>
              <a:rPr lang="en-US" sz="4400" b="1" u="sng" dirty="0" err="1">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Hoạt</a:t>
            </a:r>
            <a:r>
              <a:rPr lang="en-US" sz="4400" b="1" u="sng" dirty="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động 1</a:t>
            </a:r>
            <a:r>
              <a:rPr lang="en-US" sz="4400" b="1" dirty="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Tìm</a:t>
            </a:r>
            <a:r>
              <a:rPr lang="en-US" sz="4400" b="1" dirty="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r>
              <a:rPr lang="en-US" sz="4400" b="1" err="1">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hiểu</a:t>
            </a:r>
            <a:r>
              <a:rPr lang="en-US" sz="4400" b="1">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r>
              <a:rPr lang="en-US" sz="4400" b="1" smtClean="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những</a:t>
            </a:r>
            <a:r>
              <a:rPr lang="en-US" sz="4400" b="1" dirty="0" smtClean="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r>
              <a:rPr lang="en-US" sz="4400" b="1" smtClean="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trường </a:t>
            </a:r>
            <a:r>
              <a:rPr lang="en-US" sz="4400" b="1" dirty="0" err="1">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hợp</a:t>
            </a:r>
            <a:r>
              <a:rPr lang="en-US" sz="4400" b="1" dirty="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ánh</a:t>
            </a:r>
            <a:r>
              <a:rPr lang="en-US" sz="4400" b="1" dirty="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sáng</a:t>
            </a:r>
            <a:r>
              <a:rPr lang="en-US" sz="4400" b="1" dirty="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quá</a:t>
            </a:r>
            <a:r>
              <a:rPr lang="en-US" sz="4400" b="1" dirty="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mạnh</a:t>
            </a:r>
            <a:r>
              <a:rPr lang="en-US" sz="4400" b="1" dirty="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không</a:t>
            </a:r>
            <a:r>
              <a:rPr lang="en-US" sz="4400" b="1" dirty="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được</a:t>
            </a:r>
            <a:r>
              <a:rPr lang="en-US" sz="4400" b="1" dirty="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nhìn</a:t>
            </a:r>
            <a:r>
              <a:rPr lang="en-US" sz="4400" b="1" dirty="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r>
              <a:rPr lang="en-US" sz="4400" b="1" dirty="0" err="1" smtClean="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trực</a:t>
            </a:r>
            <a:r>
              <a:rPr lang="en-US" sz="4400" b="1" dirty="0" smtClean="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tiếp</a:t>
            </a:r>
            <a:r>
              <a:rPr lang="en-US" sz="4400" b="1" dirty="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vào</a:t>
            </a:r>
            <a:r>
              <a:rPr lang="en-US" sz="4400" b="1" dirty="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r>
              <a:rPr lang="en-US" sz="4400" b="1" dirty="0" err="1">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nguồn</a:t>
            </a:r>
            <a:r>
              <a:rPr lang="en-US" sz="4400" b="1" dirty="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r>
              <a:rPr lang="en-US" sz="4400" b="1" dirty="0" err="1" smtClean="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sáng</a:t>
            </a:r>
            <a:r>
              <a:rPr lang="en-US" sz="4400" b="1" dirty="0" smtClean="0">
                <a:ln w="10541" cmpd="sng">
                  <a:solidFill>
                    <a:srgbClr val="4F81BD">
                      <a:shade val="88000"/>
                      <a:satMod val="110000"/>
                    </a:srgbClr>
                  </a:solidFill>
                  <a:prstDash val="solid"/>
                </a:ln>
                <a:solidFill>
                  <a:srgbClr val="002060"/>
                </a:solidFill>
                <a:latin typeface="Times New Roman" pitchFamily="18" charset="0"/>
                <a:cs typeface="Times New Roman" pitchFamily="18" charset="0"/>
              </a:rPr>
              <a:t>. </a:t>
            </a:r>
            <a:endParaRPr lang="en-US" sz="4400" b="1" dirty="0">
              <a:ln w="10541" cmpd="sng">
                <a:solidFill>
                  <a:srgbClr val="4F81BD">
                    <a:shade val="88000"/>
                    <a:satMod val="110000"/>
                  </a:srgbClr>
                </a:solidFill>
                <a:prstDash val="solid"/>
              </a:ln>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740579222"/>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checkerboard(across)">
                                      <p:cBhvr>
                                        <p:cTn id="7" dur="5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524000"/>
            <a:ext cx="7825750" cy="1219200"/>
          </a:xfrm>
        </p:spPr>
        <p:txBody>
          <a:bodyPr>
            <a:noAutofit/>
          </a:bodyPr>
          <a:lstStyle/>
          <a:p>
            <a:r>
              <a:rPr lang="en-US" sz="3200" b="1" dirty="0" smtClean="0">
                <a:solidFill>
                  <a:srgbClr val="002060"/>
                </a:solidFill>
                <a:latin typeface="Times New Roman" pitchFamily="18" charset="0"/>
              </a:rPr>
              <a:t>2.  </a:t>
            </a:r>
            <a:r>
              <a:rPr lang="en-US" sz="3200" b="1" dirty="0" err="1" smtClean="0">
                <a:solidFill>
                  <a:srgbClr val="002060"/>
                </a:solidFill>
                <a:latin typeface="Times New Roman" pitchFamily="18" charset="0"/>
              </a:rPr>
              <a:t>Tại</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sao</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chúng</a:t>
            </a:r>
            <a:r>
              <a:rPr lang="en-US" sz="3200" b="1" dirty="0" smtClean="0">
                <a:solidFill>
                  <a:srgbClr val="002060"/>
                </a:solidFill>
                <a:latin typeface="Times New Roman" pitchFamily="18" charset="0"/>
              </a:rPr>
              <a:t> ta </a:t>
            </a:r>
            <a:r>
              <a:rPr lang="en-US" sz="3200" b="1" dirty="0" err="1" smtClean="0">
                <a:solidFill>
                  <a:srgbClr val="002060"/>
                </a:solidFill>
                <a:latin typeface="Times New Roman" pitchFamily="18" charset="0"/>
              </a:rPr>
              <a:t>không</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nên</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nhìn</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trực</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tiếp</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vào</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Mặt</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trời</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hoặc</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ánh</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lửa</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hàn</a:t>
            </a:r>
            <a:r>
              <a:rPr lang="en-US" sz="3200" b="1" dirty="0" smtClean="0">
                <a:solidFill>
                  <a:srgbClr val="002060"/>
                </a:solidFill>
                <a:latin typeface="Times New Roman" pitchFamily="18" charset="0"/>
              </a:rPr>
              <a:t>?</a:t>
            </a:r>
            <a:r>
              <a:rPr lang="en-US" sz="3200" dirty="0" smtClean="0">
                <a:solidFill>
                  <a:srgbClr val="002060"/>
                </a:solidFill>
                <a:latin typeface="Times New Roman" pitchFamily="18" charset="0"/>
              </a:rPr>
              <a:t/>
            </a:r>
            <a:br>
              <a:rPr lang="en-US" sz="3200" dirty="0" smtClean="0">
                <a:solidFill>
                  <a:srgbClr val="002060"/>
                </a:solidFill>
                <a:latin typeface="Times New Roman" pitchFamily="18" charset="0"/>
              </a:rPr>
            </a:br>
            <a:endParaRPr lang="en-US" sz="3200" dirty="0">
              <a:solidFill>
                <a:srgbClr val="00206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69731" y="2743200"/>
            <a:ext cx="3731525" cy="3886200"/>
          </a:xfrm>
          <a:prstGeom prst="rect">
            <a:avLst/>
          </a:prstGeom>
          <a:ln w="88900" cap="sq" cmpd="thickThin">
            <a:solidFill>
              <a:srgbClr val="000000"/>
            </a:solidFill>
            <a:prstDash val="solid"/>
            <a:miter lim="800000"/>
          </a:ln>
          <a:effectLst>
            <a:innerShdw blurRad="76200">
              <a:srgbClr val="000000"/>
            </a:innerShdw>
          </a:effectLst>
        </p:spPr>
      </p:pic>
      <p:pic>
        <p:nvPicPr>
          <p:cNvPr id="5" name="Picture 6" descr="m"/>
          <p:cNvPicPr>
            <a:picLocks noChangeAspect="1" noChangeArrowheads="1"/>
          </p:cNvPicPr>
          <p:nvPr/>
        </p:nvPicPr>
        <p:blipFill>
          <a:blip r:embed="rId3"/>
          <a:srcRect/>
          <a:stretch>
            <a:fillRect/>
          </a:stretch>
        </p:blipFill>
        <p:spPr bwMode="auto">
          <a:xfrm>
            <a:off x="4877833" y="2776470"/>
            <a:ext cx="3862316" cy="3929130"/>
          </a:xfrm>
          <a:prstGeom prst="rect">
            <a:avLst/>
          </a:prstGeom>
          <a:ln w="88900" cap="sq" cmpd="thickThin">
            <a:solidFill>
              <a:srgbClr val="000000"/>
            </a:solidFill>
            <a:prstDash val="solid"/>
            <a:miter lim="800000"/>
          </a:ln>
          <a:effectLst>
            <a:innerShdw blurRad="76200">
              <a:srgbClr val="000000"/>
            </a:innerShdw>
          </a:effectLst>
        </p:spPr>
      </p:pic>
      <p:sp>
        <p:nvSpPr>
          <p:cNvPr id="21" name="Action Button: Help 20">
            <a:hlinkClick r:id="" action="ppaction://noaction" highlightClick="1"/>
          </p:cNvPr>
          <p:cNvSpPr/>
          <p:nvPr/>
        </p:nvSpPr>
        <p:spPr>
          <a:xfrm>
            <a:off x="22850" y="533400"/>
            <a:ext cx="967750" cy="1226343"/>
          </a:xfrm>
          <a:prstGeom prst="actionButtonHelp">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prstClr val="black"/>
              </a:solidFill>
            </a:endParaRPr>
          </a:p>
        </p:txBody>
      </p:sp>
      <p:sp>
        <p:nvSpPr>
          <p:cNvPr id="6" name="Title 1"/>
          <p:cNvSpPr txBox="1">
            <a:spLocks/>
          </p:cNvSpPr>
          <p:nvPr/>
        </p:nvSpPr>
        <p:spPr>
          <a:xfrm>
            <a:off x="762000" y="152400"/>
            <a:ext cx="7772400" cy="1905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smtClean="0">
                <a:solidFill>
                  <a:srgbClr val="002060"/>
                </a:solidFill>
                <a:latin typeface="Times New Roman" pitchFamily="18" charset="0"/>
              </a:rPr>
              <a:t> 1. </a:t>
            </a:r>
            <a:r>
              <a:rPr lang="en-US" sz="3200" b="1" dirty="0" err="1" smtClean="0">
                <a:solidFill>
                  <a:srgbClr val="002060"/>
                </a:solidFill>
                <a:latin typeface="Times New Roman" pitchFamily="18" charset="0"/>
              </a:rPr>
              <a:t>Khi</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nhìn</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trực</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tiếp</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vào</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Mặt</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trời</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hoặc</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ánh</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lửa</a:t>
            </a:r>
            <a:r>
              <a:rPr lang="en-US" sz="3200" b="1" dirty="0" smtClean="0">
                <a:solidFill>
                  <a:srgbClr val="002060"/>
                </a:solidFill>
                <a:latin typeface="Times New Roman" pitchFamily="18" charset="0"/>
              </a:rPr>
              <a:t> </a:t>
            </a:r>
            <a:r>
              <a:rPr lang="en-US" sz="3200" b="1" err="1" smtClean="0">
                <a:solidFill>
                  <a:srgbClr val="002060"/>
                </a:solidFill>
                <a:latin typeface="Times New Roman" pitchFamily="18" charset="0"/>
              </a:rPr>
              <a:t>hàn</a:t>
            </a:r>
            <a:r>
              <a:rPr lang="en-US" sz="3200" b="1" smtClean="0">
                <a:solidFill>
                  <a:srgbClr val="002060"/>
                </a:solidFill>
                <a:latin typeface="Times New Roman" pitchFamily="18" charset="0"/>
              </a:rPr>
              <a:t> em </a:t>
            </a:r>
            <a:r>
              <a:rPr lang="en-US" sz="3200" b="1" dirty="0" err="1" smtClean="0">
                <a:solidFill>
                  <a:srgbClr val="002060"/>
                </a:solidFill>
                <a:latin typeface="Times New Roman" pitchFamily="18" charset="0"/>
              </a:rPr>
              <a:t>thấy</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thế</a:t>
            </a:r>
            <a:r>
              <a:rPr lang="en-US" sz="3200" b="1" dirty="0" smtClean="0">
                <a:solidFill>
                  <a:srgbClr val="002060"/>
                </a:solidFill>
                <a:latin typeface="Times New Roman" pitchFamily="18" charset="0"/>
              </a:rPr>
              <a:t> </a:t>
            </a:r>
            <a:r>
              <a:rPr lang="en-US" sz="3200" b="1" dirty="0" err="1" smtClean="0">
                <a:solidFill>
                  <a:srgbClr val="002060"/>
                </a:solidFill>
                <a:latin typeface="Times New Roman" pitchFamily="18" charset="0"/>
              </a:rPr>
              <a:t>nào</a:t>
            </a:r>
            <a:r>
              <a:rPr lang="en-US" sz="3200" b="1" dirty="0" smtClean="0">
                <a:solidFill>
                  <a:srgbClr val="002060"/>
                </a:solidFill>
                <a:latin typeface="Times New Roman" pitchFamily="18" charset="0"/>
              </a:rPr>
              <a:t>?</a:t>
            </a:r>
            <a:r>
              <a:rPr lang="en-US" sz="3200" dirty="0" smtClean="0">
                <a:solidFill>
                  <a:srgbClr val="002060"/>
                </a:solidFill>
                <a:latin typeface="Times New Roman" pitchFamily="18" charset="0"/>
              </a:rPr>
              <a:t/>
            </a:r>
            <a:br>
              <a:rPr lang="en-US" sz="3200" dirty="0" smtClean="0">
                <a:solidFill>
                  <a:srgbClr val="002060"/>
                </a:solidFill>
                <a:latin typeface="Times New Roman" pitchFamily="18" charset="0"/>
              </a:rPr>
            </a:br>
            <a:endParaRPr lang="en-US" sz="3200" dirty="0">
              <a:solidFill>
                <a:srgbClr val="002060"/>
              </a:solidFill>
            </a:endParaRPr>
          </a:p>
        </p:txBody>
      </p:sp>
    </p:spTree>
    <p:extLst>
      <p:ext uri="{BB962C8B-B14F-4D97-AF65-F5344CB8AC3E}">
        <p14:creationId xmlns:p14="http://schemas.microsoft.com/office/powerpoint/2010/main" xmlns="" val="18579409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52"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Scale>
                                      <p:cBhvr>
                                        <p:cTn id="22"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6"/>
                                        </p:tgtEl>
                                        <p:attrNameLst>
                                          <p:attrName>ppt_x</p:attrName>
                                          <p:attrName>ppt_y</p:attrName>
                                        </p:attrNameLst>
                                      </p:cBhvr>
                                    </p:animMotion>
                                    <p:animEffect transition="in" filter="fade">
                                      <p:cBhvr>
                                        <p:cTn id="24" dur="1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2"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Scale>
                                      <p:cBhvr>
                                        <p:cTn id="29"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2"/>
                                        </p:tgtEl>
                                        <p:attrNameLst>
                                          <p:attrName>ppt_x</p:attrName>
                                          <p:attrName>ppt_y</p:attrName>
                                        </p:attrNameLst>
                                      </p:cBhvr>
                                    </p:animMotion>
                                    <p:animEffect transition="in" filter="fade">
                                      <p:cBhvr>
                                        <p:cTn id="3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8" name="Picture 6" descr="m"/>
          <p:cNvPicPr>
            <a:picLocks noChangeAspect="1" noChangeArrowheads="1"/>
          </p:cNvPicPr>
          <p:nvPr/>
        </p:nvPicPr>
        <p:blipFill>
          <a:blip r:embed="rId2"/>
          <a:srcRect/>
          <a:stretch>
            <a:fillRect/>
          </a:stretch>
        </p:blipFill>
        <p:spPr bwMode="auto">
          <a:xfrm>
            <a:off x="4769148" y="170840"/>
            <a:ext cx="4191000" cy="3657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 name="Picture 1"/>
          <p:cNvPicPr>
            <a:picLocks noChangeAspect="1"/>
          </p:cNvPicPr>
          <p:nvPr/>
        </p:nvPicPr>
        <p:blipFill>
          <a:blip r:embed="rId3"/>
          <a:stretch>
            <a:fillRect/>
          </a:stretch>
        </p:blipFill>
        <p:spPr>
          <a:xfrm>
            <a:off x="30547" y="0"/>
            <a:ext cx="4582236" cy="4039836"/>
          </a:xfrm>
          <a:prstGeom prst="rect">
            <a:avLst/>
          </a:prstGeom>
        </p:spPr>
      </p:pic>
      <p:sp>
        <p:nvSpPr>
          <p:cNvPr id="4" name="Rectangle 3"/>
          <p:cNvSpPr/>
          <p:nvPr/>
        </p:nvSpPr>
        <p:spPr>
          <a:xfrm rot="2413161">
            <a:off x="1632751" y="2475313"/>
            <a:ext cx="2456516" cy="461665"/>
          </a:xfrm>
          <a:prstGeom prst="rect">
            <a:avLst/>
          </a:prstGeom>
          <a:noFill/>
        </p:spPr>
        <p:txBody>
          <a:bodyPr wrap="square" lIns="91440" tIns="45720" rIns="91440" bIns="45720">
            <a:prstTxWarp prst="textWave1">
              <a:avLst/>
            </a:prstTxWarp>
            <a:spAutoFit/>
          </a:bodyPr>
          <a:lstStyle/>
          <a:p>
            <a:pPr algn="ctr"/>
            <a:r>
              <a:rPr lang="en-US" sz="2400" b="1" cap="all" dirty="0" smtClean="0">
                <a:ln w="9000" cmpd="sng">
                  <a:solidFill>
                    <a:srgbClr val="8064A2">
                      <a:shade val="50000"/>
                      <a:satMod val="120000"/>
                    </a:srgbClr>
                  </a:solidFill>
                  <a:prstDash val="solid"/>
                </a:ln>
                <a:solidFill>
                  <a:srgbClr val="7030A0"/>
                </a:solidFill>
                <a:effectLst>
                  <a:glow rad="228600">
                    <a:srgbClr val="F79646">
                      <a:satMod val="175000"/>
                      <a:alpha val="40000"/>
                    </a:srgbClr>
                  </a:glow>
                  <a:reflection blurRad="12700" stA="28000" endPos="45000" dist="1000" dir="5400000" sy="-100000" algn="bl" rotWithShape="0"/>
                </a:effectLst>
                <a:latin typeface="Times New Roman" pitchFamily="18" charset="0"/>
                <a:cs typeface="Times New Roman" pitchFamily="18" charset="0"/>
              </a:rPr>
              <a:t>Tia </a:t>
            </a:r>
            <a:r>
              <a:rPr lang="en-US" sz="2400" b="1" cap="all" dirty="0" err="1" smtClean="0">
                <a:ln w="9000" cmpd="sng">
                  <a:solidFill>
                    <a:srgbClr val="8064A2">
                      <a:shade val="50000"/>
                      <a:satMod val="120000"/>
                    </a:srgbClr>
                  </a:solidFill>
                  <a:prstDash val="solid"/>
                </a:ln>
                <a:solidFill>
                  <a:srgbClr val="7030A0"/>
                </a:solidFill>
                <a:effectLst>
                  <a:glow rad="228600">
                    <a:srgbClr val="F79646">
                      <a:satMod val="175000"/>
                      <a:alpha val="40000"/>
                    </a:srgbClr>
                  </a:glow>
                  <a:reflection blurRad="12700" stA="28000" endPos="45000" dist="1000" dir="5400000" sy="-100000" algn="bl" rotWithShape="0"/>
                </a:effectLst>
                <a:latin typeface="Times New Roman" pitchFamily="18" charset="0"/>
                <a:cs typeface="Times New Roman" pitchFamily="18" charset="0"/>
              </a:rPr>
              <a:t>tử</a:t>
            </a:r>
            <a:r>
              <a:rPr lang="en-US" sz="2400" b="1" cap="all" dirty="0" smtClean="0">
                <a:ln w="9000" cmpd="sng">
                  <a:solidFill>
                    <a:srgbClr val="8064A2">
                      <a:shade val="50000"/>
                      <a:satMod val="120000"/>
                    </a:srgbClr>
                  </a:solidFill>
                  <a:prstDash val="solid"/>
                </a:ln>
                <a:solidFill>
                  <a:srgbClr val="7030A0"/>
                </a:solidFill>
                <a:effectLst>
                  <a:glow rad="228600">
                    <a:srgbClr val="F79646">
                      <a:satMod val="175000"/>
                      <a:alpha val="40000"/>
                    </a:srgbClr>
                  </a:glow>
                  <a:reflection blurRad="12700" stA="28000" endPos="45000" dist="1000" dir="5400000" sy="-100000" algn="bl" rotWithShape="0"/>
                </a:effectLst>
                <a:latin typeface="Times New Roman" pitchFamily="18" charset="0"/>
                <a:cs typeface="Times New Roman" pitchFamily="18" charset="0"/>
              </a:rPr>
              <a:t> ngoại</a:t>
            </a:r>
            <a:endParaRPr lang="en-US" sz="2400" b="1" cap="all" dirty="0">
              <a:ln w="9000" cmpd="sng">
                <a:solidFill>
                  <a:srgbClr val="8064A2">
                    <a:shade val="50000"/>
                    <a:satMod val="120000"/>
                  </a:srgbClr>
                </a:solidFill>
                <a:prstDash val="solid"/>
              </a:ln>
              <a:solidFill>
                <a:srgbClr val="7030A0"/>
              </a:solidFill>
              <a:effectLst>
                <a:glow rad="228600">
                  <a:srgbClr val="F79646">
                    <a:satMod val="175000"/>
                    <a:alpha val="40000"/>
                  </a:srgbClr>
                </a:glow>
                <a:reflection blurRad="12700" stA="28000" endPos="45000" dist="1000" dir="5400000" sy="-100000" algn="bl" rotWithShape="0"/>
              </a:effectLst>
              <a:latin typeface="Times New Roman" pitchFamily="18" charset="0"/>
              <a:cs typeface="Times New Roman" pitchFamily="18" charset="0"/>
            </a:endParaRPr>
          </a:p>
        </p:txBody>
      </p:sp>
      <p:sp>
        <p:nvSpPr>
          <p:cNvPr id="6" name="Rectangle 5"/>
          <p:cNvSpPr/>
          <p:nvPr/>
        </p:nvSpPr>
        <p:spPr>
          <a:xfrm rot="19362874">
            <a:off x="4727025" y="637935"/>
            <a:ext cx="1571264" cy="721689"/>
          </a:xfrm>
          <a:prstGeom prst="rect">
            <a:avLst/>
          </a:prstGeom>
          <a:noFill/>
        </p:spPr>
        <p:txBody>
          <a:bodyPr wrap="none" lIns="91440" tIns="45720" rIns="91440" bIns="45720">
            <a:prstTxWarp prst="textCurveDown">
              <a:avLst/>
            </a:prstTxWarp>
            <a:spAutoFit/>
          </a:bodyPr>
          <a:lstStyle/>
          <a:p>
            <a:pPr algn="ctr"/>
            <a:r>
              <a:rPr lang="en-US" sz="3600" dirty="0" err="1" smtClean="0">
                <a:solidFill>
                  <a:srgbClr val="660033"/>
                </a:solidFill>
                <a:effectLst>
                  <a:glow rad="139700">
                    <a:srgbClr val="4BACC6">
                      <a:satMod val="175000"/>
                      <a:alpha val="40000"/>
                    </a:srgbClr>
                  </a:glow>
                </a:effectLst>
                <a:latin typeface="Times New Roman" panose="02020603050405020304" pitchFamily="18" charset="0"/>
                <a:cs typeface="Times New Roman" panose="02020603050405020304" pitchFamily="18" charset="0"/>
              </a:rPr>
              <a:t>Khí</a:t>
            </a:r>
            <a:r>
              <a:rPr lang="en-US" sz="3600" dirty="0" smtClean="0">
                <a:solidFill>
                  <a:srgbClr val="660033"/>
                </a:solidFill>
                <a:effectLst>
                  <a:glow rad="139700">
                    <a:srgbClr val="4BACC6">
                      <a:satMod val="175000"/>
                      <a:alpha val="40000"/>
                    </a:srgbClr>
                  </a:glow>
                </a:effectLst>
                <a:latin typeface="Times New Roman" panose="02020603050405020304" pitchFamily="18" charset="0"/>
                <a:cs typeface="Times New Roman" panose="02020603050405020304" pitchFamily="18" charset="0"/>
              </a:rPr>
              <a:t> </a:t>
            </a:r>
            <a:r>
              <a:rPr lang="en-US" sz="3600" dirty="0" err="1" smtClean="0">
                <a:solidFill>
                  <a:srgbClr val="660033"/>
                </a:solidFill>
                <a:effectLst>
                  <a:glow rad="139700">
                    <a:srgbClr val="4BACC6">
                      <a:satMod val="175000"/>
                      <a:alpha val="40000"/>
                    </a:srgbClr>
                  </a:glow>
                </a:effectLst>
                <a:latin typeface="Times New Roman" panose="02020603050405020304" pitchFamily="18" charset="0"/>
                <a:cs typeface="Times New Roman" panose="02020603050405020304" pitchFamily="18" charset="0"/>
              </a:rPr>
              <a:t>độc</a:t>
            </a:r>
            <a:endParaRPr lang="en-US" sz="3600" dirty="0">
              <a:solidFill>
                <a:srgbClr val="660033"/>
              </a:solidFill>
              <a:effectLst>
                <a:glow rad="139700">
                  <a:srgbClr val="4BACC6">
                    <a:satMod val="175000"/>
                    <a:alpha val="40000"/>
                  </a:srgbClr>
                </a:glow>
              </a:effectLst>
              <a:latin typeface="Times New Roman" panose="02020603050405020304" pitchFamily="18" charset="0"/>
              <a:cs typeface="Times New Roman" panose="02020603050405020304" pitchFamily="18" charset="0"/>
            </a:endParaRPr>
          </a:p>
        </p:txBody>
      </p:sp>
      <p:sp>
        <p:nvSpPr>
          <p:cNvPr id="9" name="Rectangle 8"/>
          <p:cNvSpPr/>
          <p:nvPr/>
        </p:nvSpPr>
        <p:spPr>
          <a:xfrm>
            <a:off x="4693693" y="2678850"/>
            <a:ext cx="1236893" cy="1086575"/>
          </a:xfrm>
          <a:prstGeom prst="rect">
            <a:avLst/>
          </a:prstGeom>
        </p:spPr>
        <p:txBody>
          <a:bodyPr wrap="square">
            <a:prstTxWarp prst="textCurveUp">
              <a:avLst>
                <a:gd name="adj" fmla="val 40193"/>
              </a:avLst>
            </a:prstTxWarp>
            <a:spAutoFit/>
          </a:bodyPr>
          <a:lstStyle/>
          <a:p>
            <a:pPr algn="ctr"/>
            <a:r>
              <a:rPr lang="en-US" sz="1100" dirty="0" err="1" smtClean="0">
                <a:solidFill>
                  <a:srgbClr val="660033"/>
                </a:solidFill>
                <a:effectLst>
                  <a:glow rad="101600">
                    <a:srgbClr val="4BACC6">
                      <a:satMod val="175000"/>
                      <a:alpha val="40000"/>
                    </a:srgbClr>
                  </a:glow>
                </a:effectLst>
                <a:latin typeface="Times New Roman" panose="02020603050405020304" pitchFamily="18" charset="0"/>
                <a:cs typeface="Times New Roman" panose="02020603050405020304" pitchFamily="18" charset="0"/>
              </a:rPr>
              <a:t>Bụi</a:t>
            </a:r>
            <a:endParaRPr lang="en-US" sz="1100" dirty="0">
              <a:solidFill>
                <a:srgbClr val="660033"/>
              </a:solidFill>
              <a:effectLst>
                <a:glow rad="101600">
                  <a:srgbClr val="4BACC6">
                    <a:satMod val="175000"/>
                    <a:alpha val="40000"/>
                  </a:srgbClr>
                </a:glow>
              </a:effectLst>
              <a:latin typeface="Times New Roman" panose="02020603050405020304" pitchFamily="18" charset="0"/>
              <a:cs typeface="Times New Roman" panose="02020603050405020304" pitchFamily="18" charset="0"/>
            </a:endParaRPr>
          </a:p>
        </p:txBody>
      </p:sp>
      <p:sp>
        <p:nvSpPr>
          <p:cNvPr id="10" name="Rectangle 9"/>
          <p:cNvSpPr/>
          <p:nvPr/>
        </p:nvSpPr>
        <p:spPr>
          <a:xfrm rot="19433214">
            <a:off x="7587218" y="732134"/>
            <a:ext cx="1511529" cy="646331"/>
          </a:xfrm>
          <a:prstGeom prst="rect">
            <a:avLst/>
          </a:prstGeom>
        </p:spPr>
        <p:txBody>
          <a:bodyPr wrap="square">
            <a:prstTxWarp prst="textChevron">
              <a:avLst/>
            </a:prstTxWarp>
            <a:spAutoFit/>
          </a:bodyPr>
          <a:lstStyle/>
          <a:p>
            <a:pPr algn="ctr"/>
            <a:r>
              <a:rPr lang="en-US" sz="3600" dirty="0" err="1" smtClean="0">
                <a:solidFill>
                  <a:srgbClr val="660033"/>
                </a:solidFill>
                <a:effectLst>
                  <a:glow rad="139700">
                    <a:srgbClr val="4BACC6">
                      <a:satMod val="175000"/>
                      <a:alpha val="40000"/>
                    </a:srgbClr>
                  </a:glow>
                </a:effectLst>
                <a:latin typeface="Times New Roman" panose="02020603050405020304" pitchFamily="18" charset="0"/>
                <a:cs typeface="Times New Roman" panose="02020603050405020304" pitchFamily="18" charset="0"/>
              </a:rPr>
              <a:t>Gỉ</a:t>
            </a:r>
            <a:r>
              <a:rPr lang="en-US" sz="3600" dirty="0" smtClean="0">
                <a:solidFill>
                  <a:srgbClr val="660033"/>
                </a:solidFill>
                <a:effectLst>
                  <a:glow rad="139700">
                    <a:srgbClr val="4BACC6">
                      <a:satMod val="175000"/>
                      <a:alpha val="40000"/>
                    </a:srgbClr>
                  </a:glow>
                </a:effectLst>
                <a:latin typeface="Times New Roman" panose="02020603050405020304" pitchFamily="18" charset="0"/>
                <a:cs typeface="Times New Roman" panose="02020603050405020304" pitchFamily="18" charset="0"/>
              </a:rPr>
              <a:t> </a:t>
            </a:r>
            <a:r>
              <a:rPr lang="en-US" sz="3600" dirty="0" err="1" smtClean="0">
                <a:solidFill>
                  <a:srgbClr val="660033"/>
                </a:solidFill>
                <a:effectLst>
                  <a:glow rad="139700">
                    <a:srgbClr val="4BACC6">
                      <a:satMod val="175000"/>
                      <a:alpha val="40000"/>
                    </a:srgbClr>
                  </a:glow>
                </a:effectLst>
                <a:latin typeface="Times New Roman" panose="02020603050405020304" pitchFamily="18" charset="0"/>
                <a:cs typeface="Times New Roman" panose="02020603050405020304" pitchFamily="18" charset="0"/>
              </a:rPr>
              <a:t>sắt</a:t>
            </a:r>
            <a:endParaRPr lang="en-US" sz="3600" dirty="0">
              <a:solidFill>
                <a:srgbClr val="660033"/>
              </a:solidFill>
              <a:effectLst>
                <a:glow rad="139700">
                  <a:srgbClr val="4BACC6">
                    <a:satMod val="175000"/>
                    <a:alpha val="40000"/>
                  </a:srgbClr>
                </a:glow>
              </a:effectLst>
              <a:latin typeface="Times New Roman" panose="02020603050405020304" pitchFamily="18" charset="0"/>
              <a:cs typeface="Times New Roman" panose="02020603050405020304" pitchFamily="18" charset="0"/>
            </a:endParaRPr>
          </a:p>
        </p:txBody>
      </p:sp>
      <p:sp>
        <p:nvSpPr>
          <p:cNvPr id="11" name="Rounded Rectangle 10"/>
          <p:cNvSpPr/>
          <p:nvPr/>
        </p:nvSpPr>
        <p:spPr>
          <a:xfrm>
            <a:off x="65964" y="4277774"/>
            <a:ext cx="4414710" cy="242782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2400" b="1" dirty="0">
              <a:solidFill>
                <a:srgbClr val="6600FF"/>
              </a:solidFill>
              <a:latin typeface="Times New Roman" pitchFamily="18" charset="0"/>
            </a:endParaRPr>
          </a:p>
          <a:p>
            <a:pPr algn="ctr"/>
            <a:r>
              <a:rPr lang="en-US" sz="2400" b="1" dirty="0" err="1" smtClean="0">
                <a:solidFill>
                  <a:srgbClr val="0070C0"/>
                </a:solidFill>
                <a:latin typeface="Times New Roman" pitchFamily="18" charset="0"/>
              </a:rPr>
              <a:t>Ánh</a:t>
            </a:r>
            <a:r>
              <a:rPr lang="en-US" sz="2400" b="1" dirty="0" smtClean="0">
                <a:solidFill>
                  <a:srgbClr val="0070C0"/>
                </a:solidFill>
                <a:latin typeface="Times New Roman" pitchFamily="18" charset="0"/>
              </a:rPr>
              <a:t> </a:t>
            </a:r>
            <a:r>
              <a:rPr lang="en-US" sz="2400" b="1" dirty="0" err="1">
                <a:solidFill>
                  <a:srgbClr val="0070C0"/>
                </a:solidFill>
                <a:latin typeface="Times New Roman" pitchFamily="18" charset="0"/>
              </a:rPr>
              <a:t>sáng</a:t>
            </a:r>
            <a:r>
              <a:rPr lang="en-US" sz="2400" b="1" dirty="0">
                <a:solidFill>
                  <a:srgbClr val="0070C0"/>
                </a:solidFill>
                <a:latin typeface="Times New Roman" pitchFamily="18" charset="0"/>
              </a:rPr>
              <a:t> </a:t>
            </a:r>
            <a:r>
              <a:rPr lang="en-US" sz="2400" b="1" dirty="0" err="1" smtClean="0">
                <a:solidFill>
                  <a:srgbClr val="0070C0"/>
                </a:solidFill>
                <a:latin typeface="Times New Roman" pitchFamily="18" charset="0"/>
              </a:rPr>
              <a:t>Mặt</a:t>
            </a:r>
            <a:r>
              <a:rPr lang="en-US" sz="2400" b="1" dirty="0" smtClean="0">
                <a:solidFill>
                  <a:srgbClr val="0070C0"/>
                </a:solidFill>
                <a:latin typeface="Times New Roman" pitchFamily="18" charset="0"/>
              </a:rPr>
              <a:t> </a:t>
            </a:r>
            <a:r>
              <a:rPr lang="en-US" sz="2400" b="1" dirty="0" err="1">
                <a:solidFill>
                  <a:srgbClr val="0070C0"/>
                </a:solidFill>
                <a:latin typeface="Times New Roman" pitchFamily="18" charset="0"/>
              </a:rPr>
              <a:t>Trời</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rất</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mạnh</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và</a:t>
            </a:r>
            <a:r>
              <a:rPr lang="en-US" sz="2400" b="1" dirty="0">
                <a:solidFill>
                  <a:srgbClr val="0070C0"/>
                </a:solidFill>
                <a:latin typeface="Times New Roman" pitchFamily="18" charset="0"/>
              </a:rPr>
              <a:t> </a:t>
            </a:r>
            <a:r>
              <a:rPr lang="en-US" sz="2400" b="1" dirty="0" err="1" smtClean="0">
                <a:solidFill>
                  <a:srgbClr val="0070C0"/>
                </a:solidFill>
                <a:latin typeface="Times New Roman" pitchFamily="18" charset="0"/>
              </a:rPr>
              <a:t>chứa</a:t>
            </a:r>
            <a:r>
              <a:rPr lang="en-US" sz="2400" b="1" dirty="0" smtClean="0">
                <a:solidFill>
                  <a:srgbClr val="0070C0"/>
                </a:solidFill>
                <a:latin typeface="Times New Roman" pitchFamily="18" charset="0"/>
              </a:rPr>
              <a:t> </a:t>
            </a:r>
            <a:r>
              <a:rPr lang="en-US" sz="2400" b="1" dirty="0" err="1">
                <a:solidFill>
                  <a:srgbClr val="0070C0"/>
                </a:solidFill>
                <a:latin typeface="Times New Roman" pitchFamily="18" charset="0"/>
              </a:rPr>
              <a:t>tia</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tử</a:t>
            </a:r>
            <a:r>
              <a:rPr lang="en-US" sz="2400" b="1" dirty="0">
                <a:solidFill>
                  <a:srgbClr val="0070C0"/>
                </a:solidFill>
                <a:latin typeface="Times New Roman" pitchFamily="18" charset="0"/>
              </a:rPr>
              <a:t> ngoại </a:t>
            </a:r>
            <a:r>
              <a:rPr lang="en-US" sz="2400" b="1" dirty="0" err="1">
                <a:solidFill>
                  <a:srgbClr val="0070C0"/>
                </a:solidFill>
                <a:latin typeface="Times New Roman" pitchFamily="18" charset="0"/>
              </a:rPr>
              <a:t>gây</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hại</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cho</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mắt</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Nếu</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nhìn</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trực</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tiếp</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sẽ</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gây</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hoa</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mắt</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chói</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mắt</a:t>
            </a:r>
            <a:r>
              <a:rPr lang="en-US" sz="2400" b="1" dirty="0">
                <a:solidFill>
                  <a:srgbClr val="0070C0"/>
                </a:solidFill>
                <a:latin typeface="Times New Roman" pitchFamily="18" charset="0"/>
              </a:rPr>
              <a:t>. </a:t>
            </a:r>
            <a:endParaRPr lang="en-US" sz="2400" b="1" dirty="0">
              <a:solidFill>
                <a:srgbClr val="0070C0"/>
              </a:solidFill>
            </a:endParaRPr>
          </a:p>
          <a:p>
            <a:pPr algn="ctr"/>
            <a:endParaRPr lang="en-US" sz="2400" dirty="0">
              <a:solidFill>
                <a:prstClr val="black"/>
              </a:solidFill>
            </a:endParaRPr>
          </a:p>
        </p:txBody>
      </p:sp>
      <p:sp>
        <p:nvSpPr>
          <p:cNvPr id="12" name="Rounded Rectangle 11"/>
          <p:cNvSpPr/>
          <p:nvPr/>
        </p:nvSpPr>
        <p:spPr>
          <a:xfrm>
            <a:off x="4698347" y="4277774"/>
            <a:ext cx="4332602" cy="242782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b="1" dirty="0" err="1">
                <a:solidFill>
                  <a:srgbClr val="0070C0"/>
                </a:solidFill>
                <a:latin typeface="Times New Roman" pitchFamily="18" charset="0"/>
              </a:rPr>
              <a:t>Ánh</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lửa</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hàn</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rất</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mạnh</a:t>
            </a:r>
            <a:r>
              <a:rPr lang="en-US" sz="2400" b="1" dirty="0">
                <a:solidFill>
                  <a:srgbClr val="0070C0"/>
                </a:solidFill>
                <a:latin typeface="Times New Roman" pitchFamily="18" charset="0"/>
              </a:rPr>
              <a:t>, </a:t>
            </a:r>
            <a:r>
              <a:rPr lang="en-US" sz="2400" b="1" dirty="0" err="1" smtClean="0">
                <a:solidFill>
                  <a:srgbClr val="0070C0"/>
                </a:solidFill>
                <a:latin typeface="Times New Roman" pitchFamily="18" charset="0"/>
              </a:rPr>
              <a:t>chứa</a:t>
            </a:r>
            <a:r>
              <a:rPr lang="en-US" sz="2400" b="1" dirty="0" smtClean="0">
                <a:solidFill>
                  <a:srgbClr val="0070C0"/>
                </a:solidFill>
                <a:latin typeface="Times New Roman" pitchFamily="18" charset="0"/>
              </a:rPr>
              <a:t> </a:t>
            </a:r>
            <a:r>
              <a:rPr lang="en-US" sz="2400" b="1" dirty="0" err="1">
                <a:solidFill>
                  <a:srgbClr val="0070C0"/>
                </a:solidFill>
                <a:latin typeface="Times New Roman" pitchFamily="18" charset="0"/>
              </a:rPr>
              <a:t>nhiều</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tạp</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chất</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độc</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như</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bụi</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gỉ</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sắt</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các</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chất</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khí</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độc</a:t>
            </a:r>
            <a:r>
              <a:rPr lang="en-US" sz="2400" b="1" dirty="0">
                <a:solidFill>
                  <a:srgbClr val="0070C0"/>
                </a:solidFill>
                <a:latin typeface="Times New Roman" pitchFamily="18" charset="0"/>
              </a:rPr>
              <a:t> do </a:t>
            </a:r>
            <a:r>
              <a:rPr lang="en-US" sz="2400" b="1" dirty="0" err="1">
                <a:solidFill>
                  <a:srgbClr val="0070C0"/>
                </a:solidFill>
                <a:latin typeface="Times New Roman" pitchFamily="18" charset="0"/>
              </a:rPr>
              <a:t>quá</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trình</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nóng</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chảy</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kim</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loại</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sinh</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ra</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có</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thể</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làm</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hỏng</a:t>
            </a:r>
            <a:r>
              <a:rPr lang="en-US" sz="2400" b="1" dirty="0">
                <a:solidFill>
                  <a:srgbClr val="0070C0"/>
                </a:solidFill>
                <a:latin typeface="Times New Roman" pitchFamily="18" charset="0"/>
              </a:rPr>
              <a:t> </a:t>
            </a:r>
            <a:r>
              <a:rPr lang="en-US" sz="2400" b="1" dirty="0" err="1">
                <a:solidFill>
                  <a:srgbClr val="0070C0"/>
                </a:solidFill>
                <a:latin typeface="Times New Roman" pitchFamily="18" charset="0"/>
              </a:rPr>
              <a:t>mắt</a:t>
            </a:r>
            <a:r>
              <a:rPr lang="en-US" sz="2400" b="1" dirty="0" smtClean="0">
                <a:solidFill>
                  <a:srgbClr val="0070C0"/>
                </a:solidFill>
                <a:latin typeface="Times New Roman" pitchFamily="18" charset="0"/>
              </a:rPr>
              <a:t>.</a:t>
            </a:r>
            <a:endParaRPr lang="en-US" sz="2400" b="1" dirty="0">
              <a:solidFill>
                <a:srgbClr val="0070C0"/>
              </a:solidFill>
              <a:latin typeface="Times New Roman" pitchFamily="18" charset="0"/>
            </a:endParaRPr>
          </a:p>
        </p:txBody>
      </p:sp>
    </p:spTree>
    <p:extLst>
      <p:ext uri="{BB962C8B-B14F-4D97-AF65-F5344CB8AC3E}">
        <p14:creationId xmlns:p14="http://schemas.microsoft.com/office/powerpoint/2010/main" xmlns="" val="408998859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3558"/>
                                        </p:tgtEl>
                                        <p:attrNameLst>
                                          <p:attrName>style.visibility</p:attrName>
                                        </p:attrNameLst>
                                      </p:cBhvr>
                                      <p:to>
                                        <p:strVal val="visible"/>
                                      </p:to>
                                    </p:set>
                                    <p:animEffect transition="in" filter="wipe(down)">
                                      <p:cBhvr>
                                        <p:cTn id="22" dur="500"/>
                                        <p:tgtEl>
                                          <p:spTgt spid="23558"/>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circle(in)">
                                      <p:cBhvr>
                                        <p:cTn id="25" dur="2000"/>
                                        <p:tgtEl>
                                          <p:spTgt spid="6"/>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circle(in)">
                                      <p:cBhvr>
                                        <p:cTn id="28" dur="2000"/>
                                        <p:tgtEl>
                                          <p:spTgt spid="9"/>
                                        </p:tgtEl>
                                      </p:cBhvr>
                                    </p:animEffect>
                                  </p:childTnLst>
                                </p:cTn>
                              </p:par>
                              <p:par>
                                <p:cTn id="29" presetID="6" presetClass="entr" presetSubtype="16" fill="hold" nodeType="with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animEffect transition="in" filter="circle(in)">
                                      <p:cBhvr>
                                        <p:cTn id="31" dur="2000"/>
                                        <p:tgtEl>
                                          <p:spTgt spid="10">
                                            <p:txEl>
                                              <p:pRg st="0" end="0"/>
                                            </p:txEl>
                                          </p:spTgt>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down)">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P spid="11" grpId="0" animBg="1"/>
      <p:bldP spid="12"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584</TotalTime>
  <Words>1299</Words>
  <Application>Microsoft Office PowerPoint</Application>
  <PresentationFormat>On-screen Show (4:3)</PresentationFormat>
  <Paragraphs>150</Paragraphs>
  <Slides>31</Slides>
  <Notes>3</Notes>
  <HiddenSlides>0</HiddenSlides>
  <MMClips>0</MMClips>
  <ScaleCrop>false</ScaleCrop>
  <HeadingPairs>
    <vt:vector size="4" baseType="variant">
      <vt:variant>
        <vt:lpstr>Theme</vt:lpstr>
      </vt:variant>
      <vt:variant>
        <vt:i4>17</vt:i4>
      </vt:variant>
      <vt:variant>
        <vt:lpstr>Slide Titles</vt:lpstr>
      </vt:variant>
      <vt:variant>
        <vt:i4>31</vt:i4>
      </vt:variant>
    </vt:vector>
  </HeadingPairs>
  <TitlesOfParts>
    <vt:vector size="48" baseType="lpstr">
      <vt:lpstr>1_Office Theme</vt:lpstr>
      <vt:lpstr>4_Office Theme</vt:lpstr>
      <vt:lpstr>5_Office Theme</vt:lpstr>
      <vt:lpstr>6_Office Theme</vt:lpstr>
      <vt:lpstr>Default Design</vt:lpstr>
      <vt:lpstr>7_Office Theme</vt:lpstr>
      <vt:lpstr>8_Office Theme</vt:lpstr>
      <vt:lpstr>9_Office Theme</vt:lpstr>
      <vt:lpstr>11_Office Theme</vt:lpstr>
      <vt:lpstr>12_Office Theme</vt:lpstr>
      <vt:lpstr>13_Office Theme</vt:lpstr>
      <vt:lpstr>14_Office Theme</vt:lpstr>
      <vt:lpstr>15_Office Theme</vt:lpstr>
      <vt:lpstr>16_Office Theme</vt:lpstr>
      <vt:lpstr>17_Office Theme</vt:lpstr>
      <vt:lpstr>18_Office Theme</vt:lpstr>
      <vt:lpstr>Office Theme</vt:lpstr>
      <vt:lpstr>Slide 1</vt:lpstr>
      <vt:lpstr>Slide 2</vt:lpstr>
      <vt:lpstr>Ánh sáng giúp chúng ta sưởi ấm</vt:lpstr>
      <vt:lpstr>Hãy nêu vai trò của ánh sáng đối với động vật?</vt:lpstr>
      <vt:lpstr>Slide 5</vt:lpstr>
      <vt:lpstr>Slide 6</vt:lpstr>
      <vt:lpstr>Slide 7</vt:lpstr>
      <vt:lpstr>2.  Tại sao chúng ta không nên nhìn trực tiếp vào Mặt trời hoặc ánh lửa hàn? </vt:lpstr>
      <vt:lpstr>Slide 9</vt:lpstr>
      <vt:lpstr>Nêu các trường hợp khác về ánh sáng quá mạnh cần tránh không để chiếu thẳng vào mắt?</vt:lpstr>
      <vt:lpstr>Slide 11</vt:lpstr>
      <vt:lpstr>Slide 12</vt:lpstr>
      <vt:lpstr>Slide 13</vt:lpstr>
      <vt:lpstr>Slide 14</vt:lpstr>
      <vt:lpstr>* Không nên dùng đèn pin chiếu thẳng vào mắt bạn: Vì ánh sáng đèn pin sẽ làm chói mắt, hoa mắt. * Dùng đèn pin chiếu thẳng vào mắt bạn có tác hại: Ánh sáng ở đèn pin quá mạnh và tập trung ở một điểm, do vậy nếu chiếu thẳng vào mắt sẽ làm tổn thương mắt. </vt:lpstr>
      <vt:lpstr>Slide 16</vt:lpstr>
      <vt:lpstr> Hoạt động 3: Những trường hợp nên tránh để không gây hại cho mắt    </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HOME</dc:creator>
  <cp:lastModifiedBy>Windows User</cp:lastModifiedBy>
  <cp:revision>53</cp:revision>
  <dcterms:created xsi:type="dcterms:W3CDTF">2017-10-02T02:17:59Z</dcterms:created>
  <dcterms:modified xsi:type="dcterms:W3CDTF">2021-03-09T09:09:26Z</dcterms:modified>
</cp:coreProperties>
</file>