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57" r:id="rId2"/>
    <p:sldId id="348" r:id="rId3"/>
    <p:sldId id="358" r:id="rId4"/>
    <p:sldId id="279" r:id="rId5"/>
    <p:sldId id="349" r:id="rId6"/>
    <p:sldId id="350" r:id="rId7"/>
    <p:sldId id="351" r:id="rId8"/>
    <p:sldId id="352" r:id="rId9"/>
    <p:sldId id="331" r:id="rId10"/>
    <p:sldId id="323" r:id="rId11"/>
    <p:sldId id="353" r:id="rId12"/>
    <p:sldId id="326" r:id="rId13"/>
    <p:sldId id="354" r:id="rId14"/>
    <p:sldId id="329" r:id="rId15"/>
    <p:sldId id="320" r:id="rId16"/>
    <p:sldId id="290" r:id="rId17"/>
    <p:sldId id="314" r:id="rId18"/>
    <p:sldId id="346" r:id="rId19"/>
    <p:sldId id="341" r:id="rId20"/>
    <p:sldId id="313" r:id="rId21"/>
    <p:sldId id="298" r:id="rId22"/>
    <p:sldId id="333" r:id="rId23"/>
    <p:sldId id="360" r:id="rId24"/>
    <p:sldId id="361" r:id="rId25"/>
  </p:sldIdLst>
  <p:sldSz cx="123444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3300"/>
    <a:srgbClr val="000099"/>
    <a:srgbClr val="FF6600"/>
    <a:srgbClr val="FFFF00"/>
    <a:srgbClr val="00FFFF"/>
    <a:srgbClr val="00CC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49" autoAdjust="0"/>
    <p:restoredTop sz="94698" autoAdjust="0"/>
  </p:normalViewPr>
  <p:slideViewPr>
    <p:cSldViewPr>
      <p:cViewPr>
        <p:scale>
          <a:sx n="42" d="100"/>
          <a:sy n="42" d="100"/>
        </p:scale>
        <p:origin x="-696" y="-696"/>
      </p:cViewPr>
      <p:guideLst>
        <p:guide orient="horz" pos="2160"/>
        <p:guide pos="388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A480B-BBF8-41CD-A362-1AB30B5E72E3}" type="datetimeFigureOut">
              <a:rPr lang="en-US" smtClean="0"/>
              <a:t>01/10/2020</a:t>
            </a:fld>
            <a:endParaRPr lang="en-US"/>
          </a:p>
        </p:txBody>
      </p:sp>
      <p:sp>
        <p:nvSpPr>
          <p:cNvPr id="4" name="Slide Image Placeholder 3"/>
          <p:cNvSpPr>
            <a:spLocks noGrp="1" noRot="1" noChangeAspect="1"/>
          </p:cNvSpPr>
          <p:nvPr>
            <p:ph type="sldImg" idx="2"/>
          </p:nvPr>
        </p:nvSpPr>
        <p:spPr>
          <a:xfrm>
            <a:off x="652463" y="1143000"/>
            <a:ext cx="55530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A0A7F-47B9-49C3-B9C0-8F0283BEC376}" type="slidenum">
              <a:rPr lang="en-US" smtClean="0"/>
              <a:t>‹#›</a:t>
            </a:fld>
            <a:endParaRPr lang="en-US"/>
          </a:p>
        </p:txBody>
      </p:sp>
    </p:spTree>
    <p:extLst>
      <p:ext uri="{BB962C8B-B14F-4D97-AF65-F5344CB8AC3E}">
        <p14:creationId xmlns:p14="http://schemas.microsoft.com/office/powerpoint/2010/main" val="2162239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F9BC98-3A96-4D08-BF36-8369218D87ED}" type="slidenum">
              <a:rPr lang="en-US" altLang="vi-VN" smtClean="0"/>
              <a:pPr/>
              <a:t>1</a:t>
            </a:fld>
            <a:endParaRPr lang="en-US" altLang="vi-VN"/>
          </a:p>
        </p:txBody>
      </p:sp>
    </p:spTree>
    <p:extLst>
      <p:ext uri="{BB962C8B-B14F-4D97-AF65-F5344CB8AC3E}">
        <p14:creationId xmlns:p14="http://schemas.microsoft.com/office/powerpoint/2010/main" val="2166414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830" y="2130426"/>
            <a:ext cx="1049274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51660" y="3886200"/>
            <a:ext cx="864108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7C9E03F-1450-4180-9625-2657A3BD2444}" type="datetimeFigureOut">
              <a:rPr lang="en-US"/>
              <a:pPr>
                <a:defRPr/>
              </a:pPr>
              <a:t>01/10/2020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2144F9-3003-4840-85B1-8FD35DC77FC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72890C7-CF2C-4DE8-8AB4-11CD8827C93C}" type="datetimeFigureOut">
              <a:rPr lang="en-US"/>
              <a:pPr>
                <a:defRPr/>
              </a:pPr>
              <a:t>01/10/2020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C5EADA-6CF7-4C94-8A0A-711F6414FDE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9690" y="274639"/>
            <a:ext cx="277749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7220" y="274639"/>
            <a:ext cx="812673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DCACB3A-1766-497A-91AA-205E9F976510}" type="datetimeFigureOut">
              <a:rPr lang="en-US"/>
              <a:pPr>
                <a:defRPr/>
              </a:pPr>
              <a:t>01/10/2020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660A10-085A-4A60-8915-64DF7C8A940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17220" y="274639"/>
            <a:ext cx="1110996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a:defRPr/>
            </a:pPr>
            <a:fld id="{8132879B-98E6-42D7-AC4C-B78CA250F59C}" type="datetimeFigureOut">
              <a:rPr lang="en-US"/>
              <a:pPr>
                <a:defRPr/>
              </a:pPr>
              <a:t>01/10/2020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E23F691-9DBC-4629-8D0A-80C7701A40D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ED0BCE5-83E3-4BAF-A228-01267BE13430}" type="datetimeFigureOut">
              <a:rPr lang="en-US"/>
              <a:pPr>
                <a:defRPr/>
              </a:pPr>
              <a:t>01/10/2020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2912F6C-2A60-48B2-BE2E-B8ACEDA7A0C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5123" y="4406901"/>
            <a:ext cx="1049274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75123" y="2906713"/>
            <a:ext cx="1049274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E237729-2DEB-4E91-A9EE-09867FE35B5D}" type="datetimeFigureOut">
              <a:rPr lang="en-US"/>
              <a:pPr>
                <a:defRPr/>
              </a:pPr>
              <a:t>01/10/2020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0F2908A-5298-4427-869B-C300759AFBC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7220" y="1600201"/>
            <a:ext cx="545211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75070" y="1600201"/>
            <a:ext cx="545211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6900C69-2F11-4D6B-9F6D-102787020E44}" type="datetimeFigureOut">
              <a:rPr lang="en-US"/>
              <a:pPr>
                <a:defRPr/>
              </a:pPr>
              <a:t>01/10/2020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556B9F8-ECD7-469C-ABCC-6DDC5246A7E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17220" y="1535113"/>
            <a:ext cx="545425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17220" y="2174875"/>
            <a:ext cx="545425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270785" y="1535113"/>
            <a:ext cx="545639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70785" y="2174875"/>
            <a:ext cx="545639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FFA95FA-EF7E-43DD-837E-C0D8196B2416}" type="datetimeFigureOut">
              <a:rPr lang="en-US"/>
              <a:pPr>
                <a:defRPr/>
              </a:pPr>
              <a:t>01/10/2020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FC69B84-A2C3-461A-8667-8945C07AA9B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EC1D5D8-A331-4C1F-9FAF-094769122622}" type="datetimeFigureOut">
              <a:rPr lang="en-US"/>
              <a:pPr>
                <a:defRPr/>
              </a:pPr>
              <a:t>01/10/2020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8847132-732B-4AC1-99B3-F745CF22B31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9DB031A-85F2-44A9-B1A0-ED1A824B75A5}" type="datetimeFigureOut">
              <a:rPr lang="en-US"/>
              <a:pPr>
                <a:defRPr/>
              </a:pPr>
              <a:t>01/10/2020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A94237E-59B0-425C-83EB-12BD7F18B28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7220" y="273050"/>
            <a:ext cx="406122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826317" y="273051"/>
            <a:ext cx="6900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7220" y="1435101"/>
            <a:ext cx="406122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37CDA9-3A98-49BC-8151-9F2EF78C9DBA}" type="datetimeFigureOut">
              <a:rPr lang="en-US"/>
              <a:pPr>
                <a:defRPr/>
              </a:pPr>
              <a:t>01/10/2020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68EE14-F9AA-43DC-9446-4A33F241128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19589" y="4800600"/>
            <a:ext cx="740664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419589" y="612775"/>
            <a:ext cx="740664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19589" y="5367338"/>
            <a:ext cx="740664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0287D7A-D1E4-443F-B979-442014EE134C}" type="datetimeFigureOut">
              <a:rPr lang="en-US"/>
              <a:pPr>
                <a:defRPr/>
              </a:pPr>
              <a:t>01/10/2020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BDDD9A-EB89-4555-958F-4B8532E4F9E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17220" y="274638"/>
            <a:ext cx="1110996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17220" y="1600201"/>
            <a:ext cx="1110996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7220" y="6356351"/>
            <a:ext cx="288036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F69DD7D-3AFA-46C6-B6F3-E95F32247CFF}" type="datetimeFigureOut">
              <a:rPr lang="en-US"/>
              <a:pPr>
                <a:defRPr/>
              </a:pPr>
              <a:t>01/10/2020</a:t>
            </a:fld>
            <a:endParaRPr lang="en-US"/>
          </a:p>
        </p:txBody>
      </p:sp>
      <p:sp>
        <p:nvSpPr>
          <p:cNvPr id="5" name="Footer Placeholder 4"/>
          <p:cNvSpPr>
            <a:spLocks noGrp="1"/>
          </p:cNvSpPr>
          <p:nvPr>
            <p:ph type="ftr" sz="quarter" idx="3"/>
          </p:nvPr>
        </p:nvSpPr>
        <p:spPr>
          <a:xfrm>
            <a:off x="4217670" y="6356351"/>
            <a:ext cx="390906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846820" y="6356351"/>
            <a:ext cx="288036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E24B2AC-73C9-4DEA-99AA-2380BB25886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sndAc>
      <p:stSnd>
        <p:snd r:embed="rId14" name="chimes.wav"/>
      </p:stSnd>
    </p:sndAc>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2.gif"/><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18" Type="http://schemas.openxmlformats.org/officeDocument/2006/relationships/image" Target="../media/image19.jpeg"/><Relationship Id="rId26" Type="http://schemas.openxmlformats.org/officeDocument/2006/relationships/image" Target="../media/image27.jpeg"/><Relationship Id="rId3" Type="http://schemas.openxmlformats.org/officeDocument/2006/relationships/image" Target="../media/image4.png"/><Relationship Id="rId21" Type="http://schemas.openxmlformats.org/officeDocument/2006/relationships/image" Target="../media/image22.jpeg"/><Relationship Id="rId7" Type="http://schemas.openxmlformats.org/officeDocument/2006/relationships/image" Target="../media/image8.jpeg"/><Relationship Id="rId12" Type="http://schemas.openxmlformats.org/officeDocument/2006/relationships/image" Target="../media/image13.jpeg"/><Relationship Id="rId17" Type="http://schemas.openxmlformats.org/officeDocument/2006/relationships/image" Target="../media/image18.jpeg"/><Relationship Id="rId25" Type="http://schemas.openxmlformats.org/officeDocument/2006/relationships/image" Target="../media/image26.jpeg"/><Relationship Id="rId2" Type="http://schemas.openxmlformats.org/officeDocument/2006/relationships/audio" Target="../media/audio1.wav"/><Relationship Id="rId16" Type="http://schemas.openxmlformats.org/officeDocument/2006/relationships/image" Target="../media/image17.jpeg"/><Relationship Id="rId20"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2.jpeg"/><Relationship Id="rId24" Type="http://schemas.openxmlformats.org/officeDocument/2006/relationships/image" Target="../media/image25.jpeg"/><Relationship Id="rId5" Type="http://schemas.openxmlformats.org/officeDocument/2006/relationships/image" Target="../media/image6.jpeg"/><Relationship Id="rId15" Type="http://schemas.openxmlformats.org/officeDocument/2006/relationships/image" Target="../media/image16.jpeg"/><Relationship Id="rId23" Type="http://schemas.openxmlformats.org/officeDocument/2006/relationships/image" Target="../media/image24.jpeg"/><Relationship Id="rId10" Type="http://schemas.openxmlformats.org/officeDocument/2006/relationships/image" Target="../media/image11.jpeg"/><Relationship Id="rId19" Type="http://schemas.openxmlformats.org/officeDocument/2006/relationships/image" Target="../media/image20.pn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eg"/><Relationship Id="rId22" Type="http://schemas.openxmlformats.org/officeDocument/2006/relationships/image" Target="../media/image23.jpeg"/><Relationship Id="rId27"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30.gif"/></Relationships>
</file>

<file path=ppt/slides/_rels/slide19.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18" Type="http://schemas.openxmlformats.org/officeDocument/2006/relationships/image" Target="../media/image19.jpeg"/><Relationship Id="rId26" Type="http://schemas.openxmlformats.org/officeDocument/2006/relationships/image" Target="../media/image27.jpeg"/><Relationship Id="rId3" Type="http://schemas.openxmlformats.org/officeDocument/2006/relationships/image" Target="../media/image31.jpeg"/><Relationship Id="rId21" Type="http://schemas.openxmlformats.org/officeDocument/2006/relationships/image" Target="../media/image22.jpeg"/><Relationship Id="rId7" Type="http://schemas.openxmlformats.org/officeDocument/2006/relationships/image" Target="../media/image8.jpeg"/><Relationship Id="rId12" Type="http://schemas.openxmlformats.org/officeDocument/2006/relationships/image" Target="../media/image13.jpeg"/><Relationship Id="rId17" Type="http://schemas.openxmlformats.org/officeDocument/2006/relationships/image" Target="../media/image18.jpeg"/><Relationship Id="rId25" Type="http://schemas.openxmlformats.org/officeDocument/2006/relationships/image" Target="../media/image26.jpeg"/><Relationship Id="rId2" Type="http://schemas.openxmlformats.org/officeDocument/2006/relationships/audio" Target="../media/audio1.wav"/><Relationship Id="rId16" Type="http://schemas.openxmlformats.org/officeDocument/2006/relationships/image" Target="../media/image17.jpeg"/><Relationship Id="rId20"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2.jpeg"/><Relationship Id="rId24" Type="http://schemas.openxmlformats.org/officeDocument/2006/relationships/image" Target="../media/image25.jpeg"/><Relationship Id="rId5" Type="http://schemas.openxmlformats.org/officeDocument/2006/relationships/image" Target="../media/image6.jpeg"/><Relationship Id="rId15" Type="http://schemas.openxmlformats.org/officeDocument/2006/relationships/image" Target="../media/image16.jpeg"/><Relationship Id="rId23" Type="http://schemas.openxmlformats.org/officeDocument/2006/relationships/image" Target="../media/image24.jpeg"/><Relationship Id="rId10" Type="http://schemas.openxmlformats.org/officeDocument/2006/relationships/image" Target="../media/image11.jpeg"/><Relationship Id="rId19" Type="http://schemas.openxmlformats.org/officeDocument/2006/relationships/image" Target="../media/image20.pn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eg"/><Relationship Id="rId22" Type="http://schemas.openxmlformats.org/officeDocument/2006/relationships/image" Target="../media/image23.jpeg"/><Relationship Id="rId27"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gif"/><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image" Target="../media/image37.jpeg"/><Relationship Id="rId7" Type="http://schemas.openxmlformats.org/officeDocument/2006/relationships/image" Target="../media/image41.wm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0.gif"/><Relationship Id="rId5" Type="http://schemas.openxmlformats.org/officeDocument/2006/relationships/image" Target="../media/image39.gif"/><Relationship Id="rId4" Type="http://schemas.openxmlformats.org/officeDocument/2006/relationships/image" Target="../media/image38.gif"/><Relationship Id="rId9" Type="http://schemas.openxmlformats.org/officeDocument/2006/relationships/image" Target="../media/image43.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NAM 19.20 3C\1. khai giang\Hình-nền-powerpoint-chủ-đề-mầm-non-cực-đẹp-6.jpg"/>
          <p:cNvPicPr>
            <a:picLocks noChangeAspect="1" noChangeArrowheads="1"/>
          </p:cNvPicPr>
          <p:nvPr/>
        </p:nvPicPr>
        <p:blipFill>
          <a:blip r:embed="rId3">
            <a:extLst>
              <a:ext uri="{28A0092B-C50C-407E-A947-70E740481C1C}">
                <a14:useLocalDpi xmlns:a14="http://schemas.microsoft.com/office/drawing/2010/main" val="0"/>
              </a:ext>
            </a:extLst>
          </a:blip>
          <a:srcRect t="7574" b="7199"/>
          <a:stretch>
            <a:fillRect/>
          </a:stretch>
        </p:blipFill>
        <p:spPr bwMode="auto">
          <a:xfrm>
            <a:off x="35983" y="0"/>
            <a:ext cx="1222163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803406" y="990603"/>
            <a:ext cx="8839199" cy="1719119"/>
          </a:xfrm>
          <a:prstGeom prst="rect">
            <a:avLst/>
          </a:prstGeom>
          <a:noFill/>
        </p:spPr>
        <p:txBody>
          <a:bodyPr wrap="none">
            <a:prstTxWarp prst="textWave2">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algn="ctr" eaLnBrk="1" hangingPunct="1">
              <a:defRPr/>
            </a:pPr>
            <a:r>
              <a:rPr lang="en-US" sz="7200" b="1" dirty="0">
                <a:ln w="11430"/>
                <a:solidFill>
                  <a:srgbClr val="FF0000"/>
                </a:solidFill>
                <a:effectLst>
                  <a:outerShdw blurRad="80000" dist="40000" dir="5040000" algn="tl">
                    <a:srgbClr val="000000">
                      <a:alpha val="30000"/>
                    </a:srgbClr>
                  </a:outerShdw>
                </a:effectLst>
              </a:rPr>
              <a:t>KHỞI ĐỘNG</a:t>
            </a:r>
          </a:p>
        </p:txBody>
      </p:sp>
    </p:spTree>
    <p:extLst>
      <p:ext uri="{BB962C8B-B14F-4D97-AF65-F5344CB8AC3E}">
        <p14:creationId xmlns:p14="http://schemas.microsoft.com/office/powerpoint/2010/main" val="2189211565"/>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par>
                                <p:cTn id="11" presetID="32" presetClass="emph" presetSubtype="0" fill="hold" grpId="1" nodeType="withEffect">
                                  <p:stCondLst>
                                    <p:cond delay="0"/>
                                  </p:stCondLst>
                                  <p:iterate type="lt">
                                    <p:tmPct val="0"/>
                                  </p:iterate>
                                  <p:childTnLst>
                                    <p:animRot by="120000">
                                      <p:cBhvr>
                                        <p:cTn id="12" dur="100" fill="hold">
                                          <p:stCondLst>
                                            <p:cond delay="0"/>
                                          </p:stCondLst>
                                        </p:cTn>
                                        <p:tgtEl>
                                          <p:spTgt spid="3"/>
                                        </p:tgtEl>
                                        <p:attrNameLst>
                                          <p:attrName>r</p:attrName>
                                        </p:attrNameLst>
                                      </p:cBhvr>
                                    </p:animRot>
                                    <p:animRot by="-240000">
                                      <p:cBhvr>
                                        <p:cTn id="13" dur="200" fill="hold">
                                          <p:stCondLst>
                                            <p:cond delay="200"/>
                                          </p:stCondLst>
                                        </p:cTn>
                                        <p:tgtEl>
                                          <p:spTgt spid="3"/>
                                        </p:tgtEl>
                                        <p:attrNameLst>
                                          <p:attrName>r</p:attrName>
                                        </p:attrNameLst>
                                      </p:cBhvr>
                                    </p:animRot>
                                    <p:animRot by="240000">
                                      <p:cBhvr>
                                        <p:cTn id="14" dur="200" fill="hold">
                                          <p:stCondLst>
                                            <p:cond delay="400"/>
                                          </p:stCondLst>
                                        </p:cTn>
                                        <p:tgtEl>
                                          <p:spTgt spid="3"/>
                                        </p:tgtEl>
                                        <p:attrNameLst>
                                          <p:attrName>r</p:attrName>
                                        </p:attrNameLst>
                                      </p:cBhvr>
                                    </p:animRot>
                                    <p:animRot by="-240000">
                                      <p:cBhvr>
                                        <p:cTn id="15" dur="200" fill="hold">
                                          <p:stCondLst>
                                            <p:cond delay="600"/>
                                          </p:stCondLst>
                                        </p:cTn>
                                        <p:tgtEl>
                                          <p:spTgt spid="3"/>
                                        </p:tgtEl>
                                        <p:attrNameLst>
                                          <p:attrName>r</p:attrName>
                                        </p:attrNameLst>
                                      </p:cBhvr>
                                    </p:animRot>
                                    <p:animRot by="120000">
                                      <p:cBhvr>
                                        <p:cTn id="16"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822960" y="2819401"/>
            <a:ext cx="10184130" cy="366713"/>
          </a:xfrm>
          <a:prstGeom prst="rect">
            <a:avLst/>
          </a:prstGeom>
          <a:noFill/>
          <a:ln w="9525">
            <a:noFill/>
            <a:miter lim="800000"/>
            <a:headEnd/>
            <a:tailEnd/>
          </a:ln>
        </p:spPr>
        <p:txBody>
          <a:bodyPr>
            <a:spAutoFit/>
          </a:bodyPr>
          <a:lstStyle/>
          <a:p>
            <a:pPr>
              <a:spcBef>
                <a:spcPct val="50000"/>
              </a:spcBef>
            </a:pPr>
            <a:endParaRPr lang="en-US">
              <a:latin typeface=".VnTime" pitchFamily="34" charset="0"/>
            </a:endParaRPr>
          </a:p>
        </p:txBody>
      </p:sp>
      <p:sp>
        <p:nvSpPr>
          <p:cNvPr id="59400" name="Text Box 8"/>
          <p:cNvSpPr txBox="1">
            <a:spLocks noChangeArrowheads="1"/>
          </p:cNvSpPr>
          <p:nvPr/>
        </p:nvSpPr>
        <p:spPr bwMode="auto">
          <a:xfrm>
            <a:off x="7539514" y="50800"/>
            <a:ext cx="4732020" cy="1015663"/>
          </a:xfrm>
          <a:prstGeom prst="rect">
            <a:avLst/>
          </a:prstGeom>
          <a:solidFill>
            <a:srgbClr val="FFFF99"/>
          </a:solidFill>
          <a:ln w="9525">
            <a:solidFill>
              <a:schemeClr val="hlink"/>
            </a:solidFill>
            <a:miter lim="800000"/>
            <a:headEnd/>
            <a:tailEnd/>
          </a:ln>
        </p:spPr>
        <p:txBody>
          <a:bodyPr>
            <a:spAutoFit/>
          </a:bodyPr>
          <a:lstStyle/>
          <a:p>
            <a:pPr algn="ctr">
              <a:spcBef>
                <a:spcPct val="50000"/>
              </a:spcBef>
            </a:pPr>
            <a:r>
              <a:rPr lang="en-US" sz="2000" b="1" dirty="0" err="1">
                <a:solidFill>
                  <a:srgbClr val="FF0000"/>
                </a:solidFill>
                <a:latin typeface=".VnTimeH" pitchFamily="34" charset="0"/>
              </a:rPr>
              <a:t>Th¸p</a:t>
            </a:r>
            <a:r>
              <a:rPr lang="en-US" sz="2000" b="1" dirty="0">
                <a:solidFill>
                  <a:srgbClr val="FF0000"/>
                </a:solidFill>
                <a:latin typeface=".VnTimeH" pitchFamily="34" charset="0"/>
              </a:rPr>
              <a:t> </a:t>
            </a:r>
            <a:r>
              <a:rPr lang="en-US" sz="2000" b="1" dirty="0" err="1">
                <a:solidFill>
                  <a:srgbClr val="FF0000"/>
                </a:solidFill>
                <a:latin typeface=".VnTimeH" pitchFamily="34" charset="0"/>
              </a:rPr>
              <a:t>dinh</a:t>
            </a:r>
            <a:r>
              <a:rPr lang="en-US" sz="2000" b="1" dirty="0">
                <a:solidFill>
                  <a:srgbClr val="FF0000"/>
                </a:solidFill>
                <a:latin typeface=".VnTimeH" pitchFamily="34" charset="0"/>
              </a:rPr>
              <a:t> </a:t>
            </a:r>
            <a:r>
              <a:rPr lang="en-US" sz="2000" b="1" dirty="0" err="1">
                <a:solidFill>
                  <a:srgbClr val="FF0000"/>
                </a:solidFill>
                <a:latin typeface=".VnTimeH" pitchFamily="34" charset="0"/>
              </a:rPr>
              <a:t>d­ìng</a:t>
            </a:r>
            <a:r>
              <a:rPr lang="en-US" sz="2000" b="1" dirty="0">
                <a:solidFill>
                  <a:srgbClr val="FF0000"/>
                </a:solidFill>
                <a:latin typeface=".VnTimeH" pitchFamily="34" charset="0"/>
              </a:rPr>
              <a:t> </a:t>
            </a:r>
            <a:r>
              <a:rPr lang="en-US" sz="2000" b="1" dirty="0" err="1">
                <a:solidFill>
                  <a:srgbClr val="FF0000"/>
                </a:solidFill>
                <a:latin typeface=".VnTimeH" pitchFamily="34" charset="0"/>
              </a:rPr>
              <a:t>c©n</a:t>
            </a:r>
            <a:r>
              <a:rPr lang="en-US" sz="2000" b="1" dirty="0">
                <a:solidFill>
                  <a:srgbClr val="FF0000"/>
                </a:solidFill>
                <a:latin typeface=".VnTimeH" pitchFamily="34" charset="0"/>
              </a:rPr>
              <a:t> ®</a:t>
            </a:r>
            <a:r>
              <a:rPr lang="en-US" sz="2000" b="1" dirty="0" err="1">
                <a:solidFill>
                  <a:srgbClr val="FF0000"/>
                </a:solidFill>
                <a:latin typeface=".VnTimeH" pitchFamily="34" charset="0"/>
              </a:rPr>
              <a:t>èi</a:t>
            </a:r>
            <a:r>
              <a:rPr lang="en-US" sz="2000" b="1" dirty="0">
                <a:solidFill>
                  <a:srgbClr val="FF0000"/>
                </a:solidFill>
                <a:latin typeface=".VnTimeH" pitchFamily="34" charset="0"/>
              </a:rPr>
              <a:t> </a:t>
            </a:r>
            <a:r>
              <a:rPr lang="en-US" sz="2000" b="1" dirty="0" err="1">
                <a:solidFill>
                  <a:srgbClr val="FF0000"/>
                </a:solidFill>
                <a:latin typeface=".VnTimeH" pitchFamily="34" charset="0"/>
              </a:rPr>
              <a:t>trung</a:t>
            </a:r>
            <a:r>
              <a:rPr lang="en-US" sz="2000" b="1" dirty="0">
                <a:solidFill>
                  <a:srgbClr val="FF0000"/>
                </a:solidFill>
                <a:latin typeface=".VnTimeH" pitchFamily="34" charset="0"/>
              </a:rPr>
              <a:t> </a:t>
            </a:r>
            <a:r>
              <a:rPr lang="en-US" sz="2000" b="1" dirty="0" err="1">
                <a:solidFill>
                  <a:srgbClr val="FF0000"/>
                </a:solidFill>
                <a:latin typeface=".VnTimeH" pitchFamily="34" charset="0"/>
              </a:rPr>
              <a:t>b×nh</a:t>
            </a:r>
            <a:r>
              <a:rPr lang="en-US" sz="2000" b="1" dirty="0">
                <a:solidFill>
                  <a:srgbClr val="FF0000"/>
                </a:solidFill>
                <a:latin typeface=".VnTimeH" pitchFamily="34" charset="0"/>
              </a:rPr>
              <a:t> </a:t>
            </a:r>
            <a:r>
              <a:rPr lang="en-US" sz="2000" b="1" dirty="0" err="1">
                <a:solidFill>
                  <a:srgbClr val="FF0000"/>
                </a:solidFill>
                <a:latin typeface=".VnTimeH" pitchFamily="34" charset="0"/>
              </a:rPr>
              <a:t>cho</a:t>
            </a:r>
            <a:r>
              <a:rPr lang="en-US" sz="2000" b="1" dirty="0">
                <a:solidFill>
                  <a:srgbClr val="FF0000"/>
                </a:solidFill>
                <a:latin typeface=".VnTimeH" pitchFamily="34" charset="0"/>
              </a:rPr>
              <a:t> </a:t>
            </a:r>
            <a:r>
              <a:rPr lang="en-US" sz="2000" b="1" dirty="0" err="1">
                <a:solidFill>
                  <a:srgbClr val="FF0000"/>
                </a:solidFill>
                <a:latin typeface=".VnTimeH" pitchFamily="34" charset="0"/>
              </a:rPr>
              <a:t>mét</a:t>
            </a:r>
            <a:r>
              <a:rPr lang="en-US" sz="2000" b="1" dirty="0">
                <a:solidFill>
                  <a:srgbClr val="FF0000"/>
                </a:solidFill>
                <a:latin typeface=".VnTimeH" pitchFamily="34" charset="0"/>
              </a:rPr>
              <a:t> </a:t>
            </a:r>
            <a:r>
              <a:rPr lang="en-US" sz="2000" b="1" dirty="0" err="1">
                <a:solidFill>
                  <a:srgbClr val="FF0000"/>
                </a:solidFill>
                <a:latin typeface=".VnTimeH" pitchFamily="34" charset="0"/>
              </a:rPr>
              <a:t>ng­êi</a:t>
            </a:r>
            <a:r>
              <a:rPr lang="en-US" sz="2000" b="1" dirty="0">
                <a:solidFill>
                  <a:srgbClr val="FF0000"/>
                </a:solidFill>
                <a:latin typeface=".VnTimeH" pitchFamily="34" charset="0"/>
              </a:rPr>
              <a:t> TRONG </a:t>
            </a:r>
            <a:r>
              <a:rPr lang="en-US" sz="2000" b="1" dirty="0" err="1">
                <a:solidFill>
                  <a:srgbClr val="FF0000"/>
                </a:solidFill>
                <a:latin typeface=".VnTimeH" pitchFamily="34" charset="0"/>
              </a:rPr>
              <a:t>mét</a:t>
            </a:r>
            <a:r>
              <a:rPr lang="en-US" sz="2000" b="1" dirty="0">
                <a:solidFill>
                  <a:srgbClr val="FF0000"/>
                </a:solidFill>
                <a:latin typeface=".VnTimeH" pitchFamily="34" charset="0"/>
              </a:rPr>
              <a:t> </a:t>
            </a:r>
            <a:r>
              <a:rPr lang="en-US" sz="2000" b="1" dirty="0" err="1">
                <a:solidFill>
                  <a:srgbClr val="FF0000"/>
                </a:solidFill>
                <a:latin typeface=".VnTimeH" pitchFamily="34" charset="0"/>
              </a:rPr>
              <a:t>th¸ng</a:t>
            </a:r>
            <a:endParaRPr lang="en-US" sz="2000" b="1" dirty="0">
              <a:solidFill>
                <a:srgbClr val="FF0000"/>
              </a:solidFill>
              <a:latin typeface=".VnTimeH" pitchFamily="34" charset="0"/>
            </a:endParaRPr>
          </a:p>
        </p:txBody>
      </p:sp>
      <p:sp>
        <p:nvSpPr>
          <p:cNvPr id="59444" name="Text Box 52"/>
          <p:cNvSpPr txBox="1">
            <a:spLocks noChangeArrowheads="1"/>
          </p:cNvSpPr>
          <p:nvPr/>
        </p:nvSpPr>
        <p:spPr bwMode="auto">
          <a:xfrm>
            <a:off x="7818120" y="1295400"/>
            <a:ext cx="4526280" cy="4524315"/>
          </a:xfrm>
          <a:prstGeom prst="rect">
            <a:avLst/>
          </a:prstGeom>
          <a:noFill/>
          <a:ln w="9525">
            <a:noFill/>
            <a:miter lim="800000"/>
            <a:headEnd/>
            <a:tailEnd/>
          </a:ln>
        </p:spPr>
        <p:txBody>
          <a:bodyPr>
            <a:spAutoFit/>
          </a:bodyPr>
          <a:lstStyle/>
          <a:p>
            <a:pPr>
              <a:spcBef>
                <a:spcPct val="50000"/>
              </a:spcBef>
            </a:pPr>
            <a:r>
              <a:rPr lang="en-US" sz="3600" b="1" dirty="0" err="1">
                <a:solidFill>
                  <a:schemeClr val="hlink"/>
                </a:solidFill>
                <a:latin typeface="Times New Roman" panose="02020603050405020304" pitchFamily="18" charset="0"/>
                <a:cs typeface="Times New Roman" panose="02020603050405020304" pitchFamily="18" charset="0"/>
              </a:rPr>
              <a:t>Dựa</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vào</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sách</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giáo</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khoa</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em</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hãy</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đính</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các</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từ</a:t>
            </a:r>
            <a:r>
              <a:rPr lang="en-US" sz="3600" b="1" dirty="0">
                <a:solidFill>
                  <a:schemeClr val="hlink"/>
                </a:solidFill>
                <a:latin typeface="Times New Roman" panose="02020603050405020304" pitchFamily="18" charset="0"/>
                <a:cs typeface="Times New Roman" panose="02020603050405020304" pitchFamily="18" charset="0"/>
              </a:rPr>
              <a:t> :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đủ</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vừa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phải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có</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mức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độ</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ít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chế</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Vào</a:t>
            </a:r>
            <a:r>
              <a:rPr lang="en-US" sz="3600" b="1" dirty="0">
                <a:solidFill>
                  <a:schemeClr val="hlink"/>
                </a:solidFill>
                <a:latin typeface="Times New Roman" panose="02020603050405020304" pitchFamily="18" charset="0"/>
                <a:cs typeface="Times New Roman" panose="02020603050405020304" pitchFamily="18" charset="0"/>
              </a:rPr>
              <a:t> ô </a:t>
            </a:r>
            <a:r>
              <a:rPr lang="en-US" sz="3600" b="1" dirty="0" err="1">
                <a:solidFill>
                  <a:schemeClr val="hlink"/>
                </a:solidFill>
                <a:latin typeface="Times New Roman" panose="02020603050405020304" pitchFamily="18" charset="0"/>
                <a:cs typeface="Times New Roman" panose="02020603050405020304" pitchFamily="18" charset="0"/>
              </a:rPr>
              <a:t>trống</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theo</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tên</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nhóm</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thức</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ăn</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thích</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hợp</a:t>
            </a:r>
            <a:r>
              <a:rPr lang="en-US" sz="3600" b="1" dirty="0">
                <a:solidFill>
                  <a:schemeClr val="hlink"/>
                </a:solidFill>
                <a:latin typeface="Times New Roman" panose="02020603050405020304" pitchFamily="18" charset="0"/>
                <a:cs typeface="Times New Roman" panose="02020603050405020304" pitchFamily="18" charset="0"/>
              </a:rPr>
              <a:t>:</a:t>
            </a:r>
          </a:p>
        </p:txBody>
      </p:sp>
      <p:grpSp>
        <p:nvGrpSpPr>
          <p:cNvPr id="12294" name="Group 42"/>
          <p:cNvGrpSpPr>
            <a:grpSpLocks/>
          </p:cNvGrpSpPr>
          <p:nvPr/>
        </p:nvGrpSpPr>
        <p:grpSpPr bwMode="auto">
          <a:xfrm>
            <a:off x="0" y="0"/>
            <a:ext cx="7509510" cy="6858000"/>
            <a:chOff x="0" y="0"/>
            <a:chExt cx="3504" cy="4320"/>
          </a:xfrm>
        </p:grpSpPr>
        <p:pic>
          <p:nvPicPr>
            <p:cNvPr id="12295" name="Picture 7" descr="14"/>
            <p:cNvPicPr>
              <a:picLocks noChangeAspect="1" noChangeArrowheads="1"/>
            </p:cNvPicPr>
            <p:nvPr/>
          </p:nvPicPr>
          <p:blipFill>
            <a:blip r:embed="rId4">
              <a:lum bright="-18000" contrast="54000"/>
            </a:blip>
            <a:srcRect/>
            <a:stretch>
              <a:fillRect/>
            </a:stretch>
          </p:blipFill>
          <p:spPr bwMode="auto">
            <a:xfrm>
              <a:off x="8" y="0"/>
              <a:ext cx="3496" cy="4320"/>
            </a:xfrm>
            <a:prstGeom prst="rect">
              <a:avLst/>
            </a:prstGeom>
            <a:noFill/>
            <a:ln w="9525">
              <a:solidFill>
                <a:srgbClr val="FF3300"/>
              </a:solidFill>
              <a:miter lim="800000"/>
              <a:headEnd/>
              <a:tailEnd/>
            </a:ln>
          </p:spPr>
        </p:pic>
        <p:sp>
          <p:nvSpPr>
            <p:cNvPr id="12296" name="Line 17"/>
            <p:cNvSpPr>
              <a:spLocks noChangeShapeType="1"/>
            </p:cNvSpPr>
            <p:nvPr/>
          </p:nvSpPr>
          <p:spPr bwMode="auto">
            <a:xfrm>
              <a:off x="0" y="693"/>
              <a:ext cx="1508" cy="0"/>
            </a:xfrm>
            <a:prstGeom prst="line">
              <a:avLst/>
            </a:prstGeom>
            <a:noFill/>
            <a:ln w="57150">
              <a:solidFill>
                <a:srgbClr val="FF3300"/>
              </a:solidFill>
              <a:round/>
              <a:headEnd/>
              <a:tailEnd type="triangle" w="med" len="med"/>
            </a:ln>
          </p:spPr>
          <p:txBody>
            <a:bodyPr/>
            <a:lstStyle/>
            <a:p>
              <a:endParaRPr lang="en-US"/>
            </a:p>
          </p:txBody>
        </p:sp>
        <p:sp>
          <p:nvSpPr>
            <p:cNvPr id="12297" name="Line 18"/>
            <p:cNvSpPr>
              <a:spLocks noChangeShapeType="1"/>
            </p:cNvSpPr>
            <p:nvPr/>
          </p:nvSpPr>
          <p:spPr bwMode="auto">
            <a:xfrm>
              <a:off x="0" y="1227"/>
              <a:ext cx="1331" cy="0"/>
            </a:xfrm>
            <a:prstGeom prst="line">
              <a:avLst/>
            </a:prstGeom>
            <a:noFill/>
            <a:ln w="57150">
              <a:solidFill>
                <a:srgbClr val="FF3300"/>
              </a:solidFill>
              <a:round/>
              <a:headEnd/>
              <a:tailEnd type="triangle" w="med" len="med"/>
            </a:ln>
          </p:spPr>
          <p:txBody>
            <a:bodyPr/>
            <a:lstStyle/>
            <a:p>
              <a:endParaRPr lang="en-US"/>
            </a:p>
          </p:txBody>
        </p:sp>
        <p:sp>
          <p:nvSpPr>
            <p:cNvPr id="12298" name="Line 19"/>
            <p:cNvSpPr>
              <a:spLocks noChangeShapeType="1"/>
            </p:cNvSpPr>
            <p:nvPr/>
          </p:nvSpPr>
          <p:spPr bwMode="auto">
            <a:xfrm>
              <a:off x="0" y="1707"/>
              <a:ext cx="1197" cy="0"/>
            </a:xfrm>
            <a:prstGeom prst="line">
              <a:avLst/>
            </a:prstGeom>
            <a:noFill/>
            <a:ln w="57150">
              <a:solidFill>
                <a:srgbClr val="FF3300"/>
              </a:solidFill>
              <a:round/>
              <a:headEnd/>
              <a:tailEnd type="triangle" w="med" len="med"/>
            </a:ln>
          </p:spPr>
          <p:txBody>
            <a:bodyPr/>
            <a:lstStyle/>
            <a:p>
              <a:endParaRPr lang="en-US"/>
            </a:p>
          </p:txBody>
        </p:sp>
        <p:sp>
          <p:nvSpPr>
            <p:cNvPr id="12299" name="Line 20"/>
            <p:cNvSpPr>
              <a:spLocks noChangeShapeType="1"/>
            </p:cNvSpPr>
            <p:nvPr/>
          </p:nvSpPr>
          <p:spPr bwMode="auto">
            <a:xfrm>
              <a:off x="0" y="2240"/>
              <a:ext cx="1065" cy="1"/>
            </a:xfrm>
            <a:prstGeom prst="line">
              <a:avLst/>
            </a:prstGeom>
            <a:noFill/>
            <a:ln w="57150">
              <a:solidFill>
                <a:srgbClr val="FF3300"/>
              </a:solidFill>
              <a:round/>
              <a:headEnd/>
              <a:tailEnd type="triangle" w="med" len="med"/>
            </a:ln>
          </p:spPr>
          <p:txBody>
            <a:bodyPr/>
            <a:lstStyle/>
            <a:p>
              <a:endParaRPr lang="en-US"/>
            </a:p>
          </p:txBody>
        </p:sp>
        <p:sp>
          <p:nvSpPr>
            <p:cNvPr id="12300" name="Line 21"/>
            <p:cNvSpPr>
              <a:spLocks noChangeShapeType="1"/>
            </p:cNvSpPr>
            <p:nvPr/>
          </p:nvSpPr>
          <p:spPr bwMode="auto">
            <a:xfrm flipV="1">
              <a:off x="0" y="2808"/>
              <a:ext cx="887" cy="19"/>
            </a:xfrm>
            <a:prstGeom prst="line">
              <a:avLst/>
            </a:prstGeom>
            <a:noFill/>
            <a:ln w="57150">
              <a:solidFill>
                <a:srgbClr val="FF3300"/>
              </a:solidFill>
              <a:round/>
              <a:headEnd/>
              <a:tailEnd type="triangle" w="med" len="med"/>
            </a:ln>
          </p:spPr>
          <p:txBody>
            <a:bodyPr/>
            <a:lstStyle/>
            <a:p>
              <a:endParaRPr lang="en-US"/>
            </a:p>
          </p:txBody>
        </p:sp>
        <p:sp>
          <p:nvSpPr>
            <p:cNvPr id="12301" name="Line 22"/>
            <p:cNvSpPr>
              <a:spLocks noChangeShapeType="1"/>
            </p:cNvSpPr>
            <p:nvPr/>
          </p:nvSpPr>
          <p:spPr bwMode="auto">
            <a:xfrm flipV="1">
              <a:off x="0" y="3339"/>
              <a:ext cx="720" cy="21"/>
            </a:xfrm>
            <a:prstGeom prst="line">
              <a:avLst/>
            </a:prstGeom>
            <a:noFill/>
            <a:ln w="57150">
              <a:solidFill>
                <a:srgbClr val="FF3300"/>
              </a:solidFill>
              <a:round/>
              <a:headEnd/>
              <a:tailEnd type="triangle" w="med" len="med"/>
            </a:ln>
          </p:spPr>
          <p:txBody>
            <a:bodyPr/>
            <a:lstStyle/>
            <a:p>
              <a:endParaRPr lang="en-US"/>
            </a:p>
          </p:txBody>
        </p:sp>
        <p:sp>
          <p:nvSpPr>
            <p:cNvPr id="12302" name="Line 23"/>
            <p:cNvSpPr>
              <a:spLocks noChangeShapeType="1"/>
            </p:cNvSpPr>
            <p:nvPr/>
          </p:nvSpPr>
          <p:spPr bwMode="auto">
            <a:xfrm>
              <a:off x="0" y="3990"/>
              <a:ext cx="532" cy="12"/>
            </a:xfrm>
            <a:prstGeom prst="line">
              <a:avLst/>
            </a:prstGeom>
            <a:noFill/>
            <a:ln w="57150">
              <a:solidFill>
                <a:srgbClr val="FF3300"/>
              </a:solidFill>
              <a:round/>
              <a:headEnd/>
              <a:tailEnd type="triangle" w="med" len="med"/>
            </a:ln>
          </p:spPr>
          <p:txBody>
            <a:bodyPr/>
            <a:lstStyle/>
            <a:p>
              <a:endParaRPr lang="en-US"/>
            </a:p>
          </p:txBody>
        </p:sp>
        <p:sp>
          <p:nvSpPr>
            <p:cNvPr id="12303" name="Line 25"/>
            <p:cNvSpPr>
              <a:spLocks noChangeShapeType="1"/>
            </p:cNvSpPr>
            <p:nvPr/>
          </p:nvSpPr>
          <p:spPr bwMode="auto">
            <a:xfrm flipH="1">
              <a:off x="494" y="176"/>
              <a:ext cx="1242" cy="4000"/>
            </a:xfrm>
            <a:prstGeom prst="line">
              <a:avLst/>
            </a:prstGeom>
            <a:noFill/>
            <a:ln w="19050">
              <a:solidFill>
                <a:srgbClr val="0000FF"/>
              </a:solidFill>
              <a:round/>
              <a:headEnd/>
              <a:tailEnd/>
            </a:ln>
          </p:spPr>
          <p:txBody>
            <a:bodyPr/>
            <a:lstStyle/>
            <a:p>
              <a:endParaRPr lang="en-US"/>
            </a:p>
          </p:txBody>
        </p:sp>
        <p:sp>
          <p:nvSpPr>
            <p:cNvPr id="12304" name="Line 26"/>
            <p:cNvSpPr>
              <a:spLocks noChangeShapeType="1"/>
            </p:cNvSpPr>
            <p:nvPr/>
          </p:nvSpPr>
          <p:spPr bwMode="auto">
            <a:xfrm>
              <a:off x="488" y="4207"/>
              <a:ext cx="2395" cy="0"/>
            </a:xfrm>
            <a:prstGeom prst="line">
              <a:avLst/>
            </a:prstGeom>
            <a:noFill/>
            <a:ln w="19050">
              <a:solidFill>
                <a:srgbClr val="0000FF"/>
              </a:solidFill>
              <a:round/>
              <a:headEnd/>
              <a:tailEnd/>
            </a:ln>
          </p:spPr>
          <p:txBody>
            <a:bodyPr/>
            <a:lstStyle/>
            <a:p>
              <a:endParaRPr lang="en-US"/>
            </a:p>
          </p:txBody>
        </p:sp>
        <p:sp>
          <p:nvSpPr>
            <p:cNvPr id="12305" name="Line 27"/>
            <p:cNvSpPr>
              <a:spLocks noChangeShapeType="1"/>
            </p:cNvSpPr>
            <p:nvPr/>
          </p:nvSpPr>
          <p:spPr bwMode="auto">
            <a:xfrm flipH="1" flipV="1">
              <a:off x="1754" y="176"/>
              <a:ext cx="1110" cy="4000"/>
            </a:xfrm>
            <a:prstGeom prst="line">
              <a:avLst/>
            </a:prstGeom>
            <a:noFill/>
            <a:ln w="19050">
              <a:solidFill>
                <a:srgbClr val="0000FF"/>
              </a:solidFill>
              <a:round/>
              <a:headEnd/>
              <a:tailEnd/>
            </a:ln>
          </p:spPr>
          <p:txBody>
            <a:bodyPr/>
            <a:lstStyle/>
            <a:p>
              <a:endParaRPr lang="en-US"/>
            </a:p>
          </p:txBody>
        </p:sp>
        <p:sp>
          <p:nvSpPr>
            <p:cNvPr id="12306" name="Line 28"/>
            <p:cNvSpPr>
              <a:spLocks noChangeShapeType="1"/>
            </p:cNvSpPr>
            <p:nvPr/>
          </p:nvSpPr>
          <p:spPr bwMode="auto">
            <a:xfrm>
              <a:off x="1489" y="1013"/>
              <a:ext cx="488" cy="0"/>
            </a:xfrm>
            <a:prstGeom prst="line">
              <a:avLst/>
            </a:prstGeom>
            <a:noFill/>
            <a:ln w="19050">
              <a:solidFill>
                <a:srgbClr val="0000FF"/>
              </a:solidFill>
              <a:round/>
              <a:headEnd/>
              <a:tailEnd/>
            </a:ln>
          </p:spPr>
          <p:txBody>
            <a:bodyPr/>
            <a:lstStyle/>
            <a:p>
              <a:endParaRPr lang="en-US"/>
            </a:p>
          </p:txBody>
        </p:sp>
        <p:sp>
          <p:nvSpPr>
            <p:cNvPr id="12307" name="Line 29"/>
            <p:cNvSpPr>
              <a:spLocks noChangeShapeType="1"/>
            </p:cNvSpPr>
            <p:nvPr/>
          </p:nvSpPr>
          <p:spPr bwMode="auto">
            <a:xfrm>
              <a:off x="1331" y="1493"/>
              <a:ext cx="798" cy="0"/>
            </a:xfrm>
            <a:prstGeom prst="line">
              <a:avLst/>
            </a:prstGeom>
            <a:noFill/>
            <a:ln w="19050">
              <a:solidFill>
                <a:srgbClr val="0000FF"/>
              </a:solidFill>
              <a:round/>
              <a:headEnd/>
              <a:tailEnd/>
            </a:ln>
          </p:spPr>
          <p:txBody>
            <a:bodyPr/>
            <a:lstStyle/>
            <a:p>
              <a:endParaRPr lang="en-US"/>
            </a:p>
          </p:txBody>
        </p:sp>
        <p:sp>
          <p:nvSpPr>
            <p:cNvPr id="12308" name="Line 30"/>
            <p:cNvSpPr>
              <a:spLocks noChangeShapeType="1"/>
            </p:cNvSpPr>
            <p:nvPr/>
          </p:nvSpPr>
          <p:spPr bwMode="auto">
            <a:xfrm>
              <a:off x="1197" y="1973"/>
              <a:ext cx="1065" cy="0"/>
            </a:xfrm>
            <a:prstGeom prst="line">
              <a:avLst/>
            </a:prstGeom>
            <a:noFill/>
            <a:ln w="19050">
              <a:solidFill>
                <a:srgbClr val="0000FF"/>
              </a:solidFill>
              <a:round/>
              <a:headEnd/>
              <a:tailEnd/>
            </a:ln>
          </p:spPr>
          <p:txBody>
            <a:bodyPr/>
            <a:lstStyle/>
            <a:p>
              <a:endParaRPr lang="en-US"/>
            </a:p>
          </p:txBody>
        </p:sp>
        <p:sp>
          <p:nvSpPr>
            <p:cNvPr id="12309" name="Line 31"/>
            <p:cNvSpPr>
              <a:spLocks noChangeShapeType="1"/>
            </p:cNvSpPr>
            <p:nvPr/>
          </p:nvSpPr>
          <p:spPr bwMode="auto">
            <a:xfrm>
              <a:off x="1020" y="2453"/>
              <a:ext cx="1376" cy="0"/>
            </a:xfrm>
            <a:prstGeom prst="line">
              <a:avLst/>
            </a:prstGeom>
            <a:noFill/>
            <a:ln w="19050">
              <a:solidFill>
                <a:srgbClr val="0000FF"/>
              </a:solidFill>
              <a:round/>
              <a:headEnd/>
              <a:tailEnd/>
            </a:ln>
          </p:spPr>
          <p:txBody>
            <a:bodyPr/>
            <a:lstStyle/>
            <a:p>
              <a:endParaRPr lang="en-US"/>
            </a:p>
          </p:txBody>
        </p:sp>
        <p:sp>
          <p:nvSpPr>
            <p:cNvPr id="12310" name="Line 32"/>
            <p:cNvSpPr>
              <a:spLocks noChangeShapeType="1"/>
            </p:cNvSpPr>
            <p:nvPr/>
          </p:nvSpPr>
          <p:spPr bwMode="auto">
            <a:xfrm>
              <a:off x="836" y="3040"/>
              <a:ext cx="1730" cy="0"/>
            </a:xfrm>
            <a:prstGeom prst="line">
              <a:avLst/>
            </a:prstGeom>
            <a:noFill/>
            <a:ln w="19050">
              <a:solidFill>
                <a:srgbClr val="0000FF"/>
              </a:solidFill>
              <a:round/>
              <a:headEnd/>
              <a:tailEnd/>
            </a:ln>
          </p:spPr>
          <p:txBody>
            <a:bodyPr/>
            <a:lstStyle/>
            <a:p>
              <a:endParaRPr lang="en-US"/>
            </a:p>
          </p:txBody>
        </p:sp>
        <p:sp>
          <p:nvSpPr>
            <p:cNvPr id="12311" name="Line 33"/>
            <p:cNvSpPr>
              <a:spLocks noChangeShapeType="1"/>
            </p:cNvSpPr>
            <p:nvPr/>
          </p:nvSpPr>
          <p:spPr bwMode="auto">
            <a:xfrm>
              <a:off x="685" y="3573"/>
              <a:ext cx="1995" cy="0"/>
            </a:xfrm>
            <a:prstGeom prst="line">
              <a:avLst/>
            </a:prstGeom>
            <a:noFill/>
            <a:ln w="19050">
              <a:solidFill>
                <a:srgbClr val="0000FF"/>
              </a:solidFill>
              <a:round/>
              <a:headEnd/>
              <a:tailEnd/>
            </a:ln>
          </p:spPr>
          <p:txBody>
            <a:bodyPr/>
            <a:lstStyle/>
            <a:p>
              <a:endParaRPr lang="en-US"/>
            </a:p>
          </p:txBody>
        </p:sp>
        <p:sp>
          <p:nvSpPr>
            <p:cNvPr id="12312" name="Rectangle 34"/>
            <p:cNvSpPr>
              <a:spLocks noChangeArrowheads="1"/>
            </p:cNvSpPr>
            <p:nvPr/>
          </p:nvSpPr>
          <p:spPr bwMode="auto">
            <a:xfrm>
              <a:off x="0" y="3723"/>
              <a:ext cx="532"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3" name="Rectangle 35"/>
            <p:cNvSpPr>
              <a:spLocks noChangeArrowheads="1"/>
            </p:cNvSpPr>
            <p:nvPr/>
          </p:nvSpPr>
          <p:spPr bwMode="auto">
            <a:xfrm>
              <a:off x="0" y="3099"/>
              <a:ext cx="577"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4" name="Rectangle 36"/>
            <p:cNvSpPr>
              <a:spLocks noChangeArrowheads="1"/>
            </p:cNvSpPr>
            <p:nvPr/>
          </p:nvSpPr>
          <p:spPr bwMode="auto">
            <a:xfrm>
              <a:off x="0" y="2544"/>
              <a:ext cx="720"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5" name="Rectangle 37"/>
            <p:cNvSpPr>
              <a:spLocks noChangeArrowheads="1"/>
            </p:cNvSpPr>
            <p:nvPr/>
          </p:nvSpPr>
          <p:spPr bwMode="auto">
            <a:xfrm>
              <a:off x="0" y="1973"/>
              <a:ext cx="912" cy="214"/>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6" name="Rectangle 38"/>
            <p:cNvSpPr>
              <a:spLocks noChangeArrowheads="1"/>
            </p:cNvSpPr>
            <p:nvPr/>
          </p:nvSpPr>
          <p:spPr bwMode="auto">
            <a:xfrm>
              <a:off x="0" y="1440"/>
              <a:ext cx="1008"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7" name="Rectangle 39"/>
            <p:cNvSpPr>
              <a:spLocks noChangeArrowheads="1"/>
            </p:cNvSpPr>
            <p:nvPr/>
          </p:nvSpPr>
          <p:spPr bwMode="auto">
            <a:xfrm>
              <a:off x="0" y="960"/>
              <a:ext cx="1152"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8" name="Rectangle 40"/>
            <p:cNvSpPr>
              <a:spLocks noChangeArrowheads="1"/>
            </p:cNvSpPr>
            <p:nvPr/>
          </p:nvSpPr>
          <p:spPr bwMode="auto">
            <a:xfrm>
              <a:off x="0" y="427"/>
              <a:ext cx="1296"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9" name="Text Box 5"/>
            <p:cNvSpPr txBox="1">
              <a:spLocks noChangeArrowheads="1"/>
            </p:cNvSpPr>
            <p:nvPr/>
          </p:nvSpPr>
          <p:spPr bwMode="auto">
            <a:xfrm>
              <a:off x="144" y="0"/>
              <a:ext cx="2980" cy="294"/>
            </a:xfrm>
            <a:prstGeom prst="rect">
              <a:avLst/>
            </a:prstGeom>
            <a:noFill/>
            <a:ln w="9525">
              <a:solidFill>
                <a:schemeClr val="hlink"/>
              </a:solidFill>
              <a:miter lim="800000"/>
              <a:headEnd/>
              <a:tailEnd/>
            </a:ln>
          </p:spPr>
          <p:txBody>
            <a:bodyPr>
              <a:spAutoFit/>
            </a:bodyPr>
            <a:lstStyle/>
            <a:p>
              <a:pPr>
                <a:spcBef>
                  <a:spcPct val="50000"/>
                </a:spcBef>
              </a:pPr>
              <a:r>
                <a:rPr lang="en-US" sz="2400">
                  <a:solidFill>
                    <a:srgbClr val="FF0000"/>
                  </a:solidFill>
                  <a:latin typeface=".VnTime" pitchFamily="34" charset="0"/>
                </a:rPr>
                <a:t>T×m  hiÓu th¸p dinh d­ìng c©n ®èi:</a:t>
              </a:r>
            </a:p>
          </p:txBody>
        </p:sp>
        <p:sp>
          <p:nvSpPr>
            <p:cNvPr id="12320" name="Line 43"/>
            <p:cNvSpPr>
              <a:spLocks noChangeShapeType="1"/>
            </p:cNvSpPr>
            <p:nvPr/>
          </p:nvSpPr>
          <p:spPr bwMode="auto">
            <a:xfrm flipH="1" flipV="1">
              <a:off x="1942" y="644"/>
              <a:ext cx="1486" cy="28"/>
            </a:xfrm>
            <a:prstGeom prst="line">
              <a:avLst/>
            </a:prstGeom>
            <a:noFill/>
            <a:ln w="57150">
              <a:solidFill>
                <a:srgbClr val="FF0000"/>
              </a:solidFill>
              <a:round/>
              <a:headEnd/>
              <a:tailEnd type="triangle" w="med" len="med"/>
            </a:ln>
          </p:spPr>
          <p:txBody>
            <a:bodyPr/>
            <a:lstStyle/>
            <a:p>
              <a:endParaRPr lang="en-US"/>
            </a:p>
          </p:txBody>
        </p:sp>
        <p:sp>
          <p:nvSpPr>
            <p:cNvPr id="12321" name="Line 44"/>
            <p:cNvSpPr>
              <a:spLocks noChangeShapeType="1"/>
            </p:cNvSpPr>
            <p:nvPr/>
          </p:nvSpPr>
          <p:spPr bwMode="auto">
            <a:xfrm flipH="1" flipV="1">
              <a:off x="2095" y="1221"/>
              <a:ext cx="1371" cy="28"/>
            </a:xfrm>
            <a:prstGeom prst="line">
              <a:avLst/>
            </a:prstGeom>
            <a:noFill/>
            <a:ln w="57150">
              <a:solidFill>
                <a:srgbClr val="FF0000"/>
              </a:solidFill>
              <a:round/>
              <a:headEnd/>
              <a:tailEnd type="triangle" w="med" len="med"/>
            </a:ln>
          </p:spPr>
          <p:txBody>
            <a:bodyPr/>
            <a:lstStyle/>
            <a:p>
              <a:endParaRPr lang="en-US"/>
            </a:p>
          </p:txBody>
        </p:sp>
        <p:sp>
          <p:nvSpPr>
            <p:cNvPr id="12322" name="Line 45"/>
            <p:cNvSpPr>
              <a:spLocks noChangeShapeType="1"/>
            </p:cNvSpPr>
            <p:nvPr/>
          </p:nvSpPr>
          <p:spPr bwMode="auto">
            <a:xfrm flipH="1" flipV="1">
              <a:off x="2323" y="1680"/>
              <a:ext cx="1181" cy="28"/>
            </a:xfrm>
            <a:prstGeom prst="line">
              <a:avLst/>
            </a:prstGeom>
            <a:noFill/>
            <a:ln w="57150">
              <a:solidFill>
                <a:srgbClr val="FF0000"/>
              </a:solidFill>
              <a:round/>
              <a:headEnd/>
              <a:tailEnd type="triangle" w="med" len="med"/>
            </a:ln>
          </p:spPr>
          <p:txBody>
            <a:bodyPr/>
            <a:lstStyle/>
            <a:p>
              <a:endParaRPr lang="en-US"/>
            </a:p>
          </p:txBody>
        </p:sp>
        <p:sp>
          <p:nvSpPr>
            <p:cNvPr id="12323" name="Line 46"/>
            <p:cNvSpPr>
              <a:spLocks noChangeShapeType="1"/>
            </p:cNvSpPr>
            <p:nvPr/>
          </p:nvSpPr>
          <p:spPr bwMode="auto">
            <a:xfrm flipH="1" flipV="1">
              <a:off x="2399" y="2263"/>
              <a:ext cx="1104" cy="28"/>
            </a:xfrm>
            <a:prstGeom prst="line">
              <a:avLst/>
            </a:prstGeom>
            <a:noFill/>
            <a:ln w="57150">
              <a:solidFill>
                <a:srgbClr val="FF0000"/>
              </a:solidFill>
              <a:round/>
              <a:headEnd/>
              <a:tailEnd type="triangle" w="med" len="med"/>
            </a:ln>
          </p:spPr>
          <p:txBody>
            <a:bodyPr/>
            <a:lstStyle/>
            <a:p>
              <a:endParaRPr lang="en-US"/>
            </a:p>
          </p:txBody>
        </p:sp>
        <p:sp>
          <p:nvSpPr>
            <p:cNvPr id="12324" name="Line 47"/>
            <p:cNvSpPr>
              <a:spLocks noChangeShapeType="1"/>
            </p:cNvSpPr>
            <p:nvPr/>
          </p:nvSpPr>
          <p:spPr bwMode="auto">
            <a:xfrm flipH="1" flipV="1">
              <a:off x="2552" y="2832"/>
              <a:ext cx="952" cy="0"/>
            </a:xfrm>
            <a:prstGeom prst="line">
              <a:avLst/>
            </a:prstGeom>
            <a:noFill/>
            <a:ln w="57150">
              <a:solidFill>
                <a:srgbClr val="FF0000"/>
              </a:solidFill>
              <a:round/>
              <a:headEnd/>
              <a:tailEnd type="triangle" w="med" len="med"/>
            </a:ln>
          </p:spPr>
          <p:txBody>
            <a:bodyPr/>
            <a:lstStyle/>
            <a:p>
              <a:endParaRPr lang="en-US"/>
            </a:p>
          </p:txBody>
        </p:sp>
        <p:sp>
          <p:nvSpPr>
            <p:cNvPr id="12325" name="Line 48"/>
            <p:cNvSpPr>
              <a:spLocks noChangeShapeType="1"/>
            </p:cNvSpPr>
            <p:nvPr/>
          </p:nvSpPr>
          <p:spPr bwMode="auto">
            <a:xfrm flipH="1" flipV="1">
              <a:off x="2704" y="3408"/>
              <a:ext cx="800" cy="23"/>
            </a:xfrm>
            <a:prstGeom prst="line">
              <a:avLst/>
            </a:prstGeom>
            <a:noFill/>
            <a:ln w="57150">
              <a:solidFill>
                <a:srgbClr val="FF0000"/>
              </a:solidFill>
              <a:round/>
              <a:headEnd/>
              <a:tailEnd type="triangle" w="med" len="med"/>
            </a:ln>
          </p:spPr>
          <p:txBody>
            <a:bodyPr/>
            <a:lstStyle/>
            <a:p>
              <a:endParaRPr lang="en-US"/>
            </a:p>
          </p:txBody>
        </p:sp>
        <p:sp>
          <p:nvSpPr>
            <p:cNvPr id="12326" name="Line 49"/>
            <p:cNvSpPr>
              <a:spLocks noChangeShapeType="1"/>
            </p:cNvSpPr>
            <p:nvPr/>
          </p:nvSpPr>
          <p:spPr bwMode="auto">
            <a:xfrm flipH="1" flipV="1">
              <a:off x="2818" y="4032"/>
              <a:ext cx="686" cy="0"/>
            </a:xfrm>
            <a:prstGeom prst="line">
              <a:avLst/>
            </a:prstGeom>
            <a:noFill/>
            <a:ln w="57150">
              <a:solidFill>
                <a:srgbClr val="FF0000"/>
              </a:solidFill>
              <a:round/>
              <a:headEnd/>
              <a:tailEnd type="triangle" w="med" len="med"/>
            </a:ln>
          </p:spPr>
          <p:txBody>
            <a:bodyPr/>
            <a:lstStyle/>
            <a:p>
              <a:endParaRPr lang="en-US"/>
            </a:p>
          </p:txBody>
        </p:sp>
      </p:gr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9400"/>
                                        </p:tgtEl>
                                        <p:attrNameLst>
                                          <p:attrName>style.visibility</p:attrName>
                                        </p:attrNameLst>
                                      </p:cBhvr>
                                      <p:to>
                                        <p:strVal val="visible"/>
                                      </p:to>
                                    </p:set>
                                    <p:animEffect transition="in" filter="diamond(in)">
                                      <p:cBhvr>
                                        <p:cTn id="7" dur="500"/>
                                        <p:tgtEl>
                                          <p:spTgt spid="5940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9444"/>
                                        </p:tgtEl>
                                        <p:attrNameLst>
                                          <p:attrName>style.visibility</p:attrName>
                                        </p:attrNameLst>
                                      </p:cBhvr>
                                      <p:to>
                                        <p:strVal val="visible"/>
                                      </p:to>
                                    </p:set>
                                    <p:anim calcmode="lin" valueType="num">
                                      <p:cBhvr additive="base">
                                        <p:cTn id="12" dur="500" fill="hold"/>
                                        <p:tgtEl>
                                          <p:spTgt spid="59444"/>
                                        </p:tgtEl>
                                        <p:attrNameLst>
                                          <p:attrName>ppt_x</p:attrName>
                                        </p:attrNameLst>
                                      </p:cBhvr>
                                      <p:tavLst>
                                        <p:tav tm="0">
                                          <p:val>
                                            <p:strVal val="#ppt_x"/>
                                          </p:val>
                                        </p:tav>
                                        <p:tav tm="100000">
                                          <p:val>
                                            <p:strVal val="#ppt_x"/>
                                          </p:val>
                                        </p:tav>
                                      </p:tavLst>
                                    </p:anim>
                                    <p:anim calcmode="lin" valueType="num">
                                      <p:cBhvr additive="base">
                                        <p:cTn id="13" dur="500" fill="hold"/>
                                        <p:tgtEl>
                                          <p:spTgt spid="5944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0" grpId="0" animBg="1"/>
      <p:bldP spid="5944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ChangeArrowheads="1"/>
          </p:cNvSpPr>
          <p:nvPr/>
        </p:nvSpPr>
        <p:spPr bwMode="auto">
          <a:xfrm>
            <a:off x="304800" y="1447800"/>
            <a:ext cx="11727180" cy="3046988"/>
          </a:xfrm>
          <a:prstGeom prst="rect">
            <a:avLst/>
          </a:prstGeom>
          <a:noFill/>
          <a:ln w="9525">
            <a:noFill/>
            <a:miter lim="800000"/>
            <a:headEnd/>
            <a:tailEnd/>
          </a:ln>
        </p:spPr>
        <p:txBody>
          <a:bodyPr>
            <a:spAutoFit/>
          </a:bodyPr>
          <a:lstStyle/>
          <a:p>
            <a:pPr algn="ctr"/>
            <a:r>
              <a:rPr lang="en-US" sz="4800" b="1" dirty="0" err="1" smtClean="0">
                <a:latin typeface="Times New Roman" panose="02020603050405020304" pitchFamily="18" charset="0"/>
                <a:cs typeface="Times New Roman" panose="02020603050405020304" pitchFamily="18" charset="0"/>
              </a:rPr>
              <a:t>Quan</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sát</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kỹ</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tháp</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dinh</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dưỡng</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và</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trả</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lời</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câu</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hỏi</a:t>
            </a:r>
            <a:r>
              <a:rPr lang="en-US" sz="4800" b="1" dirty="0" smtClean="0">
                <a:latin typeface="Times New Roman" panose="02020603050405020304" pitchFamily="18" charset="0"/>
                <a:cs typeface="Times New Roman" panose="02020603050405020304" pitchFamily="18" charset="0"/>
              </a:rPr>
              <a:t>: </a:t>
            </a:r>
          </a:p>
          <a:p>
            <a:pPr algn="ctr"/>
            <a:r>
              <a:rPr lang="en-US" sz="4800" b="1" dirty="0" err="1" smtClean="0">
                <a:solidFill>
                  <a:srgbClr val="FF0000"/>
                </a:solidFill>
                <a:latin typeface="Times New Roman" panose="02020603050405020304" pitchFamily="18" charset="0"/>
                <a:cs typeface="Times New Roman" panose="02020603050405020304" pitchFamily="18" charset="0"/>
              </a:rPr>
              <a:t>Những</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nhóm</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thức</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ăn</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nào</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cần</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đủ</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vừa</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phải</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có</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mức</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độ</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ít</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hạn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chế</a:t>
            </a:r>
            <a:r>
              <a:rPr lang="en-US" sz="4800" b="1" u="sng" dirty="0" smtClean="0">
                <a:solidFill>
                  <a:srgbClr val="FF0000"/>
                </a:solidFill>
                <a:latin typeface="Times New Roman" panose="02020603050405020304" pitchFamily="18" charset="0"/>
                <a:cs typeface="Times New Roman" panose="02020603050405020304" pitchFamily="18" charset="0"/>
              </a:rPr>
              <a:t>?</a:t>
            </a:r>
            <a:endParaRPr lang="en-US" sz="4800" b="1" i="1" u="sng" dirty="0">
              <a:solidFill>
                <a:schemeClr val="hlink"/>
              </a:solidFill>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10698480" y="1447800"/>
            <a:ext cx="1440180" cy="3139321"/>
          </a:xfrm>
          <a:prstGeom prst="rect">
            <a:avLst/>
          </a:prstGeom>
          <a:solidFill>
            <a:srgbClr val="FFFF99"/>
          </a:solidFill>
          <a:ln w="9525">
            <a:solidFill>
              <a:schemeClr val="hlink"/>
            </a:solidFill>
            <a:miter lim="800000"/>
            <a:headEnd/>
            <a:tailEnd/>
          </a:ln>
        </p:spPr>
        <p:txBody>
          <a:bodyPr>
            <a:spAutoFit/>
          </a:bodyPr>
          <a:lstStyle/>
          <a:p>
            <a:pPr algn="ctr">
              <a:spcBef>
                <a:spcPct val="50000"/>
              </a:spcBef>
            </a:pPr>
            <a:r>
              <a:rPr lang="en-US" b="1">
                <a:solidFill>
                  <a:srgbClr val="FF0000"/>
                </a:solidFill>
                <a:latin typeface=".VnTimeH" pitchFamily="34" charset="0"/>
              </a:rPr>
              <a:t>Th¸p dinh d­ìng c©n ®èi trung b×nh cho mét ng­êi TRONG mét th¸ng</a:t>
            </a:r>
          </a:p>
        </p:txBody>
      </p:sp>
      <p:sp>
        <p:nvSpPr>
          <p:cNvPr id="14339" name="Text Box 3"/>
          <p:cNvSpPr txBox="1">
            <a:spLocks noChangeArrowheads="1"/>
          </p:cNvSpPr>
          <p:nvPr/>
        </p:nvSpPr>
        <p:spPr bwMode="auto">
          <a:xfrm>
            <a:off x="0" y="2819401"/>
            <a:ext cx="11007090" cy="366713"/>
          </a:xfrm>
          <a:prstGeom prst="rect">
            <a:avLst/>
          </a:prstGeom>
          <a:noFill/>
          <a:ln w="9525">
            <a:noFill/>
            <a:miter lim="800000"/>
            <a:headEnd/>
            <a:tailEnd/>
          </a:ln>
        </p:spPr>
        <p:txBody>
          <a:bodyPr>
            <a:spAutoFit/>
          </a:bodyPr>
          <a:lstStyle/>
          <a:p>
            <a:pPr>
              <a:spcBef>
                <a:spcPct val="50000"/>
              </a:spcBef>
            </a:pPr>
            <a:endParaRPr lang="en-US">
              <a:latin typeface=".VnTime" pitchFamily="34" charset="0"/>
            </a:endParaRPr>
          </a:p>
        </p:txBody>
      </p:sp>
      <p:pic>
        <p:nvPicPr>
          <p:cNvPr id="14340" name="Picture 6" descr="14"/>
          <p:cNvPicPr>
            <a:picLocks noChangeAspect="1" noChangeArrowheads="1"/>
          </p:cNvPicPr>
          <p:nvPr/>
        </p:nvPicPr>
        <p:blipFill>
          <a:blip r:embed="rId4">
            <a:lum bright="-18000" contrast="72000"/>
          </a:blip>
          <a:srcRect/>
          <a:stretch>
            <a:fillRect/>
          </a:stretch>
        </p:blipFill>
        <p:spPr bwMode="auto">
          <a:xfrm>
            <a:off x="355760" y="0"/>
            <a:ext cx="10205561" cy="6858000"/>
          </a:xfrm>
          <a:prstGeom prst="rect">
            <a:avLst/>
          </a:prstGeom>
          <a:noFill/>
          <a:ln w="9525">
            <a:noFill/>
            <a:miter lim="800000"/>
            <a:headEnd/>
            <a:tailEnd/>
          </a:ln>
        </p:spPr>
      </p:pic>
      <p:sp>
        <p:nvSpPr>
          <p:cNvPr id="14341" name="Line 7"/>
          <p:cNvSpPr>
            <a:spLocks noChangeShapeType="1"/>
          </p:cNvSpPr>
          <p:nvPr/>
        </p:nvSpPr>
        <p:spPr bwMode="auto">
          <a:xfrm>
            <a:off x="334328" y="1100138"/>
            <a:ext cx="4401979" cy="0"/>
          </a:xfrm>
          <a:prstGeom prst="line">
            <a:avLst/>
          </a:prstGeom>
          <a:noFill/>
          <a:ln w="57150">
            <a:solidFill>
              <a:srgbClr val="FF3300"/>
            </a:solidFill>
            <a:round/>
            <a:headEnd/>
            <a:tailEnd type="triangle" w="med" len="med"/>
          </a:ln>
        </p:spPr>
        <p:txBody>
          <a:bodyPr/>
          <a:lstStyle/>
          <a:p>
            <a:endParaRPr lang="en-US"/>
          </a:p>
        </p:txBody>
      </p:sp>
      <p:sp>
        <p:nvSpPr>
          <p:cNvPr id="14342" name="Line 8"/>
          <p:cNvSpPr>
            <a:spLocks noChangeShapeType="1"/>
          </p:cNvSpPr>
          <p:nvPr/>
        </p:nvSpPr>
        <p:spPr bwMode="auto">
          <a:xfrm>
            <a:off x="334327" y="1947863"/>
            <a:ext cx="3883343" cy="0"/>
          </a:xfrm>
          <a:prstGeom prst="line">
            <a:avLst/>
          </a:prstGeom>
          <a:noFill/>
          <a:ln w="57150">
            <a:solidFill>
              <a:srgbClr val="FF3300"/>
            </a:solidFill>
            <a:round/>
            <a:headEnd/>
            <a:tailEnd type="triangle" w="med" len="med"/>
          </a:ln>
        </p:spPr>
        <p:txBody>
          <a:bodyPr/>
          <a:lstStyle/>
          <a:p>
            <a:endParaRPr lang="en-US"/>
          </a:p>
        </p:txBody>
      </p:sp>
      <p:sp>
        <p:nvSpPr>
          <p:cNvPr id="14343" name="Line 9"/>
          <p:cNvSpPr>
            <a:spLocks noChangeShapeType="1"/>
          </p:cNvSpPr>
          <p:nvPr/>
        </p:nvSpPr>
        <p:spPr bwMode="auto">
          <a:xfrm>
            <a:off x="334328" y="2709863"/>
            <a:ext cx="3495438" cy="0"/>
          </a:xfrm>
          <a:prstGeom prst="line">
            <a:avLst/>
          </a:prstGeom>
          <a:noFill/>
          <a:ln w="57150">
            <a:solidFill>
              <a:srgbClr val="FF3300"/>
            </a:solidFill>
            <a:round/>
            <a:headEnd/>
            <a:tailEnd type="triangle" w="med" len="med"/>
          </a:ln>
        </p:spPr>
        <p:txBody>
          <a:bodyPr/>
          <a:lstStyle/>
          <a:p>
            <a:endParaRPr lang="en-US"/>
          </a:p>
        </p:txBody>
      </p:sp>
      <p:sp>
        <p:nvSpPr>
          <p:cNvPr id="14344" name="Line 10"/>
          <p:cNvSpPr>
            <a:spLocks noChangeShapeType="1"/>
          </p:cNvSpPr>
          <p:nvPr/>
        </p:nvSpPr>
        <p:spPr bwMode="auto">
          <a:xfrm>
            <a:off x="334328" y="3556000"/>
            <a:ext cx="3107531" cy="1588"/>
          </a:xfrm>
          <a:prstGeom prst="line">
            <a:avLst/>
          </a:prstGeom>
          <a:noFill/>
          <a:ln w="57150">
            <a:solidFill>
              <a:srgbClr val="FF3300"/>
            </a:solidFill>
            <a:round/>
            <a:headEnd/>
            <a:tailEnd type="triangle" w="med" len="med"/>
          </a:ln>
        </p:spPr>
        <p:txBody>
          <a:bodyPr/>
          <a:lstStyle/>
          <a:p>
            <a:endParaRPr lang="en-US"/>
          </a:p>
        </p:txBody>
      </p:sp>
      <p:sp>
        <p:nvSpPr>
          <p:cNvPr id="14345" name="Line 11"/>
          <p:cNvSpPr>
            <a:spLocks noChangeShapeType="1"/>
          </p:cNvSpPr>
          <p:nvPr/>
        </p:nvSpPr>
        <p:spPr bwMode="auto">
          <a:xfrm flipV="1">
            <a:off x="334328" y="4457701"/>
            <a:ext cx="2588895" cy="30163"/>
          </a:xfrm>
          <a:prstGeom prst="line">
            <a:avLst/>
          </a:prstGeom>
          <a:noFill/>
          <a:ln w="57150">
            <a:solidFill>
              <a:srgbClr val="FF3300"/>
            </a:solidFill>
            <a:round/>
            <a:headEnd/>
            <a:tailEnd type="triangle" w="med" len="med"/>
          </a:ln>
        </p:spPr>
        <p:txBody>
          <a:bodyPr/>
          <a:lstStyle/>
          <a:p>
            <a:endParaRPr lang="en-US"/>
          </a:p>
        </p:txBody>
      </p:sp>
      <p:sp>
        <p:nvSpPr>
          <p:cNvPr id="14346" name="Line 12"/>
          <p:cNvSpPr>
            <a:spLocks noChangeShapeType="1"/>
          </p:cNvSpPr>
          <p:nvPr/>
        </p:nvSpPr>
        <p:spPr bwMode="auto">
          <a:xfrm flipV="1">
            <a:off x="334327" y="5303838"/>
            <a:ext cx="1939529" cy="30162"/>
          </a:xfrm>
          <a:prstGeom prst="line">
            <a:avLst/>
          </a:prstGeom>
          <a:noFill/>
          <a:ln w="57150">
            <a:solidFill>
              <a:srgbClr val="FF3300"/>
            </a:solidFill>
            <a:round/>
            <a:headEnd/>
            <a:tailEnd type="triangle" w="med" len="med"/>
          </a:ln>
        </p:spPr>
        <p:txBody>
          <a:bodyPr/>
          <a:lstStyle/>
          <a:p>
            <a:endParaRPr lang="en-US"/>
          </a:p>
        </p:txBody>
      </p:sp>
      <p:sp>
        <p:nvSpPr>
          <p:cNvPr id="14347" name="Line 13"/>
          <p:cNvSpPr>
            <a:spLocks noChangeShapeType="1"/>
          </p:cNvSpPr>
          <p:nvPr/>
        </p:nvSpPr>
        <p:spPr bwMode="auto">
          <a:xfrm>
            <a:off x="334328" y="6334125"/>
            <a:ext cx="1553766" cy="19050"/>
          </a:xfrm>
          <a:prstGeom prst="line">
            <a:avLst/>
          </a:prstGeom>
          <a:noFill/>
          <a:ln w="57150">
            <a:solidFill>
              <a:srgbClr val="FF3300"/>
            </a:solidFill>
            <a:round/>
            <a:headEnd/>
            <a:tailEnd type="triangle" w="med" len="med"/>
          </a:ln>
        </p:spPr>
        <p:txBody>
          <a:bodyPr/>
          <a:lstStyle/>
          <a:p>
            <a:endParaRPr lang="en-US"/>
          </a:p>
        </p:txBody>
      </p:sp>
      <p:sp>
        <p:nvSpPr>
          <p:cNvPr id="62487" name="Rectangle 23"/>
          <p:cNvSpPr>
            <a:spLocks noChangeArrowheads="1"/>
          </p:cNvSpPr>
          <p:nvPr/>
        </p:nvSpPr>
        <p:spPr bwMode="auto">
          <a:xfrm>
            <a:off x="334328" y="5842000"/>
            <a:ext cx="1553766" cy="338138"/>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ĐỦ</a:t>
            </a:r>
          </a:p>
        </p:txBody>
      </p:sp>
      <p:sp>
        <p:nvSpPr>
          <p:cNvPr id="62488" name="Rectangle 24"/>
          <p:cNvSpPr>
            <a:spLocks noChangeArrowheads="1"/>
          </p:cNvSpPr>
          <p:nvPr/>
        </p:nvSpPr>
        <p:spPr bwMode="auto">
          <a:xfrm>
            <a:off x="334327" y="4826000"/>
            <a:ext cx="1682354" cy="338138"/>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ĐỦ</a:t>
            </a:r>
          </a:p>
        </p:txBody>
      </p:sp>
      <p:sp>
        <p:nvSpPr>
          <p:cNvPr id="62489" name="Rectangle 25"/>
          <p:cNvSpPr>
            <a:spLocks noChangeArrowheads="1"/>
          </p:cNvSpPr>
          <p:nvPr/>
        </p:nvSpPr>
        <p:spPr bwMode="auto">
          <a:xfrm>
            <a:off x="334327" y="3979864"/>
            <a:ext cx="1939529" cy="338137"/>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ĐỦ</a:t>
            </a:r>
          </a:p>
        </p:txBody>
      </p:sp>
      <p:sp>
        <p:nvSpPr>
          <p:cNvPr id="62490" name="Rectangle 26"/>
          <p:cNvSpPr>
            <a:spLocks noChangeArrowheads="1"/>
          </p:cNvSpPr>
          <p:nvPr/>
        </p:nvSpPr>
        <p:spPr bwMode="auto">
          <a:xfrm>
            <a:off x="334328" y="3132139"/>
            <a:ext cx="2458165" cy="339725"/>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VỪA PHẢI</a:t>
            </a:r>
          </a:p>
        </p:txBody>
      </p:sp>
      <p:sp>
        <p:nvSpPr>
          <p:cNvPr id="62491" name="Rectangle 27"/>
          <p:cNvSpPr>
            <a:spLocks noChangeArrowheads="1"/>
          </p:cNvSpPr>
          <p:nvPr/>
        </p:nvSpPr>
        <p:spPr bwMode="auto">
          <a:xfrm>
            <a:off x="334328" y="2286000"/>
            <a:ext cx="3000375" cy="338138"/>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CÓ MỨC ĐỘ</a:t>
            </a:r>
          </a:p>
        </p:txBody>
      </p:sp>
      <p:sp>
        <p:nvSpPr>
          <p:cNvPr id="62492" name="Rectangle 28"/>
          <p:cNvSpPr>
            <a:spLocks noChangeArrowheads="1"/>
          </p:cNvSpPr>
          <p:nvPr/>
        </p:nvSpPr>
        <p:spPr bwMode="auto">
          <a:xfrm>
            <a:off x="334328" y="1524000"/>
            <a:ext cx="2978944" cy="338138"/>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ÍT</a:t>
            </a:r>
          </a:p>
        </p:txBody>
      </p:sp>
      <p:sp>
        <p:nvSpPr>
          <p:cNvPr id="62493" name="Rectangle 29"/>
          <p:cNvSpPr>
            <a:spLocks noChangeArrowheads="1"/>
          </p:cNvSpPr>
          <p:nvPr/>
        </p:nvSpPr>
        <p:spPr bwMode="auto">
          <a:xfrm>
            <a:off x="334328" y="677864"/>
            <a:ext cx="3107531" cy="338137"/>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HẠN CHẾ</a:t>
            </a:r>
          </a:p>
        </p:txBody>
      </p:sp>
      <p:grpSp>
        <p:nvGrpSpPr>
          <p:cNvPr id="14355" name="Group 39"/>
          <p:cNvGrpSpPr>
            <a:grpSpLocks/>
          </p:cNvGrpSpPr>
          <p:nvPr/>
        </p:nvGrpSpPr>
        <p:grpSpPr bwMode="auto">
          <a:xfrm>
            <a:off x="1444466" y="1"/>
            <a:ext cx="7449503" cy="6678613"/>
            <a:chOff x="674" y="0"/>
            <a:chExt cx="3476" cy="4207"/>
          </a:xfrm>
        </p:grpSpPr>
        <p:sp>
          <p:nvSpPr>
            <p:cNvPr id="14368" name="Line 14"/>
            <p:cNvSpPr>
              <a:spLocks noChangeShapeType="1"/>
            </p:cNvSpPr>
            <p:nvPr/>
          </p:nvSpPr>
          <p:spPr bwMode="auto">
            <a:xfrm flipH="1">
              <a:off x="829" y="176"/>
              <a:ext cx="1691" cy="4000"/>
            </a:xfrm>
            <a:prstGeom prst="line">
              <a:avLst/>
            </a:prstGeom>
            <a:noFill/>
            <a:ln w="19050">
              <a:solidFill>
                <a:srgbClr val="0000FF"/>
              </a:solidFill>
              <a:round/>
              <a:headEnd/>
              <a:tailEnd/>
            </a:ln>
          </p:spPr>
          <p:txBody>
            <a:bodyPr/>
            <a:lstStyle/>
            <a:p>
              <a:endParaRPr lang="en-US"/>
            </a:p>
          </p:txBody>
        </p:sp>
        <p:sp>
          <p:nvSpPr>
            <p:cNvPr id="14369" name="Line 15"/>
            <p:cNvSpPr>
              <a:spLocks noChangeShapeType="1"/>
            </p:cNvSpPr>
            <p:nvPr/>
          </p:nvSpPr>
          <p:spPr bwMode="auto">
            <a:xfrm>
              <a:off x="820" y="4207"/>
              <a:ext cx="3262" cy="0"/>
            </a:xfrm>
            <a:prstGeom prst="line">
              <a:avLst/>
            </a:prstGeom>
            <a:noFill/>
            <a:ln w="19050">
              <a:solidFill>
                <a:srgbClr val="0000FF"/>
              </a:solidFill>
              <a:round/>
              <a:headEnd/>
              <a:tailEnd/>
            </a:ln>
          </p:spPr>
          <p:txBody>
            <a:bodyPr/>
            <a:lstStyle/>
            <a:p>
              <a:endParaRPr lang="en-US"/>
            </a:p>
          </p:txBody>
        </p:sp>
        <p:sp>
          <p:nvSpPr>
            <p:cNvPr id="14370" name="Line 16"/>
            <p:cNvSpPr>
              <a:spLocks noChangeShapeType="1"/>
            </p:cNvSpPr>
            <p:nvPr/>
          </p:nvSpPr>
          <p:spPr bwMode="auto">
            <a:xfrm flipH="1" flipV="1">
              <a:off x="2545" y="176"/>
              <a:ext cx="1511" cy="4000"/>
            </a:xfrm>
            <a:prstGeom prst="line">
              <a:avLst/>
            </a:prstGeom>
            <a:noFill/>
            <a:ln w="19050">
              <a:solidFill>
                <a:srgbClr val="0000FF"/>
              </a:solidFill>
              <a:round/>
              <a:headEnd/>
              <a:tailEnd/>
            </a:ln>
          </p:spPr>
          <p:txBody>
            <a:bodyPr/>
            <a:lstStyle/>
            <a:p>
              <a:endParaRPr lang="en-US"/>
            </a:p>
          </p:txBody>
        </p:sp>
        <p:sp>
          <p:nvSpPr>
            <p:cNvPr id="14371" name="Line 17"/>
            <p:cNvSpPr>
              <a:spLocks noChangeShapeType="1"/>
            </p:cNvSpPr>
            <p:nvPr/>
          </p:nvSpPr>
          <p:spPr bwMode="auto">
            <a:xfrm>
              <a:off x="2183" y="1013"/>
              <a:ext cx="665" cy="0"/>
            </a:xfrm>
            <a:prstGeom prst="line">
              <a:avLst/>
            </a:prstGeom>
            <a:noFill/>
            <a:ln w="19050">
              <a:solidFill>
                <a:srgbClr val="0000FF"/>
              </a:solidFill>
              <a:round/>
              <a:headEnd/>
              <a:tailEnd/>
            </a:ln>
          </p:spPr>
          <p:txBody>
            <a:bodyPr/>
            <a:lstStyle/>
            <a:p>
              <a:endParaRPr lang="en-US"/>
            </a:p>
          </p:txBody>
        </p:sp>
        <p:sp>
          <p:nvSpPr>
            <p:cNvPr id="14372" name="Line 18"/>
            <p:cNvSpPr>
              <a:spLocks noChangeShapeType="1"/>
            </p:cNvSpPr>
            <p:nvPr/>
          </p:nvSpPr>
          <p:spPr bwMode="auto">
            <a:xfrm>
              <a:off x="1968" y="1493"/>
              <a:ext cx="1087" cy="0"/>
            </a:xfrm>
            <a:prstGeom prst="line">
              <a:avLst/>
            </a:prstGeom>
            <a:noFill/>
            <a:ln w="19050">
              <a:solidFill>
                <a:srgbClr val="0000FF"/>
              </a:solidFill>
              <a:round/>
              <a:headEnd/>
              <a:tailEnd/>
            </a:ln>
          </p:spPr>
          <p:txBody>
            <a:bodyPr/>
            <a:lstStyle/>
            <a:p>
              <a:endParaRPr lang="en-US"/>
            </a:p>
          </p:txBody>
        </p:sp>
        <p:sp>
          <p:nvSpPr>
            <p:cNvPr id="14373" name="Line 19"/>
            <p:cNvSpPr>
              <a:spLocks noChangeShapeType="1"/>
            </p:cNvSpPr>
            <p:nvPr/>
          </p:nvSpPr>
          <p:spPr bwMode="auto">
            <a:xfrm>
              <a:off x="1787" y="1973"/>
              <a:ext cx="1450" cy="0"/>
            </a:xfrm>
            <a:prstGeom prst="line">
              <a:avLst/>
            </a:prstGeom>
            <a:noFill/>
            <a:ln w="19050">
              <a:solidFill>
                <a:srgbClr val="0000FF"/>
              </a:solidFill>
              <a:round/>
              <a:headEnd/>
              <a:tailEnd/>
            </a:ln>
          </p:spPr>
          <p:txBody>
            <a:bodyPr/>
            <a:lstStyle/>
            <a:p>
              <a:endParaRPr lang="en-US"/>
            </a:p>
          </p:txBody>
        </p:sp>
        <p:sp>
          <p:nvSpPr>
            <p:cNvPr id="14374" name="Line 20"/>
            <p:cNvSpPr>
              <a:spLocks noChangeShapeType="1"/>
            </p:cNvSpPr>
            <p:nvPr/>
          </p:nvSpPr>
          <p:spPr bwMode="auto">
            <a:xfrm>
              <a:off x="1546" y="2453"/>
              <a:ext cx="1873" cy="0"/>
            </a:xfrm>
            <a:prstGeom prst="line">
              <a:avLst/>
            </a:prstGeom>
            <a:noFill/>
            <a:ln w="19050">
              <a:solidFill>
                <a:srgbClr val="0000FF"/>
              </a:solidFill>
              <a:round/>
              <a:headEnd/>
              <a:tailEnd/>
            </a:ln>
          </p:spPr>
          <p:txBody>
            <a:bodyPr/>
            <a:lstStyle/>
            <a:p>
              <a:endParaRPr lang="en-US"/>
            </a:p>
          </p:txBody>
        </p:sp>
        <p:sp>
          <p:nvSpPr>
            <p:cNvPr id="14375" name="Line 21"/>
            <p:cNvSpPr>
              <a:spLocks noChangeShapeType="1"/>
            </p:cNvSpPr>
            <p:nvPr/>
          </p:nvSpPr>
          <p:spPr bwMode="auto">
            <a:xfrm>
              <a:off x="1295" y="3040"/>
              <a:ext cx="2356" cy="0"/>
            </a:xfrm>
            <a:prstGeom prst="line">
              <a:avLst/>
            </a:prstGeom>
            <a:noFill/>
            <a:ln w="19050">
              <a:solidFill>
                <a:srgbClr val="0000FF"/>
              </a:solidFill>
              <a:round/>
              <a:headEnd/>
              <a:tailEnd/>
            </a:ln>
          </p:spPr>
          <p:txBody>
            <a:bodyPr/>
            <a:lstStyle/>
            <a:p>
              <a:endParaRPr lang="en-US"/>
            </a:p>
          </p:txBody>
        </p:sp>
        <p:sp>
          <p:nvSpPr>
            <p:cNvPr id="14376" name="Line 22"/>
            <p:cNvSpPr>
              <a:spLocks noChangeShapeType="1"/>
            </p:cNvSpPr>
            <p:nvPr/>
          </p:nvSpPr>
          <p:spPr bwMode="auto">
            <a:xfrm>
              <a:off x="1088" y="3573"/>
              <a:ext cx="2719" cy="0"/>
            </a:xfrm>
            <a:prstGeom prst="line">
              <a:avLst/>
            </a:prstGeom>
            <a:noFill/>
            <a:ln w="19050">
              <a:solidFill>
                <a:srgbClr val="0000FF"/>
              </a:solidFill>
              <a:round/>
              <a:headEnd/>
              <a:tailEnd/>
            </a:ln>
          </p:spPr>
          <p:txBody>
            <a:bodyPr/>
            <a:lstStyle/>
            <a:p>
              <a:endParaRPr lang="en-US"/>
            </a:p>
          </p:txBody>
        </p:sp>
        <p:sp>
          <p:nvSpPr>
            <p:cNvPr id="14377" name="Text Box 30"/>
            <p:cNvSpPr txBox="1">
              <a:spLocks noChangeArrowheads="1"/>
            </p:cNvSpPr>
            <p:nvPr/>
          </p:nvSpPr>
          <p:spPr bwMode="auto">
            <a:xfrm>
              <a:off x="674" y="0"/>
              <a:ext cx="3476" cy="294"/>
            </a:xfrm>
            <a:prstGeom prst="rect">
              <a:avLst/>
            </a:prstGeom>
            <a:noFill/>
            <a:ln w="9525">
              <a:solidFill>
                <a:schemeClr val="hlink"/>
              </a:solidFill>
              <a:miter lim="800000"/>
              <a:headEnd/>
              <a:tailEnd/>
            </a:ln>
          </p:spPr>
          <p:txBody>
            <a:bodyPr>
              <a:spAutoFit/>
            </a:bodyPr>
            <a:lstStyle/>
            <a:p>
              <a:pPr>
                <a:spcBef>
                  <a:spcPct val="50000"/>
                </a:spcBef>
              </a:pPr>
              <a:r>
                <a:rPr lang="en-US" sz="2400" b="1">
                  <a:solidFill>
                    <a:srgbClr val="FF0000"/>
                  </a:solidFill>
                  <a:latin typeface=".VnTime" pitchFamily="34" charset="0"/>
                </a:rPr>
                <a:t>T×m  hiÓu th¸p dinh d­ìng c©n ®èi:</a:t>
              </a:r>
            </a:p>
          </p:txBody>
        </p:sp>
      </p:grpSp>
      <p:grpSp>
        <p:nvGrpSpPr>
          <p:cNvPr id="14356" name="Group 40"/>
          <p:cNvGrpSpPr>
            <a:grpSpLocks/>
          </p:cNvGrpSpPr>
          <p:nvPr/>
        </p:nvGrpSpPr>
        <p:grpSpPr bwMode="auto">
          <a:xfrm>
            <a:off x="6002894" y="1022350"/>
            <a:ext cx="4558426" cy="5378450"/>
            <a:chOff x="2801" y="644"/>
            <a:chExt cx="2127" cy="3388"/>
          </a:xfrm>
        </p:grpSpPr>
        <p:sp>
          <p:nvSpPr>
            <p:cNvPr id="14361" name="Line 31"/>
            <p:cNvSpPr>
              <a:spLocks noChangeShapeType="1"/>
            </p:cNvSpPr>
            <p:nvPr/>
          </p:nvSpPr>
          <p:spPr bwMode="auto">
            <a:xfrm flipH="1" flipV="1">
              <a:off x="2801" y="644"/>
              <a:ext cx="2024" cy="28"/>
            </a:xfrm>
            <a:prstGeom prst="line">
              <a:avLst/>
            </a:prstGeom>
            <a:noFill/>
            <a:ln w="57150">
              <a:solidFill>
                <a:srgbClr val="FF0000"/>
              </a:solidFill>
              <a:round/>
              <a:headEnd/>
              <a:tailEnd type="triangle" w="med" len="med"/>
            </a:ln>
          </p:spPr>
          <p:txBody>
            <a:bodyPr/>
            <a:lstStyle/>
            <a:p>
              <a:endParaRPr lang="en-US"/>
            </a:p>
          </p:txBody>
        </p:sp>
        <p:sp>
          <p:nvSpPr>
            <p:cNvPr id="14362" name="Line 32"/>
            <p:cNvSpPr>
              <a:spLocks noChangeShapeType="1"/>
            </p:cNvSpPr>
            <p:nvPr/>
          </p:nvSpPr>
          <p:spPr bwMode="auto">
            <a:xfrm flipH="1" flipV="1">
              <a:off x="3009" y="1221"/>
              <a:ext cx="1868" cy="28"/>
            </a:xfrm>
            <a:prstGeom prst="line">
              <a:avLst/>
            </a:prstGeom>
            <a:noFill/>
            <a:ln w="57150">
              <a:solidFill>
                <a:srgbClr val="FF0000"/>
              </a:solidFill>
              <a:round/>
              <a:headEnd/>
              <a:tailEnd type="triangle" w="med" len="med"/>
            </a:ln>
          </p:spPr>
          <p:txBody>
            <a:bodyPr/>
            <a:lstStyle/>
            <a:p>
              <a:endParaRPr lang="en-US"/>
            </a:p>
          </p:txBody>
        </p:sp>
        <p:sp>
          <p:nvSpPr>
            <p:cNvPr id="14363" name="Line 33"/>
            <p:cNvSpPr>
              <a:spLocks noChangeShapeType="1"/>
            </p:cNvSpPr>
            <p:nvPr/>
          </p:nvSpPr>
          <p:spPr bwMode="auto">
            <a:xfrm flipH="1" flipV="1">
              <a:off x="3320" y="1680"/>
              <a:ext cx="1608" cy="28"/>
            </a:xfrm>
            <a:prstGeom prst="line">
              <a:avLst/>
            </a:prstGeom>
            <a:noFill/>
            <a:ln w="57150">
              <a:solidFill>
                <a:srgbClr val="FF0000"/>
              </a:solidFill>
              <a:round/>
              <a:headEnd/>
              <a:tailEnd type="triangle" w="med" len="med"/>
            </a:ln>
          </p:spPr>
          <p:txBody>
            <a:bodyPr/>
            <a:lstStyle/>
            <a:p>
              <a:endParaRPr lang="en-US"/>
            </a:p>
          </p:txBody>
        </p:sp>
        <p:sp>
          <p:nvSpPr>
            <p:cNvPr id="14364" name="Line 34"/>
            <p:cNvSpPr>
              <a:spLocks noChangeShapeType="1"/>
            </p:cNvSpPr>
            <p:nvPr/>
          </p:nvSpPr>
          <p:spPr bwMode="auto">
            <a:xfrm flipH="1" flipV="1">
              <a:off x="3423" y="2263"/>
              <a:ext cx="1504" cy="28"/>
            </a:xfrm>
            <a:prstGeom prst="line">
              <a:avLst/>
            </a:prstGeom>
            <a:noFill/>
            <a:ln w="57150">
              <a:solidFill>
                <a:srgbClr val="FF0000"/>
              </a:solidFill>
              <a:round/>
              <a:headEnd/>
              <a:tailEnd type="triangle" w="med" len="med"/>
            </a:ln>
          </p:spPr>
          <p:txBody>
            <a:bodyPr/>
            <a:lstStyle/>
            <a:p>
              <a:endParaRPr lang="en-US"/>
            </a:p>
          </p:txBody>
        </p:sp>
        <p:sp>
          <p:nvSpPr>
            <p:cNvPr id="14365" name="Line 35"/>
            <p:cNvSpPr>
              <a:spLocks noChangeShapeType="1"/>
            </p:cNvSpPr>
            <p:nvPr/>
          </p:nvSpPr>
          <p:spPr bwMode="auto">
            <a:xfrm flipH="1" flipV="1">
              <a:off x="3632" y="2832"/>
              <a:ext cx="1296" cy="0"/>
            </a:xfrm>
            <a:prstGeom prst="line">
              <a:avLst/>
            </a:prstGeom>
            <a:noFill/>
            <a:ln w="57150">
              <a:solidFill>
                <a:srgbClr val="FF0000"/>
              </a:solidFill>
              <a:round/>
              <a:headEnd/>
              <a:tailEnd type="triangle" w="med" len="med"/>
            </a:ln>
          </p:spPr>
          <p:txBody>
            <a:bodyPr/>
            <a:lstStyle/>
            <a:p>
              <a:endParaRPr lang="en-US"/>
            </a:p>
          </p:txBody>
        </p:sp>
        <p:sp>
          <p:nvSpPr>
            <p:cNvPr id="14366" name="Line 36"/>
            <p:cNvSpPr>
              <a:spLocks noChangeShapeType="1"/>
            </p:cNvSpPr>
            <p:nvPr/>
          </p:nvSpPr>
          <p:spPr bwMode="auto">
            <a:xfrm flipH="1" flipV="1">
              <a:off x="3839" y="3408"/>
              <a:ext cx="1089" cy="23"/>
            </a:xfrm>
            <a:prstGeom prst="line">
              <a:avLst/>
            </a:prstGeom>
            <a:noFill/>
            <a:ln w="57150">
              <a:solidFill>
                <a:srgbClr val="FF0000"/>
              </a:solidFill>
              <a:round/>
              <a:headEnd/>
              <a:tailEnd type="triangle" w="med" len="med"/>
            </a:ln>
          </p:spPr>
          <p:txBody>
            <a:bodyPr/>
            <a:lstStyle/>
            <a:p>
              <a:endParaRPr lang="en-US"/>
            </a:p>
          </p:txBody>
        </p:sp>
        <p:sp>
          <p:nvSpPr>
            <p:cNvPr id="14367" name="Line 37"/>
            <p:cNvSpPr>
              <a:spLocks noChangeShapeType="1"/>
            </p:cNvSpPr>
            <p:nvPr/>
          </p:nvSpPr>
          <p:spPr bwMode="auto">
            <a:xfrm flipH="1" flipV="1">
              <a:off x="3995" y="4032"/>
              <a:ext cx="933" cy="0"/>
            </a:xfrm>
            <a:prstGeom prst="line">
              <a:avLst/>
            </a:prstGeom>
            <a:noFill/>
            <a:ln w="57150">
              <a:solidFill>
                <a:srgbClr val="FF0000"/>
              </a:solidFill>
              <a:round/>
              <a:headEnd/>
              <a:tailEnd type="triangle" w="med" len="med"/>
            </a:ln>
          </p:spPr>
          <p:txBody>
            <a:bodyPr/>
            <a:lstStyle/>
            <a:p>
              <a:endParaRPr lang="en-US"/>
            </a:p>
          </p:txBody>
        </p:sp>
      </p:grpSp>
      <p:pic>
        <p:nvPicPr>
          <p:cNvPr id="14357" name="Picture 2" descr="N3"/>
          <p:cNvPicPr>
            <a:picLocks noChangeAspect="1" noChangeArrowheads="1"/>
          </p:cNvPicPr>
          <p:nvPr/>
        </p:nvPicPr>
        <p:blipFill>
          <a:blip r:embed="rId5"/>
          <a:srcRect/>
          <a:stretch>
            <a:fillRect/>
          </a:stretch>
        </p:blipFill>
        <p:spPr bwMode="auto">
          <a:xfrm rot="10800000" flipV="1">
            <a:off x="0" y="-9525"/>
            <a:ext cx="12344400" cy="85725"/>
          </a:xfrm>
          <a:prstGeom prst="rect">
            <a:avLst/>
          </a:prstGeom>
          <a:noFill/>
          <a:ln w="9525">
            <a:noFill/>
            <a:miter lim="800000"/>
            <a:headEnd/>
            <a:tailEnd/>
          </a:ln>
        </p:spPr>
      </p:pic>
      <p:pic>
        <p:nvPicPr>
          <p:cNvPr id="14358" name="Picture 3" descr="N3"/>
          <p:cNvPicPr>
            <a:picLocks noChangeAspect="1" noChangeArrowheads="1"/>
          </p:cNvPicPr>
          <p:nvPr/>
        </p:nvPicPr>
        <p:blipFill>
          <a:blip r:embed="rId5"/>
          <a:srcRect/>
          <a:stretch>
            <a:fillRect/>
          </a:stretch>
        </p:blipFill>
        <p:spPr bwMode="auto">
          <a:xfrm rot="10800000" flipV="1">
            <a:off x="0" y="6781801"/>
            <a:ext cx="12344400" cy="85725"/>
          </a:xfrm>
          <a:prstGeom prst="rect">
            <a:avLst/>
          </a:prstGeom>
          <a:noFill/>
          <a:ln w="9525">
            <a:noFill/>
            <a:miter lim="800000"/>
            <a:headEnd/>
            <a:tailEnd/>
          </a:ln>
        </p:spPr>
      </p:pic>
      <p:pic>
        <p:nvPicPr>
          <p:cNvPr id="14359" name="Picture 4" descr="N3"/>
          <p:cNvPicPr>
            <a:picLocks noChangeAspect="1" noChangeArrowheads="1"/>
          </p:cNvPicPr>
          <p:nvPr/>
        </p:nvPicPr>
        <p:blipFill>
          <a:blip r:embed="rId5"/>
          <a:srcRect/>
          <a:stretch>
            <a:fillRect/>
          </a:stretch>
        </p:blipFill>
        <p:spPr bwMode="auto">
          <a:xfrm rot="16200000" flipV="1">
            <a:off x="-3377565" y="3377565"/>
            <a:ext cx="6858000" cy="102870"/>
          </a:xfrm>
          <a:prstGeom prst="rect">
            <a:avLst/>
          </a:prstGeom>
          <a:noFill/>
          <a:ln w="9525">
            <a:noFill/>
            <a:miter lim="800000"/>
            <a:headEnd/>
            <a:tailEnd/>
          </a:ln>
        </p:spPr>
      </p:pic>
      <p:pic>
        <p:nvPicPr>
          <p:cNvPr id="14360" name="Picture 5" descr="N3"/>
          <p:cNvPicPr>
            <a:picLocks noChangeAspect="1" noChangeArrowheads="1"/>
          </p:cNvPicPr>
          <p:nvPr/>
        </p:nvPicPr>
        <p:blipFill>
          <a:blip r:embed="rId5"/>
          <a:srcRect/>
          <a:stretch>
            <a:fillRect/>
          </a:stretch>
        </p:blipFill>
        <p:spPr bwMode="auto">
          <a:xfrm rot="16200000" flipV="1">
            <a:off x="8863965" y="3377565"/>
            <a:ext cx="6858000" cy="102870"/>
          </a:xfrm>
          <a:prstGeom prst="rect">
            <a:avLst/>
          </a:prstGeom>
          <a:noFill/>
          <a:ln w="9525">
            <a:noFill/>
            <a:miter lim="800000"/>
            <a:headEnd/>
            <a:tailEnd/>
          </a:ln>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87"/>
                                        </p:tgtEl>
                                        <p:attrNameLst>
                                          <p:attrName>style.visibility</p:attrName>
                                        </p:attrNameLst>
                                      </p:cBhvr>
                                      <p:to>
                                        <p:strVal val="visible"/>
                                      </p:to>
                                    </p:set>
                                    <p:anim calcmode="lin" valueType="num">
                                      <p:cBhvr additive="base">
                                        <p:cTn id="7" dur="500" fill="hold"/>
                                        <p:tgtEl>
                                          <p:spTgt spid="62487"/>
                                        </p:tgtEl>
                                        <p:attrNameLst>
                                          <p:attrName>ppt_x</p:attrName>
                                        </p:attrNameLst>
                                      </p:cBhvr>
                                      <p:tavLst>
                                        <p:tav tm="0">
                                          <p:val>
                                            <p:strVal val="#ppt_x"/>
                                          </p:val>
                                        </p:tav>
                                        <p:tav tm="100000">
                                          <p:val>
                                            <p:strVal val="#ppt_x"/>
                                          </p:val>
                                        </p:tav>
                                      </p:tavLst>
                                    </p:anim>
                                    <p:anim calcmode="lin" valueType="num">
                                      <p:cBhvr additive="base">
                                        <p:cTn id="8" dur="500" fill="hold"/>
                                        <p:tgtEl>
                                          <p:spTgt spid="6248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62488"/>
                                        </p:tgtEl>
                                        <p:attrNameLst>
                                          <p:attrName>style.visibility</p:attrName>
                                        </p:attrNameLst>
                                      </p:cBhvr>
                                      <p:to>
                                        <p:strVal val="visible"/>
                                      </p:to>
                                    </p:set>
                                    <p:anim calcmode="lin" valueType="num">
                                      <p:cBhvr additive="base">
                                        <p:cTn id="11" dur="500" fill="hold"/>
                                        <p:tgtEl>
                                          <p:spTgt spid="62488"/>
                                        </p:tgtEl>
                                        <p:attrNameLst>
                                          <p:attrName>ppt_x</p:attrName>
                                        </p:attrNameLst>
                                      </p:cBhvr>
                                      <p:tavLst>
                                        <p:tav tm="0">
                                          <p:val>
                                            <p:strVal val="#ppt_x"/>
                                          </p:val>
                                        </p:tav>
                                        <p:tav tm="100000">
                                          <p:val>
                                            <p:strVal val="#ppt_x"/>
                                          </p:val>
                                        </p:tav>
                                      </p:tavLst>
                                    </p:anim>
                                    <p:anim calcmode="lin" valueType="num">
                                      <p:cBhvr additive="base">
                                        <p:cTn id="12" dur="500" fill="hold"/>
                                        <p:tgtEl>
                                          <p:spTgt spid="6248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62489"/>
                                        </p:tgtEl>
                                        <p:attrNameLst>
                                          <p:attrName>style.visibility</p:attrName>
                                        </p:attrNameLst>
                                      </p:cBhvr>
                                      <p:to>
                                        <p:strVal val="visible"/>
                                      </p:to>
                                    </p:set>
                                    <p:anim calcmode="lin" valueType="num">
                                      <p:cBhvr additive="base">
                                        <p:cTn id="15" dur="500" fill="hold"/>
                                        <p:tgtEl>
                                          <p:spTgt spid="62489"/>
                                        </p:tgtEl>
                                        <p:attrNameLst>
                                          <p:attrName>ppt_x</p:attrName>
                                        </p:attrNameLst>
                                      </p:cBhvr>
                                      <p:tavLst>
                                        <p:tav tm="0">
                                          <p:val>
                                            <p:strVal val="#ppt_x"/>
                                          </p:val>
                                        </p:tav>
                                        <p:tav tm="100000">
                                          <p:val>
                                            <p:strVal val="#ppt_x"/>
                                          </p:val>
                                        </p:tav>
                                      </p:tavLst>
                                    </p:anim>
                                    <p:anim calcmode="lin" valueType="num">
                                      <p:cBhvr additive="base">
                                        <p:cTn id="16" dur="500" fill="hold"/>
                                        <p:tgtEl>
                                          <p:spTgt spid="6248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camera.wav"/>
                                        </p:tgtEl>
                                      </p:cMediaNode>
                                    </p:audio>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2490"/>
                                        </p:tgtEl>
                                        <p:attrNameLst>
                                          <p:attrName>style.visibility</p:attrName>
                                        </p:attrNameLst>
                                      </p:cBhvr>
                                      <p:to>
                                        <p:strVal val="visible"/>
                                      </p:to>
                                    </p:set>
                                    <p:anim calcmode="lin" valueType="num">
                                      <p:cBhvr additive="base">
                                        <p:cTn id="21" dur="500" fill="hold"/>
                                        <p:tgtEl>
                                          <p:spTgt spid="62490"/>
                                        </p:tgtEl>
                                        <p:attrNameLst>
                                          <p:attrName>ppt_x</p:attrName>
                                        </p:attrNameLst>
                                      </p:cBhvr>
                                      <p:tavLst>
                                        <p:tav tm="0">
                                          <p:val>
                                            <p:strVal val="#ppt_x"/>
                                          </p:val>
                                        </p:tav>
                                        <p:tav tm="100000">
                                          <p:val>
                                            <p:strVal val="#ppt_x"/>
                                          </p:val>
                                        </p:tav>
                                      </p:tavLst>
                                    </p:anim>
                                    <p:anim calcmode="lin" valueType="num">
                                      <p:cBhvr additive="base">
                                        <p:cTn id="22" dur="500" fill="hold"/>
                                        <p:tgtEl>
                                          <p:spTgt spid="6249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2491"/>
                                        </p:tgtEl>
                                        <p:attrNameLst>
                                          <p:attrName>style.visibility</p:attrName>
                                        </p:attrNameLst>
                                      </p:cBhvr>
                                      <p:to>
                                        <p:strVal val="visible"/>
                                      </p:to>
                                    </p:set>
                                    <p:anim calcmode="lin" valueType="num">
                                      <p:cBhvr additive="base">
                                        <p:cTn id="27" dur="500" fill="hold"/>
                                        <p:tgtEl>
                                          <p:spTgt spid="62491"/>
                                        </p:tgtEl>
                                        <p:attrNameLst>
                                          <p:attrName>ppt_x</p:attrName>
                                        </p:attrNameLst>
                                      </p:cBhvr>
                                      <p:tavLst>
                                        <p:tav tm="0">
                                          <p:val>
                                            <p:strVal val="#ppt_x"/>
                                          </p:val>
                                        </p:tav>
                                        <p:tav tm="100000">
                                          <p:val>
                                            <p:strVal val="#ppt_x"/>
                                          </p:val>
                                        </p:tav>
                                      </p:tavLst>
                                    </p:anim>
                                    <p:anim calcmode="lin" valueType="num">
                                      <p:cBhvr additive="base">
                                        <p:cTn id="28" dur="500" fill="hold"/>
                                        <p:tgtEl>
                                          <p:spTgt spid="6249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2492"/>
                                        </p:tgtEl>
                                        <p:attrNameLst>
                                          <p:attrName>style.visibility</p:attrName>
                                        </p:attrNameLst>
                                      </p:cBhvr>
                                      <p:to>
                                        <p:strVal val="visible"/>
                                      </p:to>
                                    </p:set>
                                    <p:anim calcmode="lin" valueType="num">
                                      <p:cBhvr additive="base">
                                        <p:cTn id="33" dur="500" fill="hold"/>
                                        <p:tgtEl>
                                          <p:spTgt spid="62492"/>
                                        </p:tgtEl>
                                        <p:attrNameLst>
                                          <p:attrName>ppt_x</p:attrName>
                                        </p:attrNameLst>
                                      </p:cBhvr>
                                      <p:tavLst>
                                        <p:tav tm="0">
                                          <p:val>
                                            <p:strVal val="#ppt_x"/>
                                          </p:val>
                                        </p:tav>
                                        <p:tav tm="100000">
                                          <p:val>
                                            <p:strVal val="#ppt_x"/>
                                          </p:val>
                                        </p:tav>
                                      </p:tavLst>
                                    </p:anim>
                                    <p:anim calcmode="lin" valueType="num">
                                      <p:cBhvr additive="base">
                                        <p:cTn id="34" dur="500" fill="hold"/>
                                        <p:tgtEl>
                                          <p:spTgt spid="6249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camera.wav"/>
                                        </p:tgtEl>
                                      </p:cMediaNode>
                                    </p:audio>
                                  </p:sub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2493"/>
                                        </p:tgtEl>
                                        <p:attrNameLst>
                                          <p:attrName>style.visibility</p:attrName>
                                        </p:attrNameLst>
                                      </p:cBhvr>
                                      <p:to>
                                        <p:strVal val="visible"/>
                                      </p:to>
                                    </p:set>
                                    <p:anim calcmode="lin" valueType="num">
                                      <p:cBhvr additive="base">
                                        <p:cTn id="39" dur="500" fill="hold"/>
                                        <p:tgtEl>
                                          <p:spTgt spid="62493"/>
                                        </p:tgtEl>
                                        <p:attrNameLst>
                                          <p:attrName>ppt_x</p:attrName>
                                        </p:attrNameLst>
                                      </p:cBhvr>
                                      <p:tavLst>
                                        <p:tav tm="0">
                                          <p:val>
                                            <p:strVal val="#ppt_x"/>
                                          </p:val>
                                        </p:tav>
                                        <p:tav tm="100000">
                                          <p:val>
                                            <p:strVal val="#ppt_x"/>
                                          </p:val>
                                        </p:tav>
                                      </p:tavLst>
                                    </p:anim>
                                    <p:anim calcmode="lin" valueType="num">
                                      <p:cBhvr additive="base">
                                        <p:cTn id="40" dur="500" fill="hold"/>
                                        <p:tgtEl>
                                          <p:spTgt spid="6249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87" grpId="0" animBg="1"/>
      <p:bldP spid="62488" grpId="0" animBg="1"/>
      <p:bldP spid="62489" grpId="0" animBg="1"/>
      <p:bldP spid="62490" grpId="0" animBg="1"/>
      <p:bldP spid="62491" grpId="0" animBg="1"/>
      <p:bldP spid="62492" grpId="0" animBg="1"/>
      <p:bldP spid="6249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ChangeArrowheads="1"/>
          </p:cNvSpPr>
          <p:nvPr/>
        </p:nvSpPr>
        <p:spPr bwMode="auto">
          <a:xfrm>
            <a:off x="308610" y="533400"/>
            <a:ext cx="11727180" cy="6001643"/>
          </a:xfrm>
          <a:prstGeom prst="rect">
            <a:avLst/>
          </a:prstGeom>
          <a:noFill/>
          <a:ln w="28575">
            <a:solidFill>
              <a:schemeClr val="accent2"/>
            </a:solidFill>
            <a:miter lim="800000"/>
            <a:headEnd/>
            <a:tailEnd/>
          </a:ln>
        </p:spPr>
        <p:txBody>
          <a:bodyPr wrap="square">
            <a:spAutoFit/>
          </a:bodyPr>
          <a:lstStyle/>
          <a:p>
            <a:pPr>
              <a:buFont typeface="Arial" charset="0"/>
              <a:buChar char="•"/>
            </a:pP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a:t>
            </a:r>
            <a:r>
              <a:rPr lang="en-US" sz="4800" dirty="0">
                <a:solidFill>
                  <a:srgbClr val="FF0000"/>
                </a:solidFill>
                <a:latin typeface="Times New Roman" panose="02020603050405020304" pitchFamily="18" charset="0"/>
                <a:cs typeface="Times New Roman" panose="02020603050405020304" pitchFamily="18" charset="0"/>
              </a:rPr>
              <a:t> </a:t>
            </a:r>
          </a:p>
          <a:p>
            <a:pPr>
              <a:buFont typeface="Arial" charset="0"/>
              <a:buChar char="•"/>
            </a:pPr>
            <a:endParaRPr lang="en-US" sz="4800" dirty="0">
              <a:solidFill>
                <a:srgbClr val="FF0000"/>
              </a:solidFill>
              <a:latin typeface="Times New Roman" panose="02020603050405020304" pitchFamily="18" charset="0"/>
              <a:cs typeface="Times New Roman" panose="02020603050405020304" pitchFamily="18" charset="0"/>
            </a:endParaRPr>
          </a:p>
          <a:p>
            <a:pPr>
              <a:buFont typeface="Arial" charset="0"/>
              <a:buChar char="•"/>
            </a:pP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vừa</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phải</a:t>
            </a:r>
            <a:r>
              <a:rPr lang="en-US" sz="4800" dirty="0">
                <a:latin typeface="Times New Roman" panose="02020603050405020304" pitchFamily="18" charset="0"/>
                <a:cs typeface="Times New Roman" panose="02020603050405020304" pitchFamily="18" charset="0"/>
              </a:rPr>
              <a:t>:</a:t>
            </a:r>
            <a:r>
              <a:rPr lang="en-US" sz="4800" dirty="0">
                <a:solidFill>
                  <a:srgbClr val="FF0000"/>
                </a:solidFill>
                <a:latin typeface="Times New Roman" panose="02020603050405020304" pitchFamily="18" charset="0"/>
                <a:cs typeface="Times New Roman" panose="02020603050405020304" pitchFamily="18" charset="0"/>
              </a:rPr>
              <a:t> </a:t>
            </a:r>
          </a:p>
          <a:p>
            <a:pPr>
              <a:buFont typeface="Arial" charset="0"/>
              <a:buChar char="•"/>
            </a:pPr>
            <a:endParaRPr lang="en-US" sz="4800" dirty="0">
              <a:solidFill>
                <a:srgbClr val="FF0000"/>
              </a:solidFill>
              <a:latin typeface="Times New Roman" panose="02020603050405020304" pitchFamily="18" charset="0"/>
              <a:cs typeface="Times New Roman" panose="02020603050405020304" pitchFamily="18" charset="0"/>
            </a:endParaRPr>
          </a:p>
          <a:p>
            <a:pPr>
              <a:buFont typeface="Arial" charset="0"/>
              <a:buChar char="•"/>
            </a:pP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độ</a:t>
            </a:r>
            <a:r>
              <a:rPr lang="en-US" sz="4800" dirty="0">
                <a:latin typeface="Times New Roman" panose="02020603050405020304" pitchFamily="18" charset="0"/>
                <a:cs typeface="Times New Roman" panose="02020603050405020304" pitchFamily="18" charset="0"/>
              </a:rPr>
              <a:t>:</a:t>
            </a:r>
            <a:r>
              <a:rPr lang="en-US" sz="4800" dirty="0">
                <a:solidFill>
                  <a:srgbClr val="FF0000"/>
                </a:solidFill>
                <a:latin typeface="Times New Roman" panose="02020603050405020304" pitchFamily="18" charset="0"/>
                <a:cs typeface="Times New Roman" panose="02020603050405020304" pitchFamily="18" charset="0"/>
              </a:rPr>
              <a:t> </a:t>
            </a:r>
          </a:p>
          <a:p>
            <a:pPr>
              <a:buFont typeface="Arial" charset="0"/>
              <a:buChar char="•"/>
            </a:pPr>
            <a:endParaRPr lang="en-US" sz="4800" dirty="0">
              <a:solidFill>
                <a:srgbClr val="FF0000"/>
              </a:solidFill>
              <a:latin typeface="Times New Roman" panose="02020603050405020304" pitchFamily="18" charset="0"/>
              <a:cs typeface="Times New Roman" panose="02020603050405020304" pitchFamily="18" charset="0"/>
            </a:endParaRPr>
          </a:p>
          <a:p>
            <a:r>
              <a:rPr lang="en-US" sz="4800" dirty="0">
                <a:solidFill>
                  <a:schemeClr val="hlink"/>
                </a:solidFill>
                <a:latin typeface="Times New Roman" panose="02020603050405020304" pitchFamily="18" charset="0"/>
                <a:cs typeface="Times New Roman" panose="02020603050405020304" pitchFamily="18" charset="0"/>
              </a:rPr>
              <a: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ít</a:t>
            </a:r>
            <a:r>
              <a:rPr lang="en-US" sz="4800" dirty="0">
                <a:latin typeface="Times New Roman" panose="02020603050405020304" pitchFamily="18" charset="0"/>
                <a:cs typeface="Times New Roman" panose="02020603050405020304" pitchFamily="18" charset="0"/>
              </a:rPr>
              <a:t>: </a:t>
            </a:r>
          </a:p>
          <a:p>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hạn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chế</a:t>
            </a:r>
            <a:r>
              <a:rPr lang="en-US" sz="4800" dirty="0">
                <a:latin typeface="Times New Roman" panose="02020603050405020304" pitchFamily="18" charset="0"/>
                <a:cs typeface="Times New Roman" panose="02020603050405020304" pitchFamily="18" charset="0"/>
              </a:rPr>
              <a:t>:</a:t>
            </a:r>
            <a:r>
              <a:rPr lang="en-US" sz="4800" dirty="0">
                <a:solidFill>
                  <a:srgbClr val="FF0000"/>
                </a:solidFill>
                <a:latin typeface="Times New Roman" panose="02020603050405020304" pitchFamily="18" charset="0"/>
                <a:cs typeface="Times New Roman" panose="02020603050405020304" pitchFamily="18" charset="0"/>
              </a:rPr>
              <a:t> </a:t>
            </a:r>
          </a:p>
        </p:txBody>
      </p:sp>
      <p:sp>
        <p:nvSpPr>
          <p:cNvPr id="3" name="Hình Chữ nhật 2"/>
          <p:cNvSpPr>
            <a:spLocks noChangeArrowheads="1"/>
          </p:cNvSpPr>
          <p:nvPr/>
        </p:nvSpPr>
        <p:spPr bwMode="auto">
          <a:xfrm>
            <a:off x="925830" y="533400"/>
            <a:ext cx="10885170" cy="1569660"/>
          </a:xfrm>
          <a:prstGeom prst="rect">
            <a:avLst/>
          </a:prstGeom>
          <a:noFill/>
          <a:ln w="9525">
            <a:noFill/>
            <a:miter lim="800000"/>
            <a:headEnd/>
            <a:tailEnd/>
          </a:ln>
        </p:spPr>
        <p:txBody>
          <a:bodyPr wrap="square">
            <a:spAutoFit/>
          </a:bodyPr>
          <a:lstStyle/>
          <a:p>
            <a:r>
              <a:rPr lang="en-US" sz="4800">
                <a:solidFill>
                  <a:srgbClr val="FF0000"/>
                </a:solidFill>
                <a:cs typeface="Arial" charset="0"/>
              </a:rPr>
              <a:t>                                      lương thực, rau quả chín.</a:t>
            </a:r>
            <a:endParaRPr lang="en-US" sz="4800"/>
          </a:p>
        </p:txBody>
      </p:sp>
      <p:sp>
        <p:nvSpPr>
          <p:cNvPr id="4" name="Hình Chữ nhật 3"/>
          <p:cNvSpPr>
            <a:spLocks noChangeArrowheads="1"/>
          </p:cNvSpPr>
          <p:nvPr/>
        </p:nvSpPr>
        <p:spPr bwMode="auto">
          <a:xfrm>
            <a:off x="822960" y="1981201"/>
            <a:ext cx="10988040" cy="1569660"/>
          </a:xfrm>
          <a:prstGeom prst="rect">
            <a:avLst/>
          </a:prstGeom>
          <a:noFill/>
          <a:ln w="9525">
            <a:noFill/>
            <a:miter lim="800000"/>
            <a:headEnd/>
            <a:tailEnd/>
          </a:ln>
        </p:spPr>
        <p:txBody>
          <a:bodyPr wrap="square">
            <a:spAutoFit/>
          </a:bodyPr>
          <a:lstStyle/>
          <a:p>
            <a:r>
              <a:rPr lang="en-US" sz="4800">
                <a:solidFill>
                  <a:srgbClr val="FF0000"/>
                </a:solidFill>
              </a:rPr>
              <a:t>                                                 Thịt, cá, đậu phụ và thủy hải sản khác   </a:t>
            </a:r>
            <a:endParaRPr lang="en-US" sz="4800"/>
          </a:p>
        </p:txBody>
      </p:sp>
      <p:sp>
        <p:nvSpPr>
          <p:cNvPr id="6" name="Hình Chữ nhật 5"/>
          <p:cNvSpPr>
            <a:spLocks noChangeArrowheads="1"/>
          </p:cNvSpPr>
          <p:nvPr/>
        </p:nvSpPr>
        <p:spPr bwMode="auto">
          <a:xfrm>
            <a:off x="838200" y="3352800"/>
            <a:ext cx="10904220" cy="1569660"/>
          </a:xfrm>
          <a:prstGeom prst="rect">
            <a:avLst/>
          </a:prstGeom>
          <a:noFill/>
          <a:ln w="9525">
            <a:noFill/>
            <a:miter lim="800000"/>
            <a:headEnd/>
            <a:tailEnd/>
          </a:ln>
        </p:spPr>
        <p:txBody>
          <a:bodyPr>
            <a:spAutoFit/>
          </a:bodyPr>
          <a:lstStyle/>
          <a:p>
            <a:r>
              <a:rPr lang="en-US" sz="4800">
                <a:solidFill>
                  <a:srgbClr val="FF0000"/>
                </a:solidFill>
              </a:rPr>
              <a:t>                                                    Dầu mỡ, vừng, lạc.</a:t>
            </a:r>
            <a:endParaRPr lang="en-US" sz="4800"/>
          </a:p>
        </p:txBody>
      </p:sp>
      <p:sp>
        <p:nvSpPr>
          <p:cNvPr id="7" name="Hình Chữ nhật 6"/>
          <p:cNvSpPr>
            <a:spLocks noChangeArrowheads="1"/>
          </p:cNvSpPr>
          <p:nvPr/>
        </p:nvSpPr>
        <p:spPr bwMode="auto">
          <a:xfrm>
            <a:off x="7467600" y="4953000"/>
            <a:ext cx="2302233" cy="830997"/>
          </a:xfrm>
          <a:prstGeom prst="rect">
            <a:avLst/>
          </a:prstGeom>
          <a:noFill/>
          <a:ln w="9525">
            <a:noFill/>
            <a:miter lim="800000"/>
            <a:headEnd/>
            <a:tailEnd/>
          </a:ln>
        </p:spPr>
        <p:txBody>
          <a:bodyPr wrap="none">
            <a:spAutoFit/>
          </a:bodyPr>
          <a:lstStyle/>
          <a:p>
            <a:r>
              <a:rPr lang="en-US" sz="4800" dirty="0" err="1">
                <a:solidFill>
                  <a:srgbClr val="FF0000"/>
                </a:solidFill>
              </a:rPr>
              <a:t>Đường</a:t>
            </a:r>
            <a:r>
              <a:rPr lang="en-US" sz="4800" dirty="0">
                <a:solidFill>
                  <a:srgbClr val="FF0000"/>
                </a:solidFill>
              </a:rPr>
              <a:t>.</a:t>
            </a:r>
            <a:endParaRPr lang="en-US" sz="4800" dirty="0"/>
          </a:p>
        </p:txBody>
      </p:sp>
      <p:sp>
        <p:nvSpPr>
          <p:cNvPr id="8" name="Hình Chữ nhật 7"/>
          <p:cNvSpPr>
            <a:spLocks noChangeArrowheads="1"/>
          </p:cNvSpPr>
          <p:nvPr/>
        </p:nvSpPr>
        <p:spPr bwMode="auto">
          <a:xfrm>
            <a:off x="9258300" y="5715000"/>
            <a:ext cx="3086100" cy="830997"/>
          </a:xfrm>
          <a:prstGeom prst="rect">
            <a:avLst/>
          </a:prstGeom>
          <a:noFill/>
          <a:ln w="9525">
            <a:noFill/>
            <a:miter lim="800000"/>
            <a:headEnd/>
            <a:tailEnd/>
          </a:ln>
        </p:spPr>
        <p:txBody>
          <a:bodyPr>
            <a:spAutoFit/>
          </a:bodyPr>
          <a:lstStyle/>
          <a:p>
            <a:r>
              <a:rPr lang="en-US" sz="4800">
                <a:solidFill>
                  <a:srgbClr val="FF0000"/>
                </a:solidFill>
              </a:rPr>
              <a:t>Muối </a:t>
            </a:r>
            <a:endParaRPr lang="en-US" sz="4800"/>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308610" y="609601"/>
            <a:ext cx="11727180" cy="1569660"/>
          </a:xfrm>
          <a:prstGeom prst="rect">
            <a:avLst/>
          </a:prstGeom>
          <a:noFill/>
          <a:ln w="9525">
            <a:noFill/>
            <a:miter lim="800000"/>
            <a:headEnd/>
            <a:tailEnd/>
          </a:ln>
        </p:spPr>
        <p:txBody>
          <a:bodyPr>
            <a:spAutoFit/>
          </a:bodyPr>
          <a:lstStyle/>
          <a:p>
            <a:r>
              <a:rPr lang="en-US" sz="4800" u="sng" dirty="0" err="1">
                <a:solidFill>
                  <a:srgbClr val="FF0000"/>
                </a:solidFill>
                <a:latin typeface="Times New Roman" panose="02020603050405020304" pitchFamily="18" charset="0"/>
                <a:cs typeface="Times New Roman" panose="02020603050405020304" pitchFamily="18" charset="0"/>
              </a:rPr>
              <a:t>Hoạt</a:t>
            </a:r>
            <a:r>
              <a:rPr lang="en-US" sz="4800" u="sng" dirty="0">
                <a:solidFill>
                  <a:srgbClr val="FF0000"/>
                </a:solidFill>
                <a:latin typeface="Times New Roman" panose="02020603050405020304" pitchFamily="18" charset="0"/>
                <a:cs typeface="Times New Roman" panose="02020603050405020304" pitchFamily="18" charset="0"/>
              </a:rPr>
              <a:t> </a:t>
            </a:r>
            <a:r>
              <a:rPr lang="en-US" sz="4800" u="sng" dirty="0" err="1">
                <a:solidFill>
                  <a:srgbClr val="FF0000"/>
                </a:solidFill>
                <a:latin typeface="Times New Roman" panose="02020603050405020304" pitchFamily="18" charset="0"/>
                <a:cs typeface="Times New Roman" panose="02020603050405020304" pitchFamily="18" charset="0"/>
              </a:rPr>
              <a:t>động</a:t>
            </a:r>
            <a:r>
              <a:rPr lang="en-US" sz="4800" u="sng" dirty="0">
                <a:solidFill>
                  <a:srgbClr val="FF0000"/>
                </a:solidFill>
                <a:latin typeface="Times New Roman" panose="02020603050405020304" pitchFamily="18" charset="0"/>
                <a:cs typeface="Times New Roman" panose="02020603050405020304" pitchFamily="18" charset="0"/>
              </a:rPr>
              <a:t> 2</a:t>
            </a:r>
            <a:r>
              <a:rPr lang="en-US" sz="4800" dirty="0">
                <a:solidFill>
                  <a:srgbClr val="FF0000"/>
                </a:solidFill>
                <a:latin typeface="Times New Roman" panose="02020603050405020304" pitchFamily="18" charset="0"/>
                <a:cs typeface="Times New Roman" panose="02020603050405020304" pitchFamily="18" charset="0"/>
              </a:rPr>
              <a:t>:</a:t>
            </a:r>
            <a:r>
              <a:rPr lang="en-US" sz="4800"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Nhóm</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thức</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ăn</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cần</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có</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trong</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một</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bữa</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ăn</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cân</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đối</a:t>
            </a:r>
            <a:r>
              <a:rPr lang="en-US" sz="4800" b="1" dirty="0">
                <a:solidFill>
                  <a:schemeClr val="hlink"/>
                </a:solidFill>
                <a:latin typeface="Times New Roman" panose="02020603050405020304" pitchFamily="18" charset="0"/>
                <a:cs typeface="Times New Roman" panose="02020603050405020304" pitchFamily="18" charset="0"/>
              </a:rPr>
              <a:t>:</a:t>
            </a:r>
            <a:endParaRPr lang="en-US" sz="4800" b="1" i="1" u="sng" dirty="0">
              <a:solidFill>
                <a:schemeClr val="hlink"/>
              </a:solidFill>
              <a:latin typeface="Times New Roman" panose="02020603050405020304" pitchFamily="18" charset="0"/>
              <a:cs typeface="Times New Roman" panose="02020603050405020304" pitchFamily="18" charset="0"/>
            </a:endParaRPr>
          </a:p>
        </p:txBody>
      </p:sp>
      <p:sp>
        <p:nvSpPr>
          <p:cNvPr id="16387" name="Text Box 11"/>
          <p:cNvSpPr txBox="1">
            <a:spLocks noChangeArrowheads="1"/>
          </p:cNvSpPr>
          <p:nvPr/>
        </p:nvSpPr>
        <p:spPr bwMode="auto">
          <a:xfrm>
            <a:off x="514350" y="2438400"/>
            <a:ext cx="10991850" cy="3785652"/>
          </a:xfrm>
          <a:prstGeom prst="rect">
            <a:avLst/>
          </a:prstGeom>
          <a:noFill/>
          <a:ln w="57150">
            <a:solidFill>
              <a:schemeClr val="hlink"/>
            </a:solidFill>
            <a:miter lim="800000"/>
            <a:headEnd/>
            <a:tailEnd/>
          </a:ln>
        </p:spPr>
        <p:txBody>
          <a:bodyPr wrap="square">
            <a:spAutoFit/>
          </a:bodyPr>
          <a:lstStyle/>
          <a:p>
            <a:pPr>
              <a:spcBef>
                <a:spcPct val="50000"/>
              </a:spcBef>
            </a:pPr>
            <a:r>
              <a:rPr lang="en-US" sz="4800" b="1" dirty="0">
                <a:solidFill>
                  <a:srgbClr val="FF0000"/>
                </a:solidFill>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bữa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nhiều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đủ</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nhóm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đường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đạm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béo</a:t>
            </a:r>
            <a:r>
              <a:rPr lang="en-US" sz="4800" b="1" dirty="0">
                <a:latin typeface="Times New Roman" panose="02020603050405020304" pitchFamily="18" charset="0"/>
                <a:cs typeface="Times New Roman" panose="02020603050405020304" pitchFamily="18" charset="0"/>
              </a:rPr>
              <a:t>, vi-ta-min, </a:t>
            </a:r>
            <a:r>
              <a:rPr lang="en-US" sz="4800" b="1" dirty="0" err="1">
                <a:latin typeface="Times New Roman" panose="02020603050405020304" pitchFamily="18" charset="0"/>
                <a:cs typeface="Times New Roman" panose="02020603050405020304" pitchFamily="18" charset="0"/>
              </a:rPr>
              <a:t>khoáng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chất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xơ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với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tỉ</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lệ</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hợp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lí</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như</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tháp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dinh</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dưỡng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đối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chỉ</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dẫn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bữa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đối</a:t>
            </a:r>
            <a:r>
              <a:rPr lang="en-US" sz="4800" b="1" dirty="0">
                <a:latin typeface="Times New Roman" panose="02020603050405020304" pitchFamily="18" charset="0"/>
                <a:cs typeface="Times New Roman" panose="02020603050405020304" pitchFamily="18" charset="0"/>
              </a:rPr>
              <a:t>.</a:t>
            </a:r>
          </a:p>
        </p:txBody>
      </p:sp>
    </p:spTree>
  </p:cSld>
  <p:clrMapOvr>
    <a:masterClrMapping/>
  </p:clrMapOvr>
  <p:transition>
    <p:sndAc>
      <p:stSnd>
        <p:snd r:embed="rId2" name="chimes.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WordArt 11"/>
          <p:cNvSpPr>
            <a:spLocks noChangeArrowheads="1" noChangeShapeType="1" noTextEdit="1"/>
          </p:cNvSpPr>
          <p:nvPr/>
        </p:nvSpPr>
        <p:spPr bwMode="auto">
          <a:xfrm>
            <a:off x="4011930" y="2057400"/>
            <a:ext cx="4423410" cy="685800"/>
          </a:xfrm>
          <a:prstGeom prst="rect">
            <a:avLst/>
          </a:prstGeom>
        </p:spPr>
        <p:txBody>
          <a:bodyPr wrap="none" fromWordArt="1">
            <a:prstTxWarp prst="textPlain">
              <a:avLst>
                <a:gd name="adj" fmla="val 50000"/>
              </a:avLst>
            </a:prstTxWarp>
          </a:bodyPr>
          <a:lstStyle/>
          <a:p>
            <a:pPr algn="ctr"/>
            <a:r>
              <a:rPr lang="vi-VN" sz="3600" b="1" kern="10" dirty="0">
                <a:ln w="19050">
                  <a:solidFill>
                    <a:schemeClr val="tx1"/>
                  </a:solidFill>
                  <a:round/>
                  <a:headEnd/>
                  <a:tailEnd/>
                </a:ln>
                <a:solidFill>
                  <a:srgbClr val="FF0000"/>
                </a:solidFill>
                <a:effectLst>
                  <a:outerShdw dist="35921" dir="2700000" algn="ctr" rotWithShape="0">
                    <a:srgbClr val="990000"/>
                  </a:outerShdw>
                </a:effectLst>
                <a:latin typeface="+mj-lt"/>
                <a:ea typeface="Arial Unicode MS"/>
                <a:cs typeface="Arial Unicode MS"/>
              </a:rPr>
              <a:t>Trò chơi</a:t>
            </a:r>
            <a:endParaRPr lang="en-US" sz="3600" b="1" kern="10" dirty="0">
              <a:ln w="19050">
                <a:solidFill>
                  <a:schemeClr val="tx1"/>
                </a:solidFill>
                <a:round/>
                <a:headEnd/>
                <a:tailEnd/>
              </a:ln>
              <a:solidFill>
                <a:srgbClr val="FF0000"/>
              </a:solidFill>
              <a:effectLst>
                <a:outerShdw dist="35921" dir="2700000" algn="ctr" rotWithShape="0">
                  <a:srgbClr val="990000"/>
                </a:outerShdw>
              </a:effectLst>
              <a:latin typeface="+mj-lt"/>
              <a:ea typeface="Arial Unicode MS"/>
              <a:cs typeface="Arial Unicode MS"/>
            </a:endParaRPr>
          </a:p>
        </p:txBody>
      </p:sp>
      <p:sp>
        <p:nvSpPr>
          <p:cNvPr id="17411" name="WordArt 12"/>
          <p:cNvSpPr>
            <a:spLocks noChangeArrowheads="1" noChangeShapeType="1" noTextEdit="1"/>
          </p:cNvSpPr>
          <p:nvPr/>
        </p:nvSpPr>
        <p:spPr bwMode="auto">
          <a:xfrm>
            <a:off x="1543050" y="3429000"/>
            <a:ext cx="9772650" cy="1676400"/>
          </a:xfrm>
          <a:prstGeom prst="rect">
            <a:avLst/>
          </a:prstGeom>
        </p:spPr>
        <p:txBody>
          <a:bodyPr wrap="none" fromWordArt="1">
            <a:prstTxWarp prst="textPlain">
              <a:avLst>
                <a:gd name="adj" fmla="val 50000"/>
              </a:avLst>
            </a:prstTxWarp>
          </a:bodyPr>
          <a:lstStyle/>
          <a:p>
            <a:pPr algn="ctr"/>
            <a:r>
              <a:rPr lang="en-US" sz="3600" b="1" kern="10" dirty="0">
                <a:ln w="19050">
                  <a:solidFill>
                    <a:schemeClr val="tx1"/>
                  </a:solidFill>
                  <a:round/>
                  <a:headEnd/>
                  <a:tailEnd/>
                </a:ln>
                <a:solidFill>
                  <a:srgbClr val="FFCC00"/>
                </a:solidFill>
                <a:effectLst>
                  <a:outerShdw dist="35921" dir="2700000" algn="ctr" rotWithShape="0">
                    <a:srgbClr val="990000"/>
                  </a:outerShdw>
                </a:effectLst>
                <a:latin typeface="Times New Roman" panose="02020603050405020304" pitchFamily="18" charset="0"/>
                <a:ea typeface="Arial Unicode MS"/>
                <a:cs typeface="Times New Roman" panose="02020603050405020304" pitchFamily="18" charset="0"/>
              </a:rPr>
              <a:t>ĐI CHỢ</a:t>
            </a:r>
          </a:p>
        </p:txBody>
      </p:sp>
    </p:spTree>
  </p:cSld>
  <p:clrMapOvr>
    <a:masterClrMapping/>
  </p:clrMapOvr>
  <p:transition>
    <p:sndAc>
      <p:stSnd>
        <p:snd r:embed="rId2" name="chimes.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5"/>
          <p:cNvSpPr>
            <a:spLocks noChangeArrowheads="1"/>
          </p:cNvSpPr>
          <p:nvPr/>
        </p:nvSpPr>
        <p:spPr bwMode="auto">
          <a:xfrm>
            <a:off x="533400" y="1600200"/>
            <a:ext cx="11418570" cy="3046988"/>
          </a:xfrm>
          <a:prstGeom prst="rect">
            <a:avLst/>
          </a:prstGeom>
          <a:noFill/>
          <a:ln w="9525">
            <a:noFill/>
            <a:miter lim="800000"/>
            <a:headEnd/>
            <a:tailEnd/>
          </a:ln>
        </p:spPr>
        <p:txBody>
          <a:bodyPr>
            <a:spAutoFit/>
          </a:bodyPr>
          <a:lstStyle/>
          <a:p>
            <a:pPr algn="ctr"/>
            <a:r>
              <a:rPr lang="en-US" sz="4800" b="1" dirty="0" err="1">
                <a:solidFill>
                  <a:srgbClr val="FF0000"/>
                </a:solidFill>
                <a:latin typeface="Times New Roman" panose="02020603050405020304" pitchFamily="18" charset="0"/>
                <a:cs typeface="Times New Roman" panose="02020603050405020304" pitchFamily="18" charset="0"/>
              </a:rPr>
              <a:t>Quan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sát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các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có</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trong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hình</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em</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hãy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chọn</a:t>
            </a:r>
            <a:r>
              <a:rPr lang="en-US" sz="4800" b="1" dirty="0">
                <a:solidFill>
                  <a:srgbClr val="FF0000"/>
                </a:solidFill>
                <a:latin typeface="Times New Roman" panose="02020603050405020304" pitchFamily="18" charset="0"/>
                <a:cs typeface="Times New Roman" panose="02020603050405020304" pitchFamily="18" charset="0"/>
              </a:rPr>
              <a:t> 8 - 10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tốt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khỏe</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để</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chuẩn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bị</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nấu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một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bữa</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hợp</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lí</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và</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giải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thích</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sao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em</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chọn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những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đó</a:t>
            </a:r>
            <a:r>
              <a:rPr lang="en-US" sz="4800" b="1" dirty="0">
                <a:solidFill>
                  <a:srgbClr val="FF0000"/>
                </a:solidFill>
              </a:rPr>
              <a:t>.</a:t>
            </a:r>
            <a:endParaRPr lang="en-US" sz="4800" b="1" dirty="0"/>
          </a:p>
        </p:txBody>
      </p:sp>
    </p:spTree>
  </p:cSld>
  <p:clrMapOvr>
    <a:masterClrMapping/>
  </p:clrMapOvr>
  <p:transition>
    <p:sndAc>
      <p:stSnd>
        <p:snd r:embed="rId2" name="chimes.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458" name="Group 33"/>
          <p:cNvGrpSpPr>
            <a:grpSpLocks/>
          </p:cNvGrpSpPr>
          <p:nvPr/>
        </p:nvGrpSpPr>
        <p:grpSpPr bwMode="auto">
          <a:xfrm>
            <a:off x="0" y="0"/>
            <a:ext cx="12344400" cy="6858000"/>
            <a:chOff x="0" y="0"/>
            <a:chExt cx="5760" cy="4320"/>
          </a:xfrm>
        </p:grpSpPr>
        <p:pic>
          <p:nvPicPr>
            <p:cNvPr id="19459" name="Picture 20" descr="Giống-tôm-càng-xanh-762x445"/>
            <p:cNvPicPr>
              <a:picLocks noChangeAspect="1" noChangeArrowheads="1"/>
            </p:cNvPicPr>
            <p:nvPr/>
          </p:nvPicPr>
          <p:blipFill>
            <a:blip r:embed="rId3"/>
            <a:srcRect/>
            <a:stretch>
              <a:fillRect/>
            </a:stretch>
          </p:blipFill>
          <p:spPr bwMode="auto">
            <a:xfrm>
              <a:off x="3600" y="0"/>
              <a:ext cx="1056" cy="863"/>
            </a:xfrm>
            <a:prstGeom prst="rect">
              <a:avLst/>
            </a:prstGeom>
            <a:noFill/>
            <a:ln w="9525">
              <a:solidFill>
                <a:srgbClr val="0000FF"/>
              </a:solidFill>
              <a:miter lim="800000"/>
              <a:headEnd/>
              <a:tailEnd/>
            </a:ln>
          </p:spPr>
        </p:pic>
        <p:pic>
          <p:nvPicPr>
            <p:cNvPr id="19460" name="Picture 22" descr="1438828203-Gia-mua-ban-ca-chep-gion"/>
            <p:cNvPicPr>
              <a:picLocks noChangeAspect="1" noChangeArrowheads="1"/>
            </p:cNvPicPr>
            <p:nvPr/>
          </p:nvPicPr>
          <p:blipFill>
            <a:blip r:embed="rId4"/>
            <a:srcRect/>
            <a:stretch>
              <a:fillRect/>
            </a:stretch>
          </p:blipFill>
          <p:spPr bwMode="auto">
            <a:xfrm>
              <a:off x="4656" y="0"/>
              <a:ext cx="1104" cy="864"/>
            </a:xfrm>
            <a:prstGeom prst="rect">
              <a:avLst/>
            </a:prstGeom>
            <a:noFill/>
            <a:ln w="9525">
              <a:solidFill>
                <a:srgbClr val="0000FF"/>
              </a:solidFill>
              <a:miter lim="800000"/>
              <a:headEnd/>
              <a:tailEnd/>
            </a:ln>
          </p:spPr>
        </p:pic>
        <p:pic>
          <p:nvPicPr>
            <p:cNvPr id="19461" name="Picture 30" descr="dau-an-neptune-1l"/>
            <p:cNvPicPr>
              <a:picLocks noChangeAspect="1" noChangeArrowheads="1"/>
            </p:cNvPicPr>
            <p:nvPr/>
          </p:nvPicPr>
          <p:blipFill>
            <a:blip r:embed="rId5"/>
            <a:srcRect/>
            <a:stretch>
              <a:fillRect/>
            </a:stretch>
          </p:blipFill>
          <p:spPr bwMode="auto">
            <a:xfrm>
              <a:off x="2400" y="0"/>
              <a:ext cx="1200" cy="878"/>
            </a:xfrm>
            <a:prstGeom prst="rect">
              <a:avLst/>
            </a:prstGeom>
            <a:noFill/>
            <a:ln w="9525">
              <a:solidFill>
                <a:srgbClr val="0000FF"/>
              </a:solidFill>
              <a:miter lim="800000"/>
              <a:headEnd/>
              <a:tailEnd/>
            </a:ln>
          </p:spPr>
        </p:pic>
        <p:pic>
          <p:nvPicPr>
            <p:cNvPr id="19462" name="Picture 15" descr="anh-trung"/>
            <p:cNvPicPr>
              <a:picLocks noChangeAspect="1" noChangeArrowheads="1"/>
            </p:cNvPicPr>
            <p:nvPr/>
          </p:nvPicPr>
          <p:blipFill>
            <a:blip r:embed="rId6"/>
            <a:srcRect/>
            <a:stretch>
              <a:fillRect/>
            </a:stretch>
          </p:blipFill>
          <p:spPr bwMode="auto">
            <a:xfrm>
              <a:off x="1200" y="1691"/>
              <a:ext cx="1200" cy="885"/>
            </a:xfrm>
            <a:prstGeom prst="rect">
              <a:avLst/>
            </a:prstGeom>
            <a:noFill/>
            <a:ln w="9525">
              <a:solidFill>
                <a:srgbClr val="0000FF"/>
              </a:solidFill>
              <a:miter lim="800000"/>
              <a:headEnd/>
              <a:tailEnd/>
            </a:ln>
          </p:spPr>
        </p:pic>
        <p:pic>
          <p:nvPicPr>
            <p:cNvPr id="19463" name="Picture 16" descr="mi (1)_PWAB"/>
            <p:cNvPicPr>
              <a:picLocks noChangeAspect="1" noChangeArrowheads="1"/>
            </p:cNvPicPr>
            <p:nvPr/>
          </p:nvPicPr>
          <p:blipFill>
            <a:blip r:embed="rId7"/>
            <a:srcRect/>
            <a:stretch>
              <a:fillRect/>
            </a:stretch>
          </p:blipFill>
          <p:spPr bwMode="auto">
            <a:xfrm>
              <a:off x="1200" y="2583"/>
              <a:ext cx="1200" cy="892"/>
            </a:xfrm>
            <a:prstGeom prst="rect">
              <a:avLst/>
            </a:prstGeom>
            <a:noFill/>
            <a:ln w="9525">
              <a:solidFill>
                <a:srgbClr val="0000FF"/>
              </a:solidFill>
              <a:miter lim="800000"/>
              <a:headEnd/>
              <a:tailEnd/>
            </a:ln>
          </p:spPr>
        </p:pic>
        <p:pic>
          <p:nvPicPr>
            <p:cNvPr id="19464" name="Picture 17" descr="1_FRGV"/>
            <p:cNvPicPr>
              <a:picLocks noChangeAspect="1" noChangeArrowheads="1"/>
            </p:cNvPicPr>
            <p:nvPr/>
          </p:nvPicPr>
          <p:blipFill>
            <a:blip r:embed="rId8"/>
            <a:srcRect/>
            <a:stretch>
              <a:fillRect/>
            </a:stretch>
          </p:blipFill>
          <p:spPr bwMode="auto">
            <a:xfrm>
              <a:off x="0" y="846"/>
              <a:ext cx="1200" cy="816"/>
            </a:xfrm>
            <a:prstGeom prst="rect">
              <a:avLst/>
            </a:prstGeom>
            <a:noFill/>
            <a:ln w="9525">
              <a:solidFill>
                <a:srgbClr val="0000FF"/>
              </a:solidFill>
              <a:miter lim="800000"/>
              <a:headEnd/>
              <a:tailEnd/>
            </a:ln>
          </p:spPr>
        </p:pic>
        <p:pic>
          <p:nvPicPr>
            <p:cNvPr id="19465" name="Picture 18" descr="bi-quyet-chon-du-du-ngon"/>
            <p:cNvPicPr>
              <a:picLocks noChangeAspect="1" noChangeArrowheads="1"/>
            </p:cNvPicPr>
            <p:nvPr/>
          </p:nvPicPr>
          <p:blipFill>
            <a:blip r:embed="rId9"/>
            <a:srcRect/>
            <a:stretch>
              <a:fillRect/>
            </a:stretch>
          </p:blipFill>
          <p:spPr bwMode="auto">
            <a:xfrm>
              <a:off x="1200" y="893"/>
              <a:ext cx="1200" cy="798"/>
            </a:xfrm>
            <a:prstGeom prst="rect">
              <a:avLst/>
            </a:prstGeom>
            <a:noFill/>
            <a:ln w="9525">
              <a:solidFill>
                <a:srgbClr val="0000FF"/>
              </a:solidFill>
              <a:miter lim="800000"/>
              <a:headEnd/>
              <a:tailEnd/>
            </a:ln>
          </p:spPr>
        </p:pic>
        <p:pic>
          <p:nvPicPr>
            <p:cNvPr id="19466" name="Picture 19" descr="Sup-lo-xanh"/>
            <p:cNvPicPr>
              <a:picLocks noChangeAspect="1" noChangeArrowheads="1"/>
            </p:cNvPicPr>
            <p:nvPr/>
          </p:nvPicPr>
          <p:blipFill>
            <a:blip r:embed="rId10"/>
            <a:srcRect/>
            <a:stretch>
              <a:fillRect/>
            </a:stretch>
          </p:blipFill>
          <p:spPr bwMode="auto">
            <a:xfrm>
              <a:off x="3600" y="846"/>
              <a:ext cx="1056" cy="834"/>
            </a:xfrm>
            <a:prstGeom prst="rect">
              <a:avLst/>
            </a:prstGeom>
            <a:noFill/>
            <a:ln w="9525">
              <a:solidFill>
                <a:srgbClr val="0000FF"/>
              </a:solidFill>
              <a:miter lim="800000"/>
              <a:headEnd/>
              <a:tailEnd/>
            </a:ln>
          </p:spPr>
        </p:pic>
        <p:pic>
          <p:nvPicPr>
            <p:cNvPr id="19467" name="Picture 21" descr="Scylla_"/>
            <p:cNvPicPr>
              <a:picLocks noChangeAspect="1" noChangeArrowheads="1"/>
            </p:cNvPicPr>
            <p:nvPr/>
          </p:nvPicPr>
          <p:blipFill>
            <a:blip r:embed="rId11"/>
            <a:srcRect/>
            <a:stretch>
              <a:fillRect/>
            </a:stretch>
          </p:blipFill>
          <p:spPr bwMode="auto">
            <a:xfrm>
              <a:off x="2400" y="846"/>
              <a:ext cx="1200" cy="845"/>
            </a:xfrm>
            <a:prstGeom prst="rect">
              <a:avLst/>
            </a:prstGeom>
            <a:noFill/>
            <a:ln w="9525">
              <a:solidFill>
                <a:srgbClr val="0000FF"/>
              </a:solidFill>
              <a:miter lim="800000"/>
              <a:headEnd/>
              <a:tailEnd/>
            </a:ln>
          </p:spPr>
        </p:pic>
        <p:pic>
          <p:nvPicPr>
            <p:cNvPr id="19468" name="Picture 23" descr="dua_chuot_3"/>
            <p:cNvPicPr>
              <a:picLocks noChangeAspect="1" noChangeArrowheads="1"/>
            </p:cNvPicPr>
            <p:nvPr/>
          </p:nvPicPr>
          <p:blipFill>
            <a:blip r:embed="rId12"/>
            <a:srcRect/>
            <a:stretch>
              <a:fillRect/>
            </a:stretch>
          </p:blipFill>
          <p:spPr bwMode="auto">
            <a:xfrm>
              <a:off x="0" y="2583"/>
              <a:ext cx="1200" cy="892"/>
            </a:xfrm>
            <a:prstGeom prst="rect">
              <a:avLst/>
            </a:prstGeom>
            <a:noFill/>
            <a:ln w="9525">
              <a:solidFill>
                <a:srgbClr val="0000FF"/>
              </a:solidFill>
              <a:miter lim="800000"/>
              <a:headEnd/>
              <a:tailEnd/>
            </a:ln>
          </p:spPr>
        </p:pic>
        <p:pic>
          <p:nvPicPr>
            <p:cNvPr id="19469" name="Picture 25" descr="cong_dung_tuyet_voi_tu_tau_hu_1"/>
            <p:cNvPicPr>
              <a:picLocks noChangeAspect="1" noChangeArrowheads="1"/>
            </p:cNvPicPr>
            <p:nvPr/>
          </p:nvPicPr>
          <p:blipFill>
            <a:blip r:embed="rId13"/>
            <a:srcRect/>
            <a:stretch>
              <a:fillRect/>
            </a:stretch>
          </p:blipFill>
          <p:spPr bwMode="auto">
            <a:xfrm>
              <a:off x="2400" y="1691"/>
              <a:ext cx="1200" cy="892"/>
            </a:xfrm>
            <a:prstGeom prst="rect">
              <a:avLst/>
            </a:prstGeom>
            <a:noFill/>
            <a:ln w="9525">
              <a:solidFill>
                <a:srgbClr val="0000FF"/>
              </a:solidFill>
              <a:miter lim="800000"/>
              <a:headEnd/>
              <a:tailEnd/>
            </a:ln>
          </p:spPr>
        </p:pic>
        <p:pic>
          <p:nvPicPr>
            <p:cNvPr id="19470" name="Picture 26" descr="5-dieu-cam-ky-khi-an-ca-chua-0"/>
            <p:cNvPicPr>
              <a:picLocks noChangeAspect="1" noChangeArrowheads="1"/>
            </p:cNvPicPr>
            <p:nvPr/>
          </p:nvPicPr>
          <p:blipFill>
            <a:blip r:embed="rId14" cstate="print"/>
            <a:srcRect/>
            <a:stretch>
              <a:fillRect/>
            </a:stretch>
          </p:blipFill>
          <p:spPr bwMode="auto">
            <a:xfrm>
              <a:off x="4656" y="846"/>
              <a:ext cx="1104" cy="845"/>
            </a:xfrm>
            <a:prstGeom prst="rect">
              <a:avLst/>
            </a:prstGeom>
            <a:noFill/>
            <a:ln w="9525">
              <a:solidFill>
                <a:srgbClr val="0000FF"/>
              </a:solidFill>
              <a:miter lim="800000"/>
              <a:headEnd/>
              <a:tailEnd/>
            </a:ln>
          </p:spPr>
        </p:pic>
        <p:pic>
          <p:nvPicPr>
            <p:cNvPr id="19471" name="Picture 27" descr="dua hau (7)_nuet"/>
            <p:cNvPicPr>
              <a:picLocks noChangeAspect="1" noChangeArrowheads="1"/>
            </p:cNvPicPr>
            <p:nvPr/>
          </p:nvPicPr>
          <p:blipFill>
            <a:blip r:embed="rId15"/>
            <a:srcRect/>
            <a:stretch>
              <a:fillRect/>
            </a:stretch>
          </p:blipFill>
          <p:spPr bwMode="auto">
            <a:xfrm>
              <a:off x="0" y="0"/>
              <a:ext cx="1200" cy="858"/>
            </a:xfrm>
            <a:prstGeom prst="rect">
              <a:avLst/>
            </a:prstGeom>
            <a:noFill/>
            <a:ln w="9525">
              <a:solidFill>
                <a:srgbClr val="0000FF"/>
              </a:solidFill>
              <a:miter lim="800000"/>
              <a:headEnd/>
              <a:tailEnd/>
            </a:ln>
          </p:spPr>
        </p:pic>
        <p:pic>
          <p:nvPicPr>
            <p:cNvPr id="19472" name="Picture 28" descr="bi_quyet_giam_can_chi_trong_mot_thoi_gian_ngan_voi_bi_do_2"/>
            <p:cNvPicPr>
              <a:picLocks noChangeAspect="1" noChangeArrowheads="1"/>
            </p:cNvPicPr>
            <p:nvPr/>
          </p:nvPicPr>
          <p:blipFill>
            <a:blip r:embed="rId16"/>
            <a:srcRect/>
            <a:stretch>
              <a:fillRect/>
            </a:stretch>
          </p:blipFill>
          <p:spPr bwMode="auto">
            <a:xfrm>
              <a:off x="1200" y="0"/>
              <a:ext cx="1200" cy="882"/>
            </a:xfrm>
            <a:prstGeom prst="rect">
              <a:avLst/>
            </a:prstGeom>
            <a:noFill/>
            <a:ln w="9525">
              <a:solidFill>
                <a:srgbClr val="0000FF"/>
              </a:solidFill>
              <a:miter lim="800000"/>
              <a:headEnd/>
              <a:tailEnd/>
            </a:ln>
          </p:spPr>
        </p:pic>
        <p:pic>
          <p:nvPicPr>
            <p:cNvPr id="19473" name="Picture 29" descr="rau-muong-va-nhung-loi-ich-bat-ngo3"/>
            <p:cNvPicPr>
              <a:picLocks noChangeAspect="1" noChangeArrowheads="1"/>
            </p:cNvPicPr>
            <p:nvPr/>
          </p:nvPicPr>
          <p:blipFill>
            <a:blip r:embed="rId17" cstate="print"/>
            <a:srcRect/>
            <a:stretch>
              <a:fillRect/>
            </a:stretch>
          </p:blipFill>
          <p:spPr bwMode="auto">
            <a:xfrm>
              <a:off x="0" y="1685"/>
              <a:ext cx="1186" cy="890"/>
            </a:xfrm>
            <a:prstGeom prst="rect">
              <a:avLst/>
            </a:prstGeom>
            <a:noFill/>
            <a:ln w="9525">
              <a:solidFill>
                <a:srgbClr val="0000FF"/>
              </a:solidFill>
              <a:miter lim="800000"/>
              <a:headEnd/>
              <a:tailEnd/>
            </a:ln>
          </p:spPr>
        </p:pic>
        <p:pic>
          <p:nvPicPr>
            <p:cNvPr id="19474" name="Picture 22" descr="mach-ban-cach-so-che-hai-san-that-chuan-va-ngon"/>
            <p:cNvPicPr>
              <a:picLocks noChangeAspect="1" noChangeArrowheads="1"/>
            </p:cNvPicPr>
            <p:nvPr/>
          </p:nvPicPr>
          <p:blipFill>
            <a:blip r:embed="rId18"/>
            <a:srcRect/>
            <a:stretch>
              <a:fillRect/>
            </a:stretch>
          </p:blipFill>
          <p:spPr bwMode="auto">
            <a:xfrm>
              <a:off x="4659" y="1691"/>
              <a:ext cx="1101" cy="892"/>
            </a:xfrm>
            <a:prstGeom prst="rect">
              <a:avLst/>
            </a:prstGeom>
            <a:noFill/>
            <a:ln w="9525">
              <a:solidFill>
                <a:srgbClr val="0000FF"/>
              </a:solidFill>
              <a:miter lim="800000"/>
              <a:headEnd/>
              <a:tailEnd/>
            </a:ln>
          </p:spPr>
        </p:pic>
        <p:pic>
          <p:nvPicPr>
            <p:cNvPr id="19475" name="Picture 23" descr="qua_cam"/>
            <p:cNvPicPr>
              <a:picLocks noChangeAspect="1" noChangeArrowheads="1"/>
            </p:cNvPicPr>
            <p:nvPr/>
          </p:nvPicPr>
          <p:blipFill>
            <a:blip r:embed="rId19"/>
            <a:srcRect/>
            <a:stretch>
              <a:fillRect/>
            </a:stretch>
          </p:blipFill>
          <p:spPr bwMode="auto">
            <a:xfrm>
              <a:off x="2400" y="2583"/>
              <a:ext cx="1200" cy="892"/>
            </a:xfrm>
            <a:prstGeom prst="rect">
              <a:avLst/>
            </a:prstGeom>
            <a:noFill/>
            <a:ln w="9525">
              <a:solidFill>
                <a:srgbClr val="0000FF"/>
              </a:solidFill>
              <a:miter lim="800000"/>
              <a:headEnd/>
              <a:tailEnd/>
            </a:ln>
          </p:spPr>
        </p:pic>
        <p:pic>
          <p:nvPicPr>
            <p:cNvPr id="19476" name="Picture 24" descr="1481hinh-nen-nai-chuoi-vang-uom-3d"/>
            <p:cNvPicPr>
              <a:picLocks noChangeAspect="1" noChangeArrowheads="1"/>
            </p:cNvPicPr>
            <p:nvPr/>
          </p:nvPicPr>
          <p:blipFill>
            <a:blip r:embed="rId20"/>
            <a:srcRect/>
            <a:stretch>
              <a:fillRect/>
            </a:stretch>
          </p:blipFill>
          <p:spPr bwMode="auto">
            <a:xfrm>
              <a:off x="3600" y="2583"/>
              <a:ext cx="1056" cy="892"/>
            </a:xfrm>
            <a:prstGeom prst="rect">
              <a:avLst/>
            </a:prstGeom>
            <a:noFill/>
            <a:ln w="9525">
              <a:solidFill>
                <a:srgbClr val="0000FF"/>
              </a:solidFill>
              <a:miter lim="800000"/>
              <a:headEnd/>
              <a:tailEnd/>
            </a:ln>
          </p:spPr>
        </p:pic>
        <p:pic>
          <p:nvPicPr>
            <p:cNvPr id="19477" name="Picture 25" descr="thit-do_PBVK"/>
            <p:cNvPicPr>
              <a:picLocks noChangeAspect="1" noChangeArrowheads="1"/>
            </p:cNvPicPr>
            <p:nvPr/>
          </p:nvPicPr>
          <p:blipFill>
            <a:blip r:embed="rId21"/>
            <a:srcRect/>
            <a:stretch>
              <a:fillRect/>
            </a:stretch>
          </p:blipFill>
          <p:spPr bwMode="auto">
            <a:xfrm>
              <a:off x="0" y="3475"/>
              <a:ext cx="1200" cy="845"/>
            </a:xfrm>
            <a:prstGeom prst="rect">
              <a:avLst/>
            </a:prstGeom>
            <a:noFill/>
            <a:ln w="9525">
              <a:solidFill>
                <a:srgbClr val="0000FF"/>
              </a:solidFill>
              <a:miter lim="800000"/>
              <a:headEnd/>
              <a:tailEnd/>
            </a:ln>
          </p:spPr>
        </p:pic>
        <p:pic>
          <p:nvPicPr>
            <p:cNvPr id="19478" name="Picture 26" descr="cach-phan-biet-thit-heo-co-chat-tao-nac"/>
            <p:cNvPicPr>
              <a:picLocks noChangeAspect="1" noChangeArrowheads="1"/>
            </p:cNvPicPr>
            <p:nvPr/>
          </p:nvPicPr>
          <p:blipFill>
            <a:blip r:embed="rId22"/>
            <a:srcRect/>
            <a:stretch>
              <a:fillRect/>
            </a:stretch>
          </p:blipFill>
          <p:spPr bwMode="auto">
            <a:xfrm>
              <a:off x="3600" y="1691"/>
              <a:ext cx="1056" cy="892"/>
            </a:xfrm>
            <a:prstGeom prst="rect">
              <a:avLst/>
            </a:prstGeom>
            <a:noFill/>
            <a:ln w="9525">
              <a:solidFill>
                <a:srgbClr val="0000FF"/>
              </a:solidFill>
              <a:miter lim="800000"/>
              <a:headEnd/>
              <a:tailEnd/>
            </a:ln>
          </p:spPr>
        </p:pic>
        <p:pic>
          <p:nvPicPr>
            <p:cNvPr id="19479" name="Picture 27" descr="nhung-loai-banh-phap-noi-tieng-ma-ban-khong-the-bo-lo-4"/>
            <p:cNvPicPr>
              <a:picLocks noChangeAspect="1" noChangeArrowheads="1"/>
            </p:cNvPicPr>
            <p:nvPr/>
          </p:nvPicPr>
          <p:blipFill>
            <a:blip r:embed="rId23"/>
            <a:srcRect/>
            <a:stretch>
              <a:fillRect/>
            </a:stretch>
          </p:blipFill>
          <p:spPr bwMode="auto">
            <a:xfrm>
              <a:off x="4656" y="2583"/>
              <a:ext cx="1104" cy="845"/>
            </a:xfrm>
            <a:prstGeom prst="rect">
              <a:avLst/>
            </a:prstGeom>
            <a:noFill/>
            <a:ln w="9525">
              <a:solidFill>
                <a:srgbClr val="0000FF"/>
              </a:solidFill>
              <a:miter lim="800000"/>
              <a:headEnd/>
              <a:tailEnd/>
            </a:ln>
          </p:spPr>
        </p:pic>
        <p:pic>
          <p:nvPicPr>
            <p:cNvPr id="19480" name="Picture 28" descr="hat-giong-dau-cove"/>
            <p:cNvPicPr>
              <a:picLocks noChangeAspect="1" noChangeArrowheads="1"/>
            </p:cNvPicPr>
            <p:nvPr/>
          </p:nvPicPr>
          <p:blipFill>
            <a:blip r:embed="rId24"/>
            <a:srcRect/>
            <a:stretch>
              <a:fillRect/>
            </a:stretch>
          </p:blipFill>
          <p:spPr bwMode="auto">
            <a:xfrm>
              <a:off x="1200" y="3475"/>
              <a:ext cx="1200" cy="845"/>
            </a:xfrm>
            <a:prstGeom prst="rect">
              <a:avLst/>
            </a:prstGeom>
            <a:noFill/>
            <a:ln w="9525">
              <a:solidFill>
                <a:srgbClr val="0000FF"/>
              </a:solidFill>
              <a:miter lim="800000"/>
              <a:headEnd/>
              <a:tailEnd/>
            </a:ln>
          </p:spPr>
        </p:pic>
        <p:pic>
          <p:nvPicPr>
            <p:cNvPr id="19481" name="Picture 29" descr="cai-bap-1416685665757-68-0-339-530-crop-1416685697876"/>
            <p:cNvPicPr>
              <a:picLocks noChangeAspect="1" noChangeArrowheads="1"/>
            </p:cNvPicPr>
            <p:nvPr/>
          </p:nvPicPr>
          <p:blipFill>
            <a:blip r:embed="rId25"/>
            <a:srcRect/>
            <a:stretch>
              <a:fillRect/>
            </a:stretch>
          </p:blipFill>
          <p:spPr bwMode="auto">
            <a:xfrm>
              <a:off x="2400" y="3453"/>
              <a:ext cx="1200" cy="867"/>
            </a:xfrm>
            <a:prstGeom prst="rect">
              <a:avLst/>
            </a:prstGeom>
            <a:noFill/>
            <a:ln w="9525">
              <a:solidFill>
                <a:srgbClr val="0000FF"/>
              </a:solidFill>
              <a:miter lim="800000"/>
              <a:headEnd/>
              <a:tailEnd/>
            </a:ln>
          </p:spPr>
        </p:pic>
        <p:pic>
          <p:nvPicPr>
            <p:cNvPr id="19482" name="Picture 30" descr="Bí-kíp-giảm-béo-nhanh-nhất-từ-ớt-chuông-1"/>
            <p:cNvPicPr>
              <a:picLocks noChangeAspect="1" noChangeArrowheads="1"/>
            </p:cNvPicPr>
            <p:nvPr/>
          </p:nvPicPr>
          <p:blipFill>
            <a:blip r:embed="rId26"/>
            <a:srcRect/>
            <a:stretch>
              <a:fillRect/>
            </a:stretch>
          </p:blipFill>
          <p:spPr bwMode="auto">
            <a:xfrm>
              <a:off x="3600" y="3475"/>
              <a:ext cx="1056" cy="845"/>
            </a:xfrm>
            <a:prstGeom prst="rect">
              <a:avLst/>
            </a:prstGeom>
            <a:noFill/>
            <a:ln w="9525">
              <a:solidFill>
                <a:srgbClr val="0000FF"/>
              </a:solidFill>
              <a:miter lim="800000"/>
              <a:headEnd/>
              <a:tailEnd/>
            </a:ln>
          </p:spPr>
        </p:pic>
        <p:pic>
          <p:nvPicPr>
            <p:cNvPr id="19483" name="Picture 31" descr="image_729"/>
            <p:cNvPicPr>
              <a:picLocks noChangeAspect="1" noChangeArrowheads="1"/>
            </p:cNvPicPr>
            <p:nvPr/>
          </p:nvPicPr>
          <p:blipFill>
            <a:blip r:embed="rId27"/>
            <a:srcRect/>
            <a:stretch>
              <a:fillRect/>
            </a:stretch>
          </p:blipFill>
          <p:spPr bwMode="auto">
            <a:xfrm>
              <a:off x="4656" y="3428"/>
              <a:ext cx="1104" cy="892"/>
            </a:xfrm>
            <a:prstGeom prst="rect">
              <a:avLst/>
            </a:prstGeom>
            <a:noFill/>
            <a:ln w="9525">
              <a:solidFill>
                <a:srgbClr val="0000FF"/>
              </a:solidFill>
              <a:miter lim="800000"/>
              <a:headEnd/>
              <a:tailEnd/>
            </a:ln>
          </p:spPr>
        </p:pic>
      </p:grpSp>
    </p:spTree>
  </p:cSld>
  <p:clrMapOvr>
    <a:masterClrMapping/>
  </p:clrMapOvr>
  <p:transition>
    <p:sndAc>
      <p:stSnd>
        <p:snd r:embed="rId2" name="chimes.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11" descr="scan0084"/>
          <p:cNvPicPr>
            <a:picLocks noChangeAspect="1" noChangeArrowheads="1"/>
          </p:cNvPicPr>
          <p:nvPr/>
        </p:nvPicPr>
        <p:blipFill>
          <a:blip r:embed="rId3">
            <a:lum bright="-30000" contrast="48000"/>
          </a:blip>
          <a:srcRect t="2222" r="69167" b="31111"/>
          <a:stretch>
            <a:fillRect/>
          </a:stretch>
        </p:blipFill>
        <p:spPr bwMode="auto">
          <a:xfrm>
            <a:off x="4320540" y="228600"/>
            <a:ext cx="6480810" cy="6477000"/>
          </a:xfrm>
          <a:prstGeom prst="rect">
            <a:avLst/>
          </a:prstGeom>
          <a:noFill/>
          <a:ln w="9525">
            <a:noFill/>
            <a:miter lim="800000"/>
            <a:headEnd/>
            <a:tailEnd/>
          </a:ln>
        </p:spPr>
      </p:pic>
      <p:sp>
        <p:nvSpPr>
          <p:cNvPr id="20483" name="WordArt 12"/>
          <p:cNvSpPr>
            <a:spLocks noChangeArrowheads="1" noChangeShapeType="1" noTextEdit="1"/>
          </p:cNvSpPr>
          <p:nvPr/>
        </p:nvSpPr>
        <p:spPr bwMode="auto">
          <a:xfrm>
            <a:off x="1234440" y="533400"/>
            <a:ext cx="4217670" cy="4876800"/>
          </a:xfrm>
          <a:prstGeom prst="rect">
            <a:avLst/>
          </a:prstGeom>
        </p:spPr>
        <p:txBody>
          <a:bodyPr wrap="none" fromWordArt="1">
            <a:prstTxWarp prst="textPlain">
              <a:avLst>
                <a:gd name="adj" fmla="val 50000"/>
              </a:avLst>
            </a:prstTxWarp>
          </a:bodyPr>
          <a:lstStyle/>
          <a:p>
            <a:pPr algn="ctr"/>
            <a:r>
              <a:rPr lang="en-US" dirty="0" err="1">
                <a:solidFill>
                  <a:srgbClr val="FF0000"/>
                </a:solidFill>
                <a:latin typeface="Times New Roman" panose="02020603050405020304" pitchFamily="18" charset="0"/>
                <a:cs typeface="Times New Roman" panose="02020603050405020304" pitchFamily="18" charset="0"/>
              </a:rPr>
              <a:t>Nào</a:t>
            </a:r>
            <a:endParaRPr lang="en-US" dirty="0">
              <a:solidFill>
                <a:srgbClr val="FF0000"/>
              </a:solidFill>
              <a:latin typeface="Times New Roman" panose="02020603050405020304" pitchFamily="18" charset="0"/>
              <a:cs typeface="Times New Roman" panose="02020603050405020304" pitchFamily="18" charset="0"/>
            </a:endParaRPr>
          </a:p>
          <a:p>
            <a:pPr algn="ctr"/>
            <a:r>
              <a:rPr lang="en-US" dirty="0" err="1">
                <a:solidFill>
                  <a:srgbClr val="FF0000"/>
                </a:solidFill>
                <a:latin typeface="Times New Roman" panose="02020603050405020304" pitchFamily="18" charset="0"/>
                <a:cs typeface="Times New Roman" panose="02020603050405020304" pitchFamily="18" charset="0"/>
              </a:rPr>
              <a:t>chúng</a:t>
            </a:r>
            <a:endParaRPr lang="en-US" dirty="0">
              <a:solidFill>
                <a:srgbClr val="FF0000"/>
              </a:solidFill>
              <a:latin typeface="Times New Roman" panose="02020603050405020304" pitchFamily="18" charset="0"/>
              <a:cs typeface="Times New Roman" panose="02020603050405020304" pitchFamily="18" charset="0"/>
            </a:endParaRPr>
          </a:p>
          <a:p>
            <a:pPr algn="ctr"/>
            <a:r>
              <a:rPr lang="en-US" dirty="0">
                <a:solidFill>
                  <a:srgbClr val="FF0000"/>
                </a:solidFill>
                <a:latin typeface="Times New Roman" panose="02020603050405020304" pitchFamily="18" charset="0"/>
                <a:cs typeface="Times New Roman" panose="02020603050405020304" pitchFamily="18" charset="0"/>
              </a:rPr>
              <a:t>ta </a:t>
            </a:r>
          </a:p>
          <a:p>
            <a:pPr algn="ctr"/>
            <a:r>
              <a:rPr lang="en-US" dirty="0" err="1">
                <a:solidFill>
                  <a:srgbClr val="FF0000"/>
                </a:solidFill>
                <a:latin typeface="Times New Roman" panose="02020603050405020304" pitchFamily="18" charset="0"/>
                <a:cs typeface="Times New Roman" panose="02020603050405020304" pitchFamily="18" charset="0"/>
              </a:rPr>
              <a:t>cùng</a:t>
            </a:r>
            <a:endParaRPr lang="en-US" dirty="0">
              <a:solidFill>
                <a:srgbClr val="FF0000"/>
              </a:solidFill>
              <a:latin typeface="Times New Roman" panose="02020603050405020304" pitchFamily="18" charset="0"/>
              <a:cs typeface="Times New Roman" panose="02020603050405020304" pitchFamily="18" charset="0"/>
            </a:endParaRPr>
          </a:p>
          <a:p>
            <a:pPr algn="ctr"/>
            <a:r>
              <a:rPr lang="en-US" dirty="0" err="1">
                <a:solidFill>
                  <a:srgbClr val="FF0000"/>
                </a:solidFill>
                <a:latin typeface="Times New Roman" panose="02020603050405020304" pitchFamily="18" charset="0"/>
                <a:cs typeface="Times New Roman" panose="02020603050405020304" pitchFamily="18" charset="0"/>
              </a:rPr>
              <a:t>nhau</a:t>
            </a:r>
            <a:r>
              <a:rPr lang="en-US" dirty="0">
                <a:solidFill>
                  <a:srgbClr val="FF0000"/>
                </a:solidFill>
                <a:latin typeface="Times New Roman" panose="02020603050405020304" pitchFamily="18" charset="0"/>
                <a:cs typeface="Times New Roman" panose="02020603050405020304" pitchFamily="18" charset="0"/>
              </a:rPr>
              <a:t> </a:t>
            </a:r>
          </a:p>
          <a:p>
            <a:pPr algn="ct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chợ</a:t>
            </a:r>
            <a:r>
              <a:rPr lang="en-US" dirty="0">
                <a:solidFill>
                  <a:srgbClr val="FF0000"/>
                </a:solidFill>
                <a:latin typeface="Times New Roman" panose="02020603050405020304" pitchFamily="18" charset="0"/>
                <a:cs typeface="Times New Roman" panose="02020603050405020304" pitchFamily="18" charset="0"/>
              </a:rPr>
              <a:t> </a:t>
            </a:r>
            <a:r>
              <a:rPr lang="en-US" sz="3600" b="1" kern="10" dirty="0">
                <a:ln w="19050">
                  <a:solidFill>
                    <a:srgbClr val="0000FF"/>
                  </a:solidFill>
                  <a:round/>
                  <a:headEnd/>
                  <a:tailEnd/>
                </a:ln>
                <a:solidFill>
                  <a:srgbClr val="FF0000"/>
                </a:solidFill>
                <a:effectLst>
                  <a:outerShdw dist="35921" dir="2700000" algn="ctr" rotWithShape="0">
                    <a:srgbClr val="990000"/>
                  </a:outerShdw>
                </a:effectLst>
                <a:latin typeface="Arial Unicode MS"/>
                <a:ea typeface="Arial Unicode MS"/>
                <a:cs typeface="Arial Unicode MS"/>
              </a:rPr>
              <a:t>"</a:t>
            </a:r>
          </a:p>
        </p:txBody>
      </p:sp>
      <p:pic>
        <p:nvPicPr>
          <p:cNvPr id="20484" name="Picture 12" descr="sun14[1]"/>
          <p:cNvPicPr>
            <a:picLocks noChangeAspect="1" noChangeArrowheads="1" noCrop="1"/>
          </p:cNvPicPr>
          <p:nvPr/>
        </p:nvPicPr>
        <p:blipFill>
          <a:blip r:embed="rId4"/>
          <a:srcRect/>
          <a:stretch>
            <a:fillRect/>
          </a:stretch>
        </p:blipFill>
        <p:spPr bwMode="auto">
          <a:xfrm>
            <a:off x="-304800" y="-152400"/>
            <a:ext cx="2546033" cy="1811338"/>
          </a:xfrm>
          <a:prstGeom prst="rect">
            <a:avLst/>
          </a:prstGeom>
          <a:noFill/>
          <a:ln w="9525">
            <a:noFill/>
            <a:miter lim="800000"/>
            <a:headEnd/>
            <a:tailEnd/>
          </a:ln>
        </p:spPr>
      </p:pic>
    </p:spTree>
  </p:cSld>
  <p:clrMapOvr>
    <a:masterClrMapping/>
  </p:clrMapOvr>
  <p:transition>
    <p:sndAc>
      <p:stSnd>
        <p:snd r:embed="rId2" name="chimes.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0"/>
            <a:ext cx="12344400" cy="6858000"/>
            <a:chOff x="0" y="0"/>
            <a:chExt cx="5760" cy="4320"/>
          </a:xfrm>
        </p:grpSpPr>
        <p:pic>
          <p:nvPicPr>
            <p:cNvPr id="21507" name="Picture 20" descr="Giống-tôm-càng-xanh-762x445"/>
            <p:cNvPicPr>
              <a:picLocks noChangeAspect="1" noChangeArrowheads="1"/>
            </p:cNvPicPr>
            <p:nvPr/>
          </p:nvPicPr>
          <p:blipFill>
            <a:blip r:embed="rId3"/>
            <a:srcRect/>
            <a:stretch>
              <a:fillRect/>
            </a:stretch>
          </p:blipFill>
          <p:spPr bwMode="auto">
            <a:xfrm>
              <a:off x="3600" y="0"/>
              <a:ext cx="1056" cy="863"/>
            </a:xfrm>
            <a:prstGeom prst="rect">
              <a:avLst/>
            </a:prstGeom>
            <a:noFill/>
            <a:ln w="9525">
              <a:solidFill>
                <a:srgbClr val="0000FF"/>
              </a:solidFill>
              <a:miter lim="800000"/>
              <a:headEnd/>
              <a:tailEnd/>
            </a:ln>
          </p:spPr>
        </p:pic>
        <p:pic>
          <p:nvPicPr>
            <p:cNvPr id="21508" name="Picture 22" descr="1438828203-Gia-mua-ban-ca-chep-gion"/>
            <p:cNvPicPr>
              <a:picLocks noChangeAspect="1" noChangeArrowheads="1"/>
            </p:cNvPicPr>
            <p:nvPr/>
          </p:nvPicPr>
          <p:blipFill>
            <a:blip r:embed="rId4"/>
            <a:srcRect/>
            <a:stretch>
              <a:fillRect/>
            </a:stretch>
          </p:blipFill>
          <p:spPr bwMode="auto">
            <a:xfrm>
              <a:off x="4656" y="0"/>
              <a:ext cx="1104" cy="864"/>
            </a:xfrm>
            <a:prstGeom prst="rect">
              <a:avLst/>
            </a:prstGeom>
            <a:noFill/>
            <a:ln w="9525">
              <a:solidFill>
                <a:srgbClr val="0000FF"/>
              </a:solidFill>
              <a:miter lim="800000"/>
              <a:headEnd/>
              <a:tailEnd/>
            </a:ln>
          </p:spPr>
        </p:pic>
        <p:pic>
          <p:nvPicPr>
            <p:cNvPr id="21509" name="Picture 30" descr="dau-an-neptune-1l"/>
            <p:cNvPicPr>
              <a:picLocks noChangeAspect="1" noChangeArrowheads="1"/>
            </p:cNvPicPr>
            <p:nvPr/>
          </p:nvPicPr>
          <p:blipFill>
            <a:blip r:embed="rId5"/>
            <a:srcRect/>
            <a:stretch>
              <a:fillRect/>
            </a:stretch>
          </p:blipFill>
          <p:spPr bwMode="auto">
            <a:xfrm>
              <a:off x="2400" y="0"/>
              <a:ext cx="1200" cy="878"/>
            </a:xfrm>
            <a:prstGeom prst="rect">
              <a:avLst/>
            </a:prstGeom>
            <a:noFill/>
            <a:ln w="9525">
              <a:solidFill>
                <a:srgbClr val="0000FF"/>
              </a:solidFill>
              <a:miter lim="800000"/>
              <a:headEnd/>
              <a:tailEnd/>
            </a:ln>
          </p:spPr>
        </p:pic>
        <p:pic>
          <p:nvPicPr>
            <p:cNvPr id="21510" name="Picture 15" descr="anh-trung"/>
            <p:cNvPicPr>
              <a:picLocks noChangeAspect="1" noChangeArrowheads="1"/>
            </p:cNvPicPr>
            <p:nvPr/>
          </p:nvPicPr>
          <p:blipFill>
            <a:blip r:embed="rId6"/>
            <a:srcRect/>
            <a:stretch>
              <a:fillRect/>
            </a:stretch>
          </p:blipFill>
          <p:spPr bwMode="auto">
            <a:xfrm>
              <a:off x="1200" y="1691"/>
              <a:ext cx="1200" cy="885"/>
            </a:xfrm>
            <a:prstGeom prst="rect">
              <a:avLst/>
            </a:prstGeom>
            <a:noFill/>
            <a:ln w="9525">
              <a:solidFill>
                <a:srgbClr val="0000FF"/>
              </a:solidFill>
              <a:miter lim="800000"/>
              <a:headEnd/>
              <a:tailEnd/>
            </a:ln>
          </p:spPr>
        </p:pic>
        <p:pic>
          <p:nvPicPr>
            <p:cNvPr id="21511" name="Picture 16" descr="mi (1)_PWAB"/>
            <p:cNvPicPr>
              <a:picLocks noChangeAspect="1" noChangeArrowheads="1"/>
            </p:cNvPicPr>
            <p:nvPr/>
          </p:nvPicPr>
          <p:blipFill>
            <a:blip r:embed="rId7"/>
            <a:srcRect/>
            <a:stretch>
              <a:fillRect/>
            </a:stretch>
          </p:blipFill>
          <p:spPr bwMode="auto">
            <a:xfrm>
              <a:off x="1200" y="2583"/>
              <a:ext cx="1200" cy="892"/>
            </a:xfrm>
            <a:prstGeom prst="rect">
              <a:avLst/>
            </a:prstGeom>
            <a:noFill/>
            <a:ln w="9525">
              <a:solidFill>
                <a:srgbClr val="0000FF"/>
              </a:solidFill>
              <a:miter lim="800000"/>
              <a:headEnd/>
              <a:tailEnd/>
            </a:ln>
          </p:spPr>
        </p:pic>
        <p:pic>
          <p:nvPicPr>
            <p:cNvPr id="21512" name="Picture 17" descr="1_FRGV"/>
            <p:cNvPicPr>
              <a:picLocks noChangeAspect="1" noChangeArrowheads="1"/>
            </p:cNvPicPr>
            <p:nvPr/>
          </p:nvPicPr>
          <p:blipFill>
            <a:blip r:embed="rId8"/>
            <a:srcRect/>
            <a:stretch>
              <a:fillRect/>
            </a:stretch>
          </p:blipFill>
          <p:spPr bwMode="auto">
            <a:xfrm>
              <a:off x="0" y="846"/>
              <a:ext cx="1200" cy="816"/>
            </a:xfrm>
            <a:prstGeom prst="rect">
              <a:avLst/>
            </a:prstGeom>
            <a:noFill/>
            <a:ln w="9525">
              <a:solidFill>
                <a:srgbClr val="0000FF"/>
              </a:solidFill>
              <a:miter lim="800000"/>
              <a:headEnd/>
              <a:tailEnd/>
            </a:ln>
          </p:spPr>
        </p:pic>
        <p:pic>
          <p:nvPicPr>
            <p:cNvPr id="21513" name="Picture 18" descr="bi-quyet-chon-du-du-ngon"/>
            <p:cNvPicPr>
              <a:picLocks noChangeAspect="1" noChangeArrowheads="1"/>
            </p:cNvPicPr>
            <p:nvPr/>
          </p:nvPicPr>
          <p:blipFill>
            <a:blip r:embed="rId9"/>
            <a:srcRect/>
            <a:stretch>
              <a:fillRect/>
            </a:stretch>
          </p:blipFill>
          <p:spPr bwMode="auto">
            <a:xfrm>
              <a:off x="1200" y="893"/>
              <a:ext cx="1200" cy="798"/>
            </a:xfrm>
            <a:prstGeom prst="rect">
              <a:avLst/>
            </a:prstGeom>
            <a:noFill/>
            <a:ln w="9525">
              <a:solidFill>
                <a:srgbClr val="0000FF"/>
              </a:solidFill>
              <a:miter lim="800000"/>
              <a:headEnd/>
              <a:tailEnd/>
            </a:ln>
          </p:spPr>
        </p:pic>
        <p:pic>
          <p:nvPicPr>
            <p:cNvPr id="21514" name="Picture 19" descr="Sup-lo-xanh"/>
            <p:cNvPicPr>
              <a:picLocks noChangeAspect="1" noChangeArrowheads="1"/>
            </p:cNvPicPr>
            <p:nvPr/>
          </p:nvPicPr>
          <p:blipFill>
            <a:blip r:embed="rId10"/>
            <a:srcRect/>
            <a:stretch>
              <a:fillRect/>
            </a:stretch>
          </p:blipFill>
          <p:spPr bwMode="auto">
            <a:xfrm>
              <a:off x="3600" y="846"/>
              <a:ext cx="1056" cy="834"/>
            </a:xfrm>
            <a:prstGeom prst="rect">
              <a:avLst/>
            </a:prstGeom>
            <a:noFill/>
            <a:ln w="9525">
              <a:solidFill>
                <a:srgbClr val="0000FF"/>
              </a:solidFill>
              <a:miter lim="800000"/>
              <a:headEnd/>
              <a:tailEnd/>
            </a:ln>
          </p:spPr>
        </p:pic>
        <p:pic>
          <p:nvPicPr>
            <p:cNvPr id="21515" name="Picture 21" descr="Scylla_"/>
            <p:cNvPicPr>
              <a:picLocks noChangeAspect="1" noChangeArrowheads="1"/>
            </p:cNvPicPr>
            <p:nvPr/>
          </p:nvPicPr>
          <p:blipFill>
            <a:blip r:embed="rId11"/>
            <a:srcRect/>
            <a:stretch>
              <a:fillRect/>
            </a:stretch>
          </p:blipFill>
          <p:spPr bwMode="auto">
            <a:xfrm>
              <a:off x="2400" y="846"/>
              <a:ext cx="1200" cy="845"/>
            </a:xfrm>
            <a:prstGeom prst="rect">
              <a:avLst/>
            </a:prstGeom>
            <a:noFill/>
            <a:ln w="9525">
              <a:solidFill>
                <a:srgbClr val="0000FF"/>
              </a:solidFill>
              <a:miter lim="800000"/>
              <a:headEnd/>
              <a:tailEnd/>
            </a:ln>
          </p:spPr>
        </p:pic>
        <p:pic>
          <p:nvPicPr>
            <p:cNvPr id="21516" name="Picture 23" descr="dua_chuot_3"/>
            <p:cNvPicPr>
              <a:picLocks noChangeAspect="1" noChangeArrowheads="1"/>
            </p:cNvPicPr>
            <p:nvPr/>
          </p:nvPicPr>
          <p:blipFill>
            <a:blip r:embed="rId12"/>
            <a:srcRect/>
            <a:stretch>
              <a:fillRect/>
            </a:stretch>
          </p:blipFill>
          <p:spPr bwMode="auto">
            <a:xfrm>
              <a:off x="0" y="2583"/>
              <a:ext cx="1200" cy="892"/>
            </a:xfrm>
            <a:prstGeom prst="rect">
              <a:avLst/>
            </a:prstGeom>
            <a:noFill/>
            <a:ln w="9525">
              <a:solidFill>
                <a:srgbClr val="0000FF"/>
              </a:solidFill>
              <a:miter lim="800000"/>
              <a:headEnd/>
              <a:tailEnd/>
            </a:ln>
          </p:spPr>
        </p:pic>
        <p:pic>
          <p:nvPicPr>
            <p:cNvPr id="21517" name="Picture 25" descr="cong_dung_tuyet_voi_tu_tau_hu_1"/>
            <p:cNvPicPr>
              <a:picLocks noChangeAspect="1" noChangeArrowheads="1"/>
            </p:cNvPicPr>
            <p:nvPr/>
          </p:nvPicPr>
          <p:blipFill>
            <a:blip r:embed="rId13"/>
            <a:srcRect/>
            <a:stretch>
              <a:fillRect/>
            </a:stretch>
          </p:blipFill>
          <p:spPr bwMode="auto">
            <a:xfrm>
              <a:off x="2400" y="1691"/>
              <a:ext cx="1200" cy="892"/>
            </a:xfrm>
            <a:prstGeom prst="rect">
              <a:avLst/>
            </a:prstGeom>
            <a:noFill/>
            <a:ln w="9525">
              <a:solidFill>
                <a:srgbClr val="0000FF"/>
              </a:solidFill>
              <a:miter lim="800000"/>
              <a:headEnd/>
              <a:tailEnd/>
            </a:ln>
          </p:spPr>
        </p:pic>
        <p:pic>
          <p:nvPicPr>
            <p:cNvPr id="21518" name="Picture 26" descr="5-dieu-cam-ky-khi-an-ca-chua-0"/>
            <p:cNvPicPr>
              <a:picLocks noChangeAspect="1" noChangeArrowheads="1"/>
            </p:cNvPicPr>
            <p:nvPr/>
          </p:nvPicPr>
          <p:blipFill>
            <a:blip r:embed="rId14" cstate="print"/>
            <a:srcRect/>
            <a:stretch>
              <a:fillRect/>
            </a:stretch>
          </p:blipFill>
          <p:spPr bwMode="auto">
            <a:xfrm>
              <a:off x="4656" y="846"/>
              <a:ext cx="1104" cy="845"/>
            </a:xfrm>
            <a:prstGeom prst="rect">
              <a:avLst/>
            </a:prstGeom>
            <a:noFill/>
            <a:ln w="9525">
              <a:solidFill>
                <a:srgbClr val="0000FF"/>
              </a:solidFill>
              <a:miter lim="800000"/>
              <a:headEnd/>
              <a:tailEnd/>
            </a:ln>
          </p:spPr>
        </p:pic>
        <p:pic>
          <p:nvPicPr>
            <p:cNvPr id="21519" name="Picture 27" descr="dua hau (7)_nuet"/>
            <p:cNvPicPr>
              <a:picLocks noChangeAspect="1" noChangeArrowheads="1"/>
            </p:cNvPicPr>
            <p:nvPr/>
          </p:nvPicPr>
          <p:blipFill>
            <a:blip r:embed="rId15"/>
            <a:srcRect/>
            <a:stretch>
              <a:fillRect/>
            </a:stretch>
          </p:blipFill>
          <p:spPr bwMode="auto">
            <a:xfrm>
              <a:off x="0" y="0"/>
              <a:ext cx="1200" cy="858"/>
            </a:xfrm>
            <a:prstGeom prst="rect">
              <a:avLst/>
            </a:prstGeom>
            <a:noFill/>
            <a:ln w="9525">
              <a:solidFill>
                <a:srgbClr val="0000FF"/>
              </a:solidFill>
              <a:miter lim="800000"/>
              <a:headEnd/>
              <a:tailEnd/>
            </a:ln>
          </p:spPr>
        </p:pic>
        <p:pic>
          <p:nvPicPr>
            <p:cNvPr id="21520" name="Picture 28" descr="bi_quyet_giam_can_chi_trong_mot_thoi_gian_ngan_voi_bi_do_2"/>
            <p:cNvPicPr>
              <a:picLocks noChangeAspect="1" noChangeArrowheads="1"/>
            </p:cNvPicPr>
            <p:nvPr/>
          </p:nvPicPr>
          <p:blipFill>
            <a:blip r:embed="rId16"/>
            <a:srcRect/>
            <a:stretch>
              <a:fillRect/>
            </a:stretch>
          </p:blipFill>
          <p:spPr bwMode="auto">
            <a:xfrm>
              <a:off x="1200" y="0"/>
              <a:ext cx="1200" cy="882"/>
            </a:xfrm>
            <a:prstGeom prst="rect">
              <a:avLst/>
            </a:prstGeom>
            <a:noFill/>
            <a:ln w="9525">
              <a:solidFill>
                <a:srgbClr val="0000FF"/>
              </a:solidFill>
              <a:miter lim="800000"/>
              <a:headEnd/>
              <a:tailEnd/>
            </a:ln>
          </p:spPr>
        </p:pic>
        <p:pic>
          <p:nvPicPr>
            <p:cNvPr id="21521" name="Picture 29" descr="rau-muong-va-nhung-loi-ich-bat-ngo3"/>
            <p:cNvPicPr>
              <a:picLocks noChangeAspect="1" noChangeArrowheads="1"/>
            </p:cNvPicPr>
            <p:nvPr/>
          </p:nvPicPr>
          <p:blipFill>
            <a:blip r:embed="rId17" cstate="print"/>
            <a:srcRect/>
            <a:stretch>
              <a:fillRect/>
            </a:stretch>
          </p:blipFill>
          <p:spPr bwMode="auto">
            <a:xfrm>
              <a:off x="0" y="1685"/>
              <a:ext cx="1186" cy="890"/>
            </a:xfrm>
            <a:prstGeom prst="rect">
              <a:avLst/>
            </a:prstGeom>
            <a:noFill/>
            <a:ln w="9525">
              <a:solidFill>
                <a:srgbClr val="0000FF"/>
              </a:solidFill>
              <a:miter lim="800000"/>
              <a:headEnd/>
              <a:tailEnd/>
            </a:ln>
          </p:spPr>
        </p:pic>
        <p:pic>
          <p:nvPicPr>
            <p:cNvPr id="21522" name="Picture 18" descr="mach-ban-cach-so-che-hai-san-that-chuan-va-ngon"/>
            <p:cNvPicPr>
              <a:picLocks noChangeAspect="1" noChangeArrowheads="1"/>
            </p:cNvPicPr>
            <p:nvPr/>
          </p:nvPicPr>
          <p:blipFill>
            <a:blip r:embed="rId18"/>
            <a:srcRect/>
            <a:stretch>
              <a:fillRect/>
            </a:stretch>
          </p:blipFill>
          <p:spPr bwMode="auto">
            <a:xfrm>
              <a:off x="4659" y="1691"/>
              <a:ext cx="1101" cy="892"/>
            </a:xfrm>
            <a:prstGeom prst="rect">
              <a:avLst/>
            </a:prstGeom>
            <a:noFill/>
            <a:ln w="9525">
              <a:solidFill>
                <a:srgbClr val="0000FF"/>
              </a:solidFill>
              <a:miter lim="800000"/>
              <a:headEnd/>
              <a:tailEnd/>
            </a:ln>
          </p:spPr>
        </p:pic>
        <p:pic>
          <p:nvPicPr>
            <p:cNvPr id="21523" name="Picture 19" descr="qua_cam"/>
            <p:cNvPicPr>
              <a:picLocks noChangeAspect="1" noChangeArrowheads="1"/>
            </p:cNvPicPr>
            <p:nvPr/>
          </p:nvPicPr>
          <p:blipFill>
            <a:blip r:embed="rId19"/>
            <a:srcRect/>
            <a:stretch>
              <a:fillRect/>
            </a:stretch>
          </p:blipFill>
          <p:spPr bwMode="auto">
            <a:xfrm>
              <a:off x="2400" y="2583"/>
              <a:ext cx="1200" cy="892"/>
            </a:xfrm>
            <a:prstGeom prst="rect">
              <a:avLst/>
            </a:prstGeom>
            <a:noFill/>
            <a:ln w="9525">
              <a:solidFill>
                <a:srgbClr val="0000FF"/>
              </a:solidFill>
              <a:miter lim="800000"/>
              <a:headEnd/>
              <a:tailEnd/>
            </a:ln>
          </p:spPr>
        </p:pic>
        <p:pic>
          <p:nvPicPr>
            <p:cNvPr id="21524" name="Picture 20" descr="1481hinh-nen-nai-chuoi-vang-uom-3d"/>
            <p:cNvPicPr>
              <a:picLocks noChangeAspect="1" noChangeArrowheads="1"/>
            </p:cNvPicPr>
            <p:nvPr/>
          </p:nvPicPr>
          <p:blipFill>
            <a:blip r:embed="rId20"/>
            <a:srcRect/>
            <a:stretch>
              <a:fillRect/>
            </a:stretch>
          </p:blipFill>
          <p:spPr bwMode="auto">
            <a:xfrm>
              <a:off x="3600" y="2583"/>
              <a:ext cx="1056" cy="892"/>
            </a:xfrm>
            <a:prstGeom prst="rect">
              <a:avLst/>
            </a:prstGeom>
            <a:noFill/>
            <a:ln w="9525">
              <a:solidFill>
                <a:srgbClr val="0000FF"/>
              </a:solidFill>
              <a:miter lim="800000"/>
              <a:headEnd/>
              <a:tailEnd/>
            </a:ln>
          </p:spPr>
        </p:pic>
        <p:pic>
          <p:nvPicPr>
            <p:cNvPr id="21525" name="Picture 21" descr="thit-do_PBVK"/>
            <p:cNvPicPr>
              <a:picLocks noChangeAspect="1" noChangeArrowheads="1"/>
            </p:cNvPicPr>
            <p:nvPr/>
          </p:nvPicPr>
          <p:blipFill>
            <a:blip r:embed="rId21"/>
            <a:srcRect/>
            <a:stretch>
              <a:fillRect/>
            </a:stretch>
          </p:blipFill>
          <p:spPr bwMode="auto">
            <a:xfrm>
              <a:off x="0" y="3475"/>
              <a:ext cx="1200" cy="845"/>
            </a:xfrm>
            <a:prstGeom prst="rect">
              <a:avLst/>
            </a:prstGeom>
            <a:noFill/>
            <a:ln w="9525">
              <a:solidFill>
                <a:srgbClr val="0000FF"/>
              </a:solidFill>
              <a:miter lim="800000"/>
              <a:headEnd/>
              <a:tailEnd/>
            </a:ln>
          </p:spPr>
        </p:pic>
        <p:pic>
          <p:nvPicPr>
            <p:cNvPr id="21526" name="Picture 22" descr="cach-phan-biet-thit-heo-co-chat-tao-nac"/>
            <p:cNvPicPr>
              <a:picLocks noChangeAspect="1" noChangeArrowheads="1"/>
            </p:cNvPicPr>
            <p:nvPr/>
          </p:nvPicPr>
          <p:blipFill>
            <a:blip r:embed="rId22"/>
            <a:srcRect/>
            <a:stretch>
              <a:fillRect/>
            </a:stretch>
          </p:blipFill>
          <p:spPr bwMode="auto">
            <a:xfrm>
              <a:off x="3600" y="1691"/>
              <a:ext cx="1056" cy="892"/>
            </a:xfrm>
            <a:prstGeom prst="rect">
              <a:avLst/>
            </a:prstGeom>
            <a:noFill/>
            <a:ln w="9525">
              <a:solidFill>
                <a:srgbClr val="0000FF"/>
              </a:solidFill>
              <a:miter lim="800000"/>
              <a:headEnd/>
              <a:tailEnd/>
            </a:ln>
          </p:spPr>
        </p:pic>
        <p:pic>
          <p:nvPicPr>
            <p:cNvPr id="21527" name="Picture 23" descr="nhung-loai-banh-phap-noi-tieng-ma-ban-khong-the-bo-lo-4"/>
            <p:cNvPicPr>
              <a:picLocks noChangeAspect="1" noChangeArrowheads="1"/>
            </p:cNvPicPr>
            <p:nvPr/>
          </p:nvPicPr>
          <p:blipFill>
            <a:blip r:embed="rId23"/>
            <a:srcRect/>
            <a:stretch>
              <a:fillRect/>
            </a:stretch>
          </p:blipFill>
          <p:spPr bwMode="auto">
            <a:xfrm>
              <a:off x="4656" y="2583"/>
              <a:ext cx="1104" cy="845"/>
            </a:xfrm>
            <a:prstGeom prst="rect">
              <a:avLst/>
            </a:prstGeom>
            <a:noFill/>
            <a:ln w="9525">
              <a:solidFill>
                <a:srgbClr val="0000FF"/>
              </a:solidFill>
              <a:miter lim="800000"/>
              <a:headEnd/>
              <a:tailEnd/>
            </a:ln>
          </p:spPr>
        </p:pic>
        <p:pic>
          <p:nvPicPr>
            <p:cNvPr id="21528" name="Picture 24" descr="hat-giong-dau-cove"/>
            <p:cNvPicPr>
              <a:picLocks noChangeAspect="1" noChangeArrowheads="1"/>
            </p:cNvPicPr>
            <p:nvPr/>
          </p:nvPicPr>
          <p:blipFill>
            <a:blip r:embed="rId24"/>
            <a:srcRect/>
            <a:stretch>
              <a:fillRect/>
            </a:stretch>
          </p:blipFill>
          <p:spPr bwMode="auto">
            <a:xfrm>
              <a:off x="1200" y="3475"/>
              <a:ext cx="1200" cy="845"/>
            </a:xfrm>
            <a:prstGeom prst="rect">
              <a:avLst/>
            </a:prstGeom>
            <a:noFill/>
            <a:ln w="9525">
              <a:solidFill>
                <a:srgbClr val="0000FF"/>
              </a:solidFill>
              <a:miter lim="800000"/>
              <a:headEnd/>
              <a:tailEnd/>
            </a:ln>
          </p:spPr>
        </p:pic>
        <p:pic>
          <p:nvPicPr>
            <p:cNvPr id="21529" name="Picture 25" descr="cai-bap-1416685665757-68-0-339-530-crop-1416685697876"/>
            <p:cNvPicPr>
              <a:picLocks noChangeAspect="1" noChangeArrowheads="1"/>
            </p:cNvPicPr>
            <p:nvPr/>
          </p:nvPicPr>
          <p:blipFill>
            <a:blip r:embed="rId25"/>
            <a:srcRect/>
            <a:stretch>
              <a:fillRect/>
            </a:stretch>
          </p:blipFill>
          <p:spPr bwMode="auto">
            <a:xfrm>
              <a:off x="2400" y="3453"/>
              <a:ext cx="1200" cy="867"/>
            </a:xfrm>
            <a:prstGeom prst="rect">
              <a:avLst/>
            </a:prstGeom>
            <a:noFill/>
            <a:ln w="9525">
              <a:solidFill>
                <a:srgbClr val="0000FF"/>
              </a:solidFill>
              <a:miter lim="800000"/>
              <a:headEnd/>
              <a:tailEnd/>
            </a:ln>
          </p:spPr>
        </p:pic>
        <p:pic>
          <p:nvPicPr>
            <p:cNvPr id="21530" name="Picture 26" descr="Bí-kíp-giảm-béo-nhanh-nhất-từ-ớt-chuông-1"/>
            <p:cNvPicPr>
              <a:picLocks noChangeAspect="1" noChangeArrowheads="1"/>
            </p:cNvPicPr>
            <p:nvPr/>
          </p:nvPicPr>
          <p:blipFill>
            <a:blip r:embed="rId26"/>
            <a:srcRect/>
            <a:stretch>
              <a:fillRect/>
            </a:stretch>
          </p:blipFill>
          <p:spPr bwMode="auto">
            <a:xfrm>
              <a:off x="3600" y="3475"/>
              <a:ext cx="1056" cy="845"/>
            </a:xfrm>
            <a:prstGeom prst="rect">
              <a:avLst/>
            </a:prstGeom>
            <a:noFill/>
            <a:ln w="9525">
              <a:solidFill>
                <a:srgbClr val="0000FF"/>
              </a:solidFill>
              <a:miter lim="800000"/>
              <a:headEnd/>
              <a:tailEnd/>
            </a:ln>
          </p:spPr>
        </p:pic>
        <p:pic>
          <p:nvPicPr>
            <p:cNvPr id="21531" name="Picture 27" descr="image_729"/>
            <p:cNvPicPr>
              <a:picLocks noChangeAspect="1" noChangeArrowheads="1"/>
            </p:cNvPicPr>
            <p:nvPr/>
          </p:nvPicPr>
          <p:blipFill>
            <a:blip r:embed="rId27"/>
            <a:srcRect/>
            <a:stretch>
              <a:fillRect/>
            </a:stretch>
          </p:blipFill>
          <p:spPr bwMode="auto">
            <a:xfrm>
              <a:off x="4656" y="3428"/>
              <a:ext cx="1104" cy="892"/>
            </a:xfrm>
            <a:prstGeom prst="rect">
              <a:avLst/>
            </a:prstGeom>
            <a:noFill/>
            <a:ln w="9525">
              <a:solidFill>
                <a:srgbClr val="0000FF"/>
              </a:solidFill>
              <a:miter lim="800000"/>
              <a:headEnd/>
              <a:tailEnd/>
            </a:ln>
          </p:spPr>
        </p:pic>
      </p:grpSp>
    </p:spTree>
  </p:cSld>
  <p:clrMapOvr>
    <a:masterClrMapping/>
  </p:clrMapOvr>
  <p:transition>
    <p:sndAc>
      <p:stSnd>
        <p:snd r:embed="rId2" name="chimes.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Hình Chữ nhật 3"/>
          <p:cNvSpPr>
            <a:spLocks noChangeArrowheads="1"/>
          </p:cNvSpPr>
          <p:nvPr/>
        </p:nvSpPr>
        <p:spPr bwMode="auto">
          <a:xfrm>
            <a:off x="838200" y="609600"/>
            <a:ext cx="11125200" cy="830997"/>
          </a:xfrm>
          <a:prstGeom prst="rect">
            <a:avLst/>
          </a:prstGeom>
          <a:noFill/>
          <a:ln w="9525">
            <a:noFill/>
            <a:miter lim="800000"/>
            <a:headEnd/>
            <a:tailEnd/>
          </a:ln>
        </p:spPr>
        <p:txBody>
          <a:bodyPr wrap="square">
            <a:spAutoFit/>
          </a:bodyPr>
          <a:lstStyle/>
          <a:p>
            <a:r>
              <a:rPr lang="en-US" sz="4800" b="1" dirty="0" err="1">
                <a:solidFill>
                  <a:srgbClr val="FF0000"/>
                </a:solidFill>
                <a:latin typeface="Times New Roman" panose="02020603050405020304" pitchFamily="18" charset="0"/>
                <a:cs typeface="Times New Roman" panose="02020603050405020304" pitchFamily="18" charset="0"/>
              </a:rPr>
              <a:t>Em</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hãy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biết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vai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trò</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của</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chất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khoáng</a:t>
            </a:r>
            <a:r>
              <a:rPr lang="en-US" sz="4800" b="1" dirty="0">
                <a:solidFill>
                  <a:srgbClr val="FF0000"/>
                </a:solidFill>
                <a:latin typeface="Times New Roman" panose="02020603050405020304" pitchFamily="18" charset="0"/>
                <a:cs typeface="Times New Roman" panose="02020603050405020304" pitchFamily="18" charset="0"/>
              </a:rPr>
              <a:t>?</a:t>
            </a:r>
          </a:p>
        </p:txBody>
      </p:sp>
      <p:sp>
        <p:nvSpPr>
          <p:cNvPr id="5123" name="Hình Chữ nhật 4"/>
          <p:cNvSpPr>
            <a:spLocks noChangeArrowheads="1"/>
          </p:cNvSpPr>
          <p:nvPr/>
        </p:nvSpPr>
        <p:spPr bwMode="auto">
          <a:xfrm>
            <a:off x="308610" y="2209800"/>
            <a:ext cx="11521440" cy="3785652"/>
          </a:xfrm>
          <a:prstGeom prst="rect">
            <a:avLst/>
          </a:prstGeom>
          <a:noFill/>
          <a:ln w="9525">
            <a:noFill/>
            <a:miter lim="800000"/>
            <a:headEnd/>
            <a:tailEnd/>
          </a:ln>
        </p:spPr>
        <p:txBody>
          <a:bodyPr>
            <a:spAutoFit/>
          </a:bodyPr>
          <a:lstStyle/>
          <a:p>
            <a:r>
              <a:rPr lang="en-US" sz="4800" b="1" dirty="0" smtClean="0"/>
              <a:t>    </a:t>
            </a:r>
            <a:r>
              <a:rPr lang="vi-VN" sz="4800" b="1" dirty="0" smtClean="0">
                <a:latin typeface="+mj-lt"/>
              </a:rPr>
              <a:t>Một </a:t>
            </a:r>
            <a:r>
              <a:rPr lang="vi-VN" sz="4800" b="1" dirty="0">
                <a:latin typeface="+mj-lt"/>
              </a:rPr>
              <a:t>số chất khoáng như sắt, can xi,… tham gia vào việc xây dựng cơ thể, tạo ra men thúc đẩy và điều khiển hoạt động sống. Nếu thiếu các chất khoáng, cơ thể sẽ bị bệnh.</a:t>
            </a:r>
            <a:endParaRPr lang="en-US" sz="4800" dirty="0">
              <a:latin typeface="+mj-lt"/>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wheel(4)">
                                      <p:cBhvr>
                                        <p:cTn id="7" dur="1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ext Box 33"/>
          <p:cNvSpPr txBox="1">
            <a:spLocks noChangeArrowheads="1"/>
          </p:cNvSpPr>
          <p:nvPr/>
        </p:nvSpPr>
        <p:spPr bwMode="auto">
          <a:xfrm>
            <a:off x="381000" y="914400"/>
            <a:ext cx="11521440" cy="4524315"/>
          </a:xfrm>
          <a:prstGeom prst="rect">
            <a:avLst/>
          </a:prstGeom>
          <a:noFill/>
          <a:ln w="76200">
            <a:solidFill>
              <a:srgbClr val="0000FF"/>
            </a:solidFill>
            <a:miter lim="800000"/>
            <a:headEnd/>
            <a:tailEnd/>
          </a:ln>
        </p:spPr>
        <p:txBody>
          <a:bodyPr>
            <a:spAutoFit/>
          </a:bodyPr>
          <a:lstStyle/>
          <a:p>
            <a:pPr>
              <a:spcBef>
                <a:spcPct val="50000"/>
              </a:spcBef>
            </a:pPr>
            <a:r>
              <a:rPr lang="en-US" sz="4800" dirty="0">
                <a:solidFill>
                  <a:srgbClr val="FF0000"/>
                </a:solidFill>
              </a:rPr>
              <a:t>   </a:t>
            </a:r>
            <a:r>
              <a:rPr lang="en-US" sz="4800" dirty="0" err="1">
                <a:latin typeface="Times New Roman" panose="02020603050405020304" pitchFamily="18" charset="0"/>
                <a:cs typeface="Times New Roman" panose="02020603050405020304" pitchFamily="18" charset="0"/>
              </a:rPr>
              <a:t>Một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bữa</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hợp</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lí</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thịt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đậu</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phụ</a:t>
            </a:r>
            <a:r>
              <a:rPr lang="en-US" sz="4800" dirty="0">
                <a:latin typeface="Times New Roman" panose="02020603050405020304" pitchFamily="18" charset="0"/>
                <a:cs typeface="Times New Roman" panose="02020603050405020304" pitchFamily="18" charset="0"/>
              </a:rPr>
              <a:t>,…</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đạm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dầu</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hoặc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mỡ</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béo</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các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loại</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rau</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như</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rau</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cải</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cà</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rốt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cà</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chua</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hoa</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quả</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đảm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bảo</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 vi-ta-min,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khoáng</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xơ</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phải</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cơ</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khỏe</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mạnh</a:t>
            </a:r>
            <a:r>
              <a:rPr lang="en-US" sz="4800" dirty="0">
                <a:latin typeface="Times New Roman" panose="02020603050405020304" pitchFamily="18" charset="0"/>
                <a:cs typeface="Times New Roman" panose="02020603050405020304" pitchFamily="18" charset="0"/>
              </a:rPr>
              <a:t>.</a:t>
            </a:r>
          </a:p>
        </p:txBody>
      </p:sp>
    </p:spTree>
  </p:cSld>
  <p:clrMapOvr>
    <a:masterClrMapping/>
  </p:clrMapOvr>
  <p:transition>
    <p:sndAc>
      <p:stSnd>
        <p:snd r:embed="rId2" name="chimes.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srcRect/>
          <a:stretch>
            <a:fillRect/>
          </a:stretch>
        </p:blipFill>
        <p:spPr bwMode="auto">
          <a:xfrm>
            <a:off x="0" y="0"/>
            <a:ext cx="12344400" cy="6858000"/>
          </a:xfrm>
          <a:prstGeom prst="rect">
            <a:avLst/>
          </a:prstGeom>
          <a:noFill/>
          <a:ln w="9525">
            <a:noFill/>
            <a:miter lim="800000"/>
            <a:headEnd/>
            <a:tailEnd/>
          </a:ln>
        </p:spPr>
      </p:pic>
      <p:sp>
        <p:nvSpPr>
          <p:cNvPr id="3" name="Rectangle 2"/>
          <p:cNvSpPr/>
          <p:nvPr/>
        </p:nvSpPr>
        <p:spPr>
          <a:xfrm>
            <a:off x="1645920" y="1447800"/>
            <a:ext cx="9258300" cy="2308324"/>
          </a:xfrm>
          <a:prstGeom prst="rect">
            <a:avLst/>
          </a:prstGeom>
          <a:noFill/>
        </p:spPr>
        <p:txBody>
          <a:bodyPr>
            <a:spAutoFit/>
          </a:bodyPr>
          <a:lstStyle/>
          <a:p>
            <a:pPr algn="ctr" fontAlgn="auto">
              <a:spcBef>
                <a:spcPts val="0"/>
              </a:spcBef>
              <a:spcAft>
                <a:spcPts val="0"/>
              </a:spcAft>
              <a:defRPr/>
            </a:pPr>
            <a:r>
              <a:rPr lang="en-US" sz="4800" b="1" dirty="0" err="1">
                <a:ln w="1905"/>
                <a:solidFill>
                  <a:srgbClr val="FF0000"/>
                </a:solidFill>
                <a:latin typeface="Times New Roman" pitchFamily="18" charset="0"/>
                <a:cs typeface="Times New Roman" pitchFamily="18" charset="0"/>
              </a:rPr>
              <a:t>Tại</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sao</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chúng</a:t>
            </a:r>
            <a:r>
              <a:rPr lang="en-US" sz="4800" b="1" dirty="0">
                <a:ln w="1905"/>
                <a:solidFill>
                  <a:srgbClr val="FF0000"/>
                </a:solidFill>
                <a:latin typeface="Times New Roman" pitchFamily="18" charset="0"/>
                <a:cs typeface="Times New Roman" pitchFamily="18" charset="0"/>
              </a:rPr>
              <a:t> ta </a:t>
            </a:r>
            <a:r>
              <a:rPr lang="en-US" sz="4800" b="1" dirty="0" err="1">
                <a:ln w="1905"/>
                <a:solidFill>
                  <a:srgbClr val="FF0000"/>
                </a:solidFill>
                <a:latin typeface="Times New Roman" pitchFamily="18" charset="0"/>
                <a:cs typeface="Times New Roman" pitchFamily="18" charset="0"/>
              </a:rPr>
              <a:t>nên</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ăn</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phối</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hợp</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nhiều</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loại</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thức</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ăn</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va</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thường</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xuyên</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thay</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đổi</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món</a:t>
            </a:r>
            <a:r>
              <a:rPr lang="en-US" sz="4800" b="1" dirty="0">
                <a:ln w="1905"/>
                <a:solidFill>
                  <a:srgbClr val="FF0000"/>
                </a:solidFill>
                <a:latin typeface="Times New Roman" pitchFamily="18" charset="0"/>
                <a:cs typeface="Times New Roman" pitchFamily="18" charset="0"/>
              </a:rPr>
              <a:t> </a:t>
            </a:r>
            <a:r>
              <a:rPr lang="en-US" sz="4800" b="1" dirty="0" err="1" smtClean="0">
                <a:ln w="1905"/>
                <a:solidFill>
                  <a:srgbClr val="FF0000"/>
                </a:solidFill>
                <a:latin typeface="Times New Roman" pitchFamily="18" charset="0"/>
                <a:cs typeface="Times New Roman" pitchFamily="18" charset="0"/>
              </a:rPr>
              <a:t>ăn</a:t>
            </a:r>
            <a:r>
              <a:rPr lang="en-US" sz="4800" b="1" dirty="0" smtClean="0">
                <a:ln w="1905"/>
                <a:solidFill>
                  <a:srgbClr val="FF0000"/>
                </a:solidFill>
                <a:latin typeface="Times New Roman" pitchFamily="18" charset="0"/>
                <a:cs typeface="Times New Roman" pitchFamily="18" charset="0"/>
              </a:rPr>
              <a:t>?</a:t>
            </a:r>
            <a:endParaRPr lang="en-US" sz="4800" b="1" dirty="0">
              <a:ln w="1905"/>
              <a:solidFill>
                <a:srgbClr val="FF0000"/>
              </a:solidFill>
              <a:latin typeface="Times New Roman" pitchFamily="18" charset="0"/>
              <a:cs typeface="Times New Roman" pitchFamily="18" charset="0"/>
            </a:endParaRPr>
          </a:p>
        </p:txBody>
      </p:sp>
    </p:spTree>
  </p:cSld>
  <p:clrMapOvr>
    <a:masterClrMapping/>
  </p:clrMapOvr>
  <p:transition>
    <p:sndAc>
      <p:stSnd>
        <p:snd r:embed="rId2" name="chimes.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2983230" y="609600"/>
            <a:ext cx="7098030" cy="549275"/>
          </a:xfrm>
          <a:prstGeom prst="rect">
            <a:avLst/>
          </a:prstGeom>
          <a:noFill/>
          <a:ln w="9525">
            <a:noFill/>
            <a:miter lim="800000"/>
            <a:headEnd/>
            <a:tailEnd/>
          </a:ln>
        </p:spPr>
        <p:txBody>
          <a:bodyPr>
            <a:spAutoFit/>
          </a:bodyPr>
          <a:lstStyle/>
          <a:p>
            <a:pPr algn="ctr">
              <a:spcBef>
                <a:spcPct val="50000"/>
              </a:spcBef>
            </a:pPr>
            <a:endParaRPr lang="en-US" sz="3000" b="1">
              <a:solidFill>
                <a:srgbClr val="CC3300"/>
              </a:solidFill>
              <a:latin typeface="Times New Roman" pitchFamily="18" charset="0"/>
              <a:cs typeface="Arial" charset="0"/>
            </a:endParaRPr>
          </a:p>
        </p:txBody>
      </p:sp>
      <p:sp>
        <p:nvSpPr>
          <p:cNvPr id="24579" name="Text Box 6"/>
          <p:cNvSpPr txBox="1">
            <a:spLocks noChangeArrowheads="1"/>
          </p:cNvSpPr>
          <p:nvPr/>
        </p:nvSpPr>
        <p:spPr bwMode="auto">
          <a:xfrm>
            <a:off x="381000" y="838200"/>
            <a:ext cx="11658600" cy="5262979"/>
          </a:xfrm>
          <a:prstGeom prst="rect">
            <a:avLst/>
          </a:prstGeom>
          <a:noFill/>
          <a:ln w="9525">
            <a:noFill/>
            <a:miter lim="800000"/>
            <a:headEnd/>
            <a:tailEnd/>
          </a:ln>
        </p:spPr>
        <p:txBody>
          <a:bodyPr wrap="square">
            <a:spAutoFit/>
          </a:bodyPr>
          <a:lstStyle/>
          <a:p>
            <a:r>
              <a:rPr lang="en-US" sz="3200" dirty="0">
                <a:solidFill>
                  <a:srgbClr val="FF3300"/>
                </a:solidFill>
              </a:rPr>
              <a:t>    </a:t>
            </a:r>
            <a:r>
              <a:rPr lang="en-US" sz="4800" b="1" dirty="0" err="1">
                <a:latin typeface="Times New Roman" panose="02020603050405020304" pitchFamily="18" charset="0"/>
                <a:cs typeface="Times New Roman" panose="02020603050405020304" pitchFamily="18" charset="0"/>
              </a:rPr>
              <a:t>Không</a:t>
            </a:r>
            <a:r>
              <a:rPr lang="en-US" sz="4800" b="1" dirty="0">
                <a:latin typeface="Times New Roman" panose="02020603050405020304" pitchFamily="18" charset="0"/>
                <a:cs typeface="Times New Roman" panose="02020603050405020304" pitchFamily="18" charset="0"/>
              </a:rPr>
              <a:t> có </a:t>
            </a:r>
            <a:r>
              <a:rPr lang="en-US" sz="4800" b="1" dirty="0" err="1">
                <a:latin typeface="Times New Roman" panose="02020603050405020304" pitchFamily="18" charset="0"/>
                <a:cs typeface="Times New Roman" panose="02020603050405020304" pitchFamily="18" charset="0"/>
              </a:rPr>
              <a:t>một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loại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nào</a:t>
            </a:r>
            <a:r>
              <a:rPr lang="en-US" sz="4800" b="1" dirty="0">
                <a:latin typeface="Times New Roman" panose="02020603050405020304" pitchFamily="18" charset="0"/>
                <a:cs typeface="Times New Roman" panose="02020603050405020304" pitchFamily="18" charset="0"/>
              </a:rPr>
              <a:t> có </a:t>
            </a:r>
            <a:r>
              <a:rPr lang="en-US" sz="4800" b="1" dirty="0" err="1">
                <a:latin typeface="Times New Roman" panose="02020603050405020304" pitchFamily="18" charset="0"/>
                <a:cs typeface="Times New Roman" panose="02020603050405020304" pitchFamily="18" charset="0"/>
              </a:rPr>
              <a:t>thê</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các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chất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thiết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hoạt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động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sống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thê</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Tất</a:t>
            </a:r>
            <a:r>
              <a:rPr lang="en-US" sz="4800" b="1" dirty="0">
                <a:latin typeface="Times New Roman" panose="02020603050405020304" pitchFamily="18" charset="0"/>
                <a:cs typeface="Times New Roman" panose="02020603050405020304" pitchFamily="18" charset="0"/>
              </a:rPr>
              <a:t> cả </a:t>
            </a:r>
            <a:r>
              <a:rPr lang="en-US" sz="4800" b="1" dirty="0" err="1">
                <a:latin typeface="Times New Roman" panose="02020603050405020304" pitchFamily="18" charset="0"/>
                <a:cs typeface="Times New Roman" panose="02020603050405020304" pitchFamily="18" charset="0"/>
              </a:rPr>
              <a:t>những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chất</a:t>
            </a:r>
            <a:r>
              <a:rPr lang="en-US" sz="4800" b="1" dirty="0">
                <a:latin typeface="Times New Roman" panose="02020603050405020304" pitchFamily="18" charset="0"/>
                <a:cs typeface="Times New Roman" panose="02020603050405020304" pitchFamily="18" charset="0"/>
              </a:rPr>
              <a:t> mà </a:t>
            </a:r>
            <a:r>
              <a:rPr lang="en-US" sz="4800" b="1" dirty="0" err="1">
                <a:latin typeface="Times New Roman" panose="02020603050405020304" pitchFamily="18" charset="0"/>
                <a:cs typeface="Times New Roman" panose="02020603050405020304" pitchFamily="18" charset="0"/>
              </a:rPr>
              <a:t>cơ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thê</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đều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phải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lấy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tư</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nhiều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nguồn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khác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nhau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Đê</a:t>
            </a:r>
            <a:r>
              <a:rPr lang="en-US" sz="4800" b="1" dirty="0">
                <a:latin typeface="Times New Roman" panose="02020603050405020304" pitchFamily="18" charset="0"/>
                <a:cs typeface="Times New Roman" panose="02020603050405020304" pitchFamily="18" charset="0"/>
              </a:rPr>
              <a:t>̉ có </a:t>
            </a:r>
            <a:r>
              <a:rPr lang="en-US" sz="4800" b="1" dirty="0" err="1">
                <a:latin typeface="Times New Roman" panose="02020603050405020304" pitchFamily="18" charset="0"/>
                <a:cs typeface="Times New Roman" panose="02020603050405020304" pitchFamily="18" charset="0"/>
              </a:rPr>
              <a:t>sức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khoe</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tốt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chúng</a:t>
            </a:r>
            <a:r>
              <a:rPr lang="en-US" sz="4800" b="1" dirty="0">
                <a:latin typeface="Times New Roman" panose="02020603050405020304" pitchFamily="18" charset="0"/>
                <a:cs typeface="Times New Roman" panose="02020603050405020304" pitchFamily="18" charset="0"/>
              </a:rPr>
              <a:t> ta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phối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hợp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nhiều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loại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thường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xuyên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thay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đổi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món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a:t>
            </a:r>
          </a:p>
        </p:txBody>
      </p:sp>
      <p:sp>
        <p:nvSpPr>
          <p:cNvPr id="24580" name="WordArt 7"/>
          <p:cNvSpPr>
            <a:spLocks noChangeArrowheads="1" noChangeShapeType="1" noTextEdit="1"/>
          </p:cNvSpPr>
          <p:nvPr/>
        </p:nvSpPr>
        <p:spPr bwMode="auto">
          <a:xfrm>
            <a:off x="4629150" y="152400"/>
            <a:ext cx="4629150" cy="685800"/>
          </a:xfrm>
          <a:prstGeom prst="rect">
            <a:avLst/>
          </a:prstGeom>
        </p:spPr>
        <p:txBody>
          <a:bodyPr wrap="none" fromWordArt="1">
            <a:prstTxWarp prst="textPlain">
              <a:avLst>
                <a:gd name="adj" fmla="val 50000"/>
              </a:avLst>
            </a:prstTxWarp>
          </a:bodyPr>
          <a:lstStyle/>
          <a:p>
            <a:pPr algn="ctr"/>
            <a:r>
              <a:rPr lang="en-US" sz="3600" b="1" kern="10" dirty="0" err="1">
                <a:ln w="9525">
                  <a:solidFill>
                    <a:srgbClr val="FF0000"/>
                  </a:solidFill>
                  <a:round/>
                  <a:headEnd/>
                  <a:tailEnd/>
                </a:ln>
                <a:solidFill>
                  <a:srgbClr val="0000FF"/>
                </a:solidFill>
                <a:latin typeface="Times New Roman"/>
                <a:cs typeface="Times New Roman"/>
              </a:rPr>
              <a:t>Bài</a:t>
            </a:r>
            <a:r>
              <a:rPr lang="en-US" sz="3600" b="1" kern="10" dirty="0">
                <a:ln w="9525">
                  <a:solidFill>
                    <a:srgbClr val="FF0000"/>
                  </a:solidFill>
                  <a:round/>
                  <a:headEnd/>
                  <a:tailEnd/>
                </a:ln>
                <a:solidFill>
                  <a:srgbClr val="0000FF"/>
                </a:solidFill>
                <a:latin typeface="Times New Roman"/>
                <a:cs typeface="Times New Roman"/>
              </a:rPr>
              <a:t> </a:t>
            </a:r>
            <a:r>
              <a:rPr lang="en-US" sz="3600" b="1" kern="10" dirty="0" err="1">
                <a:ln w="9525">
                  <a:solidFill>
                    <a:srgbClr val="FF0000"/>
                  </a:solidFill>
                  <a:round/>
                  <a:headEnd/>
                  <a:tailEnd/>
                </a:ln>
                <a:solidFill>
                  <a:srgbClr val="0000FF"/>
                </a:solidFill>
                <a:latin typeface="Times New Roman"/>
                <a:cs typeface="Times New Roman"/>
              </a:rPr>
              <a:t>học</a:t>
            </a:r>
            <a:endParaRPr lang="en-US" sz="3600" b="1" kern="10" dirty="0">
              <a:ln w="9525">
                <a:solidFill>
                  <a:srgbClr val="FF0000"/>
                </a:solidFill>
                <a:round/>
                <a:headEnd/>
                <a:tailEnd/>
              </a:ln>
              <a:solidFill>
                <a:srgbClr val="0000FF"/>
              </a:solidFill>
              <a:latin typeface="Times New Roman"/>
              <a:cs typeface="Times New Roman"/>
            </a:endParaRPr>
          </a:p>
        </p:txBody>
      </p:sp>
    </p:spTree>
  </p:cSld>
  <p:clrMapOvr>
    <a:masterClrMapping/>
  </p:clrMapOvr>
  <p:transition>
    <p:sndAc>
      <p:stSnd>
        <p:snd r:embed="rId2" name="chimes.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2"/>
          <p:cNvSpPr>
            <a:spLocks noChangeArrowheads="1" noChangeShapeType="1" noTextEdit="1"/>
          </p:cNvSpPr>
          <p:nvPr/>
        </p:nvSpPr>
        <p:spPr bwMode="auto">
          <a:xfrm>
            <a:off x="3505200" y="533400"/>
            <a:ext cx="5181600" cy="914400"/>
          </a:xfrm>
          <a:prstGeom prst="rect">
            <a:avLst/>
          </a:prstGeom>
        </p:spPr>
        <p:txBody>
          <a:bodyPr wrap="none" fromWordArt="1">
            <a:prstTxWarp prst="textPlain">
              <a:avLst>
                <a:gd name="adj" fmla="val 50000"/>
              </a:avLst>
            </a:prstTxWarp>
          </a:bodyPr>
          <a:lstStyle/>
          <a:p>
            <a:pPr algn="ctr"/>
            <a:r>
              <a:rPr lang="en-US" sz="3600" kern="10">
                <a:ln w="19050">
                  <a:solidFill>
                    <a:srgbClr val="FF0000"/>
                  </a:solidFill>
                  <a:round/>
                  <a:headEnd/>
                  <a:tailEnd/>
                </a:ln>
                <a:solidFill>
                  <a:srgbClr val="FF00FF"/>
                </a:solidFill>
                <a:effectLst>
                  <a:outerShdw dist="35921" dir="2700000" algn="ctr" rotWithShape="0">
                    <a:srgbClr val="990000"/>
                  </a:outerShdw>
                </a:effectLst>
                <a:latin typeface="VNI-Cooper" pitchFamily="2" charset="0"/>
              </a:rPr>
              <a:t>DAËN DOØ</a:t>
            </a:r>
          </a:p>
        </p:txBody>
      </p:sp>
      <p:pic>
        <p:nvPicPr>
          <p:cNvPr id="15363" name="Picture 5" descr="book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67001" y="2438400"/>
            <a:ext cx="7148513"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4" name="Group 5"/>
          <p:cNvGrpSpPr>
            <a:grpSpLocks/>
          </p:cNvGrpSpPr>
          <p:nvPr/>
        </p:nvGrpSpPr>
        <p:grpSpPr bwMode="auto">
          <a:xfrm>
            <a:off x="1600200" y="0"/>
            <a:ext cx="9144000" cy="6858000"/>
            <a:chOff x="8" y="0"/>
            <a:chExt cx="5760" cy="4320"/>
          </a:xfrm>
        </p:grpSpPr>
        <p:pic>
          <p:nvPicPr>
            <p:cNvPr id="15365" name="Picture 6" descr="GRANS0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31882" flipH="1">
              <a:off x="4848" y="3394"/>
              <a:ext cx="912" cy="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7" descr="GRANS0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65066">
              <a:off x="96" y="3394"/>
              <a:ext cx="961" cy="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7" name="Group 8"/>
            <p:cNvGrpSpPr>
              <a:grpSpLocks/>
            </p:cNvGrpSpPr>
            <p:nvPr/>
          </p:nvGrpSpPr>
          <p:grpSpPr bwMode="auto">
            <a:xfrm>
              <a:off x="8" y="0"/>
              <a:ext cx="5760" cy="4320"/>
              <a:chOff x="672" y="0"/>
              <a:chExt cx="5760" cy="4320"/>
            </a:xfrm>
          </p:grpSpPr>
          <p:pic>
            <p:nvPicPr>
              <p:cNvPr id="15368" name="Picture 9" descr="BD2132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 y="4176"/>
                <a:ext cx="5760" cy="14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69" name="Picture 10" descr="BD2132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 y="0"/>
                <a:ext cx="5760" cy="14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70" name="Picture 11" descr="BD21325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8" y="192"/>
                <a:ext cx="144" cy="398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71" name="Picture 12" descr="BD21325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 y="0"/>
                <a:ext cx="153" cy="422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4028550306"/>
      </p:ext>
    </p:extLst>
  </p:cSld>
  <p:clrMapOvr>
    <a:masterClrMapping/>
  </p:clrMapOvr>
  <p:transition spd="slow">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KIKI8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1" name="Group 15"/>
          <p:cNvGrpSpPr>
            <a:grpSpLocks/>
          </p:cNvGrpSpPr>
          <p:nvPr/>
        </p:nvGrpSpPr>
        <p:grpSpPr bwMode="auto">
          <a:xfrm>
            <a:off x="5715000" y="8915400"/>
            <a:ext cx="1905000" cy="1371600"/>
            <a:chOff x="1536" y="3270"/>
            <a:chExt cx="1710" cy="1050"/>
          </a:xfrm>
        </p:grpSpPr>
        <p:pic>
          <p:nvPicPr>
            <p:cNvPr id="17416" name="Picture 16" descr="AG00317_"/>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592" y="3480"/>
              <a:ext cx="654"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7" descr="AG00315_"/>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64" y="3582"/>
              <a:ext cx="654" cy="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8" descr="AG00316_"/>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536" y="3270"/>
              <a:ext cx="654" cy="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98071" name="Picture 23" descr="Firewrk5"/>
          <p:cNvPicPr>
            <a:picLocks noChangeAspect="1" noChangeArrowheads="1"/>
          </p:cNvPicPr>
          <p:nvPr/>
        </p:nvPicPr>
        <p:blipFill>
          <a:blip r:embed="rId7" cstate="print">
            <a:lum bright="28000" contrast="2000"/>
            <a:extLst>
              <a:ext uri="{28A0092B-C50C-407E-A947-70E740481C1C}">
                <a14:useLocalDpi xmlns:a14="http://schemas.microsoft.com/office/drawing/2010/main" val="0"/>
              </a:ext>
            </a:extLst>
          </a:blip>
          <a:srcRect/>
          <a:stretch>
            <a:fillRect/>
          </a:stretch>
        </p:blipFill>
        <p:spPr bwMode="auto">
          <a:xfrm>
            <a:off x="9753601" y="5486400"/>
            <a:ext cx="90487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8073" name="Picture 25" descr="3d butterfly"/>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209800" y="5181600"/>
            <a:ext cx="10668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35" descr="firew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905000" y="5638800"/>
            <a:ext cx="12573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WordArt 17"/>
          <p:cNvSpPr>
            <a:spLocks noChangeArrowheads="1" noChangeShapeType="1" noTextEdit="1"/>
          </p:cNvSpPr>
          <p:nvPr/>
        </p:nvSpPr>
        <p:spPr bwMode="auto">
          <a:xfrm>
            <a:off x="2057400" y="1524000"/>
            <a:ext cx="7391400" cy="2971800"/>
          </a:xfrm>
          <a:prstGeom prst="rect">
            <a:avLst/>
          </a:prstGeom>
        </p:spPr>
        <p:txBody>
          <a:bodyPr wrap="none" fromWordArt="1">
            <a:prstTxWarp prst="textPlain">
              <a:avLst>
                <a:gd name="adj" fmla="val 50000"/>
              </a:avLst>
            </a:prstTxWarp>
            <a:scene3d>
              <a:camera prst="legacyPerspectiveFront">
                <a:rot lat="20519995" lon="1080000" rev="0"/>
              </a:camera>
              <a:lightRig rig="legacyHarsh2" dir="b"/>
            </a:scene3d>
            <a:sp3d extrusionH="430200" prstMaterial="legacyMatte">
              <a:extrusionClr>
                <a:srgbClr val="FF6600"/>
              </a:extrusionClr>
              <a:contourClr>
                <a:srgbClr val="FFE701"/>
              </a:contourClr>
            </a:sp3d>
          </a:bodyPr>
          <a:lstStyle/>
          <a:p>
            <a:pPr algn="ctr"/>
            <a:r>
              <a:rPr lang="en-US" sz="3600" b="1" kern="10">
                <a:ln w="9525">
                  <a:round/>
                  <a:headEnd/>
                  <a:tailEnd/>
                </a:ln>
                <a:gradFill rotWithShape="1">
                  <a:gsLst>
                    <a:gs pos="0">
                      <a:srgbClr val="FFE701"/>
                    </a:gs>
                    <a:gs pos="100000">
                      <a:srgbClr val="FE3E02"/>
                    </a:gs>
                  </a:gsLst>
                  <a:lin ang="5400000" scaled="1"/>
                </a:gradFill>
                <a:latin typeface="Impact" panose="020B0806030902050204" pitchFamily="34" charset="0"/>
              </a:rPr>
              <a:t>CHÀO CÁC EM !</a:t>
            </a:r>
          </a:p>
        </p:txBody>
      </p:sp>
    </p:spTree>
    <p:extLst>
      <p:ext uri="{BB962C8B-B14F-4D97-AF65-F5344CB8AC3E}">
        <p14:creationId xmlns:p14="http://schemas.microsoft.com/office/powerpoint/2010/main" val="3045755968"/>
      </p:ext>
    </p:extLst>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repeatCount="indefinite" fill="hold" nodeType="afterEffect">
                                  <p:stCondLst>
                                    <p:cond delay="0"/>
                                  </p:stCondLst>
                                  <p:childTnLst>
                                    <p:set>
                                      <p:cBhvr>
                                        <p:cTn id="6" dur="1" fill="hold">
                                          <p:stCondLst>
                                            <p:cond delay="0"/>
                                          </p:stCondLst>
                                        </p:cTn>
                                        <p:tgtEl>
                                          <p:spTgt spid="898071"/>
                                        </p:tgtEl>
                                        <p:attrNameLst>
                                          <p:attrName>style.visibility</p:attrName>
                                        </p:attrNameLst>
                                      </p:cBhvr>
                                      <p:to>
                                        <p:strVal val="visible"/>
                                      </p:to>
                                    </p:set>
                                    <p:anim calcmode="lin" valueType="num">
                                      <p:cBhvr>
                                        <p:cTn id="7" dur="3000" fill="hold"/>
                                        <p:tgtEl>
                                          <p:spTgt spid="898071"/>
                                        </p:tgtEl>
                                        <p:attrNameLst>
                                          <p:attrName>ppt_w</p:attrName>
                                        </p:attrNameLst>
                                      </p:cBhvr>
                                      <p:tavLst>
                                        <p:tav tm="0">
                                          <p:val>
                                            <p:fltVal val="0"/>
                                          </p:val>
                                        </p:tav>
                                        <p:tav tm="100000">
                                          <p:val>
                                            <p:strVal val="#ppt_w"/>
                                          </p:val>
                                        </p:tav>
                                      </p:tavLst>
                                    </p:anim>
                                    <p:anim calcmode="lin" valueType="num">
                                      <p:cBhvr>
                                        <p:cTn id="8" dur="3000" fill="hold"/>
                                        <p:tgtEl>
                                          <p:spTgt spid="898071"/>
                                        </p:tgtEl>
                                        <p:attrNameLst>
                                          <p:attrName>ppt_h</p:attrName>
                                        </p:attrNameLst>
                                      </p:cBhvr>
                                      <p:tavLst>
                                        <p:tav tm="0">
                                          <p:val>
                                            <p:fltVal val="0"/>
                                          </p:val>
                                        </p:tav>
                                        <p:tav tm="100000">
                                          <p:val>
                                            <p:strVal val="#ppt_h"/>
                                          </p:val>
                                        </p:tav>
                                      </p:tavLst>
                                    </p:anim>
                                  </p:childTnLst>
                                </p:cTn>
                              </p:par>
                              <p:par>
                                <p:cTn id="9" presetID="23" presetClass="entr" presetSubtype="16" repeatCount="indefinite" fill="hold" nodeType="withEffect">
                                  <p:stCondLst>
                                    <p:cond delay="0"/>
                                  </p:stCondLst>
                                  <p:childTnLst>
                                    <p:set>
                                      <p:cBhvr>
                                        <p:cTn id="10" dur="1" fill="hold">
                                          <p:stCondLst>
                                            <p:cond delay="0"/>
                                          </p:stCondLst>
                                        </p:cTn>
                                        <p:tgtEl>
                                          <p:spTgt spid="898071"/>
                                        </p:tgtEl>
                                        <p:attrNameLst>
                                          <p:attrName>style.visibility</p:attrName>
                                        </p:attrNameLst>
                                      </p:cBhvr>
                                      <p:to>
                                        <p:strVal val="visible"/>
                                      </p:to>
                                    </p:set>
                                    <p:anim calcmode="lin" valueType="num">
                                      <p:cBhvr>
                                        <p:cTn id="11" dur="3000" fill="hold"/>
                                        <p:tgtEl>
                                          <p:spTgt spid="898071"/>
                                        </p:tgtEl>
                                        <p:attrNameLst>
                                          <p:attrName>ppt_w</p:attrName>
                                        </p:attrNameLst>
                                      </p:cBhvr>
                                      <p:tavLst>
                                        <p:tav tm="0">
                                          <p:val>
                                            <p:fltVal val="0"/>
                                          </p:val>
                                        </p:tav>
                                        <p:tav tm="100000">
                                          <p:val>
                                            <p:strVal val="#ppt_w"/>
                                          </p:val>
                                        </p:tav>
                                      </p:tavLst>
                                    </p:anim>
                                    <p:anim calcmode="lin" valueType="num">
                                      <p:cBhvr>
                                        <p:cTn id="12" dur="3000" fill="hold"/>
                                        <p:tgtEl>
                                          <p:spTgt spid="898071"/>
                                        </p:tgtEl>
                                        <p:attrNameLst>
                                          <p:attrName>ppt_h</p:attrName>
                                        </p:attrNameLst>
                                      </p:cBhvr>
                                      <p:tavLst>
                                        <p:tav tm="0">
                                          <p:val>
                                            <p:fltVal val="0"/>
                                          </p:val>
                                        </p:tav>
                                        <p:tav tm="100000">
                                          <p:val>
                                            <p:strVal val="#ppt_h"/>
                                          </p:val>
                                        </p:tav>
                                      </p:tavLst>
                                    </p:anim>
                                  </p:childTnLst>
                                </p:cTn>
                              </p:par>
                              <p:par>
                                <p:cTn id="13" presetID="9" presetClass="path" presetSubtype="0" accel="50000" decel="50000" fill="hold" nodeType="withEffect">
                                  <p:stCondLst>
                                    <p:cond delay="0"/>
                                  </p:stCondLst>
                                  <p:childTnLst>
                                    <p:animMotion origin="layout" path="M 1.11022E-16 7.40741E-7 C 0.01198 -0.02407 0.03299 -0.05857 0.05799 -0.05857 C 0.09497 -0.05857 0.125 -0.02269 0.125 0.02268 C 0.125 0.03727 0.12205 0.05069 0.11597 0.0625 C 0.11701 0.0625 1.11022E-16 0.24236 1.11022E-16 0.24375 C 1.11022E-16 0.24236 -0.11701 0.0625 -0.11597 0.0625 C -0.12205 0.05069 -0.125 0.03727 -0.125 0.02268 C -0.125 -0.02269 -0.09497 -0.05857 -0.05694 -0.05857 C -0.03299 -0.05857 -0.01198 -0.02407 1.11022E-16 7.40741E-7 Z " pathEditMode="relative" rAng="0" ptsTypes="fffffffff">
                                      <p:cBhvr>
                                        <p:cTn id="14" dur="2000" fill="hold"/>
                                        <p:tgtEl>
                                          <p:spTgt spid="898073"/>
                                        </p:tgtEl>
                                        <p:attrNameLst>
                                          <p:attrName>ppt_x</p:attrName>
                                          <p:attrName>ppt_y</p:attrName>
                                        </p:attrNameLst>
                                      </p:cBhvr>
                                      <p:rCtr x="0" y="9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5"/>
          <p:cNvSpPr txBox="1">
            <a:spLocks noChangeArrowheads="1"/>
          </p:cNvSpPr>
          <p:nvPr/>
        </p:nvSpPr>
        <p:spPr bwMode="auto">
          <a:xfrm>
            <a:off x="95251" y="279401"/>
            <a:ext cx="1219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4800" b="1" u="sng">
                <a:latin typeface="Times New Roman" panose="02020603050405020304" pitchFamily="18" charset="0"/>
                <a:cs typeface="Times New Roman" panose="02020603050405020304" pitchFamily="18" charset="0"/>
              </a:rPr>
              <a:t>Khoa học</a:t>
            </a:r>
            <a:r>
              <a:rPr lang="en-US" altLang="en-US" sz="4800" b="1">
                <a:latin typeface="Times New Roman" panose="02020603050405020304" pitchFamily="18" charset="0"/>
                <a:cs typeface="Times New Roman" panose="02020603050405020304" pitchFamily="18" charset="0"/>
              </a:rPr>
              <a:t>:</a:t>
            </a:r>
          </a:p>
        </p:txBody>
      </p:sp>
      <p:sp>
        <p:nvSpPr>
          <p:cNvPr id="4102" name="Text Box 6"/>
          <p:cNvSpPr txBox="1">
            <a:spLocks noChangeArrowheads="1"/>
          </p:cNvSpPr>
          <p:nvPr/>
        </p:nvSpPr>
        <p:spPr bwMode="auto">
          <a:xfrm>
            <a:off x="584200" y="1498600"/>
            <a:ext cx="10769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b="1">
                <a:solidFill>
                  <a:srgbClr val="FF0000"/>
                </a:solidFill>
                <a:latin typeface="Times New Roman" panose="02020603050405020304" pitchFamily="18" charset="0"/>
                <a:cs typeface="Times New Roman" panose="02020603050405020304" pitchFamily="18" charset="0"/>
              </a:rPr>
              <a:t>TẠI SAO CẦN ĂN PHỐI HỢP NHIỀU LOẠI THỨC ĂN?</a:t>
            </a:r>
          </a:p>
        </p:txBody>
      </p:sp>
    </p:spTree>
    <p:extLst>
      <p:ext uri="{BB962C8B-B14F-4D97-AF65-F5344CB8AC3E}">
        <p14:creationId xmlns:p14="http://schemas.microsoft.com/office/powerpoint/2010/main" val="45737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blinds(horizontal)">
                                      <p:cBhvr>
                                        <p:cTn id="7" dur="500"/>
                                        <p:tgtEl>
                                          <p:spTgt spid="41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strips(downLeft)">
                                      <p:cBhvr>
                                        <p:cTn id="12"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utoUpdateAnimBg="0"/>
      <p:bldP spid="410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5"/>
          <p:cNvSpPr>
            <a:spLocks noChangeArrowheads="1"/>
          </p:cNvSpPr>
          <p:nvPr/>
        </p:nvSpPr>
        <p:spPr bwMode="auto">
          <a:xfrm>
            <a:off x="0" y="685801"/>
            <a:ext cx="12115800" cy="2308324"/>
          </a:xfrm>
          <a:prstGeom prst="rect">
            <a:avLst/>
          </a:prstGeom>
          <a:noFill/>
          <a:ln w="9525">
            <a:noFill/>
            <a:miter lim="800000"/>
            <a:headEnd/>
            <a:tailEnd/>
          </a:ln>
        </p:spPr>
        <p:txBody>
          <a:bodyPr wrap="square">
            <a:spAutoFit/>
          </a:bodyPr>
          <a:lstStyle/>
          <a:p>
            <a:pPr algn="ctr"/>
            <a:r>
              <a:rPr lang="en-US" sz="4800" b="1" u="sng" dirty="0" err="1">
                <a:solidFill>
                  <a:srgbClr val="FF0000"/>
                </a:solidFill>
                <a:latin typeface="Times New Roman" panose="02020603050405020304" pitchFamily="18" charset="0"/>
                <a:cs typeface="Times New Roman" panose="02020603050405020304" pitchFamily="18" charset="0"/>
              </a:rPr>
              <a:t>Hoạt</a:t>
            </a:r>
            <a:r>
              <a:rPr lang="en-US" sz="4800" b="1" u="sng" dirty="0">
                <a:solidFill>
                  <a:srgbClr val="FF0000"/>
                </a:solidFill>
                <a:latin typeface="Times New Roman" panose="02020603050405020304" pitchFamily="18" charset="0"/>
                <a:cs typeface="Times New Roman" panose="02020603050405020304" pitchFamily="18" charset="0"/>
              </a:rPr>
              <a:t> </a:t>
            </a:r>
            <a:r>
              <a:rPr lang="en-US" sz="4800" b="1" u="sng" dirty="0" err="1">
                <a:solidFill>
                  <a:srgbClr val="FF0000"/>
                </a:solidFill>
                <a:latin typeface="Times New Roman" panose="02020603050405020304" pitchFamily="18" charset="0"/>
                <a:cs typeface="Times New Roman" panose="02020603050405020304" pitchFamily="18" charset="0"/>
              </a:rPr>
              <a:t>động</a:t>
            </a:r>
            <a:r>
              <a:rPr lang="en-US" sz="4800" b="1" u="sng" dirty="0">
                <a:solidFill>
                  <a:srgbClr val="FF0000"/>
                </a:solidFill>
                <a:latin typeface="Times New Roman" panose="02020603050405020304" pitchFamily="18" charset="0"/>
                <a:cs typeface="Times New Roman" panose="02020603050405020304" pitchFamily="18" charset="0"/>
              </a:rPr>
              <a:t> 1</a:t>
            </a:r>
            <a:r>
              <a:rPr lang="en-US" sz="4800" b="1" dirty="0">
                <a:solidFill>
                  <a:srgbClr val="FF0000"/>
                </a:solidFill>
                <a:latin typeface="Times New Roman" panose="02020603050405020304" pitchFamily="18" charset="0"/>
                <a:cs typeface="Times New Roman" panose="02020603050405020304" pitchFamily="18" charset="0"/>
              </a:rPr>
              <a:t>:</a:t>
            </a:r>
            <a:r>
              <a:rPr lang="en-US" sz="4800" b="1" dirty="0">
                <a:solidFill>
                  <a:schemeClr val="hlink"/>
                </a:solidFill>
                <a:latin typeface="Times New Roman" panose="02020603050405020304" pitchFamily="18" charset="0"/>
                <a:cs typeface="Times New Roman" panose="02020603050405020304" pitchFamily="18" charset="0"/>
              </a:rPr>
              <a:t> </a:t>
            </a:r>
          </a:p>
          <a:p>
            <a:pPr algn="ctr"/>
            <a:r>
              <a:rPr lang="en-US" sz="4800" b="1" dirty="0" err="1">
                <a:solidFill>
                  <a:srgbClr val="FF0000"/>
                </a:solidFill>
                <a:latin typeface="Times New Roman" panose="02020603050405020304" pitchFamily="18" charset="0"/>
                <a:cs typeface="Times New Roman" panose="02020603050405020304" pitchFamily="18" charset="0"/>
              </a:rPr>
              <a:t>Vì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sao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cần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phải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phối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hợp</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nhiều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và</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thường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xuyên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thay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đổi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món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a:t>
            </a:r>
            <a:endParaRPr lang="en-US" sz="4800" i="1" u="sng" dirty="0">
              <a:solidFill>
                <a:srgbClr val="FF0000"/>
              </a:solidFill>
              <a:latin typeface="Times New Roman" panose="02020603050405020304" pitchFamily="18" charset="0"/>
              <a:cs typeface="Times New Roman" panose="02020603050405020304" pitchFamily="18" charset="0"/>
            </a:endParaRPr>
          </a:p>
        </p:txBody>
      </p:sp>
      <p:sp>
        <p:nvSpPr>
          <p:cNvPr id="6147" name="Hình Chữ nhật 12"/>
          <p:cNvSpPr>
            <a:spLocks noChangeArrowheads="1"/>
          </p:cNvSpPr>
          <p:nvPr/>
        </p:nvSpPr>
        <p:spPr bwMode="auto">
          <a:xfrm>
            <a:off x="914400" y="3657600"/>
            <a:ext cx="9978390" cy="830997"/>
          </a:xfrm>
          <a:prstGeom prst="rect">
            <a:avLst/>
          </a:prstGeom>
          <a:noFill/>
          <a:ln w="9525">
            <a:noFill/>
            <a:miter lim="800000"/>
            <a:headEnd/>
            <a:tailEnd/>
          </a:ln>
        </p:spPr>
        <p:txBody>
          <a:bodyPr>
            <a:spAutoFit/>
          </a:bodyPr>
          <a:lstStyle/>
          <a:p>
            <a:pPr algn="ctr"/>
            <a:r>
              <a:rPr lang="en-US" sz="4800" b="1" dirty="0" err="1">
                <a:latin typeface="Times New Roman" panose="02020603050405020304" pitchFamily="18" charset="0"/>
                <a:cs typeface="Times New Roman" panose="02020603050405020304" pitchFamily="18" charset="0"/>
              </a:rPr>
              <a:t>Thảo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luận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nhóm</a:t>
            </a:r>
            <a:r>
              <a:rPr lang="en-US" sz="4800" b="1" dirty="0">
                <a:latin typeface="Times New Roman" panose="02020603050405020304" pitchFamily="18" charset="0"/>
                <a:cs typeface="Times New Roman" panose="02020603050405020304" pitchFamily="18" charset="0"/>
              </a:rPr>
              <a:t> </a:t>
            </a:r>
            <a:r>
              <a:rPr lang="vi-VN" sz="4800" b="1" dirty="0">
                <a:latin typeface="Times New Roman" panose="02020603050405020304" pitchFamily="18" charset="0"/>
                <a:cs typeface="Times New Roman" panose="02020603050405020304" pitchFamily="18" charset="0"/>
              </a:rPr>
              <a:t>đô</a:t>
            </a:r>
            <a:r>
              <a:rPr lang="en-US" sz="4800" b="1" dirty="0" err="1">
                <a:latin typeface="Times New Roman" panose="02020603050405020304" pitchFamily="18" charset="0"/>
                <a:cs typeface="Times New Roman" panose="02020603050405020304" pitchFamily="18" charset="0"/>
              </a:rPr>
              <a:t>i</a:t>
            </a:r>
            <a:endParaRPr lang="en-US" sz="4800" b="1" dirty="0">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Hình Chữ nhật 1"/>
          <p:cNvSpPr>
            <a:spLocks noChangeArrowheads="1"/>
          </p:cNvSpPr>
          <p:nvPr/>
        </p:nvSpPr>
        <p:spPr bwMode="auto">
          <a:xfrm>
            <a:off x="514350" y="228600"/>
            <a:ext cx="11418570" cy="2308324"/>
          </a:xfrm>
          <a:prstGeom prst="rect">
            <a:avLst/>
          </a:prstGeom>
          <a:noFill/>
          <a:ln w="9525">
            <a:noFill/>
            <a:miter lim="800000"/>
            <a:headEnd/>
            <a:tailEnd/>
          </a:ln>
        </p:spPr>
        <p:txBody>
          <a:bodyPr>
            <a:spAutoFit/>
          </a:bodyPr>
          <a:lstStyle/>
          <a:p>
            <a:pPr eaLnBrk="0" hangingPunct="0">
              <a:spcBef>
                <a:spcPct val="20000"/>
              </a:spcBef>
            </a:pPr>
            <a:r>
              <a:rPr lang="en-US" sz="4800" b="1" u="sng" dirty="0" err="1">
                <a:solidFill>
                  <a:srgbClr val="FF0000"/>
                </a:solidFill>
                <a:latin typeface="Times New Roman" panose="02020603050405020304" pitchFamily="18" charset="0"/>
                <a:cs typeface="Times New Roman" panose="02020603050405020304" pitchFamily="18" charset="0"/>
              </a:rPr>
              <a:t>Câu</a:t>
            </a:r>
            <a:r>
              <a:rPr lang="en-US" sz="4800" b="1" u="sng" dirty="0">
                <a:solidFill>
                  <a:srgbClr val="FF0000"/>
                </a:solidFill>
                <a:latin typeface="Times New Roman" panose="02020603050405020304" pitchFamily="18" charset="0"/>
                <a:cs typeface="Times New Roman" panose="02020603050405020304" pitchFamily="18" charset="0"/>
              </a:rPr>
              <a:t> 1:</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Nếu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ngày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nào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cũng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chỉ</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một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và</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một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rau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có</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ảnh</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hưởng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gì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đến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hoạt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động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sống</a:t>
            </a:r>
            <a:r>
              <a:rPr lang="en-US" sz="4800" b="1" dirty="0">
                <a:solidFill>
                  <a:srgbClr val="FF0000"/>
                </a:solidFill>
                <a:latin typeface="Times New Roman" panose="02020603050405020304" pitchFamily="18" charset="0"/>
                <a:cs typeface="Times New Roman" panose="02020603050405020304" pitchFamily="18" charset="0"/>
              </a:rPr>
              <a:t>?</a:t>
            </a:r>
          </a:p>
        </p:txBody>
      </p:sp>
      <p:sp>
        <p:nvSpPr>
          <p:cNvPr id="8195" name="Hình Chữ nhật 2"/>
          <p:cNvSpPr>
            <a:spLocks noChangeArrowheads="1"/>
          </p:cNvSpPr>
          <p:nvPr/>
        </p:nvSpPr>
        <p:spPr bwMode="auto">
          <a:xfrm>
            <a:off x="514350" y="2690814"/>
            <a:ext cx="11624310" cy="3785652"/>
          </a:xfrm>
          <a:prstGeom prst="rect">
            <a:avLst/>
          </a:prstGeom>
          <a:noFill/>
          <a:ln w="9525">
            <a:noFill/>
            <a:miter lim="800000"/>
            <a:headEnd/>
            <a:tailEnd/>
          </a:ln>
        </p:spPr>
        <p:txBody>
          <a:bodyPr>
            <a:spAutoFit/>
          </a:bodyPr>
          <a:lstStyle/>
          <a:p>
            <a:pPr>
              <a:spcBef>
                <a:spcPct val="50000"/>
              </a:spcBef>
            </a:pPr>
            <a:r>
              <a:rPr lang="en-US" sz="4800" b="1" dirty="0" smtClean="0">
                <a:cs typeface="Arial" charset="0"/>
              </a:rPr>
              <a:t>   </a:t>
            </a:r>
            <a:r>
              <a:rPr lang="en-US" sz="4800" b="1" dirty="0" err="1" smtClean="0">
                <a:latin typeface="Times New Roman" panose="02020603050405020304" pitchFamily="18" charset="0"/>
                <a:cs typeface="Times New Roman" panose="02020603050405020304" pitchFamily="18" charset="0"/>
              </a:rPr>
              <a:t>Nếu</a:t>
            </a:r>
            <a:r>
              <a:rPr lang="en-US" sz="4800" b="1" dirty="0" smtClean="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ngày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nào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cũng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chỉ</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rau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thì</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không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đảm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bảo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đủ</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chất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mỗi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chỉ</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cấp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số</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chất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chúng</a:t>
            </a:r>
            <a:r>
              <a:rPr lang="en-US" sz="4800" b="1" dirty="0">
                <a:latin typeface="Times New Roman" panose="02020603050405020304" pitchFamily="18" charset="0"/>
                <a:cs typeface="Times New Roman" panose="02020603050405020304" pitchFamily="18" charset="0"/>
              </a:rPr>
              <a:t> ta </a:t>
            </a:r>
            <a:r>
              <a:rPr lang="en-US" sz="4800" b="1" dirty="0" err="1">
                <a:latin typeface="Times New Roman" panose="02020603050405020304" pitchFamily="18" charset="0"/>
                <a:cs typeface="Times New Roman" panose="02020603050405020304" pitchFamily="18" charset="0"/>
              </a:rPr>
              <a:t>sẽ</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cảm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thấy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mệt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mỏi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chán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a:t>
            </a: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linds(vertical)">
                                      <p:cBhvr>
                                        <p:cTn id="7" dur="1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Hình Chữ nhật 1"/>
          <p:cNvSpPr>
            <a:spLocks noChangeArrowheads="1"/>
          </p:cNvSpPr>
          <p:nvPr/>
        </p:nvSpPr>
        <p:spPr bwMode="auto">
          <a:xfrm>
            <a:off x="308610" y="304801"/>
            <a:ext cx="11727180" cy="1569660"/>
          </a:xfrm>
          <a:prstGeom prst="rect">
            <a:avLst/>
          </a:prstGeom>
          <a:noFill/>
          <a:ln w="9525">
            <a:noFill/>
            <a:miter lim="800000"/>
            <a:headEnd/>
            <a:tailEnd/>
          </a:ln>
        </p:spPr>
        <p:txBody>
          <a:bodyPr>
            <a:spAutoFit/>
          </a:bodyPr>
          <a:lstStyle/>
          <a:p>
            <a:pPr eaLnBrk="0" hangingPunct="0">
              <a:spcBef>
                <a:spcPct val="20000"/>
              </a:spcBef>
            </a:pPr>
            <a:r>
              <a:rPr lang="en-US" sz="4800" b="1" u="sng" dirty="0" err="1">
                <a:solidFill>
                  <a:srgbClr val="FF0000"/>
                </a:solidFill>
                <a:latin typeface="Times New Roman" panose="02020603050405020304" pitchFamily="18" charset="0"/>
                <a:cs typeface="Times New Roman" panose="02020603050405020304" pitchFamily="18" charset="0"/>
              </a:rPr>
              <a:t>Câu</a:t>
            </a:r>
            <a:r>
              <a:rPr lang="en-US" sz="4800" b="1" u="sng" dirty="0">
                <a:solidFill>
                  <a:srgbClr val="FF0000"/>
                </a:solidFill>
                <a:latin typeface="Times New Roman" panose="02020603050405020304" pitchFamily="18" charset="0"/>
                <a:cs typeface="Times New Roman" panose="02020603050405020304" pitchFamily="18" charset="0"/>
              </a:rPr>
              <a:t> 2:</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Để</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có</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khỏe</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tốt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chúng</a:t>
            </a:r>
            <a:r>
              <a:rPr lang="en-US" sz="4800" b="1" dirty="0">
                <a:solidFill>
                  <a:srgbClr val="FF0000"/>
                </a:solidFill>
                <a:latin typeface="Times New Roman" panose="02020603050405020304" pitchFamily="18" charset="0"/>
                <a:cs typeface="Times New Roman" panose="02020603050405020304" pitchFamily="18" charset="0"/>
              </a:rPr>
              <a:t> ta </a:t>
            </a:r>
            <a:r>
              <a:rPr lang="en-US" sz="4800" b="1" dirty="0" err="1">
                <a:solidFill>
                  <a:srgbClr val="FF0000"/>
                </a:solidFill>
                <a:latin typeface="Times New Roman" panose="02020603050405020304" pitchFamily="18" charset="0"/>
                <a:cs typeface="Times New Roman" panose="02020603050405020304" pitchFamily="18" charset="0"/>
              </a:rPr>
              <a:t>cần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như</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thế</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nào</a:t>
            </a:r>
            <a:r>
              <a:rPr lang="en-US" sz="4800" b="1" dirty="0">
                <a:solidFill>
                  <a:srgbClr val="FF0000"/>
                </a:solidFill>
                <a:latin typeface="Times New Roman" panose="02020603050405020304" pitchFamily="18" charset="0"/>
                <a:cs typeface="Times New Roman" panose="02020603050405020304" pitchFamily="18" charset="0"/>
              </a:rPr>
              <a:t>?</a:t>
            </a:r>
          </a:p>
        </p:txBody>
      </p:sp>
      <p:sp>
        <p:nvSpPr>
          <p:cNvPr id="9219" name="Hình Chữ nhật 2"/>
          <p:cNvSpPr>
            <a:spLocks noChangeArrowheads="1"/>
          </p:cNvSpPr>
          <p:nvPr/>
        </p:nvSpPr>
        <p:spPr bwMode="auto">
          <a:xfrm>
            <a:off x="308610" y="1981200"/>
            <a:ext cx="11624310" cy="2308324"/>
          </a:xfrm>
          <a:prstGeom prst="rect">
            <a:avLst/>
          </a:prstGeom>
          <a:noFill/>
          <a:ln w="9525">
            <a:noFill/>
            <a:miter lim="800000"/>
            <a:headEnd/>
            <a:tailEnd/>
          </a:ln>
        </p:spPr>
        <p:txBody>
          <a:bodyPr>
            <a:spAutoFit/>
          </a:bodyPr>
          <a:lstStyle/>
          <a:p>
            <a:pPr algn="ctr">
              <a:spcBef>
                <a:spcPct val="50000"/>
              </a:spcBef>
            </a:pPr>
            <a:r>
              <a:rPr lang="en-US" sz="4800" b="1" dirty="0" err="1">
                <a:latin typeface="Times New Roman" panose="02020603050405020304" pitchFamily="18" charset="0"/>
                <a:cs typeface="Times New Roman" panose="02020603050405020304" pitchFamily="18" charset="0"/>
              </a:rPr>
              <a:t>Để</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khỏe</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tốt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chúng</a:t>
            </a:r>
            <a:r>
              <a:rPr lang="en-US" sz="4800" b="1" dirty="0">
                <a:latin typeface="Times New Roman" panose="02020603050405020304" pitchFamily="18" charset="0"/>
                <a:cs typeface="Times New Roman" panose="02020603050405020304" pitchFamily="18" charset="0"/>
              </a:rPr>
              <a:t> ta </a:t>
            </a:r>
            <a:r>
              <a:rPr lang="en-US" sz="4800" b="1" dirty="0" err="1">
                <a:latin typeface="Times New Roman" panose="02020603050405020304" pitchFamily="18" charset="0"/>
                <a:cs typeface="Times New Roman" panose="02020603050405020304" pitchFamily="18" charset="0"/>
              </a:rPr>
              <a:t>cần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phối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hợp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nhiều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thường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xuyên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thay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đổi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món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a:t>
            </a: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wipe(down)">
                                      <p:cBhvr>
                                        <p:cTn id="7" dur="1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Hình Chữ nhật 1"/>
          <p:cNvSpPr>
            <a:spLocks noChangeArrowheads="1"/>
          </p:cNvSpPr>
          <p:nvPr/>
        </p:nvSpPr>
        <p:spPr bwMode="auto">
          <a:xfrm>
            <a:off x="308610" y="228600"/>
            <a:ext cx="11727180" cy="1569660"/>
          </a:xfrm>
          <a:prstGeom prst="rect">
            <a:avLst/>
          </a:prstGeom>
          <a:noFill/>
          <a:ln w="9525">
            <a:noFill/>
            <a:miter lim="800000"/>
            <a:headEnd/>
            <a:tailEnd/>
          </a:ln>
        </p:spPr>
        <p:txBody>
          <a:bodyPr>
            <a:spAutoFit/>
          </a:bodyPr>
          <a:lstStyle/>
          <a:p>
            <a:pPr eaLnBrk="0" hangingPunct="0">
              <a:spcBef>
                <a:spcPct val="20000"/>
              </a:spcBef>
            </a:pPr>
            <a:r>
              <a:rPr lang="en-US" sz="4800" b="1" u="sng" dirty="0" err="1">
                <a:solidFill>
                  <a:srgbClr val="FF0000"/>
                </a:solidFill>
                <a:latin typeface="Times New Roman" panose="02020603050405020304" pitchFamily="18" charset="0"/>
                <a:cs typeface="Times New Roman" panose="02020603050405020304" pitchFamily="18" charset="0"/>
              </a:rPr>
              <a:t>Câu</a:t>
            </a:r>
            <a:r>
              <a:rPr lang="en-US" sz="4800" b="1" u="sng" dirty="0">
                <a:solidFill>
                  <a:srgbClr val="FF0000"/>
                </a:solidFill>
                <a:latin typeface="Times New Roman" panose="02020603050405020304" pitchFamily="18" charset="0"/>
                <a:cs typeface="Times New Roman" panose="02020603050405020304" pitchFamily="18" charset="0"/>
              </a:rPr>
              <a:t> 3:</a:t>
            </a:r>
            <a:r>
              <a:rPr lang="en-US" sz="4800" b="1" dirty="0">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sao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cần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phải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phối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hợp</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nhiều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và</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thường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xuyên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thay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đổi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món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a:t>
            </a:r>
          </a:p>
        </p:txBody>
      </p:sp>
      <p:sp>
        <p:nvSpPr>
          <p:cNvPr id="10243" name="Hình Chữ nhật 2"/>
          <p:cNvSpPr>
            <a:spLocks noChangeArrowheads="1"/>
          </p:cNvSpPr>
          <p:nvPr/>
        </p:nvSpPr>
        <p:spPr bwMode="auto">
          <a:xfrm>
            <a:off x="514350" y="2286000"/>
            <a:ext cx="11315700" cy="4524315"/>
          </a:xfrm>
          <a:prstGeom prst="rect">
            <a:avLst/>
          </a:prstGeom>
          <a:noFill/>
          <a:ln w="9525">
            <a:noFill/>
            <a:miter lim="800000"/>
            <a:headEnd/>
            <a:tailEnd/>
          </a:ln>
        </p:spPr>
        <p:txBody>
          <a:bodyPr>
            <a:spAutoFit/>
          </a:bodyPr>
          <a:lstStyle/>
          <a:p>
            <a:r>
              <a:rPr lang="en-US" sz="4800" b="1" dirty="0" err="1">
                <a:latin typeface="Times New Roman" panose="02020603050405020304" pitchFamily="18" charset="0"/>
                <a:cs typeface="Times New Roman" panose="02020603050405020304" pitchFamily="18" charset="0"/>
              </a:rPr>
              <a:t>Vì</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không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nào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thể</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cấp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đầy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đủ</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các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chất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cần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thiết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hoạt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động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sống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của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thể</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Thay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đổi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món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để</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tạo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cảm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giác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ngon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miệng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cấp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đầy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đủ</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cầu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dinh</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dưỡng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cần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thiết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thể</a:t>
            </a:r>
            <a:r>
              <a:rPr lang="en-US" sz="4800" b="1" dirty="0">
                <a:latin typeface="Times New Roman" panose="02020603050405020304" pitchFamily="18" charset="0"/>
                <a:cs typeface="Times New Roman" panose="02020603050405020304" pitchFamily="18" charset="0"/>
              </a:rPr>
              <a:t>.</a:t>
            </a:r>
            <a:endParaRPr lang="en-US" sz="4800" dirty="0">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strips(downLeft)">
                                      <p:cBhvr>
                                        <p:cTn id="7" dur="1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Hình Chữ nhật 1"/>
          <p:cNvSpPr>
            <a:spLocks noChangeArrowheads="1"/>
          </p:cNvSpPr>
          <p:nvPr/>
        </p:nvSpPr>
        <p:spPr bwMode="auto">
          <a:xfrm>
            <a:off x="205740" y="228601"/>
            <a:ext cx="12138660" cy="708025"/>
          </a:xfrm>
          <a:prstGeom prst="rect">
            <a:avLst/>
          </a:prstGeom>
          <a:noFill/>
          <a:ln w="9525">
            <a:noFill/>
            <a:miter lim="800000"/>
            <a:headEnd/>
            <a:tailEnd/>
          </a:ln>
        </p:spPr>
        <p:txBody>
          <a:bodyPr>
            <a:spAutoFit/>
          </a:bodyPr>
          <a:lstStyle/>
          <a:p>
            <a:r>
              <a:rPr lang="en-US" sz="4000" u="sng" dirty="0" err="1" smtClean="0">
                <a:solidFill>
                  <a:srgbClr val="FF0000"/>
                </a:solidFill>
                <a:latin typeface="Times New Roman" panose="02020603050405020304" pitchFamily="18" charset="0"/>
                <a:cs typeface="Times New Roman" panose="02020603050405020304" pitchFamily="18" charset="0"/>
              </a:rPr>
              <a:t>Kết</a:t>
            </a:r>
            <a:r>
              <a:rPr lang="en-US" sz="4000" u="sng" dirty="0" smtClean="0">
                <a:solidFill>
                  <a:srgbClr val="FF0000"/>
                </a:solidFill>
                <a:latin typeface="Times New Roman" panose="02020603050405020304" pitchFamily="18" charset="0"/>
                <a:cs typeface="Times New Roman" panose="02020603050405020304" pitchFamily="18" charset="0"/>
              </a:rPr>
              <a:t> </a:t>
            </a:r>
            <a:r>
              <a:rPr lang="en-US" sz="4000" u="sng" dirty="0" err="1" smtClean="0">
                <a:solidFill>
                  <a:srgbClr val="FF0000"/>
                </a:solidFill>
                <a:latin typeface="Times New Roman" panose="02020603050405020304" pitchFamily="18" charset="0"/>
                <a:cs typeface="Times New Roman" panose="02020603050405020304" pitchFamily="18" charset="0"/>
              </a:rPr>
              <a:t>luận</a:t>
            </a:r>
            <a:r>
              <a:rPr lang="en-US" sz="4000" u="sng" dirty="0" smtClean="0">
                <a:solidFill>
                  <a:srgbClr val="FF0000"/>
                </a:solidFill>
                <a:latin typeface="Times New Roman" panose="02020603050405020304" pitchFamily="18" charset="0"/>
                <a:cs typeface="Times New Roman" panose="02020603050405020304" pitchFamily="18" charset="0"/>
              </a:rPr>
              <a:t>: </a:t>
            </a:r>
            <a:endParaRPr lang="en-US" sz="4000" i="1" u="sng" dirty="0">
              <a:solidFill>
                <a:srgbClr val="FF0000"/>
              </a:solidFill>
              <a:latin typeface="Times New Roman" panose="02020603050405020304" pitchFamily="18" charset="0"/>
              <a:cs typeface="Times New Roman" panose="02020603050405020304" pitchFamily="18" charset="0"/>
            </a:endParaRPr>
          </a:p>
        </p:txBody>
      </p:sp>
      <p:sp>
        <p:nvSpPr>
          <p:cNvPr id="11267" name="Hình Chữ nhật 2"/>
          <p:cNvSpPr>
            <a:spLocks noChangeArrowheads="1"/>
          </p:cNvSpPr>
          <p:nvPr/>
        </p:nvSpPr>
        <p:spPr bwMode="auto">
          <a:xfrm>
            <a:off x="411480" y="914400"/>
            <a:ext cx="11315700" cy="3785652"/>
          </a:xfrm>
          <a:prstGeom prst="rect">
            <a:avLst/>
          </a:prstGeom>
          <a:noFill/>
          <a:ln w="9525">
            <a:noFill/>
            <a:miter lim="800000"/>
            <a:headEnd/>
            <a:tailEnd/>
          </a:ln>
        </p:spPr>
        <p:txBody>
          <a:bodyPr>
            <a:spAutoFit/>
          </a:bodyPr>
          <a:lstStyle/>
          <a:p>
            <a:r>
              <a:rPr lang="en-US" sz="4000" b="1" dirty="0" err="1">
                <a:latin typeface="Times New Roman" panose="02020603050405020304" pitchFamily="18" charset="0"/>
                <a:cs typeface="Times New Roman" panose="02020603050405020304" pitchFamily="18" charset="0"/>
              </a:rPr>
              <a:t>Không</a:t>
            </a:r>
            <a:r>
              <a:rPr lang="en-US" sz="4000" b="1" dirty="0">
                <a:latin typeface="Times New Roman" panose="02020603050405020304" pitchFamily="18" charset="0"/>
                <a:cs typeface="Times New Roman" panose="02020603050405020304" pitchFamily="18" charset="0"/>
              </a:rPr>
              <a:t> có </a:t>
            </a:r>
            <a:r>
              <a:rPr lang="en-US" sz="4000" b="1" dirty="0" err="1">
                <a:latin typeface="Times New Roman" panose="02020603050405020304" pitchFamily="18" charset="0"/>
                <a:cs typeface="Times New Roman" panose="02020603050405020304" pitchFamily="18" charset="0"/>
              </a:rPr>
              <a:t>một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loại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nào</a:t>
            </a:r>
            <a:r>
              <a:rPr lang="en-US" sz="4000" b="1" dirty="0">
                <a:latin typeface="Times New Roman" panose="02020603050405020304" pitchFamily="18" charset="0"/>
                <a:cs typeface="Times New Roman" panose="02020603050405020304" pitchFamily="18" charset="0"/>
              </a:rPr>
              <a:t> có </a:t>
            </a:r>
            <a:r>
              <a:rPr lang="en-US" sz="4000" b="1" dirty="0" err="1">
                <a:latin typeface="Times New Roman" panose="02020603050405020304" pitchFamily="18" charset="0"/>
                <a:cs typeface="Times New Roman" panose="02020603050405020304" pitchFamily="18" charset="0"/>
              </a:rPr>
              <a:t>thê</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cung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cấp</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các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chất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cần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thiết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hoạt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động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sống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của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cơ</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thê</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Tất</a:t>
            </a:r>
            <a:r>
              <a:rPr lang="en-US" sz="4000" b="1" dirty="0">
                <a:latin typeface="Times New Roman" panose="02020603050405020304" pitchFamily="18" charset="0"/>
                <a:cs typeface="Times New Roman" panose="02020603050405020304" pitchFamily="18" charset="0"/>
              </a:rPr>
              <a:t> cả </a:t>
            </a:r>
            <a:r>
              <a:rPr lang="en-US" sz="4000" b="1" dirty="0" err="1">
                <a:latin typeface="Times New Roman" panose="02020603050405020304" pitchFamily="18" charset="0"/>
                <a:cs typeface="Times New Roman" panose="02020603050405020304" pitchFamily="18" charset="0"/>
              </a:rPr>
              <a:t>những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chất</a:t>
            </a:r>
            <a:r>
              <a:rPr lang="en-US" sz="4000" b="1" dirty="0">
                <a:latin typeface="Times New Roman" panose="02020603050405020304" pitchFamily="18" charset="0"/>
                <a:cs typeface="Times New Roman" panose="02020603050405020304" pitchFamily="18" charset="0"/>
              </a:rPr>
              <a:t> mà </a:t>
            </a:r>
            <a:r>
              <a:rPr lang="en-US" sz="4000" b="1" dirty="0" err="1">
                <a:latin typeface="Times New Roman" panose="02020603050405020304" pitchFamily="18" charset="0"/>
                <a:cs typeface="Times New Roman" panose="02020603050405020304" pitchFamily="18" charset="0"/>
              </a:rPr>
              <a:t>cơ</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thê</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cần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phải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lấy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tư</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nhiều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nguồn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khác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nhau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Đê</a:t>
            </a:r>
            <a:r>
              <a:rPr lang="en-US" sz="4000" b="1" dirty="0">
                <a:latin typeface="Times New Roman" panose="02020603050405020304" pitchFamily="18" charset="0"/>
                <a:cs typeface="Times New Roman" panose="02020603050405020304" pitchFamily="18" charset="0"/>
              </a:rPr>
              <a:t>̉ có </a:t>
            </a:r>
            <a:r>
              <a:rPr lang="en-US" sz="4000" b="1" dirty="0" err="1">
                <a:latin typeface="Times New Roman" panose="02020603050405020304" pitchFamily="18" charset="0"/>
                <a:cs typeface="Times New Roman" panose="02020603050405020304" pitchFamily="18" charset="0"/>
              </a:rPr>
              <a:t>sức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khoe</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tốt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chúng</a:t>
            </a:r>
            <a:r>
              <a:rPr lang="en-US" sz="4000" b="1" dirty="0">
                <a:latin typeface="Times New Roman" panose="02020603050405020304" pitchFamily="18" charset="0"/>
                <a:cs typeface="Times New Roman" panose="02020603050405020304" pitchFamily="18" charset="0"/>
              </a:rPr>
              <a:t> ta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phối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hợp</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nhiều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loại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thường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xuyên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thay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đổi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món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wedge">
                                      <p:cBhvr>
                                        <p:cTn id="7" dur="10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ext Box 7"/>
          <p:cNvSpPr txBox="1">
            <a:spLocks noChangeArrowheads="1"/>
          </p:cNvSpPr>
          <p:nvPr/>
        </p:nvSpPr>
        <p:spPr bwMode="auto">
          <a:xfrm>
            <a:off x="1954530" y="1219201"/>
            <a:ext cx="8538210" cy="3046988"/>
          </a:xfrm>
          <a:prstGeom prst="rect">
            <a:avLst/>
          </a:prstGeom>
          <a:noFill/>
          <a:ln w="9525">
            <a:noFill/>
            <a:miter lim="800000"/>
            <a:headEnd/>
            <a:tailEnd/>
          </a:ln>
        </p:spPr>
        <p:txBody>
          <a:bodyPr>
            <a:spAutoFit/>
          </a:bodyPr>
          <a:lstStyle/>
          <a:p>
            <a:pPr algn="ctr">
              <a:spcBef>
                <a:spcPct val="50000"/>
              </a:spcBef>
            </a:pPr>
            <a:r>
              <a:rPr lang="en-US" sz="4800" b="1" dirty="0">
                <a:solidFill>
                  <a:srgbClr val="FF0000"/>
                </a:solidFill>
                <a:latin typeface="Times New Roman" panose="02020603050405020304" pitchFamily="18" charset="0"/>
                <a:cs typeface="Times New Roman" panose="02020603050405020304" pitchFamily="18" charset="0"/>
              </a:rPr>
              <a:t>THÁP DINH DƯỠNG CÂN ĐỐI TRUNG BÌNH CHO MỘT NGƯỜI TRONG MỘT THÁNG</a:t>
            </a:r>
          </a:p>
        </p:txBody>
      </p:sp>
      <p:pic>
        <p:nvPicPr>
          <p:cNvPr id="11267" name="Picture 3" descr="N3"/>
          <p:cNvPicPr>
            <a:picLocks noChangeAspect="1" noChangeArrowheads="1"/>
          </p:cNvPicPr>
          <p:nvPr/>
        </p:nvPicPr>
        <p:blipFill>
          <a:blip r:embed="rId3"/>
          <a:srcRect/>
          <a:stretch>
            <a:fillRect/>
          </a:stretch>
        </p:blipFill>
        <p:spPr bwMode="auto">
          <a:xfrm rot="10800000" flipV="1">
            <a:off x="0" y="6705601"/>
            <a:ext cx="12344400" cy="161925"/>
          </a:xfrm>
          <a:prstGeom prst="rect">
            <a:avLst/>
          </a:prstGeom>
          <a:noFill/>
          <a:ln w="9525">
            <a:noFill/>
            <a:miter lim="800000"/>
            <a:headEnd/>
            <a:tailEnd/>
          </a:ln>
        </p:spPr>
      </p:pic>
    </p:spTree>
  </p:cSld>
  <p:clrMapOvr>
    <a:masterClrMapping/>
  </p:clrMapOvr>
  <p:transition>
    <p:sndAc>
      <p:stSnd>
        <p:snd r:embed="rId2" name="chimes.wav"/>
      </p:stSnd>
    </p:sndAc>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1077</TotalTime>
  <Words>860</Words>
  <Application>Microsoft Office PowerPoint</Application>
  <PresentationFormat>Custom</PresentationFormat>
  <Paragraphs>62</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computer</dc:creator>
  <cp:lastModifiedBy>Windows User</cp:lastModifiedBy>
  <cp:revision>137</cp:revision>
  <dcterms:created xsi:type="dcterms:W3CDTF">2011-08-16T13:47:20Z</dcterms:created>
  <dcterms:modified xsi:type="dcterms:W3CDTF">2020-10-01T08:06:41Z</dcterms:modified>
</cp:coreProperties>
</file>