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8" r:id="rId3"/>
    <p:sldId id="261" r:id="rId4"/>
    <p:sldId id="262" r:id="rId5"/>
    <p:sldId id="263" r:id="rId6"/>
    <p:sldId id="264" r:id="rId7"/>
    <p:sldId id="265" r:id="rId8"/>
    <p:sldId id="257" r:id="rId9"/>
    <p:sldId id="267" r:id="rId10"/>
    <p:sldId id="266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79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54575-28F9-458F-981A-DEA39DC3F38D}" type="datetimeFigureOut">
              <a:rPr lang="en-US" smtClean="0"/>
              <a:pPr/>
              <a:t>02/10/2020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6277F-3117-48DD-84BF-1781860876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jpeg"/><Relationship Id="rId25" Type="http://schemas.openxmlformats.org/officeDocument/2006/relationships/image" Target="../media/image37.png"/><Relationship Id="rId2" Type="http://schemas.openxmlformats.org/officeDocument/2006/relationships/image" Target="../media/image14.png"/><Relationship Id="rId16" Type="http://schemas.openxmlformats.org/officeDocument/2006/relationships/image" Target="../media/image28.jpeg"/><Relationship Id="rId20" Type="http://schemas.openxmlformats.org/officeDocument/2006/relationships/image" Target="../media/image32.png"/><Relationship Id="rId29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jpeg"/><Relationship Id="rId10" Type="http://schemas.openxmlformats.org/officeDocument/2006/relationships/image" Target="../media/image22.png"/><Relationship Id="rId19" Type="http://schemas.openxmlformats.org/officeDocument/2006/relationships/image" Target="../media/image31.jpe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33400" y="1295400"/>
            <a:ext cx="8305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Tại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sao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cần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ăn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4000" dirty="0" err="1" smtClean="0">
                <a:solidFill>
                  <a:srgbClr val="FF0000"/>
                </a:solidFill>
                <a:latin typeface=".VnTime" pitchFamily="34" charset="0"/>
                <a:cs typeface="Arial" pitchFamily="34" charset="0"/>
              </a:rPr>
              <a:t>h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ối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thức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ăn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657600" y="493993"/>
            <a:ext cx="3009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sng" strike="noStrike" cap="none" normalizeH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Khoa</a:t>
            </a:r>
            <a:r>
              <a:rPr kumimoji="0" lang="en-US" sz="2800" b="0" i="0" u="sng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0" i="0" u="sng" strike="noStrike" cap="none" normalizeH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học</a:t>
            </a:r>
            <a:endParaRPr kumimoji="0" lang="en-US" sz="1800" b="0" i="0" u="sng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752600" y="0"/>
            <a:ext cx="5715000" cy="6858000"/>
          </a:xfrm>
          <a:prstGeom prst="triangle">
            <a:avLst>
              <a:gd name="adj" fmla="val 506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2133600" y="6172200"/>
            <a:ext cx="5105400" cy="685800"/>
            <a:chOff x="2057400" y="6172200"/>
            <a:chExt cx="5105400" cy="685800"/>
          </a:xfrm>
        </p:grpSpPr>
        <p:pic>
          <p:nvPicPr>
            <p:cNvPr id="3" name="Picture 2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57400" y="6172200"/>
              <a:ext cx="9144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71800" y="6172200"/>
              <a:ext cx="9144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86200" y="6172200"/>
              <a:ext cx="11430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5"/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029200" y="6172200"/>
              <a:ext cx="10668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/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96000" y="6194729"/>
              <a:ext cx="1066800" cy="663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2362200" y="5410200"/>
            <a:ext cx="4496559" cy="762000"/>
            <a:chOff x="2362200" y="5410200"/>
            <a:chExt cx="4496559" cy="762000"/>
          </a:xfrm>
        </p:grpSpPr>
        <p:pic>
          <p:nvPicPr>
            <p:cNvPr id="8" name="Picture 7"/>
            <p:cNvPicPr/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362200" y="5410200"/>
              <a:ext cx="914400" cy="757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/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276600" y="5410200"/>
              <a:ext cx="914400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/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191000" y="5410200"/>
              <a:ext cx="762000" cy="747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/>
            <p:cNvPicPr/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953000" y="5410200"/>
              <a:ext cx="838200" cy="742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1"/>
            <p:cNvPicPr/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791200" y="5410200"/>
              <a:ext cx="1067559" cy="76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Group 30"/>
          <p:cNvGrpSpPr/>
          <p:nvPr/>
        </p:nvGrpSpPr>
        <p:grpSpPr>
          <a:xfrm>
            <a:off x="2743200" y="4572000"/>
            <a:ext cx="3809999" cy="785812"/>
            <a:chOff x="2667000" y="4648200"/>
            <a:chExt cx="3809999" cy="785812"/>
          </a:xfrm>
        </p:grpSpPr>
        <p:pic>
          <p:nvPicPr>
            <p:cNvPr id="13" name="Picture 12"/>
            <p:cNvPicPr/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667000" y="4648200"/>
              <a:ext cx="457200" cy="754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3"/>
            <p:cNvPicPr/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124200" y="4648200"/>
              <a:ext cx="381000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4"/>
            <p:cNvPicPr/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505200" y="4648200"/>
              <a:ext cx="457200" cy="74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/>
            <p:cNvPicPr/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962400" y="4648200"/>
              <a:ext cx="609600" cy="770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/>
            <p:cNvPicPr/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495801" y="4648200"/>
              <a:ext cx="685800" cy="785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7"/>
            <p:cNvPicPr/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181600" y="4648200"/>
              <a:ext cx="685799" cy="744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8"/>
            <p:cNvPicPr/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5867400" y="4648200"/>
              <a:ext cx="609599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" name="Group 31"/>
          <p:cNvGrpSpPr/>
          <p:nvPr/>
        </p:nvGrpSpPr>
        <p:grpSpPr>
          <a:xfrm>
            <a:off x="3124200" y="3657600"/>
            <a:ext cx="3124201" cy="954819"/>
            <a:chOff x="3048000" y="3733800"/>
            <a:chExt cx="3124201" cy="954819"/>
          </a:xfrm>
        </p:grpSpPr>
        <p:pic>
          <p:nvPicPr>
            <p:cNvPr id="20" name="Picture 19"/>
            <p:cNvPicPr/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048000" y="3733800"/>
              <a:ext cx="619953" cy="9515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0"/>
            <p:cNvPicPr/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3657600" y="3733800"/>
              <a:ext cx="6096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/>
            <p:cNvPicPr/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4267200" y="3733800"/>
              <a:ext cx="685800" cy="954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2"/>
            <p:cNvPicPr/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4953000" y="3733800"/>
              <a:ext cx="685800" cy="915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3"/>
            <p:cNvPicPr/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5638801" y="3733800"/>
              <a:ext cx="5334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" name="Group 32"/>
          <p:cNvGrpSpPr/>
          <p:nvPr/>
        </p:nvGrpSpPr>
        <p:grpSpPr>
          <a:xfrm>
            <a:off x="3505200" y="2667000"/>
            <a:ext cx="2209801" cy="941567"/>
            <a:chOff x="3505200" y="2819400"/>
            <a:chExt cx="2209801" cy="941567"/>
          </a:xfrm>
        </p:grpSpPr>
        <p:pic>
          <p:nvPicPr>
            <p:cNvPr id="25" name="Picture 24"/>
            <p:cNvPicPr/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505200" y="2819400"/>
              <a:ext cx="533400" cy="911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25"/>
            <p:cNvPicPr/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4038600" y="2819400"/>
              <a:ext cx="533400" cy="911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26"/>
            <p:cNvPicPr/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4572000" y="2819400"/>
              <a:ext cx="609600" cy="930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27"/>
            <p:cNvPicPr/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5181601" y="2819400"/>
              <a:ext cx="533400" cy="941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9" name="Group 68"/>
          <p:cNvGrpSpPr/>
          <p:nvPr/>
        </p:nvGrpSpPr>
        <p:grpSpPr>
          <a:xfrm>
            <a:off x="0" y="685800"/>
            <a:ext cx="3886200" cy="685800"/>
            <a:chOff x="0" y="228600"/>
            <a:chExt cx="3886200" cy="685800"/>
          </a:xfrm>
        </p:grpSpPr>
        <p:sp>
          <p:nvSpPr>
            <p:cNvPr id="38" name="Rectangle 37"/>
            <p:cNvSpPr/>
            <p:nvPr/>
          </p:nvSpPr>
          <p:spPr>
            <a:xfrm>
              <a:off x="0" y="228600"/>
              <a:ext cx="22098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hạn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chê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́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ight Arrow 48"/>
            <p:cNvSpPr/>
            <p:nvPr/>
          </p:nvSpPr>
          <p:spPr>
            <a:xfrm>
              <a:off x="2209800" y="533400"/>
              <a:ext cx="16764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0" y="1752600"/>
            <a:ext cx="3352800" cy="685800"/>
            <a:chOff x="0" y="1219200"/>
            <a:chExt cx="3352800" cy="685800"/>
          </a:xfrm>
        </p:grpSpPr>
        <p:sp>
          <p:nvSpPr>
            <p:cNvPr id="37" name="Rectangle 36"/>
            <p:cNvSpPr/>
            <p:nvPr/>
          </p:nvSpPr>
          <p:spPr>
            <a:xfrm>
              <a:off x="0" y="1219200"/>
              <a:ext cx="16764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ít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ight Arrow 49"/>
            <p:cNvSpPr/>
            <p:nvPr/>
          </p:nvSpPr>
          <p:spPr>
            <a:xfrm>
              <a:off x="1676400" y="1524000"/>
              <a:ext cx="16764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0" y="2667000"/>
            <a:ext cx="3200400" cy="685800"/>
            <a:chOff x="0" y="2667000"/>
            <a:chExt cx="3200400" cy="685800"/>
          </a:xfrm>
        </p:grpSpPr>
        <p:sp>
          <p:nvSpPr>
            <p:cNvPr id="35" name="Rectangle 34"/>
            <p:cNvSpPr/>
            <p:nvPr/>
          </p:nvSpPr>
          <p:spPr>
            <a:xfrm>
              <a:off x="0" y="2667000"/>
              <a:ext cx="25908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có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mức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đô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̣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ight Arrow 50"/>
            <p:cNvSpPr/>
            <p:nvPr/>
          </p:nvSpPr>
          <p:spPr>
            <a:xfrm flipV="1">
              <a:off x="2590800" y="2971799"/>
              <a:ext cx="609600" cy="1524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0" y="3657600"/>
            <a:ext cx="2971800" cy="685800"/>
            <a:chOff x="0" y="3657600"/>
            <a:chExt cx="2971800" cy="685800"/>
          </a:xfrm>
        </p:grpSpPr>
        <p:sp>
          <p:nvSpPr>
            <p:cNvPr id="36" name="Rectangle 35"/>
            <p:cNvSpPr/>
            <p:nvPr/>
          </p:nvSpPr>
          <p:spPr>
            <a:xfrm>
              <a:off x="0" y="3657600"/>
              <a:ext cx="25146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vừa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phải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ight Arrow 51"/>
            <p:cNvSpPr/>
            <p:nvPr/>
          </p:nvSpPr>
          <p:spPr>
            <a:xfrm>
              <a:off x="2514600" y="3886200"/>
              <a:ext cx="457200" cy="1524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0" y="4572000"/>
            <a:ext cx="2286000" cy="685800"/>
            <a:chOff x="0" y="4572000"/>
            <a:chExt cx="2286000" cy="685800"/>
          </a:xfrm>
        </p:grpSpPr>
        <p:sp>
          <p:nvSpPr>
            <p:cNvPr id="40" name="Rectangle 39"/>
            <p:cNvSpPr/>
            <p:nvPr/>
          </p:nvSpPr>
          <p:spPr>
            <a:xfrm>
              <a:off x="0" y="4572000"/>
              <a:ext cx="16764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đu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̉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ight Arrow 52"/>
            <p:cNvSpPr/>
            <p:nvPr/>
          </p:nvSpPr>
          <p:spPr>
            <a:xfrm>
              <a:off x="1676400" y="4876800"/>
              <a:ext cx="609600" cy="1524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0" y="5410200"/>
            <a:ext cx="2209800" cy="685800"/>
            <a:chOff x="0" y="5410200"/>
            <a:chExt cx="2209800" cy="685800"/>
          </a:xfrm>
        </p:grpSpPr>
        <p:sp>
          <p:nvSpPr>
            <p:cNvPr id="41" name="Rectangle 40"/>
            <p:cNvSpPr/>
            <p:nvPr/>
          </p:nvSpPr>
          <p:spPr>
            <a:xfrm>
              <a:off x="0" y="5410200"/>
              <a:ext cx="16764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đu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̉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ight Arrow 53"/>
            <p:cNvSpPr/>
            <p:nvPr/>
          </p:nvSpPr>
          <p:spPr>
            <a:xfrm flipV="1">
              <a:off x="1676400" y="5714999"/>
              <a:ext cx="533400" cy="1524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0" y="6172200"/>
            <a:ext cx="2133600" cy="685800"/>
            <a:chOff x="0" y="6172200"/>
            <a:chExt cx="2133600" cy="685800"/>
          </a:xfrm>
        </p:grpSpPr>
        <p:sp>
          <p:nvSpPr>
            <p:cNvPr id="34" name="Rectangle 33"/>
            <p:cNvSpPr/>
            <p:nvPr/>
          </p:nvSpPr>
          <p:spPr>
            <a:xfrm>
              <a:off x="0" y="6172200"/>
              <a:ext cx="16764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đu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̉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ight Arrow 54"/>
            <p:cNvSpPr/>
            <p:nvPr/>
          </p:nvSpPr>
          <p:spPr>
            <a:xfrm flipV="1">
              <a:off x="1676400" y="6355076"/>
              <a:ext cx="457200" cy="19812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5562600" y="762000"/>
            <a:ext cx="3581400" cy="685800"/>
            <a:chOff x="5562600" y="304800"/>
            <a:chExt cx="3581400" cy="685800"/>
          </a:xfrm>
        </p:grpSpPr>
        <p:sp>
          <p:nvSpPr>
            <p:cNvPr id="43" name="Rectangle 42"/>
            <p:cNvSpPr/>
            <p:nvPr/>
          </p:nvSpPr>
          <p:spPr>
            <a:xfrm>
              <a:off x="7467600" y="304800"/>
              <a:ext cx="16764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Dưới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300g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muối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ight Arrow 55"/>
            <p:cNvSpPr/>
            <p:nvPr/>
          </p:nvSpPr>
          <p:spPr>
            <a:xfrm rot="10800000">
              <a:off x="5562600" y="609600"/>
              <a:ext cx="19050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638800" y="1752600"/>
            <a:ext cx="3505200" cy="685800"/>
            <a:chOff x="5638800" y="1219200"/>
            <a:chExt cx="3505200" cy="685800"/>
          </a:xfrm>
        </p:grpSpPr>
        <p:sp>
          <p:nvSpPr>
            <p:cNvPr id="42" name="Rectangle 41"/>
            <p:cNvSpPr/>
            <p:nvPr/>
          </p:nvSpPr>
          <p:spPr>
            <a:xfrm>
              <a:off x="7467600" y="1219200"/>
              <a:ext cx="16764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Dưới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500g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đường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ight Arrow 56"/>
            <p:cNvSpPr/>
            <p:nvPr/>
          </p:nvSpPr>
          <p:spPr>
            <a:xfrm rot="10800000">
              <a:off x="5638800" y="1447800"/>
              <a:ext cx="18288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5638800" y="2667000"/>
            <a:ext cx="3505200" cy="685800"/>
            <a:chOff x="5638800" y="2667000"/>
            <a:chExt cx="3505200" cy="685800"/>
          </a:xfrm>
        </p:grpSpPr>
        <p:sp>
          <p:nvSpPr>
            <p:cNvPr id="44" name="Rectangle 43"/>
            <p:cNvSpPr/>
            <p:nvPr/>
          </p:nvSpPr>
          <p:spPr>
            <a:xfrm>
              <a:off x="6172200" y="2667000"/>
              <a:ext cx="29718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600g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vừng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lạc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dầu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mơ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̃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ight Arrow 57"/>
            <p:cNvSpPr/>
            <p:nvPr/>
          </p:nvSpPr>
          <p:spPr>
            <a:xfrm rot="10800000">
              <a:off x="5638800" y="2819400"/>
              <a:ext cx="5334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6248400" y="3581400"/>
            <a:ext cx="2895600" cy="990600"/>
            <a:chOff x="6248400" y="3581400"/>
            <a:chExt cx="2895600" cy="990600"/>
          </a:xfrm>
        </p:grpSpPr>
        <p:sp>
          <p:nvSpPr>
            <p:cNvPr id="48" name="Rectangle 47"/>
            <p:cNvSpPr/>
            <p:nvPr/>
          </p:nvSpPr>
          <p:spPr>
            <a:xfrm>
              <a:off x="6477000" y="3581400"/>
              <a:ext cx="2667000" cy="9906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1500g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thịt,2500g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cá,thủy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sản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2kg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đậu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phu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̣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ight Arrow 58"/>
            <p:cNvSpPr/>
            <p:nvPr/>
          </p:nvSpPr>
          <p:spPr>
            <a:xfrm rot="10800000">
              <a:off x="6248400" y="3886200"/>
              <a:ext cx="5334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629400" y="4648200"/>
            <a:ext cx="2514600" cy="685800"/>
            <a:chOff x="6629400" y="4648200"/>
            <a:chExt cx="2514600" cy="685800"/>
          </a:xfrm>
        </p:grpSpPr>
        <p:sp>
          <p:nvSpPr>
            <p:cNvPr id="47" name="Rectangle 46"/>
            <p:cNvSpPr/>
            <p:nvPr/>
          </p:nvSpPr>
          <p:spPr>
            <a:xfrm>
              <a:off x="6934200" y="4648200"/>
              <a:ext cx="22098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Quả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chín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ăn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kha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̉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năng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ight Arrow 59"/>
            <p:cNvSpPr/>
            <p:nvPr/>
          </p:nvSpPr>
          <p:spPr>
            <a:xfrm rot="10800000">
              <a:off x="6629400" y="4876800"/>
              <a:ext cx="5334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7010400" y="5410200"/>
            <a:ext cx="2133600" cy="685800"/>
            <a:chOff x="7010400" y="5410200"/>
            <a:chExt cx="2133600" cy="685800"/>
          </a:xfrm>
        </p:grpSpPr>
        <p:sp>
          <p:nvSpPr>
            <p:cNvPr id="46" name="Rectangle 45"/>
            <p:cNvSpPr/>
            <p:nvPr/>
          </p:nvSpPr>
          <p:spPr>
            <a:xfrm>
              <a:off x="7467600" y="5410200"/>
              <a:ext cx="16764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 kg </a:t>
              </a:r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rau</a:t>
              </a:r>
              <a:endPara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ight Arrow 60"/>
            <p:cNvSpPr/>
            <p:nvPr/>
          </p:nvSpPr>
          <p:spPr>
            <a:xfrm rot="10800000">
              <a:off x="7010400" y="5715000"/>
              <a:ext cx="5334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7162800" y="6172200"/>
            <a:ext cx="1981200" cy="685800"/>
            <a:chOff x="7162800" y="6172200"/>
            <a:chExt cx="1981200" cy="685800"/>
          </a:xfrm>
        </p:grpSpPr>
        <p:sp>
          <p:nvSpPr>
            <p:cNvPr id="45" name="Rectangle 44"/>
            <p:cNvSpPr/>
            <p:nvPr/>
          </p:nvSpPr>
          <p:spPr>
            <a:xfrm>
              <a:off x="7467600" y="6172200"/>
              <a:ext cx="1676400" cy="6858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12kg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lương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thực</a:t>
              </a:r>
              <a:endPara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ight Arrow 61"/>
            <p:cNvSpPr/>
            <p:nvPr/>
          </p:nvSpPr>
          <p:spPr>
            <a:xfrm rot="10800000">
              <a:off x="7162800" y="6400800"/>
              <a:ext cx="533400" cy="2286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77" name="Picture 76"/>
          <p:cNvPicPr/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3962400" y="1676400"/>
            <a:ext cx="1371600" cy="101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77"/>
          <p:cNvPicPr/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4267200" y="914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Content Placeholder 3" descr="tai sa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1013" y="1600200"/>
            <a:ext cx="8181975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extLst/>
        </p:spPr>
      </p:pic>
      <p:sp>
        <p:nvSpPr>
          <p:cNvPr id="3" name="Rectangle 2"/>
          <p:cNvSpPr/>
          <p:nvPr/>
        </p:nvSpPr>
        <p:spPr>
          <a:xfrm>
            <a:off x="1447800" y="990600"/>
            <a:ext cx="64008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Chúng</a:t>
            </a:r>
            <a:r>
              <a:rPr lang="en-US" sz="8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8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cùng</a:t>
            </a:r>
            <a:r>
              <a:rPr lang="en-US" sz="8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8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chơ</a:t>
            </a:r>
            <a:r>
              <a:rPr lang="en-US" sz="8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sz="8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8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  <a:endParaRPr lang="en-US" sz="8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"/>
            <a:ext cx="7924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544293"/>
            <a:ext cx="8001000" cy="331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5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5200"/>
            <a:ext cx="4419600" cy="335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505200"/>
            <a:ext cx="4495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5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76600"/>
            <a:ext cx="4495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276600"/>
            <a:ext cx="4648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0"/>
            <a:ext cx="4572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extLst/>
        </p:spPr>
      </p:pic>
      <p:sp>
        <p:nvSpPr>
          <p:cNvPr id="3" name="Rectangle 2"/>
          <p:cNvSpPr/>
          <p:nvPr/>
        </p:nvSpPr>
        <p:spPr>
          <a:xfrm>
            <a:off x="1219200" y="1447800"/>
            <a:ext cx="68580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Tại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chúng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phối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hợp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nhiều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loại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thường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đổi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món</a:t>
            </a:r>
            <a:r>
              <a:rPr lang="en-US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?</a:t>
            </a:r>
            <a:endParaRPr lang="en-US" sz="4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Frames PPT 014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extLst/>
        </p:spPr>
      </p:pic>
      <p:sp>
        <p:nvSpPr>
          <p:cNvPr id="3" name="TextBox 2"/>
          <p:cNvSpPr txBox="1"/>
          <p:nvPr/>
        </p:nvSpPr>
        <p:spPr>
          <a:xfrm>
            <a:off x="609600" y="381000"/>
            <a:ext cx="7924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một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loại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cấp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đu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chất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thiết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hoạt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động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sống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̉.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Tất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cả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những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chất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mà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đều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phải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lấy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nhiều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nguồn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khác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̉ có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sức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khoe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tốt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chúng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phối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hợp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nhiều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loại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thường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đổi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món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/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flowers_lt_qx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extLst/>
        </p:spPr>
      </p:pic>
      <p:sp>
        <p:nvSpPr>
          <p:cNvPr id="3" name="Rectangle 2"/>
          <p:cNvSpPr/>
          <p:nvPr/>
        </p:nvSpPr>
        <p:spPr>
          <a:xfrm>
            <a:off x="2362200" y="304800"/>
            <a:ext cx="678180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FontTx/>
              <a:buChar char="-"/>
            </a:pP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Nhóm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cần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đu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̉ ,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vừa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phải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hoặc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mức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̣ ?</a:t>
            </a:r>
          </a:p>
          <a:p>
            <a:pPr algn="ctr"/>
            <a:r>
              <a:rPr lang="en-US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Tx/>
              <a:buChar char="-"/>
            </a:pP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Thức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ít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hạn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sz="5400" b="1" cap="none" spc="0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́ ?</a:t>
            </a:r>
            <a:endParaRPr lang="en-US" sz="5400" b="1" cap="none" spc="0" dirty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extLst/>
        </p:spPr>
      </p:pic>
      <p:sp>
        <p:nvSpPr>
          <p:cNvPr id="3" name="Rectangle 2"/>
          <p:cNvSpPr/>
          <p:nvPr/>
        </p:nvSpPr>
        <p:spPr>
          <a:xfrm>
            <a:off x="1447800" y="990600"/>
            <a:ext cx="60960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Tháp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dưỡng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đối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bình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một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người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một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tháng</a:t>
            </a:r>
            <a:r>
              <a:rPr lang="en-US" sz="6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en-US" sz="6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200</Words>
  <Application>Microsoft Office PowerPoint</Application>
  <PresentationFormat>On-screen Show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</dc:creator>
  <cp:lastModifiedBy>Windows User</cp:lastModifiedBy>
  <cp:revision>26</cp:revision>
  <dcterms:created xsi:type="dcterms:W3CDTF">2011-08-16T13:47:20Z</dcterms:created>
  <dcterms:modified xsi:type="dcterms:W3CDTF">2020-10-02T03:43:11Z</dcterms:modified>
</cp:coreProperties>
</file>