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7" r:id="rId1"/>
    <p:sldMasterId id="2147483729" r:id="rId2"/>
  </p:sldMasterIdLst>
  <p:sldIdLst>
    <p:sldId id="268" r:id="rId3"/>
    <p:sldId id="259" r:id="rId4"/>
    <p:sldId id="272" r:id="rId5"/>
    <p:sldId id="274" r:id="rId6"/>
    <p:sldId id="260" r:id="rId7"/>
    <p:sldId id="276" r:id="rId8"/>
    <p:sldId id="275" r:id="rId9"/>
    <p:sldId id="282" r:id="rId1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6600"/>
    <a:srgbClr val="008000"/>
    <a:srgbClr val="FFFF00"/>
    <a:srgbClr val="FFCC00"/>
    <a:srgbClr val="0000FF"/>
    <a:srgbClr val="FF0066"/>
    <a:srgbClr val="996633"/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786" y="-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658938" y="1600200"/>
            <a:ext cx="6837362" cy="3200400"/>
            <a:chOff x="1045" y="1008"/>
            <a:chExt cx="4307" cy="2016"/>
          </a:xfrm>
        </p:grpSpPr>
        <p:sp>
          <p:nvSpPr>
            <p:cNvPr id="5" name="Oval 3"/>
            <p:cNvSpPr>
              <a:spLocks noChangeArrowheads="1"/>
            </p:cNvSpPr>
            <p:nvPr/>
          </p:nvSpPr>
          <p:spPr bwMode="hidden">
            <a:xfrm flipH="1">
              <a:off x="4392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hidden">
            <a:xfrm flipH="1">
              <a:off x="3264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7" name="Oval 5"/>
            <p:cNvSpPr>
              <a:spLocks noChangeArrowheads="1"/>
            </p:cNvSpPr>
            <p:nvPr/>
          </p:nvSpPr>
          <p:spPr bwMode="hidden">
            <a:xfrm flipH="1">
              <a:off x="2136" y="1008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8" name="Oval 6"/>
            <p:cNvSpPr>
              <a:spLocks noChangeArrowheads="1"/>
            </p:cNvSpPr>
            <p:nvPr/>
          </p:nvSpPr>
          <p:spPr bwMode="hidden">
            <a:xfrm flipH="1">
              <a:off x="2136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hidden">
            <a:xfrm flipH="1">
              <a:off x="1045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hidden">
            <a:xfrm flipH="1">
              <a:off x="4392" y="2064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</p:grpSp>
      <p:sp>
        <p:nvSpPr>
          <p:cNvPr id="10855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85800" y="1219200"/>
            <a:ext cx="7772400" cy="193357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855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5052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2C6B1E-D7CD-4E0D-9203-7389916768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B95D84-7C65-4F52-B248-D3EB56CCB5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62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62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E6AC81-736E-4C81-8735-5387536465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>
              <a:gd name="T0" fmla="*/ 5748 w 5748"/>
              <a:gd name="T1" fmla="*/ 246 h 246"/>
              <a:gd name="T2" fmla="*/ 0 w 5748"/>
              <a:gd name="T3" fmla="*/ 246 h 246"/>
              <a:gd name="T4" fmla="*/ 0 w 5748"/>
              <a:gd name="T5" fmla="*/ 0 h 246"/>
              <a:gd name="T6" fmla="*/ 5748 w 5748"/>
              <a:gd name="T7" fmla="*/ 0 h 246"/>
              <a:gd name="T8" fmla="*/ 5748 w 5748"/>
              <a:gd name="T9" fmla="*/ 246 h 246"/>
              <a:gd name="T10" fmla="*/ 5748 w 5748"/>
              <a:gd name="T11" fmla="*/ 246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>
                  <a:gd name="T0" fmla="*/ 636 w 994"/>
                  <a:gd name="T1" fmla="*/ 373 h 529"/>
                  <a:gd name="T2" fmla="*/ 495 w 994"/>
                  <a:gd name="T3" fmla="*/ 370 h 529"/>
                  <a:gd name="T4" fmla="*/ 280 w 994"/>
                  <a:gd name="T5" fmla="*/ 249 h 529"/>
                  <a:gd name="T6" fmla="*/ 127 w 994"/>
                  <a:gd name="T7" fmla="*/ 66 h 529"/>
                  <a:gd name="T8" fmla="*/ 0 w 994"/>
                  <a:gd name="T9" fmla="*/ 0 h 529"/>
                  <a:gd name="T10" fmla="*/ 22 w 994"/>
                  <a:gd name="T11" fmla="*/ 26 h 529"/>
                  <a:gd name="T12" fmla="*/ 0 w 994"/>
                  <a:gd name="T13" fmla="*/ 65 h 529"/>
                  <a:gd name="T14" fmla="*/ 30 w 994"/>
                  <a:gd name="T15" fmla="*/ 119 h 529"/>
                  <a:gd name="T16" fmla="*/ 75 w 994"/>
                  <a:gd name="T17" fmla="*/ 243 h 529"/>
                  <a:gd name="T18" fmla="*/ 45 w 994"/>
                  <a:gd name="T19" fmla="*/ 422 h 529"/>
                  <a:gd name="T20" fmla="*/ 200 w 994"/>
                  <a:gd name="T21" fmla="*/ 329 h 529"/>
                  <a:gd name="T22" fmla="*/ 592 w 994"/>
                  <a:gd name="T23" fmla="*/ 527 h 529"/>
                  <a:gd name="T24" fmla="*/ 994 w 994"/>
                  <a:gd name="T25" fmla="*/ 529 h 529"/>
                  <a:gd name="T26" fmla="*/ 828 w 994"/>
                  <a:gd name="T27" fmla="*/ 473 h 529"/>
                  <a:gd name="T28" fmla="*/ 636 w 994"/>
                  <a:gd name="T29" fmla="*/ 373 h 52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18 h 353"/>
                  <a:gd name="T4" fmla="*/ 24 w 186"/>
                  <a:gd name="T5" fmla="*/ 30 h 353"/>
                  <a:gd name="T6" fmla="*/ 18 w 186"/>
                  <a:gd name="T7" fmla="*/ 66 h 353"/>
                  <a:gd name="T8" fmla="*/ 42 w 186"/>
                  <a:gd name="T9" fmla="*/ 114 h 353"/>
                  <a:gd name="T10" fmla="*/ 48 w 186"/>
                  <a:gd name="T11" fmla="*/ 162 h 353"/>
                  <a:gd name="T12" fmla="*/ 0 w 186"/>
                  <a:gd name="T13" fmla="*/ 353 h 353"/>
                  <a:gd name="T14" fmla="*/ 54 w 186"/>
                  <a:gd name="T15" fmla="*/ 233 h 353"/>
                  <a:gd name="T16" fmla="*/ 84 w 186"/>
                  <a:gd name="T17" fmla="*/ 216 h 353"/>
                  <a:gd name="T18" fmla="*/ 126 w 186"/>
                  <a:gd name="T19" fmla="*/ 126 h 353"/>
                  <a:gd name="T20" fmla="*/ 144 w 186"/>
                  <a:gd name="T21" fmla="*/ 120 h 353"/>
                  <a:gd name="T22" fmla="*/ 144 w 186"/>
                  <a:gd name="T23" fmla="*/ 90 h 353"/>
                  <a:gd name="T24" fmla="*/ 186 w 186"/>
                  <a:gd name="T25" fmla="*/ 66 h 353"/>
                  <a:gd name="T26" fmla="*/ 162 w 186"/>
                  <a:gd name="T27" fmla="*/ 60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6 h 66"/>
                  <a:gd name="T8" fmla="*/ 6 w 155"/>
                  <a:gd name="T9" fmla="*/ 18 h 66"/>
                  <a:gd name="T10" fmla="*/ 0 w 155"/>
                  <a:gd name="T11" fmla="*/ 24 h 66"/>
                  <a:gd name="T12" fmla="*/ 78 w 155"/>
                  <a:gd name="T13" fmla="*/ 60 h 66"/>
                  <a:gd name="T14" fmla="*/ 96 w 155"/>
                  <a:gd name="T15" fmla="*/ 42 h 66"/>
                  <a:gd name="T16" fmla="*/ 155 w 155"/>
                  <a:gd name="T17" fmla="*/ 66 h 66"/>
                  <a:gd name="T18" fmla="*/ 126 w 155"/>
                  <a:gd name="T19" fmla="*/ 24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36 h 72"/>
                  <a:gd name="T2" fmla="*/ 0 w 42"/>
                  <a:gd name="T3" fmla="*/ 18 h 72"/>
                  <a:gd name="T4" fmla="*/ 12 w 42"/>
                  <a:gd name="T5" fmla="*/ 6 h 72"/>
                  <a:gd name="T6" fmla="*/ 0 w 42"/>
                  <a:gd name="T7" fmla="*/ 6 h 72"/>
                  <a:gd name="T8" fmla="*/ 12 w 42"/>
                  <a:gd name="T9" fmla="*/ 6 h 72"/>
                  <a:gd name="T10" fmla="*/ 24 w 42"/>
                  <a:gd name="T11" fmla="*/ 6 h 72"/>
                  <a:gd name="T12" fmla="*/ 36 w 42"/>
                  <a:gd name="T13" fmla="*/ 6 h 72"/>
                  <a:gd name="T14" fmla="*/ 42 w 42"/>
                  <a:gd name="T15" fmla="*/ 0 h 72"/>
                  <a:gd name="T16" fmla="*/ 30 w 42"/>
                  <a:gd name="T17" fmla="*/ 18 h 72"/>
                  <a:gd name="T18" fmla="*/ 42 w 42"/>
                  <a:gd name="T19" fmla="*/ 48 h 72"/>
                  <a:gd name="T20" fmla="*/ 12 w 42"/>
                  <a:gd name="T21" fmla="*/ 72 h 72"/>
                  <a:gd name="T22" fmla="*/ 6 w 42"/>
                  <a:gd name="T23" fmla="*/ 36 h 72"/>
                  <a:gd name="T24" fmla="*/ 6 w 42"/>
                  <a:gd name="T25" fmla="*/ 36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0 h 287"/>
                <a:gd name="T4" fmla="*/ 66 w 365"/>
                <a:gd name="T5" fmla="*/ 108 h 287"/>
                <a:gd name="T6" fmla="*/ 143 w 365"/>
                <a:gd name="T7" fmla="*/ 180 h 287"/>
                <a:gd name="T8" fmla="*/ 191 w 365"/>
                <a:gd name="T9" fmla="*/ 168 h 287"/>
                <a:gd name="T10" fmla="*/ 341 w 365"/>
                <a:gd name="T11" fmla="*/ 287 h 287"/>
                <a:gd name="T12" fmla="*/ 305 w 365"/>
                <a:gd name="T13" fmla="*/ 174 h 287"/>
                <a:gd name="T14" fmla="*/ 365 w 365"/>
                <a:gd name="T15" fmla="*/ 132 h 287"/>
                <a:gd name="T16" fmla="*/ 359 w 365"/>
                <a:gd name="T17" fmla="*/ 126 h 287"/>
                <a:gd name="T18" fmla="*/ 335 w 365"/>
                <a:gd name="T19" fmla="*/ 114 h 287"/>
                <a:gd name="T20" fmla="*/ 299 w 365"/>
                <a:gd name="T21" fmla="*/ 90 h 287"/>
                <a:gd name="T22" fmla="*/ 257 w 365"/>
                <a:gd name="T23" fmla="*/ 72 h 287"/>
                <a:gd name="T24" fmla="*/ 215 w 365"/>
                <a:gd name="T25" fmla="*/ 54 h 287"/>
                <a:gd name="T26" fmla="*/ 173 w 365"/>
                <a:gd name="T27" fmla="*/ 36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0 h 60"/>
                <a:gd name="T16" fmla="*/ 65 w 71"/>
                <a:gd name="T17" fmla="*/ 42 h 60"/>
                <a:gd name="T18" fmla="*/ 71 w 71"/>
                <a:gd name="T19" fmla="*/ 54 h 60"/>
                <a:gd name="T20" fmla="*/ 71 w 71"/>
                <a:gd name="T21" fmla="*/ 60 h 60"/>
                <a:gd name="T22" fmla="*/ 59 w 71"/>
                <a:gd name="T23" fmla="*/ 54 h 60"/>
                <a:gd name="T24" fmla="*/ 47 w 71"/>
                <a:gd name="T25" fmla="*/ 42 h 60"/>
                <a:gd name="T26" fmla="*/ 23 w 71"/>
                <a:gd name="T27" fmla="*/ 30 h 60"/>
                <a:gd name="T28" fmla="*/ 23 w 71"/>
                <a:gd name="T29" fmla="*/ 36 h 60"/>
                <a:gd name="T30" fmla="*/ 18 w 71"/>
                <a:gd name="T31" fmla="*/ 42 h 60"/>
                <a:gd name="T32" fmla="*/ 12 w 71"/>
                <a:gd name="T33" fmla="*/ 48 h 60"/>
                <a:gd name="T34" fmla="*/ 6 w 71"/>
                <a:gd name="T35" fmla="*/ 48 h 60"/>
                <a:gd name="T36" fmla="*/ 6 w 71"/>
                <a:gd name="T37" fmla="*/ 48 h 60"/>
                <a:gd name="T38" fmla="*/ 6 w 71"/>
                <a:gd name="T39" fmla="*/ 36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4 h 162"/>
                <a:gd name="T10" fmla="*/ 96 w 161"/>
                <a:gd name="T11" fmla="*/ 60 h 162"/>
                <a:gd name="T12" fmla="*/ 102 w 161"/>
                <a:gd name="T13" fmla="*/ 72 h 162"/>
                <a:gd name="T14" fmla="*/ 108 w 161"/>
                <a:gd name="T15" fmla="*/ 84 h 162"/>
                <a:gd name="T16" fmla="*/ 120 w 161"/>
                <a:gd name="T17" fmla="*/ 96 h 162"/>
                <a:gd name="T18" fmla="*/ 143 w 161"/>
                <a:gd name="T19" fmla="*/ 114 h 162"/>
                <a:gd name="T20" fmla="*/ 155 w 161"/>
                <a:gd name="T21" fmla="*/ 138 h 162"/>
                <a:gd name="T22" fmla="*/ 161 w 161"/>
                <a:gd name="T23" fmla="*/ 156 h 162"/>
                <a:gd name="T24" fmla="*/ 161 w 161"/>
                <a:gd name="T25" fmla="*/ 162 h 162"/>
                <a:gd name="T26" fmla="*/ 96 w 161"/>
                <a:gd name="T27" fmla="*/ 102 h 162"/>
                <a:gd name="T28" fmla="*/ 30 w 161"/>
                <a:gd name="T29" fmla="*/ 54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0 h 60"/>
                <a:gd name="T4" fmla="*/ 41 w 59"/>
                <a:gd name="T5" fmla="*/ 36 h 60"/>
                <a:gd name="T6" fmla="*/ 47 w 59"/>
                <a:gd name="T7" fmla="*/ 42 h 60"/>
                <a:gd name="T8" fmla="*/ 53 w 59"/>
                <a:gd name="T9" fmla="*/ 54 h 60"/>
                <a:gd name="T10" fmla="*/ 53 w 59"/>
                <a:gd name="T11" fmla="*/ 60 h 60"/>
                <a:gd name="T12" fmla="*/ 47 w 59"/>
                <a:gd name="T13" fmla="*/ 54 h 60"/>
                <a:gd name="T14" fmla="*/ 35 w 59"/>
                <a:gd name="T15" fmla="*/ 48 h 60"/>
                <a:gd name="T16" fmla="*/ 23 w 59"/>
                <a:gd name="T17" fmla="*/ 36 h 60"/>
                <a:gd name="T18" fmla="*/ 17 w 59"/>
                <a:gd name="T19" fmla="*/ 30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6 h 204"/>
                <a:gd name="T2" fmla="*/ 245 w 245"/>
                <a:gd name="T3" fmla="*/ 42 h 204"/>
                <a:gd name="T4" fmla="*/ 209 w 245"/>
                <a:gd name="T5" fmla="*/ 84 h 204"/>
                <a:gd name="T6" fmla="*/ 143 w 245"/>
                <a:gd name="T7" fmla="*/ 132 h 204"/>
                <a:gd name="T8" fmla="*/ 167 w 245"/>
                <a:gd name="T9" fmla="*/ 156 h 204"/>
                <a:gd name="T10" fmla="*/ 179 w 245"/>
                <a:gd name="T11" fmla="*/ 204 h 204"/>
                <a:gd name="T12" fmla="*/ 77 w 245"/>
                <a:gd name="T13" fmla="*/ 132 h 204"/>
                <a:gd name="T14" fmla="*/ 47 w 245"/>
                <a:gd name="T15" fmla="*/ 84 h 204"/>
                <a:gd name="T16" fmla="*/ 89 w 245"/>
                <a:gd name="T17" fmla="*/ 66 h 204"/>
                <a:gd name="T18" fmla="*/ 59 w 245"/>
                <a:gd name="T19" fmla="*/ 36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6 h 204"/>
                <a:gd name="T50" fmla="*/ 233 w 245"/>
                <a:gd name="T51" fmla="*/ 36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1638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1639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C2467E-50C9-48AB-83CE-861401EDFD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9EE2AA-9F48-45DC-AF7A-8B919CB4D5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blinds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367FD0-5F6F-4B6C-8DF2-5096163094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blinds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2BE881-0D5C-45DC-9EC5-B1A54A8747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blinds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ACBE79-2770-4DFF-BA64-79C9F056B6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blinds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57E128-DEB8-42DD-A052-A0E30BA10E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blinds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C4F15C-2DCD-40FB-B939-AB742F70AA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blinds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5EF7E4-24A5-4C2C-8079-C536851D50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blinds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7AEDC1-705D-427C-A1A4-2BA32FA9A4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4115A5-7871-4325-ADD7-CA9D2939D6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blinds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49F64C-1BD8-4927-B559-FA03E21B70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blinds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C8DBD1-C659-4CE7-8421-C13DFD213C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blinds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EA447D-AE8E-43AE-A643-491F7EFFD2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blinds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54064C-DA6D-42CF-A302-38C66963A8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BDBA58-715D-4FA4-A58A-D4A232EFD2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AF844B-A939-4B50-AAC0-0265634CE1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6B498C-DD32-4771-BA66-7F90B4A4D3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14285A-C119-4C45-9B9F-B809452ADA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92F53A-3DE8-4DC8-9B84-B4AA3FD60E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83863B-46A6-4FCD-9276-4895BF3452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071563" y="304800"/>
            <a:ext cx="7615237" cy="1106488"/>
            <a:chOff x="675" y="192"/>
            <a:chExt cx="4797" cy="697"/>
          </a:xfrm>
        </p:grpSpPr>
        <p:sp>
          <p:nvSpPr>
            <p:cNvPr id="1032" name="Oval 3"/>
            <p:cNvSpPr>
              <a:spLocks noChangeArrowheads="1"/>
            </p:cNvSpPr>
            <p:nvPr/>
          </p:nvSpPr>
          <p:spPr bwMode="hidden">
            <a:xfrm flipH="1">
              <a:off x="3067" y="192"/>
              <a:ext cx="696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033" name="Oval 4"/>
            <p:cNvSpPr>
              <a:spLocks noChangeArrowheads="1"/>
            </p:cNvSpPr>
            <p:nvPr/>
          </p:nvSpPr>
          <p:spPr bwMode="hidden">
            <a:xfrm flipH="1">
              <a:off x="4777" y="192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034" name="Oval 5"/>
            <p:cNvSpPr>
              <a:spLocks noChangeArrowheads="1"/>
            </p:cNvSpPr>
            <p:nvPr/>
          </p:nvSpPr>
          <p:spPr bwMode="hidden">
            <a:xfrm flipH="1">
              <a:off x="675" y="193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035" name="Oval 6"/>
            <p:cNvSpPr>
              <a:spLocks noChangeArrowheads="1"/>
            </p:cNvSpPr>
            <p:nvPr/>
          </p:nvSpPr>
          <p:spPr bwMode="hidden">
            <a:xfrm flipH="1">
              <a:off x="3984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036" name="Oval 7"/>
            <p:cNvSpPr>
              <a:spLocks noChangeArrowheads="1"/>
            </p:cNvSpPr>
            <p:nvPr/>
          </p:nvSpPr>
          <p:spPr bwMode="hidden">
            <a:xfrm flipH="1">
              <a:off x="1486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</p:grp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7529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7530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753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fld id="{8026220B-6866-44D7-A99A-209DC650E4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1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</p:sldLayoutIdLst>
  <p:transition>
    <p:wheel spokes="8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¡"/>
        <a:defRPr sz="27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2073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059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2051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>
              <a:gd name="T0" fmla="*/ 5748 w 5748"/>
              <a:gd name="T1" fmla="*/ 246 h 246"/>
              <a:gd name="T2" fmla="*/ 0 w 5748"/>
              <a:gd name="T3" fmla="*/ 246 h 246"/>
              <a:gd name="T4" fmla="*/ 0 w 5748"/>
              <a:gd name="T5" fmla="*/ 0 h 246"/>
              <a:gd name="T6" fmla="*/ 5748 w 5748"/>
              <a:gd name="T7" fmla="*/ 0 h 246"/>
              <a:gd name="T8" fmla="*/ 5748 w 5748"/>
              <a:gd name="T9" fmla="*/ 246 h 246"/>
              <a:gd name="T10" fmla="*/ 5748 w 5748"/>
              <a:gd name="T11" fmla="*/ 246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052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11059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2066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2068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>
                  <a:gd name="T0" fmla="*/ 636 w 996"/>
                  <a:gd name="T1" fmla="*/ 373 h 533"/>
                  <a:gd name="T2" fmla="*/ 495 w 996"/>
                  <a:gd name="T3" fmla="*/ 370 h 533"/>
                  <a:gd name="T4" fmla="*/ 280 w 996"/>
                  <a:gd name="T5" fmla="*/ 249 h 533"/>
                  <a:gd name="T6" fmla="*/ 127 w 996"/>
                  <a:gd name="T7" fmla="*/ 66 h 533"/>
                  <a:gd name="T8" fmla="*/ 0 w 996"/>
                  <a:gd name="T9" fmla="*/ 0 h 533"/>
                  <a:gd name="T10" fmla="*/ 22 w 996"/>
                  <a:gd name="T11" fmla="*/ 26 h 533"/>
                  <a:gd name="T12" fmla="*/ 0 w 996"/>
                  <a:gd name="T13" fmla="*/ 65 h 533"/>
                  <a:gd name="T14" fmla="*/ 30 w 996"/>
                  <a:gd name="T15" fmla="*/ 119 h 533"/>
                  <a:gd name="T16" fmla="*/ 75 w 996"/>
                  <a:gd name="T17" fmla="*/ 243 h 533"/>
                  <a:gd name="T18" fmla="*/ 45 w 996"/>
                  <a:gd name="T19" fmla="*/ 422 h 533"/>
                  <a:gd name="T20" fmla="*/ 200 w 996"/>
                  <a:gd name="T21" fmla="*/ 329 h 533"/>
                  <a:gd name="T22" fmla="*/ 612 w 996"/>
                  <a:gd name="T23" fmla="*/ 533 h 533"/>
                  <a:gd name="T24" fmla="*/ 996 w 996"/>
                  <a:gd name="T25" fmla="*/ 529 h 533"/>
                  <a:gd name="T26" fmla="*/ 828 w 996"/>
                  <a:gd name="T27" fmla="*/ 473 h 533"/>
                  <a:gd name="T28" fmla="*/ 636 w 996"/>
                  <a:gd name="T29" fmla="*/ 373 h 53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9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18 h 353"/>
                  <a:gd name="T4" fmla="*/ 24 w 186"/>
                  <a:gd name="T5" fmla="*/ 30 h 353"/>
                  <a:gd name="T6" fmla="*/ 18 w 186"/>
                  <a:gd name="T7" fmla="*/ 66 h 353"/>
                  <a:gd name="T8" fmla="*/ 42 w 186"/>
                  <a:gd name="T9" fmla="*/ 114 h 353"/>
                  <a:gd name="T10" fmla="*/ 48 w 186"/>
                  <a:gd name="T11" fmla="*/ 162 h 353"/>
                  <a:gd name="T12" fmla="*/ 0 w 186"/>
                  <a:gd name="T13" fmla="*/ 353 h 353"/>
                  <a:gd name="T14" fmla="*/ 54 w 186"/>
                  <a:gd name="T15" fmla="*/ 233 h 353"/>
                  <a:gd name="T16" fmla="*/ 84 w 186"/>
                  <a:gd name="T17" fmla="*/ 216 h 353"/>
                  <a:gd name="T18" fmla="*/ 126 w 186"/>
                  <a:gd name="T19" fmla="*/ 126 h 353"/>
                  <a:gd name="T20" fmla="*/ 144 w 186"/>
                  <a:gd name="T21" fmla="*/ 120 h 353"/>
                  <a:gd name="T22" fmla="*/ 144 w 186"/>
                  <a:gd name="T23" fmla="*/ 90 h 353"/>
                  <a:gd name="T24" fmla="*/ 186 w 186"/>
                  <a:gd name="T25" fmla="*/ 66 h 353"/>
                  <a:gd name="T26" fmla="*/ 162 w 186"/>
                  <a:gd name="T27" fmla="*/ 60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0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1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6 h 66"/>
                  <a:gd name="T8" fmla="*/ 6 w 155"/>
                  <a:gd name="T9" fmla="*/ 18 h 66"/>
                  <a:gd name="T10" fmla="*/ 0 w 155"/>
                  <a:gd name="T11" fmla="*/ 24 h 66"/>
                  <a:gd name="T12" fmla="*/ 78 w 155"/>
                  <a:gd name="T13" fmla="*/ 60 h 66"/>
                  <a:gd name="T14" fmla="*/ 96 w 155"/>
                  <a:gd name="T15" fmla="*/ 42 h 66"/>
                  <a:gd name="T16" fmla="*/ 155 w 155"/>
                  <a:gd name="T17" fmla="*/ 66 h 66"/>
                  <a:gd name="T18" fmla="*/ 126 w 155"/>
                  <a:gd name="T19" fmla="*/ 24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2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36 h 72"/>
                  <a:gd name="T2" fmla="*/ 0 w 42"/>
                  <a:gd name="T3" fmla="*/ 18 h 72"/>
                  <a:gd name="T4" fmla="*/ 12 w 42"/>
                  <a:gd name="T5" fmla="*/ 6 h 72"/>
                  <a:gd name="T6" fmla="*/ 0 w 42"/>
                  <a:gd name="T7" fmla="*/ 6 h 72"/>
                  <a:gd name="T8" fmla="*/ 12 w 42"/>
                  <a:gd name="T9" fmla="*/ 6 h 72"/>
                  <a:gd name="T10" fmla="*/ 24 w 42"/>
                  <a:gd name="T11" fmla="*/ 6 h 72"/>
                  <a:gd name="T12" fmla="*/ 36 w 42"/>
                  <a:gd name="T13" fmla="*/ 6 h 72"/>
                  <a:gd name="T14" fmla="*/ 42 w 42"/>
                  <a:gd name="T15" fmla="*/ 0 h 72"/>
                  <a:gd name="T16" fmla="*/ 30 w 42"/>
                  <a:gd name="T17" fmla="*/ 18 h 72"/>
                  <a:gd name="T18" fmla="*/ 42 w 42"/>
                  <a:gd name="T19" fmla="*/ 48 h 72"/>
                  <a:gd name="T20" fmla="*/ 12 w 42"/>
                  <a:gd name="T21" fmla="*/ 72 h 72"/>
                  <a:gd name="T22" fmla="*/ 6 w 42"/>
                  <a:gd name="T23" fmla="*/ 36 h 72"/>
                  <a:gd name="T24" fmla="*/ 6 w 42"/>
                  <a:gd name="T25" fmla="*/ 36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10606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2053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2059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0 h 287"/>
                <a:gd name="T4" fmla="*/ 66 w 365"/>
                <a:gd name="T5" fmla="*/ 108 h 287"/>
                <a:gd name="T6" fmla="*/ 143 w 365"/>
                <a:gd name="T7" fmla="*/ 180 h 287"/>
                <a:gd name="T8" fmla="*/ 191 w 365"/>
                <a:gd name="T9" fmla="*/ 168 h 287"/>
                <a:gd name="T10" fmla="*/ 341 w 365"/>
                <a:gd name="T11" fmla="*/ 287 h 287"/>
                <a:gd name="T12" fmla="*/ 305 w 365"/>
                <a:gd name="T13" fmla="*/ 174 h 287"/>
                <a:gd name="T14" fmla="*/ 365 w 365"/>
                <a:gd name="T15" fmla="*/ 132 h 287"/>
                <a:gd name="T16" fmla="*/ 359 w 365"/>
                <a:gd name="T17" fmla="*/ 126 h 287"/>
                <a:gd name="T18" fmla="*/ 335 w 365"/>
                <a:gd name="T19" fmla="*/ 114 h 287"/>
                <a:gd name="T20" fmla="*/ 299 w 365"/>
                <a:gd name="T21" fmla="*/ 90 h 287"/>
                <a:gd name="T22" fmla="*/ 257 w 365"/>
                <a:gd name="T23" fmla="*/ 72 h 287"/>
                <a:gd name="T24" fmla="*/ 215 w 365"/>
                <a:gd name="T25" fmla="*/ 54 h 287"/>
                <a:gd name="T26" fmla="*/ 173 w 365"/>
                <a:gd name="T27" fmla="*/ 36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60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61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0 h 60"/>
                <a:gd name="T16" fmla="*/ 65 w 71"/>
                <a:gd name="T17" fmla="*/ 42 h 60"/>
                <a:gd name="T18" fmla="*/ 71 w 71"/>
                <a:gd name="T19" fmla="*/ 54 h 60"/>
                <a:gd name="T20" fmla="*/ 71 w 71"/>
                <a:gd name="T21" fmla="*/ 60 h 60"/>
                <a:gd name="T22" fmla="*/ 59 w 71"/>
                <a:gd name="T23" fmla="*/ 54 h 60"/>
                <a:gd name="T24" fmla="*/ 47 w 71"/>
                <a:gd name="T25" fmla="*/ 42 h 60"/>
                <a:gd name="T26" fmla="*/ 23 w 71"/>
                <a:gd name="T27" fmla="*/ 30 h 60"/>
                <a:gd name="T28" fmla="*/ 23 w 71"/>
                <a:gd name="T29" fmla="*/ 36 h 60"/>
                <a:gd name="T30" fmla="*/ 18 w 71"/>
                <a:gd name="T31" fmla="*/ 42 h 60"/>
                <a:gd name="T32" fmla="*/ 12 w 71"/>
                <a:gd name="T33" fmla="*/ 48 h 60"/>
                <a:gd name="T34" fmla="*/ 6 w 71"/>
                <a:gd name="T35" fmla="*/ 48 h 60"/>
                <a:gd name="T36" fmla="*/ 6 w 71"/>
                <a:gd name="T37" fmla="*/ 48 h 60"/>
                <a:gd name="T38" fmla="*/ 6 w 71"/>
                <a:gd name="T39" fmla="*/ 36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62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4 h 162"/>
                <a:gd name="T10" fmla="*/ 96 w 161"/>
                <a:gd name="T11" fmla="*/ 60 h 162"/>
                <a:gd name="T12" fmla="*/ 102 w 161"/>
                <a:gd name="T13" fmla="*/ 72 h 162"/>
                <a:gd name="T14" fmla="*/ 108 w 161"/>
                <a:gd name="T15" fmla="*/ 84 h 162"/>
                <a:gd name="T16" fmla="*/ 120 w 161"/>
                <a:gd name="T17" fmla="*/ 96 h 162"/>
                <a:gd name="T18" fmla="*/ 143 w 161"/>
                <a:gd name="T19" fmla="*/ 114 h 162"/>
                <a:gd name="T20" fmla="*/ 155 w 161"/>
                <a:gd name="T21" fmla="*/ 138 h 162"/>
                <a:gd name="T22" fmla="*/ 161 w 161"/>
                <a:gd name="T23" fmla="*/ 156 h 162"/>
                <a:gd name="T24" fmla="*/ 161 w 161"/>
                <a:gd name="T25" fmla="*/ 162 h 162"/>
                <a:gd name="T26" fmla="*/ 96 w 161"/>
                <a:gd name="T27" fmla="*/ 102 h 162"/>
                <a:gd name="T28" fmla="*/ 30 w 161"/>
                <a:gd name="T29" fmla="*/ 54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63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0 h 60"/>
                <a:gd name="T4" fmla="*/ 41 w 59"/>
                <a:gd name="T5" fmla="*/ 36 h 60"/>
                <a:gd name="T6" fmla="*/ 47 w 59"/>
                <a:gd name="T7" fmla="*/ 42 h 60"/>
                <a:gd name="T8" fmla="*/ 53 w 59"/>
                <a:gd name="T9" fmla="*/ 54 h 60"/>
                <a:gd name="T10" fmla="*/ 53 w 59"/>
                <a:gd name="T11" fmla="*/ 60 h 60"/>
                <a:gd name="T12" fmla="*/ 47 w 59"/>
                <a:gd name="T13" fmla="*/ 54 h 60"/>
                <a:gd name="T14" fmla="*/ 35 w 59"/>
                <a:gd name="T15" fmla="*/ 48 h 60"/>
                <a:gd name="T16" fmla="*/ 23 w 59"/>
                <a:gd name="T17" fmla="*/ 36 h 60"/>
                <a:gd name="T18" fmla="*/ 17 w 59"/>
                <a:gd name="T19" fmla="*/ 30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64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6 h 204"/>
                <a:gd name="T2" fmla="*/ 245 w 245"/>
                <a:gd name="T3" fmla="*/ 42 h 204"/>
                <a:gd name="T4" fmla="*/ 209 w 245"/>
                <a:gd name="T5" fmla="*/ 84 h 204"/>
                <a:gd name="T6" fmla="*/ 143 w 245"/>
                <a:gd name="T7" fmla="*/ 132 h 204"/>
                <a:gd name="T8" fmla="*/ 167 w 245"/>
                <a:gd name="T9" fmla="*/ 156 h 204"/>
                <a:gd name="T10" fmla="*/ 179 w 245"/>
                <a:gd name="T11" fmla="*/ 204 h 204"/>
                <a:gd name="T12" fmla="*/ 77 w 245"/>
                <a:gd name="T13" fmla="*/ 132 h 204"/>
                <a:gd name="T14" fmla="*/ 47 w 245"/>
                <a:gd name="T15" fmla="*/ 84 h 204"/>
                <a:gd name="T16" fmla="*/ 89 w 245"/>
                <a:gd name="T17" fmla="*/ 66 h 204"/>
                <a:gd name="T18" fmla="*/ 59 w 245"/>
                <a:gd name="T19" fmla="*/ 36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6 h 204"/>
                <a:gd name="T50" fmla="*/ 233 w 245"/>
                <a:gd name="T51" fmla="*/ 36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0614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5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10616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0617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0618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A1A9E996-2C8D-4C56-A60D-4EFD1325CB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01" r:id="rId1"/>
    <p:sldLayoutId id="2147483789" r:id="rId2"/>
    <p:sldLayoutId id="2147483790" r:id="rId3"/>
    <p:sldLayoutId id="2147483791" r:id="rId4"/>
    <p:sldLayoutId id="2147483792" r:id="rId5"/>
    <p:sldLayoutId id="2147483793" r:id="rId6"/>
    <p:sldLayoutId id="2147483794" r:id="rId7"/>
    <p:sldLayoutId id="2147483795" r:id="rId8"/>
    <p:sldLayoutId id="2147483796" r:id="rId9"/>
    <p:sldLayoutId id="2147483797" r:id="rId10"/>
    <p:sldLayoutId id="2147483798" r:id="rId11"/>
    <p:sldLayoutId id="2147483799" r:id="rId12"/>
  </p:sldLayoutIdLst>
  <p:transition>
    <p:blinds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F:\s7.mid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F:\s7.mid" TargetMode="Externa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images.google.com.vn/imgres?imgurl=http://www.colorful4kid.com/upload/iblock/fce/Den%20ngu%20bong%20hoa%20Ikea.jpg&amp;imgrefurl=http://www.colorful4kid.com/catalogs/kids/index.php?SECTION_ID=254&amp;ELEMENT_ID=2151&amp;h=500&amp;w=500&amp;sz=39&amp;hl=vi&amp;start=24&amp;usg=__nGnYzD-42TVH6d0YDOrsC5xoqKE=&amp;tbnid=UIq_p7b7f8wnGM:&amp;tbnh=130&amp;tbnw=130&amp;prev=/images?q=bong+hoa&amp;start=20&amp;gbv=2&amp;ndsp=20&amp;hl=vi&amp;sa=N" TargetMode="Externa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22" name="s7.mid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839200" y="4038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2" descr="Anh dep (2)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Text Box 3"/>
          <p:cNvSpPr txBox="1">
            <a:spLocks noChangeArrowheads="1"/>
          </p:cNvSpPr>
          <p:nvPr/>
        </p:nvSpPr>
        <p:spPr bwMode="auto">
          <a:xfrm>
            <a:off x="1371600" y="1981200"/>
            <a:ext cx="60960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7200"/>
              <a:t>MÔN TOÁN LỚP 2</a:t>
            </a:r>
          </a:p>
        </p:txBody>
      </p:sp>
      <p:sp>
        <p:nvSpPr>
          <p:cNvPr id="5125" name="Oval 4"/>
          <p:cNvSpPr>
            <a:spLocks noChangeArrowheads="1"/>
          </p:cNvSpPr>
          <p:nvPr/>
        </p:nvSpPr>
        <p:spPr bwMode="auto">
          <a:xfrm>
            <a:off x="3733800" y="6324600"/>
            <a:ext cx="609600" cy="457200"/>
          </a:xfrm>
          <a:prstGeom prst="ellipse">
            <a:avLst/>
          </a:prstGeom>
          <a:solidFill>
            <a:srgbClr val="0000FF"/>
          </a:solidFill>
          <a:ln w="9525" algn="ctr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6" name="Oval 5"/>
          <p:cNvSpPr>
            <a:spLocks noChangeArrowheads="1"/>
          </p:cNvSpPr>
          <p:nvPr/>
        </p:nvSpPr>
        <p:spPr bwMode="auto">
          <a:xfrm>
            <a:off x="4343400" y="6400800"/>
            <a:ext cx="609600" cy="457200"/>
          </a:xfrm>
          <a:prstGeom prst="ellipse">
            <a:avLst/>
          </a:prstGeom>
          <a:solidFill>
            <a:srgbClr val="0000FF"/>
          </a:solidFill>
          <a:ln w="9525" algn="ctr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7" name="Oval 6"/>
          <p:cNvSpPr>
            <a:spLocks noChangeArrowheads="1"/>
          </p:cNvSpPr>
          <p:nvPr/>
        </p:nvSpPr>
        <p:spPr bwMode="auto">
          <a:xfrm>
            <a:off x="4953000" y="6400800"/>
            <a:ext cx="609600" cy="457200"/>
          </a:xfrm>
          <a:prstGeom prst="ellipse">
            <a:avLst/>
          </a:prstGeom>
          <a:solidFill>
            <a:srgbClr val="0000FF"/>
          </a:solidFill>
          <a:ln w="9525" algn="ctr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8" name="Oval 7"/>
          <p:cNvSpPr>
            <a:spLocks noChangeArrowheads="1"/>
          </p:cNvSpPr>
          <p:nvPr/>
        </p:nvSpPr>
        <p:spPr bwMode="auto">
          <a:xfrm>
            <a:off x="5334000" y="6096000"/>
            <a:ext cx="609600" cy="457200"/>
          </a:xfrm>
          <a:prstGeom prst="ellipse">
            <a:avLst/>
          </a:prstGeom>
          <a:solidFill>
            <a:srgbClr val="0000FF"/>
          </a:solidFill>
          <a:ln w="9525" algn="ctr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9" name="Oval 8"/>
          <p:cNvSpPr>
            <a:spLocks noChangeArrowheads="1"/>
          </p:cNvSpPr>
          <p:nvPr/>
        </p:nvSpPr>
        <p:spPr bwMode="auto">
          <a:xfrm>
            <a:off x="4572000" y="6096000"/>
            <a:ext cx="609600" cy="457200"/>
          </a:xfrm>
          <a:prstGeom prst="ellipse">
            <a:avLst/>
          </a:prstGeom>
          <a:solidFill>
            <a:srgbClr val="0000FF"/>
          </a:solidFill>
          <a:ln w="9525" algn="ctr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30" name="Oval 9"/>
          <p:cNvSpPr>
            <a:spLocks noChangeArrowheads="1"/>
          </p:cNvSpPr>
          <p:nvPr/>
        </p:nvSpPr>
        <p:spPr bwMode="auto">
          <a:xfrm>
            <a:off x="4114800" y="6400800"/>
            <a:ext cx="609600" cy="457200"/>
          </a:xfrm>
          <a:prstGeom prst="ellipse">
            <a:avLst/>
          </a:prstGeom>
          <a:solidFill>
            <a:srgbClr val="0000FF"/>
          </a:solidFill>
          <a:ln w="9525" algn="ctr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31" name="Oval 10"/>
          <p:cNvSpPr>
            <a:spLocks noChangeArrowheads="1"/>
          </p:cNvSpPr>
          <p:nvPr/>
        </p:nvSpPr>
        <p:spPr bwMode="auto">
          <a:xfrm>
            <a:off x="3276600" y="6400800"/>
            <a:ext cx="609600" cy="457200"/>
          </a:xfrm>
          <a:prstGeom prst="ellipse">
            <a:avLst/>
          </a:prstGeom>
          <a:solidFill>
            <a:srgbClr val="0000FF"/>
          </a:solidFill>
          <a:ln w="9525" algn="ctr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32" name="Oval 11"/>
          <p:cNvSpPr>
            <a:spLocks noChangeArrowheads="1"/>
          </p:cNvSpPr>
          <p:nvPr/>
        </p:nvSpPr>
        <p:spPr bwMode="auto">
          <a:xfrm>
            <a:off x="3505200" y="6096000"/>
            <a:ext cx="609600" cy="457200"/>
          </a:xfrm>
          <a:prstGeom prst="ellipse">
            <a:avLst/>
          </a:prstGeom>
          <a:solidFill>
            <a:srgbClr val="0000FF"/>
          </a:solidFill>
          <a:ln w="9525" algn="ctr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33" name="Oval 12"/>
          <p:cNvSpPr>
            <a:spLocks noChangeArrowheads="1"/>
          </p:cNvSpPr>
          <p:nvPr/>
        </p:nvSpPr>
        <p:spPr bwMode="auto">
          <a:xfrm>
            <a:off x="4419600" y="0"/>
            <a:ext cx="609600" cy="762000"/>
          </a:xfrm>
          <a:prstGeom prst="ellipse">
            <a:avLst/>
          </a:prstGeom>
          <a:solidFill>
            <a:srgbClr val="0000FF"/>
          </a:solidFill>
          <a:ln w="9525" algn="ctr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98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2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982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z="1800" smtClean="0">
                <a:solidFill>
                  <a:srgbClr val="0000FF"/>
                </a:solidFill>
              </a:rPr>
              <a:t/>
            </a:r>
            <a:br>
              <a:rPr lang="en-US" sz="1800" smtClean="0">
                <a:solidFill>
                  <a:srgbClr val="0000FF"/>
                </a:solidFill>
              </a:rPr>
            </a:br>
            <a:r>
              <a:rPr lang="en-US" sz="3600" smtClean="0">
                <a:solidFill>
                  <a:srgbClr val="0000FF"/>
                </a:solidFill>
              </a:rPr>
              <a:t>Toán : BÀI TOÁN VỀ NHIỀU H</a:t>
            </a:r>
            <a:r>
              <a:rPr lang="vi-VN" sz="3600" smtClean="0">
                <a:solidFill>
                  <a:srgbClr val="0000FF"/>
                </a:solidFill>
              </a:rPr>
              <a:t>Ơ</a:t>
            </a:r>
            <a:r>
              <a:rPr lang="en-US" sz="3600" smtClean="0">
                <a:solidFill>
                  <a:srgbClr val="0000FF"/>
                </a:solidFill>
              </a:rPr>
              <a:t>N</a:t>
            </a:r>
            <a:br>
              <a:rPr lang="en-US" sz="3600" smtClean="0">
                <a:solidFill>
                  <a:srgbClr val="0000FF"/>
                </a:solidFill>
              </a:rPr>
            </a:br>
            <a:endParaRPr lang="en-US" sz="3600" smtClean="0">
              <a:solidFill>
                <a:srgbClr val="0000FF"/>
              </a:solidFill>
            </a:endParaRPr>
          </a:p>
        </p:txBody>
      </p:sp>
      <p:sp>
        <p:nvSpPr>
          <p:cNvPr id="16512" name="Rectangle 128"/>
          <p:cNvSpPr>
            <a:spLocks noChangeArrowheads="1"/>
          </p:cNvSpPr>
          <p:nvPr/>
        </p:nvSpPr>
        <p:spPr bwMode="auto">
          <a:xfrm>
            <a:off x="0" y="4343400"/>
            <a:ext cx="9829800" cy="181588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</a:rPr>
              <a:t>-</a:t>
            </a:r>
            <a:r>
              <a:rPr lang="en-US" sz="2800" b="1" dirty="0" smtClean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Hãy</a:t>
            </a:r>
            <a:r>
              <a:rPr lang="en-US" sz="2800" b="1" dirty="0">
                <a:solidFill>
                  <a:srgbClr val="0000FF"/>
                </a:solidFill>
              </a:rPr>
              <a:t> so </a:t>
            </a:r>
            <a:r>
              <a:rPr lang="en-US" sz="2800" b="1" dirty="0" err="1">
                <a:solidFill>
                  <a:srgbClr val="0000FF"/>
                </a:solidFill>
              </a:rPr>
              <a:t>sánh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số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táo</a:t>
            </a:r>
            <a:r>
              <a:rPr lang="en-US" sz="2800" b="1" dirty="0">
                <a:solidFill>
                  <a:srgbClr val="0000FF"/>
                </a:solidFill>
              </a:rPr>
              <a:t> 2 </a:t>
            </a:r>
            <a:r>
              <a:rPr lang="en-US" sz="2800" b="1" dirty="0" err="1">
                <a:solidFill>
                  <a:srgbClr val="0000FF"/>
                </a:solidFill>
              </a:rPr>
              <a:t>cành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với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nhau</a:t>
            </a:r>
            <a:r>
              <a:rPr lang="en-US" sz="2800" b="1" dirty="0">
                <a:solidFill>
                  <a:srgbClr val="0000FF"/>
                </a:solidFill>
              </a:rPr>
              <a:t> ?</a:t>
            </a:r>
          </a:p>
          <a:p>
            <a:r>
              <a:rPr lang="en-US" sz="2800" b="1" dirty="0" smtClean="0">
                <a:solidFill>
                  <a:srgbClr val="0000FF"/>
                </a:solidFill>
              </a:rPr>
              <a:t>- </a:t>
            </a:r>
            <a:r>
              <a:rPr lang="en-US" sz="2800" b="1" dirty="0" err="1" smtClean="0">
                <a:solidFill>
                  <a:srgbClr val="0000FF"/>
                </a:solidFill>
              </a:rPr>
              <a:t>Cành</a:t>
            </a:r>
            <a:r>
              <a:rPr lang="en-US" sz="2800" b="1" dirty="0" smtClean="0">
                <a:solidFill>
                  <a:srgbClr val="0000FF"/>
                </a:solidFill>
              </a:rPr>
              <a:t> </a:t>
            </a:r>
            <a:r>
              <a:rPr lang="en-US" sz="2800" b="1" dirty="0">
                <a:solidFill>
                  <a:srgbClr val="0000FF"/>
                </a:solidFill>
              </a:rPr>
              <a:t>d</a:t>
            </a:r>
            <a:r>
              <a:rPr lang="vi-VN" sz="2800" b="1" dirty="0">
                <a:solidFill>
                  <a:srgbClr val="0000FF"/>
                </a:solidFill>
              </a:rPr>
              <a:t>ư</a:t>
            </a:r>
            <a:r>
              <a:rPr lang="en-US" sz="2800" b="1" dirty="0" err="1">
                <a:solidFill>
                  <a:srgbClr val="0000FF"/>
                </a:solidFill>
              </a:rPr>
              <a:t>ới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nhiều</a:t>
            </a:r>
            <a:r>
              <a:rPr lang="en-US" sz="2800" b="1" dirty="0">
                <a:solidFill>
                  <a:srgbClr val="0000FF"/>
                </a:solidFill>
              </a:rPr>
              <a:t> h</a:t>
            </a:r>
            <a:r>
              <a:rPr lang="vi-VN" sz="2800" b="1" dirty="0">
                <a:solidFill>
                  <a:srgbClr val="0000FF"/>
                </a:solidFill>
              </a:rPr>
              <a:t>ơ</a:t>
            </a:r>
            <a:r>
              <a:rPr lang="en-US" sz="2800" b="1" dirty="0">
                <a:solidFill>
                  <a:srgbClr val="0000FF"/>
                </a:solidFill>
              </a:rPr>
              <a:t>n </a:t>
            </a:r>
            <a:r>
              <a:rPr lang="en-US" sz="2800" b="1" dirty="0" err="1">
                <a:solidFill>
                  <a:srgbClr val="0000FF"/>
                </a:solidFill>
              </a:rPr>
              <a:t>cành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trên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bao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nhiêu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quả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táo</a:t>
            </a:r>
            <a:r>
              <a:rPr lang="en-US" sz="2800" b="1" dirty="0" smtClean="0">
                <a:solidFill>
                  <a:srgbClr val="0000FF"/>
                </a:solidFill>
              </a:rPr>
              <a:t>?</a:t>
            </a:r>
          </a:p>
          <a:p>
            <a:endParaRPr lang="en-US" sz="2800" b="1" dirty="0">
              <a:solidFill>
                <a:srgbClr val="0000FF"/>
              </a:solidFill>
            </a:endParaRPr>
          </a:p>
          <a:p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</a:rPr>
              <a:t>      </a:t>
            </a:r>
            <a:r>
              <a:rPr lang="en-US" sz="2800" b="1" dirty="0" err="1" smtClean="0">
                <a:solidFill>
                  <a:srgbClr val="FF0000"/>
                </a:solidFill>
              </a:rPr>
              <a:t>Cành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>
                <a:solidFill>
                  <a:srgbClr val="FF0000"/>
                </a:solidFill>
              </a:rPr>
              <a:t>d</a:t>
            </a:r>
            <a:r>
              <a:rPr lang="vi-VN" sz="2800" b="1" dirty="0">
                <a:solidFill>
                  <a:srgbClr val="FF0000"/>
                </a:solidFill>
              </a:rPr>
              <a:t>ư</a:t>
            </a:r>
            <a:r>
              <a:rPr lang="en-US" sz="2800" b="1" dirty="0" err="1">
                <a:solidFill>
                  <a:srgbClr val="FF0000"/>
                </a:solidFill>
              </a:rPr>
              <a:t>ới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nhiều</a:t>
            </a:r>
            <a:r>
              <a:rPr lang="en-US" sz="2800" b="1" dirty="0">
                <a:solidFill>
                  <a:srgbClr val="FF0000"/>
                </a:solidFill>
              </a:rPr>
              <a:t> h</a:t>
            </a:r>
            <a:r>
              <a:rPr lang="vi-VN" sz="2800" b="1" dirty="0">
                <a:solidFill>
                  <a:srgbClr val="FF0000"/>
                </a:solidFill>
              </a:rPr>
              <a:t>ơ</a:t>
            </a:r>
            <a:r>
              <a:rPr lang="en-US" sz="2800" b="1" dirty="0">
                <a:solidFill>
                  <a:srgbClr val="FF0000"/>
                </a:solidFill>
              </a:rPr>
              <a:t>n </a:t>
            </a:r>
            <a:r>
              <a:rPr lang="en-US" sz="2800" b="1" dirty="0" err="1">
                <a:solidFill>
                  <a:srgbClr val="FF0000"/>
                </a:solidFill>
              </a:rPr>
              <a:t>cành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trên</a:t>
            </a:r>
            <a:r>
              <a:rPr lang="en-US" sz="2800" b="1" dirty="0">
                <a:solidFill>
                  <a:srgbClr val="FF0000"/>
                </a:solidFill>
              </a:rPr>
              <a:t> 2 </a:t>
            </a:r>
            <a:r>
              <a:rPr lang="en-US" sz="2800" b="1" dirty="0" err="1">
                <a:solidFill>
                  <a:srgbClr val="FF0000"/>
                </a:solidFill>
              </a:rPr>
              <a:t>quả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táo</a:t>
            </a:r>
            <a:r>
              <a:rPr lang="en-US" sz="2800" b="1" dirty="0">
                <a:solidFill>
                  <a:srgbClr val="FF0000"/>
                </a:solidFill>
              </a:rPr>
              <a:t>.</a:t>
            </a:r>
          </a:p>
        </p:txBody>
      </p:sp>
      <p:grpSp>
        <p:nvGrpSpPr>
          <p:cNvPr id="2" name="Group 151"/>
          <p:cNvGrpSpPr>
            <a:grpSpLocks/>
          </p:cNvGrpSpPr>
          <p:nvPr/>
        </p:nvGrpSpPr>
        <p:grpSpPr bwMode="auto">
          <a:xfrm>
            <a:off x="1657350" y="1143000"/>
            <a:ext cx="7848600" cy="1295400"/>
            <a:chOff x="1008" y="768"/>
            <a:chExt cx="4944" cy="816"/>
          </a:xfrm>
        </p:grpSpPr>
        <p:pic>
          <p:nvPicPr>
            <p:cNvPr id="6164" name="Picture 130" descr="images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296" y="912"/>
              <a:ext cx="529" cy="6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65" name="Picture 133" descr="images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872" y="816"/>
              <a:ext cx="624" cy="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66" name="Picture 134" descr="images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496" y="768"/>
              <a:ext cx="624" cy="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67" name="Picture 135" descr="images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168" y="768"/>
              <a:ext cx="624" cy="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68" name="Picture 136" descr="images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792" y="768"/>
              <a:ext cx="624" cy="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169" name="Freeform 131"/>
            <p:cNvSpPr>
              <a:spLocks/>
            </p:cNvSpPr>
            <p:nvPr/>
          </p:nvSpPr>
          <p:spPr bwMode="auto">
            <a:xfrm>
              <a:off x="1008" y="864"/>
              <a:ext cx="4944" cy="400"/>
            </a:xfrm>
            <a:custGeom>
              <a:avLst/>
              <a:gdLst>
                <a:gd name="T0" fmla="*/ 0 w 4944"/>
                <a:gd name="T1" fmla="*/ 400 h 400"/>
                <a:gd name="T2" fmla="*/ 1344 w 4944"/>
                <a:gd name="T3" fmla="*/ 64 h 400"/>
                <a:gd name="T4" fmla="*/ 4128 w 4944"/>
                <a:gd name="T5" fmla="*/ 16 h 400"/>
                <a:gd name="T6" fmla="*/ 4944 w 4944"/>
                <a:gd name="T7" fmla="*/ 64 h 4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944"/>
                <a:gd name="T13" fmla="*/ 0 h 400"/>
                <a:gd name="T14" fmla="*/ 4944 w 4944"/>
                <a:gd name="T15" fmla="*/ 400 h 4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944" h="400">
                  <a:moveTo>
                    <a:pt x="0" y="400"/>
                  </a:moveTo>
                  <a:cubicBezTo>
                    <a:pt x="328" y="264"/>
                    <a:pt x="656" y="128"/>
                    <a:pt x="1344" y="64"/>
                  </a:cubicBezTo>
                  <a:cubicBezTo>
                    <a:pt x="2032" y="0"/>
                    <a:pt x="3528" y="16"/>
                    <a:pt x="4128" y="16"/>
                  </a:cubicBezTo>
                  <a:cubicBezTo>
                    <a:pt x="4728" y="16"/>
                    <a:pt x="4836" y="40"/>
                    <a:pt x="4944" y="64"/>
                  </a:cubicBezTo>
                </a:path>
              </a:pathLst>
            </a:custGeom>
            <a:noFill/>
            <a:ln w="38100">
              <a:solidFill>
                <a:srgbClr val="9966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152"/>
          <p:cNvGrpSpPr>
            <a:grpSpLocks/>
          </p:cNvGrpSpPr>
          <p:nvPr/>
        </p:nvGrpSpPr>
        <p:grpSpPr bwMode="auto">
          <a:xfrm>
            <a:off x="1524000" y="2362200"/>
            <a:ext cx="7848600" cy="1360488"/>
            <a:chOff x="1008" y="1522"/>
            <a:chExt cx="4944" cy="857"/>
          </a:xfrm>
        </p:grpSpPr>
        <p:pic>
          <p:nvPicPr>
            <p:cNvPr id="6156" name="Picture 137" descr="images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040" y="1522"/>
              <a:ext cx="624" cy="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57" name="Picture 140" descr="images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344" y="1707"/>
              <a:ext cx="529" cy="6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58" name="Picture 141" descr="images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920" y="1572"/>
              <a:ext cx="624" cy="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59" name="Picture 142" descr="images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544" y="1550"/>
              <a:ext cx="624" cy="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60" name="Picture 143" descr="images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216" y="1524"/>
              <a:ext cx="624" cy="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61" name="Picture 144" descr="images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840" y="1524"/>
              <a:ext cx="624" cy="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62" name="Picture 145" descr="images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464" y="1528"/>
              <a:ext cx="624" cy="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163" name="Freeform 132"/>
            <p:cNvSpPr>
              <a:spLocks/>
            </p:cNvSpPr>
            <p:nvPr/>
          </p:nvSpPr>
          <p:spPr bwMode="auto">
            <a:xfrm>
              <a:off x="1008" y="1637"/>
              <a:ext cx="4944" cy="400"/>
            </a:xfrm>
            <a:custGeom>
              <a:avLst/>
              <a:gdLst>
                <a:gd name="T0" fmla="*/ 0 w 4944"/>
                <a:gd name="T1" fmla="*/ 400 h 400"/>
                <a:gd name="T2" fmla="*/ 1344 w 4944"/>
                <a:gd name="T3" fmla="*/ 64 h 400"/>
                <a:gd name="T4" fmla="*/ 4128 w 4944"/>
                <a:gd name="T5" fmla="*/ 16 h 400"/>
                <a:gd name="T6" fmla="*/ 4944 w 4944"/>
                <a:gd name="T7" fmla="*/ 64 h 4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944"/>
                <a:gd name="T13" fmla="*/ 0 h 400"/>
                <a:gd name="T14" fmla="*/ 4944 w 4944"/>
                <a:gd name="T15" fmla="*/ 400 h 4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944" h="400">
                  <a:moveTo>
                    <a:pt x="0" y="400"/>
                  </a:moveTo>
                  <a:cubicBezTo>
                    <a:pt x="328" y="264"/>
                    <a:pt x="656" y="128"/>
                    <a:pt x="1344" y="64"/>
                  </a:cubicBezTo>
                  <a:cubicBezTo>
                    <a:pt x="2032" y="0"/>
                    <a:pt x="3528" y="16"/>
                    <a:pt x="4128" y="16"/>
                  </a:cubicBezTo>
                  <a:cubicBezTo>
                    <a:pt x="4728" y="16"/>
                    <a:pt x="4836" y="40"/>
                    <a:pt x="4944" y="64"/>
                  </a:cubicBezTo>
                </a:path>
              </a:pathLst>
            </a:custGeom>
            <a:noFill/>
            <a:ln w="38100">
              <a:solidFill>
                <a:srgbClr val="9966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530" name="Rectangle 146"/>
          <p:cNvSpPr>
            <a:spLocks noChangeArrowheads="1"/>
          </p:cNvSpPr>
          <p:nvPr/>
        </p:nvSpPr>
        <p:spPr bwMode="auto">
          <a:xfrm>
            <a:off x="1905000" y="2514600"/>
            <a:ext cx="5105400" cy="1371600"/>
          </a:xfrm>
          <a:prstGeom prst="rect">
            <a:avLst/>
          </a:prstGeom>
          <a:noFill/>
          <a:ln w="57150" cmpd="thickThin" algn="ctr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511" name="Line 127"/>
          <p:cNvSpPr>
            <a:spLocks noChangeShapeType="1"/>
          </p:cNvSpPr>
          <p:nvPr/>
        </p:nvSpPr>
        <p:spPr bwMode="auto">
          <a:xfrm>
            <a:off x="2543175" y="2066925"/>
            <a:ext cx="0" cy="1066800"/>
          </a:xfrm>
          <a:prstGeom prst="lin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531" name="Line 147"/>
          <p:cNvSpPr>
            <a:spLocks noChangeShapeType="1"/>
          </p:cNvSpPr>
          <p:nvPr/>
        </p:nvSpPr>
        <p:spPr bwMode="auto">
          <a:xfrm>
            <a:off x="3505200" y="2000250"/>
            <a:ext cx="0" cy="1066800"/>
          </a:xfrm>
          <a:prstGeom prst="lin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532" name="Line 148"/>
          <p:cNvSpPr>
            <a:spLocks noChangeShapeType="1"/>
          </p:cNvSpPr>
          <p:nvPr/>
        </p:nvSpPr>
        <p:spPr bwMode="auto">
          <a:xfrm>
            <a:off x="4495800" y="1905000"/>
            <a:ext cx="0" cy="1066800"/>
          </a:xfrm>
          <a:prstGeom prst="lin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533" name="Line 149"/>
          <p:cNvSpPr>
            <a:spLocks noChangeShapeType="1"/>
          </p:cNvSpPr>
          <p:nvPr/>
        </p:nvSpPr>
        <p:spPr bwMode="auto">
          <a:xfrm>
            <a:off x="5638800" y="1828800"/>
            <a:ext cx="0" cy="1066800"/>
          </a:xfrm>
          <a:prstGeom prst="lin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534" name="Line 150"/>
          <p:cNvSpPr>
            <a:spLocks noChangeShapeType="1"/>
          </p:cNvSpPr>
          <p:nvPr/>
        </p:nvSpPr>
        <p:spPr bwMode="auto">
          <a:xfrm>
            <a:off x="6629400" y="1905000"/>
            <a:ext cx="0" cy="1066800"/>
          </a:xfrm>
          <a:prstGeom prst="lin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5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5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5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5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5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5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5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65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5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165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500"/>
                                        <p:tgtEl>
                                          <p:spTgt spid="165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65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65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30" grpId="0" animBg="1"/>
      <p:bldP spid="16511" grpId="0" animBg="1"/>
      <p:bldP spid="16531" grpId="0" animBg="1"/>
      <p:bldP spid="16532" grpId="0" animBg="1"/>
      <p:bldP spid="16533" grpId="0" animBg="1"/>
      <p:bldP spid="1653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011" name="Rectangle 35"/>
          <p:cNvSpPr>
            <a:spLocks noChangeArrowheads="1"/>
          </p:cNvSpPr>
          <p:nvPr/>
        </p:nvSpPr>
        <p:spPr bwMode="auto">
          <a:xfrm>
            <a:off x="0" y="3717925"/>
            <a:ext cx="9067800" cy="31400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="1" dirty="0" err="1">
                <a:solidFill>
                  <a:srgbClr val="0000FF"/>
                </a:solidFill>
              </a:rPr>
              <a:t>Bài</a:t>
            </a:r>
            <a:r>
              <a:rPr lang="en-US" sz="2000" b="1" dirty="0">
                <a:solidFill>
                  <a:srgbClr val="0000FF"/>
                </a:solidFill>
              </a:rPr>
              <a:t> </a:t>
            </a:r>
            <a:r>
              <a:rPr lang="en-US" sz="2000" b="1" dirty="0" err="1">
                <a:solidFill>
                  <a:srgbClr val="0000FF"/>
                </a:solidFill>
              </a:rPr>
              <a:t>toán</a:t>
            </a:r>
            <a:r>
              <a:rPr lang="en-US" sz="2000" b="1" dirty="0">
                <a:solidFill>
                  <a:srgbClr val="0000FF"/>
                </a:solidFill>
              </a:rPr>
              <a:t>: </a:t>
            </a:r>
            <a:r>
              <a:rPr lang="en-US" sz="2000" b="1" dirty="0" err="1">
                <a:solidFill>
                  <a:srgbClr val="0000FF"/>
                </a:solidFill>
              </a:rPr>
              <a:t>Cành</a:t>
            </a:r>
            <a:r>
              <a:rPr lang="en-US" sz="2000" b="1" dirty="0">
                <a:solidFill>
                  <a:srgbClr val="0000FF"/>
                </a:solidFill>
              </a:rPr>
              <a:t> </a:t>
            </a:r>
            <a:r>
              <a:rPr lang="en-US" sz="2000" b="1" dirty="0" err="1">
                <a:solidFill>
                  <a:srgbClr val="0000FF"/>
                </a:solidFill>
              </a:rPr>
              <a:t>trên</a:t>
            </a:r>
            <a:r>
              <a:rPr lang="en-US" sz="2000" b="1" dirty="0">
                <a:solidFill>
                  <a:srgbClr val="0000FF"/>
                </a:solidFill>
              </a:rPr>
              <a:t> </a:t>
            </a:r>
            <a:r>
              <a:rPr lang="en-US" sz="2000" b="1" dirty="0" err="1">
                <a:solidFill>
                  <a:srgbClr val="0000FF"/>
                </a:solidFill>
              </a:rPr>
              <a:t>có</a:t>
            </a:r>
            <a:r>
              <a:rPr lang="en-US" sz="2000" b="1" dirty="0">
                <a:solidFill>
                  <a:srgbClr val="0000FF"/>
                </a:solidFill>
              </a:rPr>
              <a:t> 5 </a:t>
            </a:r>
            <a:r>
              <a:rPr lang="en-US" sz="2000" b="1" dirty="0" err="1">
                <a:solidFill>
                  <a:srgbClr val="0000FF"/>
                </a:solidFill>
              </a:rPr>
              <a:t>quả</a:t>
            </a:r>
            <a:r>
              <a:rPr lang="en-US" sz="2000" b="1" dirty="0">
                <a:solidFill>
                  <a:srgbClr val="0000FF"/>
                </a:solidFill>
              </a:rPr>
              <a:t> </a:t>
            </a:r>
            <a:r>
              <a:rPr lang="en-US" sz="2000" b="1" dirty="0" err="1">
                <a:solidFill>
                  <a:srgbClr val="0000FF"/>
                </a:solidFill>
              </a:rPr>
              <a:t>táo</a:t>
            </a:r>
            <a:r>
              <a:rPr lang="en-US" sz="2000" b="1" dirty="0">
                <a:solidFill>
                  <a:srgbClr val="0000FF"/>
                </a:solidFill>
              </a:rPr>
              <a:t>, </a:t>
            </a:r>
            <a:r>
              <a:rPr lang="en-US" sz="2000" b="1" dirty="0" err="1">
                <a:solidFill>
                  <a:srgbClr val="0000FF"/>
                </a:solidFill>
              </a:rPr>
              <a:t>cành</a:t>
            </a:r>
            <a:r>
              <a:rPr lang="en-US" sz="2000" b="1" dirty="0">
                <a:solidFill>
                  <a:srgbClr val="0000FF"/>
                </a:solidFill>
              </a:rPr>
              <a:t> d</a:t>
            </a:r>
            <a:r>
              <a:rPr lang="vi-VN" sz="2000" b="1" dirty="0">
                <a:solidFill>
                  <a:srgbClr val="0000FF"/>
                </a:solidFill>
              </a:rPr>
              <a:t>ư</a:t>
            </a:r>
            <a:r>
              <a:rPr lang="en-US" sz="2000" b="1" dirty="0" err="1">
                <a:solidFill>
                  <a:srgbClr val="0000FF"/>
                </a:solidFill>
              </a:rPr>
              <a:t>ới</a:t>
            </a:r>
            <a:r>
              <a:rPr lang="en-US" sz="2000" b="1" dirty="0">
                <a:solidFill>
                  <a:srgbClr val="0000FF"/>
                </a:solidFill>
              </a:rPr>
              <a:t> </a:t>
            </a:r>
            <a:r>
              <a:rPr lang="en-US" sz="2000" b="1" dirty="0" err="1">
                <a:solidFill>
                  <a:srgbClr val="0000FF"/>
                </a:solidFill>
              </a:rPr>
              <a:t>có</a:t>
            </a:r>
            <a:r>
              <a:rPr lang="en-US" sz="2000" b="1" dirty="0">
                <a:solidFill>
                  <a:srgbClr val="0000FF"/>
                </a:solidFill>
              </a:rPr>
              <a:t> </a:t>
            </a:r>
            <a:r>
              <a:rPr lang="en-US" sz="2000" b="1" dirty="0" err="1">
                <a:solidFill>
                  <a:srgbClr val="0000FF"/>
                </a:solidFill>
              </a:rPr>
              <a:t>nhiều</a:t>
            </a:r>
            <a:r>
              <a:rPr lang="en-US" sz="2000" b="1" dirty="0">
                <a:solidFill>
                  <a:srgbClr val="0000FF"/>
                </a:solidFill>
              </a:rPr>
              <a:t> h</a:t>
            </a:r>
            <a:r>
              <a:rPr lang="vi-VN" sz="2000" b="1" dirty="0">
                <a:solidFill>
                  <a:srgbClr val="0000FF"/>
                </a:solidFill>
              </a:rPr>
              <a:t>ơ</a:t>
            </a:r>
            <a:r>
              <a:rPr lang="en-US" sz="2000" b="1" dirty="0">
                <a:solidFill>
                  <a:srgbClr val="0000FF"/>
                </a:solidFill>
              </a:rPr>
              <a:t>n </a:t>
            </a:r>
            <a:r>
              <a:rPr lang="en-US" sz="2000" b="1" dirty="0" err="1" smtClean="0">
                <a:solidFill>
                  <a:srgbClr val="0000FF"/>
                </a:solidFill>
              </a:rPr>
              <a:t>cành</a:t>
            </a:r>
            <a:r>
              <a:rPr lang="en-US" sz="2000" b="1" dirty="0">
                <a:solidFill>
                  <a:srgbClr val="0000FF"/>
                </a:solidFill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</a:rPr>
              <a:t>trên</a:t>
            </a:r>
            <a:r>
              <a:rPr lang="en-US" sz="2000" b="1" dirty="0" smtClean="0">
                <a:solidFill>
                  <a:srgbClr val="0000FF"/>
                </a:solidFill>
              </a:rPr>
              <a:t> </a:t>
            </a:r>
            <a:r>
              <a:rPr lang="en-US" sz="2000" b="1" dirty="0">
                <a:solidFill>
                  <a:srgbClr val="0000FF"/>
                </a:solidFill>
              </a:rPr>
              <a:t>2 </a:t>
            </a:r>
            <a:r>
              <a:rPr lang="en-US" sz="2000" b="1" dirty="0" err="1">
                <a:solidFill>
                  <a:srgbClr val="0000FF"/>
                </a:solidFill>
              </a:rPr>
              <a:t>quả</a:t>
            </a:r>
            <a:r>
              <a:rPr lang="en-US" sz="2000" b="1" dirty="0">
                <a:solidFill>
                  <a:srgbClr val="0000FF"/>
                </a:solidFill>
              </a:rPr>
              <a:t> </a:t>
            </a:r>
            <a:r>
              <a:rPr lang="en-US" sz="2000" b="1" dirty="0" err="1">
                <a:solidFill>
                  <a:srgbClr val="0000FF"/>
                </a:solidFill>
              </a:rPr>
              <a:t>táo</a:t>
            </a:r>
            <a:r>
              <a:rPr lang="en-US" sz="2000" b="1" dirty="0">
                <a:solidFill>
                  <a:srgbClr val="0000FF"/>
                </a:solidFill>
              </a:rPr>
              <a:t>.   </a:t>
            </a:r>
            <a:r>
              <a:rPr lang="en-US" sz="2000" b="1" dirty="0" err="1" smtClean="0">
                <a:solidFill>
                  <a:srgbClr val="0000FF"/>
                </a:solidFill>
              </a:rPr>
              <a:t>Hỏi</a:t>
            </a:r>
            <a:r>
              <a:rPr lang="en-US" sz="2000" b="1" dirty="0" smtClean="0">
                <a:solidFill>
                  <a:srgbClr val="0000FF"/>
                </a:solidFill>
              </a:rPr>
              <a:t> </a:t>
            </a:r>
            <a:r>
              <a:rPr lang="en-US" sz="2000" b="1" dirty="0" err="1">
                <a:solidFill>
                  <a:srgbClr val="0000FF"/>
                </a:solidFill>
              </a:rPr>
              <a:t>cành</a:t>
            </a:r>
            <a:r>
              <a:rPr lang="en-US" sz="2000" b="1" dirty="0">
                <a:solidFill>
                  <a:srgbClr val="0000FF"/>
                </a:solidFill>
              </a:rPr>
              <a:t> d</a:t>
            </a:r>
            <a:r>
              <a:rPr lang="vi-VN" sz="2000" b="1" dirty="0">
                <a:solidFill>
                  <a:srgbClr val="0000FF"/>
                </a:solidFill>
              </a:rPr>
              <a:t>ư</a:t>
            </a:r>
            <a:r>
              <a:rPr lang="en-US" sz="2000" b="1" dirty="0" err="1">
                <a:solidFill>
                  <a:srgbClr val="0000FF"/>
                </a:solidFill>
              </a:rPr>
              <a:t>ới</a:t>
            </a:r>
            <a:r>
              <a:rPr lang="en-US" sz="2000" b="1" dirty="0">
                <a:solidFill>
                  <a:srgbClr val="0000FF"/>
                </a:solidFill>
              </a:rPr>
              <a:t> </a:t>
            </a:r>
            <a:r>
              <a:rPr lang="en-US" sz="2000" b="1" dirty="0" err="1">
                <a:solidFill>
                  <a:srgbClr val="0000FF"/>
                </a:solidFill>
              </a:rPr>
              <a:t>có</a:t>
            </a:r>
            <a:r>
              <a:rPr lang="en-US" sz="2000" b="1" dirty="0">
                <a:solidFill>
                  <a:srgbClr val="0000FF"/>
                </a:solidFill>
              </a:rPr>
              <a:t> </a:t>
            </a:r>
            <a:r>
              <a:rPr lang="en-US" sz="2000" b="1" dirty="0" err="1">
                <a:solidFill>
                  <a:srgbClr val="0000FF"/>
                </a:solidFill>
              </a:rPr>
              <a:t>bao</a:t>
            </a:r>
            <a:r>
              <a:rPr lang="en-US" sz="2000" b="1" dirty="0">
                <a:solidFill>
                  <a:srgbClr val="0000FF"/>
                </a:solidFill>
              </a:rPr>
              <a:t> </a:t>
            </a:r>
            <a:r>
              <a:rPr lang="en-US" sz="2000" b="1" dirty="0" err="1">
                <a:solidFill>
                  <a:srgbClr val="0000FF"/>
                </a:solidFill>
              </a:rPr>
              <a:t>nhiêu</a:t>
            </a:r>
            <a:r>
              <a:rPr lang="en-US" sz="2000" b="1" dirty="0">
                <a:solidFill>
                  <a:srgbClr val="0000FF"/>
                </a:solidFill>
              </a:rPr>
              <a:t> </a:t>
            </a:r>
            <a:r>
              <a:rPr lang="en-US" sz="2000" b="1" dirty="0" err="1">
                <a:solidFill>
                  <a:srgbClr val="0000FF"/>
                </a:solidFill>
              </a:rPr>
              <a:t>quả</a:t>
            </a:r>
            <a:r>
              <a:rPr lang="en-US" sz="2000" b="1" dirty="0">
                <a:solidFill>
                  <a:srgbClr val="0000FF"/>
                </a:solidFill>
              </a:rPr>
              <a:t> </a:t>
            </a:r>
            <a:r>
              <a:rPr lang="en-US" sz="2000" b="1" dirty="0" err="1">
                <a:solidFill>
                  <a:srgbClr val="0000FF"/>
                </a:solidFill>
              </a:rPr>
              <a:t>táo</a:t>
            </a:r>
            <a:r>
              <a:rPr lang="en-US" sz="2000" b="1" dirty="0">
                <a:solidFill>
                  <a:srgbClr val="0000FF"/>
                </a:solidFill>
              </a:rPr>
              <a:t>?</a:t>
            </a:r>
          </a:p>
          <a:p>
            <a:endParaRPr lang="en-US" sz="2000" b="1" dirty="0">
              <a:solidFill>
                <a:srgbClr val="0000FF"/>
              </a:solidFill>
            </a:endParaRPr>
          </a:p>
          <a:p>
            <a:endParaRPr lang="en-US" sz="2000" b="1" dirty="0">
              <a:solidFill>
                <a:srgbClr val="0000FF"/>
              </a:solidFill>
            </a:endParaRPr>
          </a:p>
          <a:p>
            <a:endParaRPr lang="en-US" sz="2000" b="1" dirty="0">
              <a:solidFill>
                <a:srgbClr val="0000FF"/>
              </a:solidFill>
            </a:endParaRPr>
          </a:p>
          <a:p>
            <a:endParaRPr lang="en-US" sz="2000" b="1" dirty="0">
              <a:solidFill>
                <a:srgbClr val="0000FF"/>
              </a:solidFill>
            </a:endParaRPr>
          </a:p>
          <a:p>
            <a:r>
              <a:rPr lang="en-US" sz="2000" b="1" dirty="0">
                <a:solidFill>
                  <a:srgbClr val="0000FF"/>
                </a:solidFill>
              </a:rPr>
              <a:t>                                                                                               </a:t>
            </a:r>
            <a:endParaRPr lang="en-US" sz="2000" b="1" u="sng" dirty="0">
              <a:solidFill>
                <a:srgbClr val="0000FF"/>
              </a:solidFill>
            </a:endParaRPr>
          </a:p>
          <a:p>
            <a:endParaRPr lang="en-US" sz="2000" b="1" dirty="0">
              <a:solidFill>
                <a:srgbClr val="0000FF"/>
              </a:solidFill>
            </a:endParaRPr>
          </a:p>
          <a:p>
            <a:endParaRPr lang="en-US" sz="2000" b="1" dirty="0">
              <a:solidFill>
                <a:srgbClr val="0000FF"/>
              </a:solidFill>
            </a:endParaRPr>
          </a:p>
          <a:p>
            <a:r>
              <a:rPr lang="en-US" sz="2000" b="1" dirty="0">
                <a:solidFill>
                  <a:srgbClr val="0000FF"/>
                </a:solidFill>
              </a:rPr>
              <a:t>                                                                     </a:t>
            </a:r>
          </a:p>
        </p:txBody>
      </p:sp>
      <p:sp>
        <p:nvSpPr>
          <p:cNvPr id="127012" name="Line 36"/>
          <p:cNvSpPr>
            <a:spLocks noChangeShapeType="1"/>
          </p:cNvSpPr>
          <p:nvPr/>
        </p:nvSpPr>
        <p:spPr bwMode="auto">
          <a:xfrm>
            <a:off x="1219200" y="4038600"/>
            <a:ext cx="2514600" cy="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7013" name="Line 37"/>
          <p:cNvSpPr>
            <a:spLocks noChangeShapeType="1"/>
          </p:cNvSpPr>
          <p:nvPr/>
        </p:nvSpPr>
        <p:spPr bwMode="auto">
          <a:xfrm>
            <a:off x="4114800" y="4038600"/>
            <a:ext cx="4419600" cy="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7014" name="Line 38"/>
          <p:cNvSpPr>
            <a:spLocks noChangeShapeType="1"/>
          </p:cNvSpPr>
          <p:nvPr/>
        </p:nvSpPr>
        <p:spPr bwMode="auto">
          <a:xfrm>
            <a:off x="-76200" y="4419600"/>
            <a:ext cx="1097781" cy="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7015" name="Line 39"/>
          <p:cNvSpPr>
            <a:spLocks noChangeShapeType="1"/>
          </p:cNvSpPr>
          <p:nvPr/>
        </p:nvSpPr>
        <p:spPr bwMode="auto">
          <a:xfrm>
            <a:off x="1828800" y="4343400"/>
            <a:ext cx="3733800" cy="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7018" name="Rectangle 42"/>
          <p:cNvSpPr>
            <a:spLocks noChangeArrowheads="1"/>
          </p:cNvSpPr>
          <p:nvPr/>
        </p:nvSpPr>
        <p:spPr bwMode="auto">
          <a:xfrm>
            <a:off x="914400" y="4495800"/>
            <a:ext cx="13716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 u="sng">
                <a:solidFill>
                  <a:srgbClr val="FF0066"/>
                </a:solidFill>
              </a:rPr>
              <a:t>Tóm tắt</a:t>
            </a:r>
          </a:p>
        </p:txBody>
      </p:sp>
      <p:sp>
        <p:nvSpPr>
          <p:cNvPr id="127020" name="Rectangle 44"/>
          <p:cNvSpPr>
            <a:spLocks noChangeArrowheads="1"/>
          </p:cNvSpPr>
          <p:nvPr/>
        </p:nvSpPr>
        <p:spPr bwMode="auto">
          <a:xfrm>
            <a:off x="6324600" y="4495800"/>
            <a:ext cx="13716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 u="sng">
                <a:solidFill>
                  <a:srgbClr val="FF0066"/>
                </a:solidFill>
              </a:rPr>
              <a:t>Bài giải</a:t>
            </a:r>
          </a:p>
        </p:txBody>
      </p:sp>
      <p:sp>
        <p:nvSpPr>
          <p:cNvPr id="127021" name="Line 45"/>
          <p:cNvSpPr>
            <a:spLocks noChangeShapeType="1"/>
          </p:cNvSpPr>
          <p:nvPr/>
        </p:nvSpPr>
        <p:spPr bwMode="auto">
          <a:xfrm>
            <a:off x="5029200" y="4724400"/>
            <a:ext cx="0" cy="1828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27023" name="Rectangle 47"/>
          <p:cNvSpPr>
            <a:spLocks noChangeArrowheads="1"/>
          </p:cNvSpPr>
          <p:nvPr/>
        </p:nvSpPr>
        <p:spPr bwMode="auto">
          <a:xfrm>
            <a:off x="0" y="5105400"/>
            <a:ext cx="5829300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="1" dirty="0" err="1">
                <a:solidFill>
                  <a:srgbClr val="0000FF"/>
                </a:solidFill>
              </a:rPr>
              <a:t>Cành</a:t>
            </a:r>
            <a:r>
              <a:rPr lang="en-US" sz="2000" b="1" dirty="0">
                <a:solidFill>
                  <a:srgbClr val="0000FF"/>
                </a:solidFill>
              </a:rPr>
              <a:t> </a:t>
            </a:r>
            <a:r>
              <a:rPr lang="en-US" sz="2000" b="1" dirty="0" err="1">
                <a:solidFill>
                  <a:srgbClr val="0000FF"/>
                </a:solidFill>
              </a:rPr>
              <a:t>trên</a:t>
            </a:r>
            <a:r>
              <a:rPr lang="en-US" sz="2000" b="1" dirty="0">
                <a:solidFill>
                  <a:srgbClr val="0000FF"/>
                </a:solidFill>
              </a:rPr>
              <a:t> :                                </a:t>
            </a:r>
            <a:r>
              <a:rPr lang="en-US" sz="2000" b="1" dirty="0" smtClean="0">
                <a:solidFill>
                  <a:srgbClr val="0000FF"/>
                </a:solidFill>
              </a:rPr>
              <a:t>       </a:t>
            </a:r>
            <a:r>
              <a:rPr lang="en-US" sz="2000" b="1" dirty="0">
                <a:solidFill>
                  <a:srgbClr val="0000FF"/>
                </a:solidFill>
              </a:rPr>
              <a:t>5 </a:t>
            </a:r>
            <a:r>
              <a:rPr lang="en-US" sz="2000" b="1" dirty="0" err="1">
                <a:solidFill>
                  <a:srgbClr val="0000FF"/>
                </a:solidFill>
              </a:rPr>
              <a:t>quả</a:t>
            </a:r>
            <a:endParaRPr lang="en-US" sz="2000" b="1" dirty="0">
              <a:solidFill>
                <a:srgbClr val="0000FF"/>
              </a:solidFill>
            </a:endParaRPr>
          </a:p>
        </p:txBody>
      </p:sp>
      <p:sp>
        <p:nvSpPr>
          <p:cNvPr id="127024" name="Rectangle 48"/>
          <p:cNvSpPr>
            <a:spLocks noChangeArrowheads="1"/>
          </p:cNvSpPr>
          <p:nvPr/>
        </p:nvSpPr>
        <p:spPr bwMode="auto">
          <a:xfrm>
            <a:off x="0" y="5486400"/>
            <a:ext cx="5410200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="1" dirty="0" err="1">
                <a:solidFill>
                  <a:srgbClr val="0000FF"/>
                </a:solidFill>
              </a:rPr>
              <a:t>Cành</a:t>
            </a:r>
            <a:r>
              <a:rPr lang="en-US" sz="2000" b="1" dirty="0">
                <a:solidFill>
                  <a:srgbClr val="0000FF"/>
                </a:solidFill>
              </a:rPr>
              <a:t> d</a:t>
            </a:r>
            <a:r>
              <a:rPr lang="vi-VN" sz="2000" b="1" dirty="0">
                <a:solidFill>
                  <a:srgbClr val="0000FF"/>
                </a:solidFill>
              </a:rPr>
              <a:t>ư</a:t>
            </a:r>
            <a:r>
              <a:rPr lang="en-US" sz="2000" b="1" dirty="0" err="1">
                <a:solidFill>
                  <a:srgbClr val="0000FF"/>
                </a:solidFill>
              </a:rPr>
              <a:t>ới</a:t>
            </a:r>
            <a:r>
              <a:rPr lang="en-US" sz="2000" b="1" dirty="0">
                <a:solidFill>
                  <a:srgbClr val="0000FF"/>
                </a:solidFill>
              </a:rPr>
              <a:t> </a:t>
            </a:r>
            <a:r>
              <a:rPr lang="en-US" sz="2000" b="1" dirty="0" err="1">
                <a:solidFill>
                  <a:srgbClr val="0000FF"/>
                </a:solidFill>
              </a:rPr>
              <a:t>nhiều</a:t>
            </a:r>
            <a:r>
              <a:rPr lang="en-US" sz="2000" b="1" dirty="0">
                <a:solidFill>
                  <a:srgbClr val="0000FF"/>
                </a:solidFill>
              </a:rPr>
              <a:t> h</a:t>
            </a:r>
            <a:r>
              <a:rPr lang="vi-VN" sz="2000" b="1" dirty="0">
                <a:solidFill>
                  <a:srgbClr val="0000FF"/>
                </a:solidFill>
              </a:rPr>
              <a:t>ơ</a:t>
            </a:r>
            <a:r>
              <a:rPr lang="en-US" sz="2000" b="1" dirty="0">
                <a:solidFill>
                  <a:srgbClr val="0000FF"/>
                </a:solidFill>
              </a:rPr>
              <a:t>n </a:t>
            </a:r>
            <a:r>
              <a:rPr lang="en-US" sz="2000" b="1" dirty="0" err="1">
                <a:solidFill>
                  <a:srgbClr val="0000FF"/>
                </a:solidFill>
              </a:rPr>
              <a:t>cành</a:t>
            </a:r>
            <a:r>
              <a:rPr lang="en-US" sz="2000" b="1" dirty="0">
                <a:solidFill>
                  <a:srgbClr val="0000FF"/>
                </a:solidFill>
              </a:rPr>
              <a:t> </a:t>
            </a:r>
            <a:r>
              <a:rPr lang="en-US" sz="2000" b="1" dirty="0" err="1">
                <a:solidFill>
                  <a:srgbClr val="0000FF"/>
                </a:solidFill>
              </a:rPr>
              <a:t>trên</a:t>
            </a:r>
            <a:r>
              <a:rPr lang="en-US" sz="2000" b="1" dirty="0">
                <a:solidFill>
                  <a:srgbClr val="0000FF"/>
                </a:solidFill>
              </a:rPr>
              <a:t>:   2 </a:t>
            </a:r>
            <a:r>
              <a:rPr lang="en-US" sz="2000" b="1" dirty="0" err="1">
                <a:solidFill>
                  <a:srgbClr val="0000FF"/>
                </a:solidFill>
              </a:rPr>
              <a:t>quả</a:t>
            </a:r>
            <a:endParaRPr lang="en-US" sz="2000" b="1" dirty="0">
              <a:solidFill>
                <a:srgbClr val="0000FF"/>
              </a:solidFill>
            </a:endParaRPr>
          </a:p>
        </p:txBody>
      </p:sp>
      <p:sp>
        <p:nvSpPr>
          <p:cNvPr id="127025" name="Rectangle 49"/>
          <p:cNvSpPr>
            <a:spLocks noChangeArrowheads="1"/>
          </p:cNvSpPr>
          <p:nvPr/>
        </p:nvSpPr>
        <p:spPr bwMode="auto">
          <a:xfrm>
            <a:off x="0" y="5943600"/>
            <a:ext cx="5410200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="1" dirty="0" err="1">
                <a:solidFill>
                  <a:srgbClr val="0000FF"/>
                </a:solidFill>
              </a:rPr>
              <a:t>Cành</a:t>
            </a:r>
            <a:r>
              <a:rPr lang="en-US" sz="2000" b="1" dirty="0">
                <a:solidFill>
                  <a:srgbClr val="0000FF"/>
                </a:solidFill>
              </a:rPr>
              <a:t> d</a:t>
            </a:r>
            <a:r>
              <a:rPr lang="vi-VN" sz="2000" b="1" dirty="0">
                <a:solidFill>
                  <a:srgbClr val="0000FF"/>
                </a:solidFill>
              </a:rPr>
              <a:t>ư</a:t>
            </a:r>
            <a:r>
              <a:rPr lang="en-US" sz="2000" b="1" dirty="0" err="1">
                <a:solidFill>
                  <a:srgbClr val="0000FF"/>
                </a:solidFill>
              </a:rPr>
              <a:t>ới</a:t>
            </a:r>
            <a:r>
              <a:rPr lang="en-US" sz="2000" b="1" dirty="0">
                <a:solidFill>
                  <a:srgbClr val="0000FF"/>
                </a:solidFill>
              </a:rPr>
              <a:t>:     </a:t>
            </a:r>
            <a:r>
              <a:rPr lang="en-US" sz="2000" b="1" dirty="0" smtClean="0">
                <a:solidFill>
                  <a:srgbClr val="0000FF"/>
                </a:solidFill>
              </a:rPr>
              <a:t>                         </a:t>
            </a:r>
            <a:r>
              <a:rPr lang="en-US" sz="2000" b="1" dirty="0">
                <a:solidFill>
                  <a:srgbClr val="0000FF"/>
                </a:solidFill>
              </a:rPr>
              <a:t>.. ....  </a:t>
            </a:r>
            <a:r>
              <a:rPr lang="en-US" sz="2000" b="1" dirty="0" err="1">
                <a:solidFill>
                  <a:srgbClr val="0000FF"/>
                </a:solidFill>
              </a:rPr>
              <a:t>Quả</a:t>
            </a:r>
            <a:r>
              <a:rPr lang="en-US" sz="2000" b="1" dirty="0">
                <a:solidFill>
                  <a:srgbClr val="0000FF"/>
                </a:solidFill>
              </a:rPr>
              <a:t>?</a:t>
            </a:r>
          </a:p>
        </p:txBody>
      </p:sp>
      <p:sp>
        <p:nvSpPr>
          <p:cNvPr id="127026" name="Rectangle 50"/>
          <p:cNvSpPr>
            <a:spLocks noChangeArrowheads="1"/>
          </p:cNvSpPr>
          <p:nvPr/>
        </p:nvSpPr>
        <p:spPr bwMode="auto">
          <a:xfrm>
            <a:off x="4648200" y="5105401"/>
            <a:ext cx="4495800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00FF"/>
                </a:solidFill>
              </a:rPr>
              <a:t>      </a:t>
            </a:r>
            <a:r>
              <a:rPr lang="en-US" sz="2000" b="1" dirty="0" err="1">
                <a:solidFill>
                  <a:srgbClr val="0000FF"/>
                </a:solidFill>
              </a:rPr>
              <a:t>Số</a:t>
            </a:r>
            <a:r>
              <a:rPr lang="en-US" sz="2000" b="1" dirty="0">
                <a:solidFill>
                  <a:srgbClr val="0000FF"/>
                </a:solidFill>
              </a:rPr>
              <a:t> </a:t>
            </a:r>
            <a:r>
              <a:rPr lang="en-US" sz="2000" b="1" dirty="0" err="1">
                <a:solidFill>
                  <a:srgbClr val="0000FF"/>
                </a:solidFill>
              </a:rPr>
              <a:t>quả</a:t>
            </a:r>
            <a:r>
              <a:rPr lang="en-US" sz="2000" b="1" dirty="0">
                <a:solidFill>
                  <a:srgbClr val="0000FF"/>
                </a:solidFill>
              </a:rPr>
              <a:t> </a:t>
            </a:r>
            <a:r>
              <a:rPr lang="en-US" sz="2000" b="1" dirty="0" err="1">
                <a:solidFill>
                  <a:srgbClr val="0000FF"/>
                </a:solidFill>
              </a:rPr>
              <a:t>táo</a:t>
            </a:r>
            <a:r>
              <a:rPr lang="en-US" sz="2000" b="1" dirty="0">
                <a:solidFill>
                  <a:srgbClr val="0000FF"/>
                </a:solidFill>
              </a:rPr>
              <a:t> </a:t>
            </a:r>
            <a:r>
              <a:rPr lang="en-US" sz="2000" b="1" dirty="0" err="1">
                <a:solidFill>
                  <a:srgbClr val="0000FF"/>
                </a:solidFill>
              </a:rPr>
              <a:t>cành</a:t>
            </a:r>
            <a:r>
              <a:rPr lang="en-US" sz="2000" b="1" dirty="0">
                <a:solidFill>
                  <a:srgbClr val="0000FF"/>
                </a:solidFill>
              </a:rPr>
              <a:t> d</a:t>
            </a:r>
            <a:r>
              <a:rPr lang="vi-VN" sz="2000" b="1" dirty="0">
                <a:solidFill>
                  <a:srgbClr val="0000FF"/>
                </a:solidFill>
              </a:rPr>
              <a:t>ư</a:t>
            </a:r>
            <a:r>
              <a:rPr lang="en-US" sz="2000" b="1" dirty="0" err="1">
                <a:solidFill>
                  <a:srgbClr val="0000FF"/>
                </a:solidFill>
              </a:rPr>
              <a:t>ới</a:t>
            </a:r>
            <a:r>
              <a:rPr lang="en-US" sz="2000" b="1" dirty="0">
                <a:solidFill>
                  <a:srgbClr val="0000FF"/>
                </a:solidFill>
              </a:rPr>
              <a:t> </a:t>
            </a:r>
            <a:r>
              <a:rPr lang="en-US" sz="2000" b="1" dirty="0" err="1">
                <a:solidFill>
                  <a:srgbClr val="0000FF"/>
                </a:solidFill>
              </a:rPr>
              <a:t>có</a:t>
            </a:r>
            <a:r>
              <a:rPr lang="en-US" sz="2000" b="1" dirty="0">
                <a:solidFill>
                  <a:srgbClr val="0000FF"/>
                </a:solidFill>
              </a:rPr>
              <a:t> </a:t>
            </a:r>
            <a:r>
              <a:rPr lang="en-US" sz="2000" b="1" dirty="0" err="1">
                <a:solidFill>
                  <a:srgbClr val="0000FF"/>
                </a:solidFill>
              </a:rPr>
              <a:t>là</a:t>
            </a:r>
            <a:r>
              <a:rPr lang="en-US" sz="2000" b="1" dirty="0">
                <a:solidFill>
                  <a:srgbClr val="0000FF"/>
                </a:solidFill>
              </a:rPr>
              <a:t>:</a:t>
            </a:r>
          </a:p>
        </p:txBody>
      </p:sp>
      <p:sp>
        <p:nvSpPr>
          <p:cNvPr id="127027" name="Rectangle 51"/>
          <p:cNvSpPr>
            <a:spLocks noChangeArrowheads="1"/>
          </p:cNvSpPr>
          <p:nvPr/>
        </p:nvSpPr>
        <p:spPr bwMode="auto">
          <a:xfrm>
            <a:off x="4419600" y="5486400"/>
            <a:ext cx="4495800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00FF"/>
                </a:solidFill>
              </a:rPr>
              <a:t>           5    +     2      =   7 ( </a:t>
            </a:r>
            <a:r>
              <a:rPr lang="en-US" sz="2000" b="1" dirty="0" err="1">
                <a:solidFill>
                  <a:srgbClr val="0000FF"/>
                </a:solidFill>
              </a:rPr>
              <a:t>quả</a:t>
            </a:r>
            <a:r>
              <a:rPr lang="en-US" sz="2000" b="1" dirty="0">
                <a:solidFill>
                  <a:srgbClr val="0000FF"/>
                </a:solidFill>
              </a:rPr>
              <a:t> </a:t>
            </a:r>
            <a:r>
              <a:rPr lang="en-US" sz="2000" b="1" dirty="0" err="1">
                <a:solidFill>
                  <a:srgbClr val="0000FF"/>
                </a:solidFill>
              </a:rPr>
              <a:t>táo</a:t>
            </a:r>
            <a:r>
              <a:rPr lang="en-US" sz="2000" b="1" dirty="0">
                <a:solidFill>
                  <a:srgbClr val="0000FF"/>
                </a:solidFill>
              </a:rPr>
              <a:t>)</a:t>
            </a:r>
          </a:p>
        </p:txBody>
      </p:sp>
      <p:sp>
        <p:nvSpPr>
          <p:cNvPr id="127028" name="Rectangle 52"/>
          <p:cNvSpPr>
            <a:spLocks noChangeArrowheads="1"/>
          </p:cNvSpPr>
          <p:nvPr/>
        </p:nvSpPr>
        <p:spPr bwMode="auto">
          <a:xfrm>
            <a:off x="4953000" y="5867400"/>
            <a:ext cx="3962400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00FF"/>
                </a:solidFill>
              </a:rPr>
              <a:t>    </a:t>
            </a:r>
            <a:r>
              <a:rPr lang="en-US" sz="2000" b="1" dirty="0" smtClean="0">
                <a:solidFill>
                  <a:srgbClr val="0000FF"/>
                </a:solidFill>
              </a:rPr>
              <a:t>       </a:t>
            </a:r>
            <a:r>
              <a:rPr lang="en-US" sz="2000" b="1" dirty="0" err="1">
                <a:solidFill>
                  <a:srgbClr val="0000FF"/>
                </a:solidFill>
              </a:rPr>
              <a:t>Đáp</a:t>
            </a:r>
            <a:r>
              <a:rPr lang="en-US" sz="2000" b="1" dirty="0">
                <a:solidFill>
                  <a:srgbClr val="0000FF"/>
                </a:solidFill>
              </a:rPr>
              <a:t> </a:t>
            </a:r>
            <a:r>
              <a:rPr lang="en-US" sz="2000" b="1" dirty="0" err="1">
                <a:solidFill>
                  <a:srgbClr val="0000FF"/>
                </a:solidFill>
              </a:rPr>
              <a:t>số</a:t>
            </a:r>
            <a:r>
              <a:rPr lang="en-US" sz="2000" b="1" dirty="0">
                <a:solidFill>
                  <a:srgbClr val="0000FF"/>
                </a:solidFill>
              </a:rPr>
              <a:t> : 7 </a:t>
            </a:r>
            <a:r>
              <a:rPr lang="en-US" sz="2000" b="1" dirty="0" err="1">
                <a:solidFill>
                  <a:srgbClr val="0000FF"/>
                </a:solidFill>
              </a:rPr>
              <a:t>quả</a:t>
            </a:r>
            <a:r>
              <a:rPr lang="en-US" sz="2000" b="1" dirty="0">
                <a:solidFill>
                  <a:srgbClr val="0000FF"/>
                </a:solidFill>
              </a:rPr>
              <a:t> </a:t>
            </a:r>
            <a:r>
              <a:rPr lang="en-US" sz="2000" b="1" dirty="0" err="1">
                <a:solidFill>
                  <a:srgbClr val="0000FF"/>
                </a:solidFill>
              </a:rPr>
              <a:t>táo</a:t>
            </a:r>
            <a:endParaRPr lang="en-US" sz="2000" b="1" dirty="0">
              <a:solidFill>
                <a:srgbClr val="0000FF"/>
              </a:solidFill>
            </a:endParaRPr>
          </a:p>
        </p:txBody>
      </p:sp>
      <p:pic>
        <p:nvPicPr>
          <p:cNvPr id="7186" name="Picture 65" descr="imag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4024710">
            <a:off x="1256506" y="1397794"/>
            <a:ext cx="839788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7" name="Picture 66" descr="imag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1303338"/>
            <a:ext cx="839788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8" name="Picture 67" descr="imag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1150938"/>
            <a:ext cx="990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9" name="Picture 68" descr="imag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6600" y="1074738"/>
            <a:ext cx="990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90" name="Picture 69" descr="imag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43400" y="1074738"/>
            <a:ext cx="990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91" name="Picture 70" descr="imag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0" y="1074738"/>
            <a:ext cx="990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92" name="Picture 71" descr="imag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15200" y="2271713"/>
            <a:ext cx="990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93" name="Freeform 72"/>
          <p:cNvSpPr>
            <a:spLocks/>
          </p:cNvSpPr>
          <p:nvPr/>
        </p:nvSpPr>
        <p:spPr bwMode="auto">
          <a:xfrm>
            <a:off x="914400" y="1227138"/>
            <a:ext cx="7848600" cy="635000"/>
          </a:xfrm>
          <a:custGeom>
            <a:avLst/>
            <a:gdLst>
              <a:gd name="T0" fmla="*/ 0 w 4944"/>
              <a:gd name="T1" fmla="*/ 635000 h 400"/>
              <a:gd name="T2" fmla="*/ 2133600 w 4944"/>
              <a:gd name="T3" fmla="*/ 101600 h 400"/>
              <a:gd name="T4" fmla="*/ 6553200 w 4944"/>
              <a:gd name="T5" fmla="*/ 25400 h 400"/>
              <a:gd name="T6" fmla="*/ 7848600 w 4944"/>
              <a:gd name="T7" fmla="*/ 101600 h 400"/>
              <a:gd name="T8" fmla="*/ 0 60000 65536"/>
              <a:gd name="T9" fmla="*/ 0 60000 65536"/>
              <a:gd name="T10" fmla="*/ 0 60000 65536"/>
              <a:gd name="T11" fmla="*/ 0 60000 65536"/>
              <a:gd name="T12" fmla="*/ 0 w 4944"/>
              <a:gd name="T13" fmla="*/ 0 h 400"/>
              <a:gd name="T14" fmla="*/ 4944 w 4944"/>
              <a:gd name="T15" fmla="*/ 400 h 4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944" h="400">
                <a:moveTo>
                  <a:pt x="0" y="400"/>
                </a:moveTo>
                <a:cubicBezTo>
                  <a:pt x="328" y="264"/>
                  <a:pt x="656" y="128"/>
                  <a:pt x="1344" y="64"/>
                </a:cubicBezTo>
                <a:cubicBezTo>
                  <a:pt x="2032" y="0"/>
                  <a:pt x="3528" y="16"/>
                  <a:pt x="4128" y="16"/>
                </a:cubicBezTo>
                <a:cubicBezTo>
                  <a:pt x="4728" y="16"/>
                  <a:pt x="4836" y="40"/>
                  <a:pt x="4944" y="64"/>
                </a:cubicBezTo>
              </a:path>
            </a:pathLst>
          </a:custGeom>
          <a:noFill/>
          <a:ln w="38100">
            <a:solidFill>
              <a:srgbClr val="996633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7194" name="Picture 73" descr="imag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2565400"/>
            <a:ext cx="839788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95" name="Picture 74" descr="imag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2200" y="2495550"/>
            <a:ext cx="990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96" name="Picture 75" descr="imag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2800" y="2316163"/>
            <a:ext cx="990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97" name="Picture 76" descr="imag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9600" y="2274888"/>
            <a:ext cx="990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98" name="Picture 77" descr="imag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10200" y="2274888"/>
            <a:ext cx="990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99" name="Picture 78" descr="imag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00800" y="2281238"/>
            <a:ext cx="990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00" name="Freeform 79"/>
          <p:cNvSpPr>
            <a:spLocks/>
          </p:cNvSpPr>
          <p:nvPr/>
        </p:nvSpPr>
        <p:spPr bwMode="auto">
          <a:xfrm>
            <a:off x="914400" y="2454275"/>
            <a:ext cx="7848600" cy="635000"/>
          </a:xfrm>
          <a:custGeom>
            <a:avLst/>
            <a:gdLst>
              <a:gd name="T0" fmla="*/ 0 w 4944"/>
              <a:gd name="T1" fmla="*/ 635000 h 400"/>
              <a:gd name="T2" fmla="*/ 2133600 w 4944"/>
              <a:gd name="T3" fmla="*/ 101600 h 400"/>
              <a:gd name="T4" fmla="*/ 6553200 w 4944"/>
              <a:gd name="T5" fmla="*/ 25400 h 400"/>
              <a:gd name="T6" fmla="*/ 7848600 w 4944"/>
              <a:gd name="T7" fmla="*/ 101600 h 400"/>
              <a:gd name="T8" fmla="*/ 0 60000 65536"/>
              <a:gd name="T9" fmla="*/ 0 60000 65536"/>
              <a:gd name="T10" fmla="*/ 0 60000 65536"/>
              <a:gd name="T11" fmla="*/ 0 60000 65536"/>
              <a:gd name="T12" fmla="*/ 0 w 4944"/>
              <a:gd name="T13" fmla="*/ 0 h 400"/>
              <a:gd name="T14" fmla="*/ 4944 w 4944"/>
              <a:gd name="T15" fmla="*/ 400 h 4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944" h="400">
                <a:moveTo>
                  <a:pt x="0" y="400"/>
                </a:moveTo>
                <a:cubicBezTo>
                  <a:pt x="328" y="264"/>
                  <a:pt x="656" y="128"/>
                  <a:pt x="1344" y="64"/>
                </a:cubicBezTo>
                <a:cubicBezTo>
                  <a:pt x="2032" y="0"/>
                  <a:pt x="3528" y="16"/>
                  <a:pt x="4128" y="16"/>
                </a:cubicBezTo>
                <a:cubicBezTo>
                  <a:pt x="4728" y="16"/>
                  <a:pt x="4836" y="40"/>
                  <a:pt x="4944" y="64"/>
                </a:cubicBezTo>
              </a:path>
            </a:pathLst>
          </a:custGeom>
          <a:noFill/>
          <a:ln w="38100">
            <a:solidFill>
              <a:srgbClr val="996633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01" name="Rectangle 80"/>
          <p:cNvSpPr>
            <a:spLocks noChangeArrowheads="1"/>
          </p:cNvSpPr>
          <p:nvPr/>
        </p:nvSpPr>
        <p:spPr bwMode="auto">
          <a:xfrm>
            <a:off x="1330325" y="2308225"/>
            <a:ext cx="5105400" cy="1371600"/>
          </a:xfrm>
          <a:prstGeom prst="rect">
            <a:avLst/>
          </a:prstGeom>
          <a:noFill/>
          <a:ln w="57150" cmpd="thickThin" algn="ctr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02" name="Line 81"/>
          <p:cNvSpPr>
            <a:spLocks noChangeShapeType="1"/>
          </p:cNvSpPr>
          <p:nvPr/>
        </p:nvSpPr>
        <p:spPr bwMode="auto">
          <a:xfrm>
            <a:off x="1828800" y="2065338"/>
            <a:ext cx="0" cy="1066800"/>
          </a:xfrm>
          <a:prstGeom prst="lin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03" name="Line 82"/>
          <p:cNvSpPr>
            <a:spLocks noChangeShapeType="1"/>
          </p:cNvSpPr>
          <p:nvPr/>
        </p:nvSpPr>
        <p:spPr bwMode="auto">
          <a:xfrm>
            <a:off x="2819400" y="1912938"/>
            <a:ext cx="0" cy="1066800"/>
          </a:xfrm>
          <a:prstGeom prst="lin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04" name="Line 83"/>
          <p:cNvSpPr>
            <a:spLocks noChangeShapeType="1"/>
          </p:cNvSpPr>
          <p:nvPr/>
        </p:nvSpPr>
        <p:spPr bwMode="auto">
          <a:xfrm>
            <a:off x="3810000" y="1760538"/>
            <a:ext cx="0" cy="1066800"/>
          </a:xfrm>
          <a:prstGeom prst="lin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05" name="Line 84"/>
          <p:cNvSpPr>
            <a:spLocks noChangeShapeType="1"/>
          </p:cNvSpPr>
          <p:nvPr/>
        </p:nvSpPr>
        <p:spPr bwMode="auto">
          <a:xfrm>
            <a:off x="4953000" y="1752600"/>
            <a:ext cx="0" cy="998538"/>
          </a:xfrm>
          <a:prstGeom prst="lin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06" name="Line 85"/>
          <p:cNvSpPr>
            <a:spLocks noChangeShapeType="1"/>
          </p:cNvSpPr>
          <p:nvPr/>
        </p:nvSpPr>
        <p:spPr bwMode="auto">
          <a:xfrm>
            <a:off x="5943600" y="1760538"/>
            <a:ext cx="0" cy="1066800"/>
          </a:xfrm>
          <a:prstGeom prst="line">
            <a:avLst/>
          </a:prstGeom>
          <a:noFill/>
          <a:ln w="38100">
            <a:solidFill>
              <a:srgbClr val="0000FF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7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7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27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27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70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70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70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70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127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127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70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70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1" dur="1" fill="hold"/>
                                        <p:tgtEl>
                                          <p:spTgt spid="12702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127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1" dur="2000"/>
                                        <p:tgtEl>
                                          <p:spTgt spid="127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6" dur="1" fill="hold"/>
                                        <p:tgtEl>
                                          <p:spTgt spid="1270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127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127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127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8" dur="2000"/>
                                        <p:tgtEl>
                                          <p:spTgt spid="127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7012" grpId="0" animBg="1"/>
      <p:bldP spid="127013" grpId="0" animBg="1"/>
      <p:bldP spid="127014" grpId="0" animBg="1"/>
      <p:bldP spid="127015" grpId="0" animBg="1"/>
      <p:bldP spid="127018" grpId="0"/>
      <p:bldP spid="127020" grpId="0"/>
      <p:bldP spid="127021" grpId="0" animBg="1"/>
      <p:bldP spid="127023" grpId="0"/>
      <p:bldP spid="127024" grpId="0"/>
      <p:bldP spid="127025" grpId="0"/>
      <p:bldP spid="127026" grpId="0"/>
      <p:bldP spid="127027" grpId="0"/>
      <p:bldP spid="1270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24" name="Text Box 4"/>
          <p:cNvSpPr txBox="1">
            <a:spLocks noChangeArrowheads="1"/>
          </p:cNvSpPr>
          <p:nvPr/>
        </p:nvSpPr>
        <p:spPr bwMode="auto">
          <a:xfrm>
            <a:off x="533400" y="3276600"/>
            <a:ext cx="6248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5400">
                <a:solidFill>
                  <a:srgbClr val="0000FF"/>
                </a:solidFill>
              </a:rPr>
              <a:t>THỰC HÀNH:</a:t>
            </a:r>
          </a:p>
        </p:txBody>
      </p:sp>
      <p:pic>
        <p:nvPicPr>
          <p:cNvPr id="133125" name="s7.mid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11125200" y="47244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31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33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133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125"/>
                </p:tgtEl>
              </p:cMediaNode>
            </p:audio>
          </p:childTnLst>
        </p:cTn>
      </p:par>
    </p:tnLst>
    <p:bldLst>
      <p:bldP spid="1331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4191000" y="1409700"/>
            <a:ext cx="24765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/>
              <a:t> </a:t>
            </a:r>
          </a:p>
        </p:txBody>
      </p:sp>
      <p:pic>
        <p:nvPicPr>
          <p:cNvPr id="20516" name="Picture 36" descr="Den%2520ngu%2520bong%2520hoa%2520Ikea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4513" y="1339850"/>
            <a:ext cx="812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0" name="Picture 40" descr="Den%2520ngu%2520bong%2520hoa%2520Ikea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92713" y="1244600"/>
            <a:ext cx="812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1" name="Picture 41" descr="Den%2520ngu%2520bong%2520hoa%2520Ikea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54713" y="1244600"/>
            <a:ext cx="812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2" name="Picture 42" descr="Den%2520ngu%2520bong%2520hoa%2520Ikea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92913" y="1258887"/>
            <a:ext cx="812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3" name="Picture 43" descr="Den%2520ngu%2520bong%2520hoa%2520Ikea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52938" y="2201862"/>
            <a:ext cx="747712" cy="74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4" name="Picture 44" descr="Den%2520ngu%2520bong%2520hoa%2520Ikea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92713" y="2159000"/>
            <a:ext cx="812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5" name="Picture 45" descr="Den%2520ngu%2520bong%2520hoa%2520Ikea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30913" y="2159000"/>
            <a:ext cx="812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6" name="Picture 46" descr="Den%2520ngu%2520bong%2520hoa%2520Ikea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6563" y="2124075"/>
            <a:ext cx="812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7" name="Picture 47" descr="Den%2520ngu%2520bong%2520hoa%2520Ikea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04125" y="2082800"/>
            <a:ext cx="812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8" name="Picture 48" descr="Den%2520ngu%2520bong%2520hoa%2520Ikea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7225" y="2125662"/>
            <a:ext cx="812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0"/>
            <a:ext cx="9144000" cy="5105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lang="en-US" sz="2800" dirty="0" smtClean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dirty="0" err="1" smtClean="0">
                <a:solidFill>
                  <a:srgbClr val="0000FF"/>
                </a:solidFill>
              </a:rPr>
              <a:t>Bài</a:t>
            </a:r>
            <a:r>
              <a:rPr lang="en-US" sz="2800" dirty="0" smtClean="0">
                <a:solidFill>
                  <a:srgbClr val="0000FF"/>
                </a:solidFill>
              </a:rPr>
              <a:t> 1:   </a:t>
            </a:r>
            <a:r>
              <a:rPr lang="en-US" sz="2800" dirty="0" err="1" smtClean="0">
                <a:solidFill>
                  <a:srgbClr val="0000FF"/>
                </a:solidFill>
              </a:rPr>
              <a:t>Hòa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có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smtClean="0">
                <a:solidFill>
                  <a:srgbClr val="FF0066"/>
                </a:solidFill>
              </a:rPr>
              <a:t>4 </a:t>
            </a:r>
            <a:r>
              <a:rPr lang="en-US" sz="2800" dirty="0" err="1" smtClean="0">
                <a:solidFill>
                  <a:srgbClr val="FF0066"/>
                </a:solidFill>
              </a:rPr>
              <a:t>bông</a:t>
            </a:r>
            <a:r>
              <a:rPr lang="en-US" sz="2800" dirty="0" smtClean="0">
                <a:solidFill>
                  <a:srgbClr val="FF0066"/>
                </a:solidFill>
              </a:rPr>
              <a:t> </a:t>
            </a:r>
            <a:r>
              <a:rPr lang="en-US" sz="2800" dirty="0" err="1" smtClean="0">
                <a:solidFill>
                  <a:srgbClr val="FF0066"/>
                </a:solidFill>
              </a:rPr>
              <a:t>hoa</a:t>
            </a:r>
            <a:r>
              <a:rPr lang="en-US" sz="2800" dirty="0" smtClean="0">
                <a:solidFill>
                  <a:srgbClr val="0000FF"/>
                </a:solidFill>
              </a:rPr>
              <a:t>, </a:t>
            </a:r>
            <a:r>
              <a:rPr lang="en-US" sz="2800" dirty="0" err="1" smtClean="0">
                <a:solidFill>
                  <a:srgbClr val="0000FF"/>
                </a:solidFill>
              </a:rPr>
              <a:t>Bình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có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nhiều</a:t>
            </a:r>
            <a:r>
              <a:rPr lang="en-US" sz="2800" dirty="0" smtClean="0">
                <a:solidFill>
                  <a:srgbClr val="0000FF"/>
                </a:solidFill>
              </a:rPr>
              <a:t> h</a:t>
            </a:r>
            <a:r>
              <a:rPr lang="vi-VN" sz="2800" dirty="0" smtClean="0">
                <a:solidFill>
                  <a:srgbClr val="0000FF"/>
                </a:solidFill>
              </a:rPr>
              <a:t>ơ</a:t>
            </a:r>
            <a:r>
              <a:rPr lang="en-US" sz="2800" dirty="0" smtClean="0">
                <a:solidFill>
                  <a:srgbClr val="0000FF"/>
                </a:solidFill>
              </a:rPr>
              <a:t>n </a:t>
            </a:r>
            <a:r>
              <a:rPr lang="en-US" sz="2800" dirty="0" err="1" smtClean="0">
                <a:solidFill>
                  <a:srgbClr val="0000FF"/>
                </a:solidFill>
              </a:rPr>
              <a:t>Hòa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smtClean="0">
                <a:solidFill>
                  <a:srgbClr val="FF0066"/>
                </a:solidFill>
              </a:rPr>
              <a:t>2 </a:t>
            </a:r>
            <a:r>
              <a:rPr lang="en-US" sz="2800" dirty="0" err="1" smtClean="0">
                <a:solidFill>
                  <a:srgbClr val="FF0066"/>
                </a:solidFill>
              </a:rPr>
              <a:t>bông</a:t>
            </a:r>
            <a:r>
              <a:rPr lang="en-US" sz="2800" dirty="0" smtClean="0">
                <a:solidFill>
                  <a:srgbClr val="FF0066"/>
                </a:solidFill>
              </a:rPr>
              <a:t> </a:t>
            </a:r>
            <a:r>
              <a:rPr lang="en-US" sz="2800" dirty="0" err="1" smtClean="0">
                <a:solidFill>
                  <a:srgbClr val="FF0066"/>
                </a:solidFill>
              </a:rPr>
              <a:t>hoa</a:t>
            </a:r>
            <a:r>
              <a:rPr lang="en-US" sz="2800" dirty="0" smtClean="0">
                <a:solidFill>
                  <a:srgbClr val="0000FF"/>
                </a:solidFill>
              </a:rPr>
              <a:t>. </a:t>
            </a:r>
            <a:r>
              <a:rPr lang="en-US" sz="2800" dirty="0" err="1" smtClean="0">
                <a:solidFill>
                  <a:srgbClr val="0000FF"/>
                </a:solidFill>
              </a:rPr>
              <a:t>Hỏi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Bình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có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mấy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bông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hoa</a:t>
            </a:r>
            <a:r>
              <a:rPr lang="en-US" sz="2800" dirty="0" smtClean="0">
                <a:solidFill>
                  <a:srgbClr val="0000FF"/>
                </a:solidFill>
              </a:rPr>
              <a:t>?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8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800" dirty="0" smtClean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800" dirty="0" smtClean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i="1" dirty="0" smtClean="0">
                <a:solidFill>
                  <a:srgbClr val="0000FF"/>
                </a:solidFill>
              </a:rPr>
              <a:t>           </a:t>
            </a:r>
            <a:r>
              <a:rPr lang="en-US" sz="2800" i="1" u="sng" dirty="0" err="1" smtClean="0">
                <a:solidFill>
                  <a:srgbClr val="008000"/>
                </a:solidFill>
              </a:rPr>
              <a:t>Tóm</a:t>
            </a:r>
            <a:r>
              <a:rPr lang="en-US" sz="2800" i="1" u="sng" dirty="0" smtClean="0">
                <a:solidFill>
                  <a:srgbClr val="008000"/>
                </a:solidFill>
              </a:rPr>
              <a:t> </a:t>
            </a:r>
            <a:r>
              <a:rPr lang="en-US" sz="2800" i="1" u="sng" dirty="0" err="1" smtClean="0">
                <a:solidFill>
                  <a:srgbClr val="008000"/>
                </a:solidFill>
              </a:rPr>
              <a:t>tắt</a:t>
            </a:r>
            <a:r>
              <a:rPr lang="en-US" sz="2800" i="1" dirty="0" smtClean="0">
                <a:solidFill>
                  <a:srgbClr val="008000"/>
                </a:solidFill>
              </a:rPr>
              <a:t> 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dirty="0" err="1" smtClean="0">
                <a:solidFill>
                  <a:srgbClr val="0000FF"/>
                </a:solidFill>
              </a:rPr>
              <a:t>Hòa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có</a:t>
            </a:r>
            <a:r>
              <a:rPr lang="en-US" sz="2800" dirty="0" smtClean="0">
                <a:solidFill>
                  <a:srgbClr val="0000FF"/>
                </a:solidFill>
              </a:rPr>
              <a:t>      :  4 </a:t>
            </a:r>
            <a:r>
              <a:rPr lang="en-US" sz="2800" dirty="0" err="1" smtClean="0">
                <a:solidFill>
                  <a:srgbClr val="0000FF"/>
                </a:solidFill>
              </a:rPr>
              <a:t>bông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hoa</a:t>
            </a:r>
            <a:endParaRPr lang="en-US" sz="2800" dirty="0" smtClean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dirty="0" err="1" smtClean="0">
                <a:solidFill>
                  <a:srgbClr val="0000FF"/>
                </a:solidFill>
              </a:rPr>
              <a:t>Bình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có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nhiều</a:t>
            </a:r>
            <a:r>
              <a:rPr lang="en-US" sz="2800" dirty="0" smtClean="0">
                <a:solidFill>
                  <a:srgbClr val="0000FF"/>
                </a:solidFill>
              </a:rPr>
              <a:t> h</a:t>
            </a:r>
            <a:r>
              <a:rPr lang="vi-VN" sz="2800" dirty="0" smtClean="0">
                <a:solidFill>
                  <a:srgbClr val="0000FF"/>
                </a:solidFill>
              </a:rPr>
              <a:t>ơ</a:t>
            </a:r>
            <a:r>
              <a:rPr lang="en-US" sz="2800" dirty="0" smtClean="0">
                <a:solidFill>
                  <a:srgbClr val="0000FF"/>
                </a:solidFill>
              </a:rPr>
              <a:t>n </a:t>
            </a:r>
            <a:r>
              <a:rPr lang="en-US" sz="2800" dirty="0" err="1" smtClean="0">
                <a:solidFill>
                  <a:srgbClr val="0000FF"/>
                </a:solidFill>
              </a:rPr>
              <a:t>Hòa</a:t>
            </a:r>
            <a:r>
              <a:rPr lang="en-US" sz="2800" dirty="0" smtClean="0">
                <a:solidFill>
                  <a:srgbClr val="0000FF"/>
                </a:solidFill>
              </a:rPr>
              <a:t> :  2 </a:t>
            </a:r>
            <a:r>
              <a:rPr lang="en-US" sz="2800" dirty="0" err="1" smtClean="0">
                <a:solidFill>
                  <a:srgbClr val="0000FF"/>
                </a:solidFill>
              </a:rPr>
              <a:t>bông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hoa</a:t>
            </a:r>
            <a:endParaRPr lang="en-US" sz="2800" dirty="0" smtClean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dirty="0" err="1" smtClean="0">
                <a:solidFill>
                  <a:srgbClr val="0000FF"/>
                </a:solidFill>
              </a:rPr>
              <a:t>Bình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có</a:t>
            </a:r>
            <a:r>
              <a:rPr lang="en-US" sz="2800" dirty="0" smtClean="0">
                <a:solidFill>
                  <a:srgbClr val="0000FF"/>
                </a:solidFill>
              </a:rPr>
              <a:t>     :  ...</a:t>
            </a:r>
            <a:r>
              <a:rPr lang="en-US" sz="2800" dirty="0" err="1" smtClean="0">
                <a:solidFill>
                  <a:srgbClr val="0000FF"/>
                </a:solidFill>
              </a:rPr>
              <a:t>bông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hoa</a:t>
            </a:r>
            <a:r>
              <a:rPr lang="en-US" sz="2800" dirty="0" smtClean="0">
                <a:solidFill>
                  <a:srgbClr val="0000FF"/>
                </a:solidFill>
              </a:rPr>
              <a:t>?                               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dirty="0" smtClean="0">
                <a:solidFill>
                  <a:srgbClr val="0000FF"/>
                </a:solidFill>
              </a:rPr>
              <a:t>                                 </a:t>
            </a:r>
            <a:r>
              <a:rPr lang="en-US" sz="2800" i="1" u="sng" dirty="0" err="1" smtClean="0">
                <a:solidFill>
                  <a:srgbClr val="008000"/>
                </a:solidFill>
              </a:rPr>
              <a:t>Bài</a:t>
            </a:r>
            <a:r>
              <a:rPr lang="en-US" sz="2800" i="1" u="sng" dirty="0" smtClean="0">
                <a:solidFill>
                  <a:srgbClr val="008000"/>
                </a:solidFill>
              </a:rPr>
              <a:t> </a:t>
            </a:r>
            <a:r>
              <a:rPr lang="en-US" sz="2800" i="1" u="sng" dirty="0" err="1" smtClean="0">
                <a:solidFill>
                  <a:srgbClr val="008000"/>
                </a:solidFill>
              </a:rPr>
              <a:t>giải</a:t>
            </a:r>
            <a:r>
              <a:rPr lang="en-US" sz="2800" dirty="0" smtClean="0">
                <a:solidFill>
                  <a:srgbClr val="008000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dirty="0" smtClean="0">
                <a:solidFill>
                  <a:srgbClr val="0000FF"/>
                </a:solidFill>
              </a:rPr>
              <a:t>                     </a:t>
            </a:r>
            <a:r>
              <a:rPr lang="en-US" sz="2800" dirty="0" err="1" smtClean="0">
                <a:solidFill>
                  <a:srgbClr val="0000FF"/>
                </a:solidFill>
              </a:rPr>
              <a:t>Số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bông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hoa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Bình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có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là</a:t>
            </a:r>
            <a:r>
              <a:rPr lang="en-US" sz="2800" dirty="0" smtClean="0">
                <a:solidFill>
                  <a:srgbClr val="0000FF"/>
                </a:solidFill>
              </a:rPr>
              <a:t> 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dirty="0" smtClean="0">
                <a:solidFill>
                  <a:srgbClr val="0000FF"/>
                </a:solidFill>
              </a:rPr>
              <a:t>                            4 + 2 = 6 (</a:t>
            </a:r>
            <a:r>
              <a:rPr lang="en-US" sz="2800" dirty="0" err="1" smtClean="0">
                <a:solidFill>
                  <a:srgbClr val="0000FF"/>
                </a:solidFill>
              </a:rPr>
              <a:t>bông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hoa</a:t>
            </a:r>
            <a:r>
              <a:rPr lang="en-US" sz="2800" dirty="0" smtClean="0">
                <a:solidFill>
                  <a:srgbClr val="0000FF"/>
                </a:solidFill>
              </a:rPr>
              <a:t>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dirty="0" smtClean="0">
                <a:solidFill>
                  <a:srgbClr val="0000FF"/>
                </a:solidFill>
              </a:rPr>
              <a:t>                                   </a:t>
            </a:r>
            <a:r>
              <a:rPr lang="en-US" sz="2800" dirty="0" err="1" smtClean="0">
                <a:solidFill>
                  <a:srgbClr val="0000FF"/>
                </a:solidFill>
              </a:rPr>
              <a:t>Đáp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số</a:t>
            </a:r>
            <a:r>
              <a:rPr lang="en-US" sz="2800" dirty="0" smtClean="0">
                <a:solidFill>
                  <a:srgbClr val="0000FF"/>
                </a:solidFill>
              </a:rPr>
              <a:t> : 6 </a:t>
            </a:r>
            <a:r>
              <a:rPr lang="en-US" sz="2800" dirty="0" err="1" smtClean="0">
                <a:solidFill>
                  <a:srgbClr val="0000FF"/>
                </a:solidFill>
              </a:rPr>
              <a:t>bông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hoa</a:t>
            </a:r>
            <a:endParaRPr lang="en-US" sz="2800" dirty="0" smtClean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800" dirty="0" smtClean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5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5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5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5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5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5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05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5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204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05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05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05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05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0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05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05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0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05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05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0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05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05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0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05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05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0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204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04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04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4" dur="2000"/>
                                        <p:tgtEl>
                                          <p:spTgt spid="204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048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048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2048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048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048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7223" name="Rectangle 7"/>
          <p:cNvSpPr>
            <a:spLocks noChangeArrowheads="1"/>
          </p:cNvSpPr>
          <p:nvPr/>
        </p:nvSpPr>
        <p:spPr bwMode="auto">
          <a:xfrm>
            <a:off x="114300" y="304800"/>
            <a:ext cx="8915400" cy="1200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 u="sng" dirty="0" err="1">
                <a:solidFill>
                  <a:srgbClr val="0000FF"/>
                </a:solidFill>
              </a:rPr>
              <a:t>Bài</a:t>
            </a:r>
            <a:r>
              <a:rPr lang="en-US" sz="2400" b="1" u="sng" dirty="0">
                <a:solidFill>
                  <a:srgbClr val="0000FF"/>
                </a:solidFill>
              </a:rPr>
              <a:t> 2</a:t>
            </a:r>
            <a:r>
              <a:rPr lang="en-US" sz="2400" b="1" dirty="0">
                <a:solidFill>
                  <a:srgbClr val="0000FF"/>
                </a:solidFill>
              </a:rPr>
              <a:t>.</a:t>
            </a:r>
          </a:p>
          <a:p>
            <a:r>
              <a:rPr lang="en-US" sz="2400" b="1" dirty="0">
                <a:solidFill>
                  <a:srgbClr val="0000FF"/>
                </a:solidFill>
              </a:rPr>
              <a:t>           Nam </a:t>
            </a:r>
            <a:r>
              <a:rPr lang="en-US" sz="2400" b="1" dirty="0" err="1">
                <a:solidFill>
                  <a:srgbClr val="0000FF"/>
                </a:solidFill>
              </a:rPr>
              <a:t>có</a:t>
            </a:r>
            <a:r>
              <a:rPr lang="en-US" sz="2400" b="1" dirty="0">
                <a:solidFill>
                  <a:srgbClr val="0000FF"/>
                </a:solidFill>
              </a:rPr>
              <a:t> 10 </a:t>
            </a:r>
            <a:r>
              <a:rPr lang="en-US" sz="2400" b="1" dirty="0" err="1">
                <a:solidFill>
                  <a:srgbClr val="0000FF"/>
                </a:solidFill>
              </a:rPr>
              <a:t>viên</a:t>
            </a:r>
            <a:r>
              <a:rPr lang="en-US" sz="2400" b="1" dirty="0">
                <a:solidFill>
                  <a:srgbClr val="0000FF"/>
                </a:solidFill>
              </a:rPr>
              <a:t> bi , </a:t>
            </a:r>
            <a:r>
              <a:rPr lang="en-US" sz="2400" b="1" dirty="0" err="1">
                <a:solidFill>
                  <a:srgbClr val="FF6600"/>
                </a:solidFill>
              </a:rPr>
              <a:t>Bảo</a:t>
            </a:r>
            <a:r>
              <a:rPr lang="en-US" sz="2400" b="1" dirty="0">
                <a:solidFill>
                  <a:srgbClr val="FF6600"/>
                </a:solidFill>
              </a:rPr>
              <a:t> </a:t>
            </a:r>
            <a:r>
              <a:rPr lang="en-US" sz="2400" b="1" dirty="0" err="1">
                <a:solidFill>
                  <a:srgbClr val="FF6600"/>
                </a:solidFill>
              </a:rPr>
              <a:t>có</a:t>
            </a:r>
            <a:r>
              <a:rPr lang="en-US" sz="2400" b="1" dirty="0">
                <a:solidFill>
                  <a:srgbClr val="FF6600"/>
                </a:solidFill>
              </a:rPr>
              <a:t> </a:t>
            </a:r>
            <a:r>
              <a:rPr lang="en-US" sz="2400" b="1" dirty="0" err="1">
                <a:solidFill>
                  <a:srgbClr val="FF6600"/>
                </a:solidFill>
              </a:rPr>
              <a:t>nhiều</a:t>
            </a:r>
            <a:r>
              <a:rPr lang="en-US" sz="2400" b="1" dirty="0">
                <a:solidFill>
                  <a:srgbClr val="FF6600"/>
                </a:solidFill>
              </a:rPr>
              <a:t> h</a:t>
            </a:r>
            <a:r>
              <a:rPr lang="vi-VN" sz="2400" b="1" dirty="0">
                <a:solidFill>
                  <a:srgbClr val="FF6600"/>
                </a:solidFill>
              </a:rPr>
              <a:t>ơ</a:t>
            </a:r>
            <a:r>
              <a:rPr lang="en-US" sz="2400" b="1" dirty="0">
                <a:solidFill>
                  <a:srgbClr val="FF6600"/>
                </a:solidFill>
              </a:rPr>
              <a:t>n Nam 5 </a:t>
            </a:r>
            <a:r>
              <a:rPr lang="en-US" sz="2400" b="1" dirty="0" err="1">
                <a:solidFill>
                  <a:srgbClr val="FF6600"/>
                </a:solidFill>
              </a:rPr>
              <a:t>viên</a:t>
            </a:r>
            <a:r>
              <a:rPr lang="en-US" sz="2400" b="1" dirty="0">
                <a:solidFill>
                  <a:srgbClr val="FF6600"/>
                </a:solidFill>
              </a:rPr>
              <a:t> bi.</a:t>
            </a:r>
          </a:p>
          <a:p>
            <a:r>
              <a:rPr lang="en-US" sz="2400" b="1" dirty="0">
                <a:solidFill>
                  <a:srgbClr val="0000FF"/>
                </a:solidFill>
              </a:rPr>
              <a:t>           </a:t>
            </a:r>
            <a:r>
              <a:rPr lang="en-US" sz="2400" b="1" dirty="0" err="1">
                <a:solidFill>
                  <a:srgbClr val="0000FF"/>
                </a:solidFill>
              </a:rPr>
              <a:t>Hỏi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Bảo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có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bao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nhiêu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viên</a:t>
            </a:r>
            <a:r>
              <a:rPr lang="en-US" sz="2400" b="1" dirty="0">
                <a:solidFill>
                  <a:srgbClr val="0000FF"/>
                </a:solidFill>
              </a:rPr>
              <a:t> bi ?</a:t>
            </a:r>
          </a:p>
        </p:txBody>
      </p:sp>
      <p:sp>
        <p:nvSpPr>
          <p:cNvPr id="137224" name="Rectangle 8"/>
          <p:cNvSpPr>
            <a:spLocks noChangeArrowheads="1"/>
          </p:cNvSpPr>
          <p:nvPr/>
        </p:nvSpPr>
        <p:spPr bwMode="auto">
          <a:xfrm>
            <a:off x="1066800" y="2209800"/>
            <a:ext cx="8915400" cy="1631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</a:rPr>
              <a:t>                 </a:t>
            </a:r>
            <a:r>
              <a:rPr lang="en-US" sz="2400" b="1" u="sng" dirty="0" err="1">
                <a:solidFill>
                  <a:srgbClr val="0000FF"/>
                </a:solidFill>
              </a:rPr>
              <a:t>Tóm</a:t>
            </a:r>
            <a:r>
              <a:rPr lang="en-US" sz="2400" b="1" u="sng" dirty="0">
                <a:solidFill>
                  <a:srgbClr val="0000FF"/>
                </a:solidFill>
              </a:rPr>
              <a:t> </a:t>
            </a:r>
            <a:r>
              <a:rPr lang="en-US" sz="2400" b="1" u="sng" dirty="0" err="1">
                <a:solidFill>
                  <a:srgbClr val="0000FF"/>
                </a:solidFill>
              </a:rPr>
              <a:t>tắt</a:t>
            </a:r>
            <a:r>
              <a:rPr lang="en-US" sz="2400" b="1" dirty="0">
                <a:solidFill>
                  <a:srgbClr val="0000FF"/>
                </a:solidFill>
              </a:rPr>
              <a:t>:</a:t>
            </a:r>
          </a:p>
          <a:p>
            <a:r>
              <a:rPr lang="en-US" sz="2400" b="1" dirty="0">
                <a:solidFill>
                  <a:srgbClr val="0000FF"/>
                </a:solidFill>
              </a:rPr>
              <a:t>Nam                               :  10 </a:t>
            </a:r>
            <a:r>
              <a:rPr lang="en-US" sz="2400" b="1" dirty="0" err="1">
                <a:solidFill>
                  <a:srgbClr val="0000FF"/>
                </a:solidFill>
              </a:rPr>
              <a:t>viên</a:t>
            </a:r>
            <a:r>
              <a:rPr lang="en-US" sz="2400" b="1" dirty="0">
                <a:solidFill>
                  <a:srgbClr val="0000FF"/>
                </a:solidFill>
              </a:rPr>
              <a:t> bi</a:t>
            </a:r>
          </a:p>
          <a:p>
            <a:r>
              <a:rPr lang="en-US" sz="2400" b="1" dirty="0" err="1">
                <a:solidFill>
                  <a:srgbClr val="0000FF"/>
                </a:solidFill>
              </a:rPr>
              <a:t>Bảo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có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nhiều</a:t>
            </a:r>
            <a:r>
              <a:rPr lang="en-US" sz="2400" b="1" dirty="0">
                <a:solidFill>
                  <a:srgbClr val="0000FF"/>
                </a:solidFill>
              </a:rPr>
              <a:t> h</a:t>
            </a:r>
            <a:r>
              <a:rPr lang="vi-VN" sz="2400" b="1" dirty="0">
                <a:solidFill>
                  <a:srgbClr val="0000FF"/>
                </a:solidFill>
              </a:rPr>
              <a:t>ơ</a:t>
            </a:r>
            <a:r>
              <a:rPr lang="en-US" sz="2400" b="1" dirty="0">
                <a:solidFill>
                  <a:srgbClr val="0000FF"/>
                </a:solidFill>
              </a:rPr>
              <a:t>n Nam:     5 </a:t>
            </a:r>
            <a:r>
              <a:rPr lang="en-US" sz="2400" b="1" dirty="0" err="1">
                <a:solidFill>
                  <a:srgbClr val="0000FF"/>
                </a:solidFill>
              </a:rPr>
              <a:t>viên</a:t>
            </a:r>
            <a:r>
              <a:rPr lang="en-US" sz="2400" b="1" dirty="0">
                <a:solidFill>
                  <a:srgbClr val="0000FF"/>
                </a:solidFill>
              </a:rPr>
              <a:t> bi</a:t>
            </a:r>
          </a:p>
          <a:p>
            <a:r>
              <a:rPr lang="en-US" sz="2400" b="1" dirty="0" err="1">
                <a:solidFill>
                  <a:srgbClr val="0000FF"/>
                </a:solidFill>
              </a:rPr>
              <a:t>Bảo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có</a:t>
            </a:r>
            <a:r>
              <a:rPr lang="en-US" sz="2400" b="1" dirty="0">
                <a:solidFill>
                  <a:srgbClr val="0000FF"/>
                </a:solidFill>
              </a:rPr>
              <a:t>                           :     ? </a:t>
            </a:r>
            <a:r>
              <a:rPr lang="en-US" sz="2400" b="1" dirty="0" err="1">
                <a:solidFill>
                  <a:srgbClr val="0000FF"/>
                </a:solidFill>
              </a:rPr>
              <a:t>Viên</a:t>
            </a:r>
            <a:r>
              <a:rPr lang="en-US" sz="2400" b="1" dirty="0">
                <a:solidFill>
                  <a:srgbClr val="0000FF"/>
                </a:solidFill>
              </a:rPr>
              <a:t> bi</a:t>
            </a:r>
          </a:p>
        </p:txBody>
      </p:sp>
      <p:sp>
        <p:nvSpPr>
          <p:cNvPr id="137225" name="Rectangle 9"/>
          <p:cNvSpPr>
            <a:spLocks noChangeArrowheads="1"/>
          </p:cNvSpPr>
          <p:nvPr/>
        </p:nvSpPr>
        <p:spPr bwMode="auto">
          <a:xfrm>
            <a:off x="-1295400" y="4387850"/>
            <a:ext cx="8915400" cy="1631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</a:rPr>
              <a:t>                                          </a:t>
            </a:r>
            <a:r>
              <a:rPr lang="en-US" sz="2400" b="1" u="sng" dirty="0" err="1">
                <a:solidFill>
                  <a:srgbClr val="0000FF"/>
                </a:solidFill>
              </a:rPr>
              <a:t>Bài</a:t>
            </a:r>
            <a:r>
              <a:rPr lang="en-US" sz="2400" b="1" u="sng" dirty="0">
                <a:solidFill>
                  <a:srgbClr val="0000FF"/>
                </a:solidFill>
              </a:rPr>
              <a:t> </a:t>
            </a:r>
            <a:r>
              <a:rPr lang="en-US" sz="2400" b="1" u="sng" dirty="0" err="1">
                <a:solidFill>
                  <a:srgbClr val="0000FF"/>
                </a:solidFill>
              </a:rPr>
              <a:t>giải</a:t>
            </a:r>
            <a:r>
              <a:rPr lang="en-US" sz="2400" b="1" dirty="0">
                <a:solidFill>
                  <a:srgbClr val="0000FF"/>
                </a:solidFill>
              </a:rPr>
              <a:t>:</a:t>
            </a:r>
          </a:p>
          <a:p>
            <a:pPr algn="ctr"/>
            <a:r>
              <a:rPr lang="en-US" sz="2400" b="1" dirty="0" err="1">
                <a:solidFill>
                  <a:srgbClr val="0000FF"/>
                </a:solidFill>
              </a:rPr>
              <a:t>Bảo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có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số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viên</a:t>
            </a:r>
            <a:r>
              <a:rPr lang="en-US" sz="2400" b="1" dirty="0">
                <a:solidFill>
                  <a:srgbClr val="0000FF"/>
                </a:solidFill>
              </a:rPr>
              <a:t> bi </a:t>
            </a:r>
            <a:r>
              <a:rPr lang="en-US" sz="2400" b="1" dirty="0" err="1">
                <a:solidFill>
                  <a:srgbClr val="0000FF"/>
                </a:solidFill>
              </a:rPr>
              <a:t>là</a:t>
            </a:r>
            <a:r>
              <a:rPr lang="en-US" sz="2400" b="1" dirty="0">
                <a:solidFill>
                  <a:srgbClr val="0000FF"/>
                </a:solidFill>
              </a:rPr>
              <a:t>:</a:t>
            </a:r>
          </a:p>
          <a:p>
            <a:pPr algn="ctr"/>
            <a:r>
              <a:rPr lang="en-US" sz="2400" b="1" dirty="0">
                <a:solidFill>
                  <a:srgbClr val="0000FF"/>
                </a:solidFill>
              </a:rPr>
              <a:t>     10   +   5   =   15 ( </a:t>
            </a:r>
            <a:r>
              <a:rPr lang="en-US" sz="2400" b="1" dirty="0" err="1">
                <a:solidFill>
                  <a:srgbClr val="0000FF"/>
                </a:solidFill>
              </a:rPr>
              <a:t>viên</a:t>
            </a:r>
            <a:r>
              <a:rPr lang="en-US" sz="2400" b="1" dirty="0">
                <a:solidFill>
                  <a:srgbClr val="0000FF"/>
                </a:solidFill>
              </a:rPr>
              <a:t> bi)</a:t>
            </a:r>
          </a:p>
          <a:p>
            <a:pPr algn="ctr"/>
            <a:r>
              <a:rPr lang="en-US" sz="2400" b="1" dirty="0">
                <a:solidFill>
                  <a:srgbClr val="0000FF"/>
                </a:solidFill>
              </a:rPr>
              <a:t>             </a:t>
            </a:r>
            <a:r>
              <a:rPr lang="en-US" sz="2400" b="1" dirty="0" err="1">
                <a:solidFill>
                  <a:srgbClr val="0000FF"/>
                </a:solidFill>
              </a:rPr>
              <a:t>Đáp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số</a:t>
            </a:r>
            <a:r>
              <a:rPr lang="en-US" sz="2400" b="1" dirty="0">
                <a:solidFill>
                  <a:srgbClr val="0000FF"/>
                </a:solidFill>
              </a:rPr>
              <a:t>: 15    </a:t>
            </a:r>
            <a:r>
              <a:rPr lang="en-US" sz="2400" b="1" dirty="0" err="1">
                <a:solidFill>
                  <a:srgbClr val="0000FF"/>
                </a:solidFill>
              </a:rPr>
              <a:t>viên</a:t>
            </a:r>
            <a:r>
              <a:rPr lang="en-US" sz="2400" b="1" dirty="0">
                <a:solidFill>
                  <a:srgbClr val="0000FF"/>
                </a:solidFill>
              </a:rPr>
              <a:t> bi</a:t>
            </a: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7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7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1372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372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372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372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9" dur="2000"/>
                                        <p:tgtEl>
                                          <p:spTgt spid="1372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372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372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372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1" dur="1" fill="hold"/>
                                        <p:tgtEl>
                                          <p:spTgt spid="1372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1372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2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3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5173" name="Rectangle 5"/>
          <p:cNvSpPr>
            <a:spLocks noChangeArrowheads="1"/>
          </p:cNvSpPr>
          <p:nvPr/>
        </p:nvSpPr>
        <p:spPr bwMode="auto">
          <a:xfrm>
            <a:off x="0" y="2362200"/>
            <a:ext cx="9144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US" i="1"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sp>
        <p:nvSpPr>
          <p:cNvPr id="135174" name="AutoShape 6"/>
          <p:cNvSpPr>
            <a:spLocks noChangeArrowheads="1"/>
          </p:cNvSpPr>
          <p:nvPr/>
        </p:nvSpPr>
        <p:spPr bwMode="auto">
          <a:xfrm>
            <a:off x="0" y="1143000"/>
            <a:ext cx="9144000" cy="5715000"/>
          </a:xfrm>
          <a:prstGeom prst="cloudCallout">
            <a:avLst>
              <a:gd name="adj1" fmla="val -4495"/>
              <a:gd name="adj2" fmla="val 145917"/>
            </a:avLst>
          </a:prstGeom>
          <a:solidFill>
            <a:schemeClr val="tx1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marL="342900" indent="-342900" eaLnBrk="1" hangingPunct="1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</a:pP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Mận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95 cm,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Đào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h</a:t>
            </a:r>
            <a:r>
              <a:rPr lang="vi-VN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ơ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Mận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3cm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Đào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x</a:t>
            </a:r>
            <a:r>
              <a:rPr lang="vi-VN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mét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342900" indent="-342900" eaLnBrk="1" hangingPunct="1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</a:pPr>
            <a:endParaRPr lang="en-US" sz="2400" b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1" hangingPunct="1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</a:pPr>
            <a:r>
              <a:rPr lang="en-US" sz="2400" b="1" dirty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en-US" sz="2400" b="1" u="sng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Tóm</a:t>
            </a:r>
            <a:r>
              <a:rPr lang="en-US" sz="2400" b="1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tắt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indent="-342900" eaLnBrk="1" hangingPunct="1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</a:pP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Mận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: 95 cm</a:t>
            </a:r>
          </a:p>
          <a:p>
            <a:pPr marL="342900" indent="-342900" eaLnBrk="1" hangingPunct="1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</a:pP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Đào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h</a:t>
            </a:r>
            <a:r>
              <a:rPr lang="vi-VN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ơ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Mận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:   3 cm</a:t>
            </a:r>
          </a:p>
          <a:p>
            <a:pPr marL="342900" indent="-342900" eaLnBrk="1" hangingPunct="1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</a:pP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Đào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:  ? cm</a:t>
            </a:r>
          </a:p>
          <a:p>
            <a:pPr marL="342900" indent="-342900" eaLnBrk="1" hangingPunct="1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</a:pPr>
            <a:r>
              <a:rPr lang="en-US" sz="24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indent="-342900" eaLnBrk="1" hangingPunct="1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</a:pPr>
            <a:r>
              <a:rPr lang="en-US" sz="24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en-US" sz="24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4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indent="-342900" eaLnBrk="1" hangingPunct="1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</a:pPr>
            <a:r>
              <a:rPr lang="en-US" sz="24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sz="24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Đào</a:t>
            </a:r>
            <a:r>
              <a:rPr lang="en-US" sz="24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4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x</a:t>
            </a:r>
            <a:r>
              <a:rPr lang="vi-VN" sz="24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sz="24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en-US" sz="24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ti</a:t>
            </a:r>
            <a:r>
              <a:rPr lang="en-US" sz="24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4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mét</a:t>
            </a:r>
            <a:r>
              <a:rPr lang="en-US" sz="24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indent="-342900" eaLnBrk="1" hangingPunct="1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</a:pPr>
            <a:r>
              <a:rPr lang="en-US" sz="24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             95   +   3   =   98 </a:t>
            </a:r>
            <a:r>
              <a:rPr lang="en-US" sz="24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(cm)</a:t>
            </a:r>
            <a:endParaRPr lang="en-US" sz="2400" b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1" hangingPunct="1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</a:pPr>
            <a:r>
              <a:rPr lang="en-US" sz="24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en-US" sz="24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24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:  98 </a:t>
            </a:r>
            <a:r>
              <a:rPr lang="en-US" sz="24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cm</a:t>
            </a:r>
            <a:endParaRPr lang="en-US" sz="2400" b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1" hangingPunct="1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</a:pPr>
            <a:endParaRPr lang="en-US" sz="2400" b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35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351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351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1351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1351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1351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13517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13517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13517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50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4478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smtClean="0">
                <a:solidFill>
                  <a:srgbClr val="0000FF"/>
                </a:solidFill>
              </a:rPr>
              <a:t/>
            </a:r>
            <a:br>
              <a:rPr lang="en-US" sz="3600" smtClean="0">
                <a:solidFill>
                  <a:srgbClr val="0000FF"/>
                </a:solidFill>
              </a:rPr>
            </a:br>
            <a:r>
              <a:rPr lang="en-US" sz="4200" smtClean="0">
                <a:solidFill>
                  <a:srgbClr val="0000FF"/>
                </a:solidFill>
              </a:rPr>
              <a:t>Toán : </a:t>
            </a:r>
            <a:r>
              <a:rPr lang="en-US" sz="3600" smtClean="0">
                <a:solidFill>
                  <a:srgbClr val="0000FF"/>
                </a:solidFill>
              </a:rPr>
              <a:t>BÀI TOÁN VỀ NHIỀU H</a:t>
            </a:r>
            <a:r>
              <a:rPr lang="vi-VN" sz="3600" smtClean="0">
                <a:solidFill>
                  <a:srgbClr val="0000FF"/>
                </a:solidFill>
              </a:rPr>
              <a:t>Ơ</a:t>
            </a:r>
            <a:r>
              <a:rPr lang="en-US" sz="3600" smtClean="0">
                <a:solidFill>
                  <a:srgbClr val="0000FF"/>
                </a:solidFill>
              </a:rPr>
              <a:t>N</a:t>
            </a:r>
            <a:r>
              <a:rPr lang="en-US" sz="4000" dirty="0" smtClean="0">
                <a:solidFill>
                  <a:srgbClr val="0000FF"/>
                </a:solidFill>
              </a:rPr>
              <a:t/>
            </a:r>
            <a:br>
              <a:rPr lang="en-US" sz="4000" dirty="0" smtClean="0">
                <a:solidFill>
                  <a:srgbClr val="0000FF"/>
                </a:solidFill>
              </a:rPr>
            </a:br>
            <a:endParaRPr lang="en-US" sz="4000" dirty="0" smtClean="0">
              <a:solidFill>
                <a:srgbClr val="0000FF"/>
              </a:solidFill>
            </a:endParaRPr>
          </a:p>
        </p:txBody>
      </p:sp>
      <p:sp>
        <p:nvSpPr>
          <p:cNvPr id="12292" name="Rectangle 34"/>
          <p:cNvSpPr>
            <a:spLocks noChangeArrowheads="1"/>
          </p:cNvSpPr>
          <p:nvPr/>
        </p:nvSpPr>
        <p:spPr bwMode="auto">
          <a:xfrm>
            <a:off x="0" y="3717925"/>
            <a:ext cx="9144000" cy="31400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rgbClr val="0000FF"/>
                </a:solidFill>
              </a:rPr>
              <a:t>Bài toán: Cành trên có 5 quả táo, cành d</a:t>
            </a:r>
            <a:r>
              <a:rPr lang="vi-VN" sz="2000" b="1">
                <a:solidFill>
                  <a:srgbClr val="0000FF"/>
                </a:solidFill>
              </a:rPr>
              <a:t>ư</a:t>
            </a:r>
            <a:r>
              <a:rPr lang="en-US" sz="2000" b="1">
                <a:solidFill>
                  <a:srgbClr val="0000FF"/>
                </a:solidFill>
              </a:rPr>
              <a:t>ới có nhiều h</a:t>
            </a:r>
            <a:r>
              <a:rPr lang="vi-VN" sz="2000" b="1">
                <a:solidFill>
                  <a:srgbClr val="0000FF"/>
                </a:solidFill>
              </a:rPr>
              <a:t>ơ</a:t>
            </a:r>
            <a:r>
              <a:rPr lang="en-US" sz="2000" b="1">
                <a:solidFill>
                  <a:srgbClr val="0000FF"/>
                </a:solidFill>
              </a:rPr>
              <a:t>n cành trên 2 quả táo.                Hỏi cành d</a:t>
            </a:r>
            <a:r>
              <a:rPr lang="vi-VN" sz="2000" b="1">
                <a:solidFill>
                  <a:srgbClr val="0000FF"/>
                </a:solidFill>
              </a:rPr>
              <a:t>ư</a:t>
            </a:r>
            <a:r>
              <a:rPr lang="en-US" sz="2000" b="1">
                <a:solidFill>
                  <a:srgbClr val="0000FF"/>
                </a:solidFill>
              </a:rPr>
              <a:t>ới có bao nhiêu quả táo?</a:t>
            </a:r>
          </a:p>
          <a:p>
            <a:endParaRPr lang="en-US" sz="2000" b="1">
              <a:solidFill>
                <a:srgbClr val="0000FF"/>
              </a:solidFill>
            </a:endParaRPr>
          </a:p>
          <a:p>
            <a:endParaRPr lang="en-US" sz="2000" b="1">
              <a:solidFill>
                <a:srgbClr val="0000FF"/>
              </a:solidFill>
            </a:endParaRPr>
          </a:p>
          <a:p>
            <a:endParaRPr lang="en-US" sz="2000" b="1">
              <a:solidFill>
                <a:srgbClr val="0000FF"/>
              </a:solidFill>
            </a:endParaRPr>
          </a:p>
          <a:p>
            <a:endParaRPr lang="en-US" sz="2000" b="1">
              <a:solidFill>
                <a:srgbClr val="0000FF"/>
              </a:solidFill>
            </a:endParaRPr>
          </a:p>
          <a:p>
            <a:r>
              <a:rPr lang="en-US" sz="2000" b="1">
                <a:solidFill>
                  <a:srgbClr val="0000FF"/>
                </a:solidFill>
              </a:rPr>
              <a:t>                                                                                               </a:t>
            </a:r>
            <a:endParaRPr lang="en-US" sz="2000" b="1" u="sng">
              <a:solidFill>
                <a:srgbClr val="0000FF"/>
              </a:solidFill>
            </a:endParaRPr>
          </a:p>
          <a:p>
            <a:endParaRPr lang="en-US" sz="2000" b="1">
              <a:solidFill>
                <a:srgbClr val="0000FF"/>
              </a:solidFill>
            </a:endParaRPr>
          </a:p>
          <a:p>
            <a:endParaRPr lang="en-US" sz="2000" b="1">
              <a:solidFill>
                <a:srgbClr val="0000FF"/>
              </a:solidFill>
            </a:endParaRPr>
          </a:p>
          <a:p>
            <a:r>
              <a:rPr lang="en-US" sz="2000" b="1">
                <a:solidFill>
                  <a:srgbClr val="0000FF"/>
                </a:solidFill>
              </a:rPr>
              <a:t>                                                                     </a:t>
            </a:r>
          </a:p>
        </p:txBody>
      </p:sp>
      <p:sp>
        <p:nvSpPr>
          <p:cNvPr id="12293" name="Line 35"/>
          <p:cNvSpPr>
            <a:spLocks noChangeShapeType="1"/>
          </p:cNvSpPr>
          <p:nvPr/>
        </p:nvSpPr>
        <p:spPr bwMode="auto">
          <a:xfrm>
            <a:off x="1219200" y="4038600"/>
            <a:ext cx="2514600" cy="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294" name="Line 36"/>
          <p:cNvSpPr>
            <a:spLocks noChangeShapeType="1"/>
          </p:cNvSpPr>
          <p:nvPr/>
        </p:nvSpPr>
        <p:spPr bwMode="auto">
          <a:xfrm>
            <a:off x="4038600" y="4038600"/>
            <a:ext cx="2362200" cy="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295" name="Line 37"/>
          <p:cNvSpPr>
            <a:spLocks noChangeShapeType="1"/>
          </p:cNvSpPr>
          <p:nvPr/>
        </p:nvSpPr>
        <p:spPr bwMode="auto">
          <a:xfrm>
            <a:off x="7620000" y="4038600"/>
            <a:ext cx="990600" cy="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296" name="Line 38"/>
          <p:cNvSpPr>
            <a:spLocks noChangeShapeType="1"/>
          </p:cNvSpPr>
          <p:nvPr/>
        </p:nvSpPr>
        <p:spPr bwMode="auto">
          <a:xfrm>
            <a:off x="609600" y="4419600"/>
            <a:ext cx="990600" cy="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297" name="Rectangle 39"/>
          <p:cNvSpPr>
            <a:spLocks noChangeArrowheads="1"/>
          </p:cNvSpPr>
          <p:nvPr/>
        </p:nvSpPr>
        <p:spPr bwMode="auto">
          <a:xfrm>
            <a:off x="914400" y="4495800"/>
            <a:ext cx="13716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 u="sng">
                <a:solidFill>
                  <a:srgbClr val="FF0066"/>
                </a:solidFill>
              </a:rPr>
              <a:t>Tóm tắt</a:t>
            </a:r>
          </a:p>
        </p:txBody>
      </p:sp>
      <p:sp>
        <p:nvSpPr>
          <p:cNvPr id="12298" name="Rectangle 40"/>
          <p:cNvSpPr>
            <a:spLocks noChangeArrowheads="1"/>
          </p:cNvSpPr>
          <p:nvPr/>
        </p:nvSpPr>
        <p:spPr bwMode="auto">
          <a:xfrm>
            <a:off x="6324600" y="4495800"/>
            <a:ext cx="13716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 u="sng">
                <a:solidFill>
                  <a:srgbClr val="FF0066"/>
                </a:solidFill>
              </a:rPr>
              <a:t>Bài giải</a:t>
            </a:r>
          </a:p>
        </p:txBody>
      </p:sp>
      <p:sp>
        <p:nvSpPr>
          <p:cNvPr id="12299" name="Line 41"/>
          <p:cNvSpPr>
            <a:spLocks noChangeShapeType="1"/>
          </p:cNvSpPr>
          <p:nvPr/>
        </p:nvSpPr>
        <p:spPr bwMode="auto">
          <a:xfrm>
            <a:off x="4876800" y="4724400"/>
            <a:ext cx="0" cy="1828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00" name="Rectangle 42"/>
          <p:cNvSpPr>
            <a:spLocks noChangeArrowheads="1"/>
          </p:cNvSpPr>
          <p:nvPr/>
        </p:nvSpPr>
        <p:spPr bwMode="auto">
          <a:xfrm>
            <a:off x="0" y="5105400"/>
            <a:ext cx="4648200" cy="708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rgbClr val="0000FF"/>
                </a:solidFill>
              </a:rPr>
              <a:t>Cành trên :                                      5 quả</a:t>
            </a:r>
          </a:p>
        </p:txBody>
      </p:sp>
      <p:sp>
        <p:nvSpPr>
          <p:cNvPr id="12301" name="Rectangle 43"/>
          <p:cNvSpPr>
            <a:spLocks noChangeArrowheads="1"/>
          </p:cNvSpPr>
          <p:nvPr/>
        </p:nvSpPr>
        <p:spPr bwMode="auto">
          <a:xfrm>
            <a:off x="0" y="5486400"/>
            <a:ext cx="4648200" cy="708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rgbClr val="0000FF"/>
                </a:solidFill>
              </a:rPr>
              <a:t>Cành d</a:t>
            </a:r>
            <a:r>
              <a:rPr lang="vi-VN" sz="2000" b="1">
                <a:solidFill>
                  <a:srgbClr val="0000FF"/>
                </a:solidFill>
              </a:rPr>
              <a:t>ư</a:t>
            </a:r>
            <a:r>
              <a:rPr lang="en-US" sz="2000" b="1">
                <a:solidFill>
                  <a:srgbClr val="0000FF"/>
                </a:solidFill>
              </a:rPr>
              <a:t>ới nhiều h</a:t>
            </a:r>
            <a:r>
              <a:rPr lang="vi-VN" sz="2000" b="1">
                <a:solidFill>
                  <a:srgbClr val="0000FF"/>
                </a:solidFill>
              </a:rPr>
              <a:t>ơ</a:t>
            </a:r>
            <a:r>
              <a:rPr lang="en-US" sz="2000" b="1">
                <a:solidFill>
                  <a:srgbClr val="0000FF"/>
                </a:solidFill>
              </a:rPr>
              <a:t>n cành trên:   2 quả</a:t>
            </a:r>
          </a:p>
        </p:txBody>
      </p:sp>
      <p:sp>
        <p:nvSpPr>
          <p:cNvPr id="12302" name="Rectangle 44"/>
          <p:cNvSpPr>
            <a:spLocks noChangeArrowheads="1"/>
          </p:cNvSpPr>
          <p:nvPr/>
        </p:nvSpPr>
        <p:spPr bwMode="auto">
          <a:xfrm>
            <a:off x="0" y="5943600"/>
            <a:ext cx="4648200" cy="708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rgbClr val="0000FF"/>
                </a:solidFill>
              </a:rPr>
              <a:t>Cành d</a:t>
            </a:r>
            <a:r>
              <a:rPr lang="vi-VN" sz="2000" b="1">
                <a:solidFill>
                  <a:srgbClr val="0000FF"/>
                </a:solidFill>
              </a:rPr>
              <a:t>ư</a:t>
            </a:r>
            <a:r>
              <a:rPr lang="en-US" sz="2000" b="1">
                <a:solidFill>
                  <a:srgbClr val="0000FF"/>
                </a:solidFill>
              </a:rPr>
              <a:t>ới:                               .. ....  Quả?</a:t>
            </a:r>
          </a:p>
        </p:txBody>
      </p:sp>
      <p:sp>
        <p:nvSpPr>
          <p:cNvPr id="12303" name="Rectangle 45"/>
          <p:cNvSpPr>
            <a:spLocks noChangeArrowheads="1"/>
          </p:cNvSpPr>
          <p:nvPr/>
        </p:nvSpPr>
        <p:spPr bwMode="auto">
          <a:xfrm>
            <a:off x="5181600" y="5105400"/>
            <a:ext cx="396240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rgbClr val="0000FF"/>
                </a:solidFill>
              </a:rPr>
              <a:t>      Số quả táo cành d</a:t>
            </a:r>
            <a:r>
              <a:rPr lang="vi-VN" sz="2000" b="1">
                <a:solidFill>
                  <a:srgbClr val="0000FF"/>
                </a:solidFill>
              </a:rPr>
              <a:t>ư</a:t>
            </a:r>
            <a:r>
              <a:rPr lang="en-US" sz="2000" b="1">
                <a:solidFill>
                  <a:srgbClr val="0000FF"/>
                </a:solidFill>
              </a:rPr>
              <a:t>ới có là:</a:t>
            </a:r>
          </a:p>
        </p:txBody>
      </p:sp>
      <p:sp>
        <p:nvSpPr>
          <p:cNvPr id="12304" name="Rectangle 46"/>
          <p:cNvSpPr>
            <a:spLocks noChangeArrowheads="1"/>
          </p:cNvSpPr>
          <p:nvPr/>
        </p:nvSpPr>
        <p:spPr bwMode="auto">
          <a:xfrm>
            <a:off x="4953000" y="5486400"/>
            <a:ext cx="3962400" cy="708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rgbClr val="0000FF"/>
                </a:solidFill>
              </a:rPr>
              <a:t>           5    +     2      =   7 ( quả táo)</a:t>
            </a:r>
          </a:p>
        </p:txBody>
      </p:sp>
      <p:sp>
        <p:nvSpPr>
          <p:cNvPr id="12305" name="Rectangle 47"/>
          <p:cNvSpPr>
            <a:spLocks noChangeArrowheads="1"/>
          </p:cNvSpPr>
          <p:nvPr/>
        </p:nvSpPr>
        <p:spPr bwMode="auto">
          <a:xfrm>
            <a:off x="4953000" y="5867400"/>
            <a:ext cx="396240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rgbClr val="0000FF"/>
                </a:solidFill>
              </a:rPr>
              <a:t>                      Đáp số : 7 quả táo</a:t>
            </a:r>
          </a:p>
        </p:txBody>
      </p:sp>
      <p:pic>
        <p:nvPicPr>
          <p:cNvPr id="12306" name="Picture 48" descr="run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91600" y="990600"/>
            <a:ext cx="2057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07" name="Line 49"/>
          <p:cNvSpPr>
            <a:spLocks noChangeShapeType="1"/>
          </p:cNvSpPr>
          <p:nvPr/>
        </p:nvSpPr>
        <p:spPr bwMode="auto">
          <a:xfrm>
            <a:off x="4876800" y="4648200"/>
            <a:ext cx="0" cy="18288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2308" name="Group 73"/>
          <p:cNvGrpSpPr>
            <a:grpSpLocks/>
          </p:cNvGrpSpPr>
          <p:nvPr/>
        </p:nvGrpSpPr>
        <p:grpSpPr bwMode="auto">
          <a:xfrm>
            <a:off x="914400" y="1074738"/>
            <a:ext cx="7848600" cy="2620962"/>
            <a:chOff x="576" y="677"/>
            <a:chExt cx="4944" cy="1651"/>
          </a:xfrm>
        </p:grpSpPr>
        <p:pic>
          <p:nvPicPr>
            <p:cNvPr id="12309" name="Picture 52" descr="images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-4024710">
              <a:off x="791" y="881"/>
              <a:ext cx="529" cy="6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10" name="Picture 53" descr="images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864" y="821"/>
              <a:ext cx="529" cy="6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11" name="Picture 54" descr="images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440" y="725"/>
              <a:ext cx="624" cy="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12" name="Picture 55" descr="images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064" y="677"/>
              <a:ext cx="624" cy="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13" name="Picture 56" descr="images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736" y="677"/>
              <a:ext cx="624" cy="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14" name="Picture 57" descr="images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360" y="677"/>
              <a:ext cx="624" cy="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15" name="Picture 58" descr="images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608" y="1431"/>
              <a:ext cx="624" cy="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316" name="Freeform 59"/>
            <p:cNvSpPr>
              <a:spLocks/>
            </p:cNvSpPr>
            <p:nvPr/>
          </p:nvSpPr>
          <p:spPr bwMode="auto">
            <a:xfrm>
              <a:off x="576" y="773"/>
              <a:ext cx="4944" cy="400"/>
            </a:xfrm>
            <a:custGeom>
              <a:avLst/>
              <a:gdLst>
                <a:gd name="T0" fmla="*/ 0 w 4944"/>
                <a:gd name="T1" fmla="*/ 400 h 400"/>
                <a:gd name="T2" fmla="*/ 1344 w 4944"/>
                <a:gd name="T3" fmla="*/ 64 h 400"/>
                <a:gd name="T4" fmla="*/ 4128 w 4944"/>
                <a:gd name="T5" fmla="*/ 16 h 400"/>
                <a:gd name="T6" fmla="*/ 4944 w 4944"/>
                <a:gd name="T7" fmla="*/ 64 h 4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944"/>
                <a:gd name="T13" fmla="*/ 0 h 400"/>
                <a:gd name="T14" fmla="*/ 4944 w 4944"/>
                <a:gd name="T15" fmla="*/ 400 h 4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944" h="400">
                  <a:moveTo>
                    <a:pt x="0" y="400"/>
                  </a:moveTo>
                  <a:cubicBezTo>
                    <a:pt x="328" y="264"/>
                    <a:pt x="656" y="128"/>
                    <a:pt x="1344" y="64"/>
                  </a:cubicBezTo>
                  <a:cubicBezTo>
                    <a:pt x="2032" y="0"/>
                    <a:pt x="3528" y="16"/>
                    <a:pt x="4128" y="16"/>
                  </a:cubicBezTo>
                  <a:cubicBezTo>
                    <a:pt x="4728" y="16"/>
                    <a:pt x="4836" y="40"/>
                    <a:pt x="4944" y="64"/>
                  </a:cubicBezTo>
                </a:path>
              </a:pathLst>
            </a:custGeom>
            <a:noFill/>
            <a:ln w="38100">
              <a:solidFill>
                <a:srgbClr val="9966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pic>
          <p:nvPicPr>
            <p:cNvPr id="12317" name="Picture 60" descr="images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912" y="1616"/>
              <a:ext cx="529" cy="6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18" name="Picture 61" descr="images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488" y="1572"/>
              <a:ext cx="624" cy="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19" name="Picture 62" descr="images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112" y="1459"/>
              <a:ext cx="624" cy="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20" name="Picture 63" descr="images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784" y="1433"/>
              <a:ext cx="624" cy="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21" name="Picture 64" descr="images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408" y="1433"/>
              <a:ext cx="624" cy="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22" name="Picture 65" descr="images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032" y="1437"/>
              <a:ext cx="624" cy="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323" name="Freeform 66"/>
            <p:cNvSpPr>
              <a:spLocks/>
            </p:cNvSpPr>
            <p:nvPr/>
          </p:nvSpPr>
          <p:spPr bwMode="auto">
            <a:xfrm>
              <a:off x="576" y="1546"/>
              <a:ext cx="4944" cy="400"/>
            </a:xfrm>
            <a:custGeom>
              <a:avLst/>
              <a:gdLst>
                <a:gd name="T0" fmla="*/ 0 w 4944"/>
                <a:gd name="T1" fmla="*/ 400 h 400"/>
                <a:gd name="T2" fmla="*/ 1344 w 4944"/>
                <a:gd name="T3" fmla="*/ 64 h 400"/>
                <a:gd name="T4" fmla="*/ 4128 w 4944"/>
                <a:gd name="T5" fmla="*/ 16 h 400"/>
                <a:gd name="T6" fmla="*/ 4944 w 4944"/>
                <a:gd name="T7" fmla="*/ 64 h 4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944"/>
                <a:gd name="T13" fmla="*/ 0 h 400"/>
                <a:gd name="T14" fmla="*/ 4944 w 4944"/>
                <a:gd name="T15" fmla="*/ 400 h 4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944" h="400">
                  <a:moveTo>
                    <a:pt x="0" y="400"/>
                  </a:moveTo>
                  <a:cubicBezTo>
                    <a:pt x="328" y="264"/>
                    <a:pt x="656" y="128"/>
                    <a:pt x="1344" y="64"/>
                  </a:cubicBezTo>
                  <a:cubicBezTo>
                    <a:pt x="2032" y="0"/>
                    <a:pt x="3528" y="16"/>
                    <a:pt x="4128" y="16"/>
                  </a:cubicBezTo>
                  <a:cubicBezTo>
                    <a:pt x="4728" y="16"/>
                    <a:pt x="4836" y="40"/>
                    <a:pt x="4944" y="64"/>
                  </a:cubicBezTo>
                </a:path>
              </a:pathLst>
            </a:custGeom>
            <a:noFill/>
            <a:ln w="38100">
              <a:solidFill>
                <a:srgbClr val="9966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24" name="Rectangle 67"/>
            <p:cNvSpPr>
              <a:spLocks noChangeArrowheads="1"/>
            </p:cNvSpPr>
            <p:nvPr/>
          </p:nvSpPr>
          <p:spPr bwMode="auto">
            <a:xfrm>
              <a:off x="838" y="1454"/>
              <a:ext cx="3216" cy="864"/>
            </a:xfrm>
            <a:prstGeom prst="rect">
              <a:avLst/>
            </a:prstGeom>
            <a:noFill/>
            <a:ln w="57150" cmpd="thickThin" algn="ctr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25" name="Line 68"/>
            <p:cNvSpPr>
              <a:spLocks noChangeShapeType="1"/>
            </p:cNvSpPr>
            <p:nvPr/>
          </p:nvSpPr>
          <p:spPr bwMode="auto">
            <a:xfrm>
              <a:off x="1152" y="1301"/>
              <a:ext cx="0" cy="672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26" name="Line 69"/>
            <p:cNvSpPr>
              <a:spLocks noChangeShapeType="1"/>
            </p:cNvSpPr>
            <p:nvPr/>
          </p:nvSpPr>
          <p:spPr bwMode="auto">
            <a:xfrm>
              <a:off x="1776" y="1205"/>
              <a:ext cx="0" cy="672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27" name="Line 70"/>
            <p:cNvSpPr>
              <a:spLocks noChangeShapeType="1"/>
            </p:cNvSpPr>
            <p:nvPr/>
          </p:nvSpPr>
          <p:spPr bwMode="auto">
            <a:xfrm>
              <a:off x="2400" y="1109"/>
              <a:ext cx="0" cy="672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28" name="Line 71"/>
            <p:cNvSpPr>
              <a:spLocks noChangeShapeType="1"/>
            </p:cNvSpPr>
            <p:nvPr/>
          </p:nvSpPr>
          <p:spPr bwMode="auto">
            <a:xfrm>
              <a:off x="3120" y="1104"/>
              <a:ext cx="0" cy="629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29" name="Line 72"/>
            <p:cNvSpPr>
              <a:spLocks noChangeShapeType="1"/>
            </p:cNvSpPr>
            <p:nvPr/>
          </p:nvSpPr>
          <p:spPr bwMode="auto">
            <a:xfrm>
              <a:off x="3744" y="1109"/>
              <a:ext cx="0" cy="672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atermark">
  <a:themeElements>
    <a:clrScheme name="Watermar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CCFF"/>
      </a:accent1>
      <a:accent2>
        <a:srgbClr val="D9D8EC"/>
      </a:accent2>
      <a:accent3>
        <a:srgbClr val="FFFFFF"/>
      </a:accent3>
      <a:accent4>
        <a:srgbClr val="000000"/>
      </a:accent4>
      <a:accent5>
        <a:srgbClr val="E2E2FF"/>
      </a:accent5>
      <a:accent6>
        <a:srgbClr val="C4C4D6"/>
      </a:accent6>
      <a:hlink>
        <a:srgbClr val="6767FF"/>
      </a:hlink>
      <a:folHlink>
        <a:srgbClr val="9933FF"/>
      </a:folHlink>
    </a:clrScheme>
    <a:fontScheme name="Waterma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Watermar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FF"/>
        </a:accent1>
        <a:accent2>
          <a:srgbClr val="D9D8E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C4C4D6"/>
        </a:accent6>
        <a:hlink>
          <a:srgbClr val="6767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2">
        <a:dk1>
          <a:srgbClr val="000000"/>
        </a:dk1>
        <a:lt1>
          <a:srgbClr val="FFFFFF"/>
        </a:lt1>
        <a:dk2>
          <a:srgbClr val="666633"/>
        </a:dk2>
        <a:lt2>
          <a:srgbClr val="5F5F5F"/>
        </a:lt2>
        <a:accent1>
          <a:srgbClr val="FFCC00"/>
        </a:accent1>
        <a:accent2>
          <a:srgbClr val="EFF0B2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9D9A1"/>
        </a:accent6>
        <a:hlink>
          <a:srgbClr val="808000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3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9BB0CB"/>
        </a:accent1>
        <a:accent2>
          <a:srgbClr val="D1E0CE"/>
        </a:accent2>
        <a:accent3>
          <a:srgbClr val="FFFFFF"/>
        </a:accent3>
        <a:accent4>
          <a:srgbClr val="000000"/>
        </a:accent4>
        <a:accent5>
          <a:srgbClr val="CBD4E2"/>
        </a:accent5>
        <a:accent6>
          <a:srgbClr val="BDCBBA"/>
        </a:accent6>
        <a:hlink>
          <a:srgbClr val="8EA642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4">
        <a:dk1>
          <a:srgbClr val="333300"/>
        </a:dk1>
        <a:lt1>
          <a:srgbClr val="FFFFCC"/>
        </a:lt1>
        <a:dk2>
          <a:srgbClr val="336600"/>
        </a:dk2>
        <a:lt2>
          <a:srgbClr val="FFFFCC"/>
        </a:lt2>
        <a:accent1>
          <a:srgbClr val="99CC00"/>
        </a:accent1>
        <a:accent2>
          <a:srgbClr val="669900"/>
        </a:accent2>
        <a:accent3>
          <a:srgbClr val="ADB8AA"/>
        </a:accent3>
        <a:accent4>
          <a:srgbClr val="DADAAE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5">
        <a:dk1>
          <a:srgbClr val="424458"/>
        </a:dk1>
        <a:lt1>
          <a:srgbClr val="FFFFFF"/>
        </a:lt1>
        <a:dk2>
          <a:srgbClr val="004A48"/>
        </a:dk2>
        <a:lt2>
          <a:srgbClr val="FFFFFF"/>
        </a:lt2>
        <a:accent1>
          <a:srgbClr val="83B200"/>
        </a:accent1>
        <a:accent2>
          <a:srgbClr val="006260"/>
        </a:accent2>
        <a:accent3>
          <a:srgbClr val="AAB1B1"/>
        </a:accent3>
        <a:accent4>
          <a:srgbClr val="DADADA"/>
        </a:accent4>
        <a:accent5>
          <a:srgbClr val="C1D5AA"/>
        </a:accent5>
        <a:accent6>
          <a:srgbClr val="005856"/>
        </a:accent6>
        <a:hlink>
          <a:srgbClr val="6666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6">
        <a:dk1>
          <a:srgbClr val="000000"/>
        </a:dk1>
        <a:lt1>
          <a:srgbClr val="FFFFFF"/>
        </a:lt1>
        <a:dk2>
          <a:srgbClr val="1C2046"/>
        </a:dk2>
        <a:lt2>
          <a:srgbClr val="FFFFFF"/>
        </a:lt2>
        <a:accent1>
          <a:srgbClr val="00CCFF"/>
        </a:accent1>
        <a:accent2>
          <a:srgbClr val="2D226E"/>
        </a:accent2>
        <a:accent3>
          <a:srgbClr val="ABABB0"/>
        </a:accent3>
        <a:accent4>
          <a:srgbClr val="DADADA"/>
        </a:accent4>
        <a:accent5>
          <a:srgbClr val="AAE2FF"/>
        </a:accent5>
        <a:accent6>
          <a:srgbClr val="281E63"/>
        </a:accent6>
        <a:hlink>
          <a:srgbClr val="666699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7">
        <a:dk1>
          <a:srgbClr val="424458"/>
        </a:dk1>
        <a:lt1>
          <a:srgbClr val="FFFFFF"/>
        </a:lt1>
        <a:dk2>
          <a:srgbClr val="000066"/>
        </a:dk2>
        <a:lt2>
          <a:srgbClr val="FFFFFF"/>
        </a:lt2>
        <a:accent1>
          <a:srgbClr val="6666FF"/>
        </a:accent1>
        <a:accent2>
          <a:srgbClr val="333399"/>
        </a:accent2>
        <a:accent3>
          <a:srgbClr val="AAAAB8"/>
        </a:accent3>
        <a:accent4>
          <a:srgbClr val="DADADA"/>
        </a:accent4>
        <a:accent5>
          <a:srgbClr val="B8B8FF"/>
        </a:accent5>
        <a:accent6>
          <a:srgbClr val="2D2D8A"/>
        </a:accent6>
        <a:hlink>
          <a:srgbClr val="FF99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8">
        <a:dk1>
          <a:srgbClr val="1C1C1C"/>
        </a:dk1>
        <a:lt1>
          <a:srgbClr val="FFFFCC"/>
        </a:lt1>
        <a:dk2>
          <a:srgbClr val="390B20"/>
        </a:dk2>
        <a:lt2>
          <a:srgbClr val="FFFFCC"/>
        </a:lt2>
        <a:accent1>
          <a:srgbClr val="FF916F"/>
        </a:accent1>
        <a:accent2>
          <a:srgbClr val="561450"/>
        </a:accent2>
        <a:accent3>
          <a:srgbClr val="AEAAAB"/>
        </a:accent3>
        <a:accent4>
          <a:srgbClr val="DADAAE"/>
        </a:accent4>
        <a:accent5>
          <a:srgbClr val="FFC7BB"/>
        </a:accent5>
        <a:accent6>
          <a:srgbClr val="4D1148"/>
        </a:accent6>
        <a:hlink>
          <a:srgbClr val="637D95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9">
        <a:dk1>
          <a:srgbClr val="4C0000"/>
        </a:dk1>
        <a:lt1>
          <a:srgbClr val="FFFFFF"/>
        </a:lt1>
        <a:dk2>
          <a:srgbClr val="722104"/>
        </a:dk2>
        <a:lt2>
          <a:srgbClr val="FFFFFF"/>
        </a:lt2>
        <a:accent1>
          <a:srgbClr val="CC6600"/>
        </a:accent1>
        <a:accent2>
          <a:srgbClr val="8A2E00"/>
        </a:accent2>
        <a:accent3>
          <a:srgbClr val="BCABAA"/>
        </a:accent3>
        <a:accent4>
          <a:srgbClr val="DADADA"/>
        </a:accent4>
        <a:accent5>
          <a:srgbClr val="E2B8AA"/>
        </a:accent5>
        <a:accent6>
          <a:srgbClr val="7D29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untain Top">
  <a:themeElements>
    <a:clrScheme name="Mountain Top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Mountain 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Watermark</Template>
  <TotalTime>1281</TotalTime>
  <Words>498</Words>
  <Application>Microsoft Office PowerPoint</Application>
  <PresentationFormat>On-screen Show (4:3)</PresentationFormat>
  <Paragraphs>79</Paragraphs>
  <Slides>8</Slides>
  <Notes>0</Notes>
  <HiddenSlides>0</HiddenSlides>
  <MMClips>2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Watermark</vt:lpstr>
      <vt:lpstr>Mountain Top</vt:lpstr>
      <vt:lpstr>PowerPoint Presentation</vt:lpstr>
      <vt:lpstr> Toán : BÀI TOÁN VỀ NHIỀU HƠN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Toán : BÀI TOÁN VỀ NHIỀU HƠN 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Admin</cp:lastModifiedBy>
  <cp:revision>95</cp:revision>
  <dcterms:created xsi:type="dcterms:W3CDTF">2008-07-08T10:15:27Z</dcterms:created>
  <dcterms:modified xsi:type="dcterms:W3CDTF">2020-10-08T08:10:33Z</dcterms:modified>
</cp:coreProperties>
</file>