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83" r:id="rId2"/>
    <p:sldId id="257" r:id="rId3"/>
    <p:sldId id="269" r:id="rId4"/>
    <p:sldId id="270" r:id="rId5"/>
    <p:sldId id="272" r:id="rId6"/>
    <p:sldId id="281" r:id="rId7"/>
    <p:sldId id="273" r:id="rId8"/>
    <p:sldId id="275" r:id="rId9"/>
    <p:sldId id="277" r:id="rId10"/>
    <p:sldId id="278" r:id="rId11"/>
    <p:sldId id="282" r:id="rId12"/>
    <p:sldId id="284" r:id="rId13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66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28.36565" units="1/cm"/>
          <inkml:channelProperty channel="Y" name="resolution" value="28.33948" units="1/cm"/>
        </inkml:channelProperties>
      </inkml:inkSource>
      <inkml:timestamp xml:id="ts0" timeString="2018-10-17T02:39:42.50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14511 4589,'0'0,"49"0,125 0,24 0,1 0,49 25,0-25,-25 24,-49-24,-75 0,-74 0,0 0,74 0,50 0,-75 0,25 0,1 0,73-24,-24-1,-124 25,0 0,99 0,24 0,-73 0,24 0,25 0,0 0,0 0,-49 0,-26 0,-24-25,99 25,-25 0,50 0,-25 0,-49 0,49 0,-50 0,25 0,-24 0,-26 0,1 0,-25 0,49 0,0 0,-24 0,0 0,-1 0,26 0,-26 0,-24 50,50-26,-75-24,24 25,-24-25,0 25,0 25,0-26,0 1,0 0,-24-25,24 25,-25-25,25 50,-50-50,0 49,26-49,-26 0,25 0,0 0,1 25,-76-25,26 25,0-25,-26 25,-48 24,24-49,49 25,50-25,-24 0,24 0,0 0,-49 25,24-25,-24 0,-1 0,-24 0,25 49,-1-49,1 0,-1 0,26 0,24 0,0 0,-24 0,49 0,-25 0,-25 0,-24 0,24 25,-24-25,24 0,-74 0,50 50,24-50,25 0,0 0,1 0,-26 0,0 0,26 0,-1 0,-50 0,1 0,-50 0,74 0,1 0,-1 0,25 0,-24 0,24 0,0 0,-25 0,1 0,24 0,0 0,-49 0,-1 0,51 0,-1 0,0 0,0 0,0 0,1 0,-1-25,25 0,-25-49,-74 74,74 0,-74 0,74 0,0 0,0 0,1 0,-26-50,25 50,0 0,-24 0,-26-25,-24 1,0 24,24 0,51 0,-1 0,0 0,25 0,-25 0,0 0,-24-25,24 25,0 0,0 0,1 0,24 0,-25 0,0 0,-25 0,26 0,-1 0,0 0,25 0,-50 0,1 0,49 0,-25 0,0 0,25 0,-25 0,25 0,0 0,0 0,0-50,25 25,-25 1,25 24,0 0,0 0,-25 0,74 0,25-25,-24 25,73-25,-73 25,49-25,25 25,-50-25,25 0,-124 25,25 0,-25 0,49 0,1 0,0 0,-26 0,26 0,24 0,1 0,-1 0,-24 0,-25 0,24 0,75 0,-74 0,-1 25,1-25,-25 0,25 0,-1 0,-24 0,25 0,-50 0,24 0,26 0,0 0,-26 0,51 0,-1 25,-49-25,0 0,24 0,1 0,24 0,-49 0,0 0,0 0,0 0,-1 0,26 0,-25 0,0 0,74 0,-50 0,26 0,-50 0,49 0,-24 0,24 0,25 0,-49 0,0 0,-1 0,-24 0,-25 0,25 0,-25 0,49 0,1 0,-25 0,24 0,51 0,-51 0,50 0,-24 0,-75 0,50 0,-50 0,24 0,1 0,0 0,0 0,0 0,-1 0,-24 0,25 0,-25 25,50-25,24 0,-74 0,25 0,-25 0,50 0,24 0,-49 0,74 0,-49 0,-26 0,-24 0,-49 0,-174 0,-25 25,24 24,1 26,-50-26,25-24,50 0,-1-25,50 0,50 0,25 25,-1-25,1 0,-50 25,25-1,-25 1,25 0,-50 0,49 0,26-25,0 0,24 24,50-24,-50 0,1 0,24 0,0 0,25 0,25 0,124-124,-100 124,51-24,-26-1,75-25,-25 1,-50 24,1 0,-26 25,-73 0,-1 0,-25 25,1-25,-26 0,-24 25,-25-25,-50 24,1-24,49 25,24-25,100 0,100 0,-26 0,100-25,49-24,25 24,25 25,-100-25,-148 25,-50 0,25 0,-99 25,25 0,-1-25,-24 25,0-1,0 1,-25 0,124-25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3A171E-F3A9-4B4C-A57E-5D1DCFA09EFC}" type="datetimeFigureOut">
              <a:rPr lang="vi-VN" smtClean="0"/>
              <a:pPr/>
              <a:t>06/03/2021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F03B3A-8C28-47E7-9DBC-05585D50849F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90624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vi-VN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7B852-875E-4EDF-8C5C-ED384B533380}" type="datetimeFigureOut">
              <a:rPr lang="vi-VN" smtClean="0"/>
              <a:pPr/>
              <a:t>06/03/2021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77AA2-849E-43B1-BB8F-CCDE6D8FBB04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7B852-875E-4EDF-8C5C-ED384B533380}" type="datetimeFigureOut">
              <a:rPr lang="vi-VN" smtClean="0"/>
              <a:pPr/>
              <a:t>06/03/2021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77AA2-849E-43B1-BB8F-CCDE6D8FBB04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7B852-875E-4EDF-8C5C-ED384B533380}" type="datetimeFigureOut">
              <a:rPr lang="vi-VN" smtClean="0"/>
              <a:pPr/>
              <a:t>06/03/2021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77AA2-849E-43B1-BB8F-CCDE6D8FBB04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7B852-875E-4EDF-8C5C-ED384B533380}" type="datetimeFigureOut">
              <a:rPr lang="vi-VN" smtClean="0"/>
              <a:pPr/>
              <a:t>06/03/2021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77AA2-849E-43B1-BB8F-CCDE6D8FBB04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7B852-875E-4EDF-8C5C-ED384B533380}" type="datetimeFigureOut">
              <a:rPr lang="vi-VN" smtClean="0"/>
              <a:pPr/>
              <a:t>06/03/2021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77AA2-849E-43B1-BB8F-CCDE6D8FBB04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7B852-875E-4EDF-8C5C-ED384B533380}" type="datetimeFigureOut">
              <a:rPr lang="vi-VN" smtClean="0"/>
              <a:pPr/>
              <a:t>06/03/2021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77AA2-849E-43B1-BB8F-CCDE6D8FBB04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7B852-875E-4EDF-8C5C-ED384B533380}" type="datetimeFigureOut">
              <a:rPr lang="vi-VN" smtClean="0"/>
              <a:pPr/>
              <a:t>06/03/2021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77AA2-849E-43B1-BB8F-CCDE6D8FBB04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7B852-875E-4EDF-8C5C-ED384B533380}" type="datetimeFigureOut">
              <a:rPr lang="vi-VN" smtClean="0"/>
              <a:pPr/>
              <a:t>06/03/2021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77AA2-849E-43B1-BB8F-CCDE6D8FBB04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7B852-875E-4EDF-8C5C-ED384B533380}" type="datetimeFigureOut">
              <a:rPr lang="vi-VN" smtClean="0"/>
              <a:pPr/>
              <a:t>06/03/2021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77AA2-849E-43B1-BB8F-CCDE6D8FBB04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7B852-875E-4EDF-8C5C-ED384B533380}" type="datetimeFigureOut">
              <a:rPr lang="vi-VN" smtClean="0"/>
              <a:pPr/>
              <a:t>06/03/2021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77AA2-849E-43B1-BB8F-CCDE6D8FBB04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7B852-875E-4EDF-8C5C-ED384B533380}" type="datetimeFigureOut">
              <a:rPr lang="vi-VN" smtClean="0"/>
              <a:pPr/>
              <a:t>06/03/2021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77AA2-849E-43B1-BB8F-CCDE6D8FBB04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7B852-875E-4EDF-8C5C-ED384B533380}" type="datetimeFigureOut">
              <a:rPr lang="vi-VN" smtClean="0"/>
              <a:pPr/>
              <a:t>06/03/2021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A77AA2-849E-43B1-BB8F-CCDE6D8FBB04}" type="slidenum">
              <a:rPr lang="vi-VN" smtClean="0"/>
              <a:pPr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plit orient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2.gif"/><Relationship Id="rId7" Type="http://schemas.openxmlformats.org/officeDocument/2006/relationships/image" Target="../media/image5.gif"/><Relationship Id="rId12" Type="http://schemas.openxmlformats.org/officeDocument/2006/relationships/image" Target="../media/image10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taochu.com/" TargetMode="External"/><Relationship Id="rId11" Type="http://schemas.openxmlformats.org/officeDocument/2006/relationships/image" Target="../media/image9.gif"/><Relationship Id="rId5" Type="http://schemas.openxmlformats.org/officeDocument/2006/relationships/image" Target="../media/image4.wmf"/><Relationship Id="rId10" Type="http://schemas.openxmlformats.org/officeDocument/2006/relationships/image" Target="../media/image8.gif"/><Relationship Id="rId4" Type="http://schemas.openxmlformats.org/officeDocument/2006/relationships/image" Target="../media/image3.gif"/><Relationship Id="rId9" Type="http://schemas.openxmlformats.org/officeDocument/2006/relationships/image" Target="../media/image7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8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WordArt 3"/>
          <p:cNvSpPr>
            <a:spLocks noChangeArrowheads="1" noChangeShapeType="1" noTextEdit="1"/>
          </p:cNvSpPr>
          <p:nvPr/>
        </p:nvSpPr>
        <p:spPr bwMode="auto">
          <a:xfrm>
            <a:off x="776436" y="1349375"/>
            <a:ext cx="7602041" cy="69342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4265932"/>
              </a:avLst>
            </a:prstTxWarp>
          </a:bodyPr>
          <a:lstStyle/>
          <a:p>
            <a:pPr algn="ctr"/>
            <a:endParaRPr lang="en-US" sz="4800" kern="10" dirty="0">
              <a:ln w="19050">
                <a:solidFill>
                  <a:srgbClr val="FF66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0000FF"/>
                  </a:gs>
                  <a:gs pos="100000">
                    <a:srgbClr val="FF0000"/>
                  </a:gs>
                </a:gsLst>
                <a:lin ang="5400000" scaled="1"/>
              </a:gra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01381" name="WordArt 5"/>
          <p:cNvSpPr>
            <a:spLocks noChangeArrowheads="1" noChangeShapeType="1" noTextEdit="1"/>
          </p:cNvSpPr>
          <p:nvPr/>
        </p:nvSpPr>
        <p:spPr bwMode="auto">
          <a:xfrm>
            <a:off x="3206353" y="4949826"/>
            <a:ext cx="2869406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Lớp </a:t>
            </a:r>
            <a:r>
              <a:rPr lang="en-US" sz="3600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4</a:t>
            </a:r>
            <a:endParaRPr lang="en-US" sz="36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/>
              <a:cs typeface="Arial"/>
            </a:endParaRPr>
          </a:p>
        </p:txBody>
      </p:sp>
      <p:pic>
        <p:nvPicPr>
          <p:cNvPr id="2053" name="Picture 6" descr="67088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2731" y="2211388"/>
            <a:ext cx="1136650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7" descr="4BBA602C35F54366BA7FB0CF427957F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176" y="1957388"/>
            <a:ext cx="116205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4" name="Picture 8" descr="4BBA602C35F54366BA7FB0CF427957F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957388"/>
            <a:ext cx="116205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5" name="Picture 9" descr="Firewrk8"/>
          <p:cNvPicPr>
            <a:picLocks noChangeAspect="1" noChangeArrowheads="1"/>
          </p:cNvPicPr>
          <p:nvPr/>
        </p:nvPicPr>
        <p:blipFill>
          <a:blip r:embed="rId5" cstate="print">
            <a:lum bright="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4500563"/>
            <a:ext cx="1004887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6" name="Picture 10" descr="Firewrk8"/>
          <p:cNvPicPr>
            <a:picLocks noChangeAspect="1" noChangeArrowheads="1"/>
          </p:cNvPicPr>
          <p:nvPr/>
        </p:nvPicPr>
        <p:blipFill>
          <a:blip r:embed="rId5" cstate="print">
            <a:lum bright="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4429125"/>
            <a:ext cx="1333500" cy="130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8" name="Picture 12" descr="Firewrk8"/>
          <p:cNvPicPr>
            <a:picLocks noChangeAspect="1" noChangeArrowheads="1"/>
          </p:cNvPicPr>
          <p:nvPr/>
        </p:nvPicPr>
        <p:blipFill>
          <a:blip r:embed="rId5" cstate="print">
            <a:lum bright="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785938"/>
            <a:ext cx="76200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9" name="Picture 13" descr="Firewrk8"/>
          <p:cNvPicPr>
            <a:picLocks noChangeAspect="1" noChangeArrowheads="1"/>
          </p:cNvPicPr>
          <p:nvPr/>
        </p:nvPicPr>
        <p:blipFill>
          <a:blip r:embed="rId5" cstate="print">
            <a:lum bright="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1643063"/>
            <a:ext cx="76200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91" name="Picture 15" descr="t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072" y="3751263"/>
            <a:ext cx="687388" cy="68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92" name="Picture 16" descr="i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847" y="3743325"/>
            <a:ext cx="687388" cy="68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93" name="Picture 17" descr="n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372" y="3683000"/>
            <a:ext cx="687388" cy="68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94" name="Picture 18" descr="h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385" y="3662363"/>
            <a:ext cx="687387" cy="68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95" name="Picture 19" descr="o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772" y="3648075"/>
            <a:ext cx="687388" cy="68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96" name="Picture 20" descr="c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703638"/>
            <a:ext cx="687387" cy="68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94163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1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01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101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101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01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101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101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0"/>
                                        <p:tgtEl>
                                          <p:spTgt spid="101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3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36" dur="2000" fill="hold"/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2000" fill="hold"/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2000" fill="hold"/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" presetClass="emph" presetSubtype="2" repeatCount="indefinite" fill="hold" grpId="2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2" presetID="31" presetClass="entr" presetSubtype="0" repeatCount="indefinite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101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repeatCount="indefinite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101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01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1013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3000"/>
                                        <p:tgtEl>
                                          <p:spTgt spid="101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repeatCount="indefinite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101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101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1013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3000"/>
                                        <p:tgtEl>
                                          <p:spTgt spid="101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xit" presetSubtype="1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1" dur="500"/>
                                        <p:tgtEl>
                                          <p:spTgt spid="101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3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"/>
                                        <p:tgtEl>
                                          <p:spTgt spid="1013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400" fill="hold"/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fill="hold"/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9" grpId="0" animBg="1"/>
      <p:bldP spid="101381" grpId="0" animBg="1"/>
      <p:bldP spid="101381" grpId="1" animBg="1"/>
      <p:bldP spid="101381" grpId="2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971600" y="5076552"/>
            <a:ext cx="7128792" cy="832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đọc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Thạch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Sanh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Internet.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99592" y="1484784"/>
            <a:ext cx="7548822" cy="14401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7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Hãy tìm kiếm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loài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lưu vào thư mục của em trong máy tính.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259632" y="682136"/>
            <a:ext cx="5014042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899592" y="2924944"/>
            <a:ext cx="7380832" cy="25922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70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mềm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Word,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soạn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Loài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soạn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  <p:bldP spid="10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 txBox="1">
            <a:spLocks/>
          </p:cNvSpPr>
          <p:nvPr/>
        </p:nvSpPr>
        <p:spPr>
          <a:xfrm>
            <a:off x="1088976" y="908720"/>
            <a:ext cx="5715272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683568" y="2636912"/>
            <a:ext cx="7925252" cy="14401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en-US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899592" y="1484784"/>
            <a:ext cx="7548822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70000"/>
              </a:lnSpc>
            </a:pP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Internet,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Web 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Google.com.vn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Web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bing.com; yahoo.com.</a:t>
            </a:r>
          </a:p>
          <a:p>
            <a:pPr algn="just">
              <a:lnSpc>
                <a:spcPct val="170000"/>
              </a:lnSpc>
            </a:pP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Web 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Google.com.vn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gõ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khóa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nhấn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phím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Enter.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838890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rosec0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708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9599" y="533400"/>
            <a:ext cx="7924800" cy="60198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prstTxWarp prst="textDeflateInflate">
              <a:avLst>
                <a:gd name="adj" fmla="val 17676"/>
              </a:avLst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Hình chữ nhật 1"/>
          <p:cNvSpPr/>
          <p:nvPr/>
        </p:nvSpPr>
        <p:spPr>
          <a:xfrm>
            <a:off x="2960020" y="3619500"/>
            <a:ext cx="322395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</a:rPr>
              <a:t>THE END</a:t>
            </a:r>
            <a:endParaRPr lang="vi-VN" sz="5400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054863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8172" y="1386374"/>
            <a:ext cx="4036247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7584" y="1966341"/>
            <a:ext cx="76328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Tìm được thông tin (văn bản, hình ảnh) phục vụ học tập và giải trí từ Internet;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- Biết cách lưu hình ảnh tìm kiếm được từ internet vào thư mục trên máy tính.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21481" y="548680"/>
            <a:ext cx="8229600" cy="64807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Internet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5786" y="1314757"/>
            <a:ext cx="77153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endParaRPr lang="en-US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Đ,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. So sánh kết quả với bạn.</a:t>
            </a:r>
          </a:p>
          <a:p>
            <a:pPr marL="342900" indent="-342900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*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truy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cập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Internet,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phải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	- Có chương trình soạn thảo văn bản Word.</a:t>
            </a:r>
          </a:p>
          <a:p>
            <a:pPr marL="342900" indent="-342900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duyệt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Internet.</a:t>
            </a:r>
          </a:p>
          <a:p>
            <a:pPr marL="342900" indent="-342900"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mạng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Internet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duyệt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Web. 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432300" y="2521646"/>
            <a:ext cx="376932" cy="36100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8100392" y="3644454"/>
            <a:ext cx="357190" cy="3571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8100392" y="4215958"/>
            <a:ext cx="357190" cy="2857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8100392" y="4787462"/>
            <a:ext cx="357190" cy="2857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8100392" y="3573016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00392" y="471602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Đ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00392" y="4111483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Đ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21481" y="434380"/>
            <a:ext cx="8229600" cy="64807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6: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Internet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 animBg="1"/>
      <p:bldP spid="8" grpId="0" animBg="1"/>
      <p:bldP spid="9" grpId="0" animBg="1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74974" y="1757852"/>
            <a:ext cx="483016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b.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x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259633" y="2204864"/>
            <a:ext cx="7488832" cy="3903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truy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cập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Internet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Nháy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đúp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chuột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Nháy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đúp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chuột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tượng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Nháy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đúp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chuột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tượng</a:t>
            </a:r>
            <a:endParaRPr lang="vi-VN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Nháy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đúp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chuột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tượng</a:t>
            </a:r>
            <a:endParaRPr lang="vi-VN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Nháy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đúp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chuột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tượng</a:t>
            </a:r>
            <a:endParaRPr lang="vi-VN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a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85048" y="3356992"/>
            <a:ext cx="499120" cy="499120"/>
          </a:xfrm>
          <a:prstGeom prst="rect">
            <a:avLst/>
          </a:prstGeom>
        </p:spPr>
      </p:pic>
      <p:pic>
        <p:nvPicPr>
          <p:cNvPr id="8" name="Picture 7" descr="a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5013176"/>
            <a:ext cx="495498" cy="495498"/>
          </a:xfrm>
          <a:prstGeom prst="rect">
            <a:avLst/>
          </a:prstGeom>
        </p:spPr>
      </p:pic>
      <p:pic>
        <p:nvPicPr>
          <p:cNvPr id="9" name="Picture 8" descr="a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2" y="5517232"/>
            <a:ext cx="576063" cy="576064"/>
          </a:xfrm>
          <a:prstGeom prst="rect">
            <a:avLst/>
          </a:prstGeom>
        </p:spPr>
      </p:pic>
      <p:pic>
        <p:nvPicPr>
          <p:cNvPr id="10" name="Picture 9" descr="Files-and-Folde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0800000" flipV="1">
            <a:off x="5508104" y="3933056"/>
            <a:ext cx="675528" cy="506646"/>
          </a:xfrm>
          <a:prstGeom prst="rect">
            <a:avLst/>
          </a:prstGeom>
        </p:spPr>
      </p:pic>
      <p:pic>
        <p:nvPicPr>
          <p:cNvPr id="11" name="Picture 10" descr="unnamed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80112" y="4509120"/>
            <a:ext cx="492646" cy="492646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7164288" y="3429000"/>
            <a:ext cx="357190" cy="3571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7164288" y="4005064"/>
            <a:ext cx="357190" cy="3571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7164288" y="4509120"/>
            <a:ext cx="357190" cy="3571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7164288" y="5088034"/>
            <a:ext cx="357190" cy="3571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7164288" y="5589240"/>
            <a:ext cx="357190" cy="3571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020272" y="332737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20272" y="5013176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20272" y="440749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679025" y="1909576"/>
            <a:ext cx="357190" cy="2857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174974" y="472405"/>
            <a:ext cx="4572000" cy="11339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AutoNum type="alphaUcPeriod"/>
            </a:pP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endParaRPr lang="en-US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8" grpId="0"/>
      <p:bldP spid="19" grpId="0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9612" y="1499976"/>
            <a:ext cx="8229600" cy="5326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Trao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endParaRPr lang="vi-VN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Untitl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429000"/>
            <a:ext cx="7920880" cy="2302886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7" name="Straight Arrow Connector 6"/>
          <p:cNvCxnSpPr/>
          <p:nvPr/>
        </p:nvCxnSpPr>
        <p:spPr>
          <a:xfrm>
            <a:off x="827584" y="2420888"/>
            <a:ext cx="504056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571472" y="2071678"/>
            <a:ext cx="2520280" cy="3600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vi-VN" dirty="0"/>
          </a:p>
        </p:txBody>
      </p:sp>
      <p:sp>
        <p:nvSpPr>
          <p:cNvPr id="12" name="Rounded Rectangle 11"/>
          <p:cNvSpPr/>
          <p:nvPr/>
        </p:nvSpPr>
        <p:spPr>
          <a:xfrm>
            <a:off x="1187624" y="2786058"/>
            <a:ext cx="2520280" cy="42691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vi-VN" dirty="0"/>
          </a:p>
        </p:txBody>
      </p:sp>
      <p:cxnSp>
        <p:nvCxnSpPr>
          <p:cNvPr id="37" name="Straight Connector 36"/>
          <p:cNvCxnSpPr/>
          <p:nvPr/>
        </p:nvCxnSpPr>
        <p:spPr>
          <a:xfrm>
            <a:off x="3707904" y="3068960"/>
            <a:ext cx="4248472" cy="360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7956376" y="3140968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/>
          <p:cNvSpPr/>
          <p:nvPr/>
        </p:nvSpPr>
        <p:spPr>
          <a:xfrm>
            <a:off x="3786182" y="2500306"/>
            <a:ext cx="3666138" cy="4246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1" name="Rounded Rectangle 40"/>
          <p:cNvSpPr/>
          <p:nvPr/>
        </p:nvSpPr>
        <p:spPr>
          <a:xfrm>
            <a:off x="5724128" y="2060848"/>
            <a:ext cx="2520280" cy="3600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cxnSp>
        <p:nvCxnSpPr>
          <p:cNvPr id="44" name="Straight Arrow Connector 43"/>
          <p:cNvCxnSpPr/>
          <p:nvPr/>
        </p:nvCxnSpPr>
        <p:spPr>
          <a:xfrm>
            <a:off x="8028384" y="2420888"/>
            <a:ext cx="288032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40" idx="3"/>
          </p:cNvCxnSpPr>
          <p:nvPr/>
        </p:nvCxnSpPr>
        <p:spPr>
          <a:xfrm>
            <a:off x="7452320" y="2712625"/>
            <a:ext cx="576064" cy="683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>
            <a:off x="8028384" y="2780928"/>
            <a:ext cx="72008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00034" y="2000240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15008" y="1967203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29058" y="2500306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4: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14414" y="2786058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28662" y="2000240"/>
            <a:ext cx="20446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trang Web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71604" y="2786058"/>
            <a:ext cx="15985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Nút ẩn cửa sổ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86248" y="2500306"/>
            <a:ext cx="33575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Nút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phóng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to 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) cửa sổ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00760" y="2000240"/>
            <a:ext cx="18694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Nút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đóng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sổ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52128" y="404664"/>
            <a:ext cx="4572000" cy="11339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AutoNum type="alphaUcPeriod"/>
            </a:pP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endParaRPr lang="en-US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 animBg="1"/>
      <p:bldP spid="12" grpId="0" animBg="1"/>
      <p:bldP spid="40" grpId="0" animBg="1"/>
      <p:bldP spid="41" grpId="0" animBg="1"/>
      <p:bldP spid="16" grpId="0"/>
      <p:bldP spid="17" grpId="0"/>
      <p:bldP spid="18" grpId="0"/>
      <p:bldP spid="19" grpId="0"/>
      <p:bldP spid="20" grpId="0"/>
      <p:bldP spid="21" grpId="0"/>
      <p:bldP spid="22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755576" y="812043"/>
            <a:ext cx="7929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Truy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nhập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web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Thieunien.vn,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web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/>
              <p14:cNvContentPartPr/>
              <p14:nvPr/>
            </p14:nvContentPartPr>
            <p14:xfrm>
              <a:off x="5196960" y="1643040"/>
              <a:ext cx="1875600" cy="25920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181120" y="1579680"/>
                <a:ext cx="1907280" cy="38628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10" y="1884852"/>
            <a:ext cx="8104984" cy="4280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3824" y="692696"/>
            <a:ext cx="7787208" cy="38864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Internet</a:t>
            </a:r>
            <a:endParaRPr lang="vi-VN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032" y="1196752"/>
            <a:ext cx="65662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web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4</a:t>
            </a:r>
            <a:endParaRPr lang="vi-VN" sz="24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a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916832"/>
            <a:ext cx="7848872" cy="27980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ounded Rectangle 6"/>
          <p:cNvSpPr/>
          <p:nvPr/>
        </p:nvSpPr>
        <p:spPr>
          <a:xfrm>
            <a:off x="357158" y="5000636"/>
            <a:ext cx="2857520" cy="6429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Arrow Connector 10"/>
          <p:cNvCxnSpPr>
            <a:stCxn id="29" idx="0"/>
          </p:cNvCxnSpPr>
          <p:nvPr/>
        </p:nvCxnSpPr>
        <p:spPr>
          <a:xfrm flipH="1" flipV="1">
            <a:off x="1785124" y="2172849"/>
            <a:ext cx="794" cy="27563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3571868" y="5500702"/>
            <a:ext cx="3571900" cy="7143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428596" y="4929198"/>
            <a:ext cx="27146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web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kiếm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71868" y="5429264"/>
            <a:ext cx="3786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khóa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nhấn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phím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Enter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 rot="16200000" flipH="1">
            <a:off x="2821769" y="4822041"/>
            <a:ext cx="1285884" cy="357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rot="5400000" flipH="1" flipV="1">
            <a:off x="3250397" y="4179099"/>
            <a:ext cx="214314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7" grpId="0" animBg="1"/>
      <p:bldP spid="12" grpId="0" animBg="1"/>
      <p:bldP spid="29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>
              <a:buNone/>
            </a:pPr>
            <a:endParaRPr lang="vi-VN" dirty="0"/>
          </a:p>
        </p:txBody>
      </p:sp>
      <p:pic>
        <p:nvPicPr>
          <p:cNvPr id="5" name="Picture 4" descr="Untitl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43306" y="1916832"/>
            <a:ext cx="5072066" cy="3583870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861175" y="674192"/>
            <a:ext cx="7786742" cy="1133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sổ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web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màn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857884" y="5786454"/>
            <a:ext cx="2286016" cy="50006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3714744" y="5786454"/>
            <a:ext cx="1714512" cy="50006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428596" y="2795582"/>
            <a:ext cx="3214710" cy="50006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857224" y="3643314"/>
            <a:ext cx="2357454" cy="228601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>
            <a:stCxn id="9" idx="3"/>
          </p:cNvCxnSpPr>
          <p:nvPr/>
        </p:nvCxnSpPr>
        <p:spPr>
          <a:xfrm>
            <a:off x="3643306" y="3045615"/>
            <a:ext cx="642942" cy="597699"/>
          </a:xfrm>
          <a:prstGeom prst="curvedConnector3">
            <a:avLst>
              <a:gd name="adj1" fmla="val 50000"/>
            </a:avLst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 flipH="1" flipV="1">
            <a:off x="3071802" y="4929198"/>
            <a:ext cx="200026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4071934" y="3929066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7" idx="0"/>
          </p:cNvCxnSpPr>
          <p:nvPr/>
        </p:nvCxnSpPr>
        <p:spPr>
          <a:xfrm rot="16200000" flipV="1">
            <a:off x="5857884" y="4643446"/>
            <a:ext cx="1500198" cy="78581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28596" y="2857496"/>
            <a:ext cx="32496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kiếm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714744" y="5857892"/>
            <a:ext cx="16968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Web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857884" y="5857892"/>
            <a:ext cx="22413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trích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dung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857224" y="3786190"/>
            <a:ext cx="2500330" cy="1883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web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nháy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chuột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web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  <p:bldP spid="38" grpId="0"/>
      <p:bldP spid="41" grpId="0"/>
      <p:bldP spid="42" grpId="0"/>
      <p:bldP spid="4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8526" y="511485"/>
            <a:ext cx="8072494" cy="1133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hồng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endParaRPr lang="en-US" sz="24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7191" y="1933873"/>
            <a:ext cx="55007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Truy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cập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web google.com.vn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Gõ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khóa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hồng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nhấn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phím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472" y="5345967"/>
            <a:ext cx="55721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sổ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Save As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nhấn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nút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save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7191" y="3914807"/>
            <a:ext cx="54292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hồng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nháy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nút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chuột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7191" y="3514697"/>
            <a:ext cx="4572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Nháy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endParaRPr lang="en-US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 descr="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00760" y="3786191"/>
            <a:ext cx="2786050" cy="1643074"/>
          </a:xfrm>
          <a:prstGeom prst="rect">
            <a:avLst/>
          </a:prstGeom>
        </p:spPr>
      </p:pic>
      <p:pic>
        <p:nvPicPr>
          <p:cNvPr id="12" name="Picture 11" descr="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00760" y="5271537"/>
            <a:ext cx="2687363" cy="1586463"/>
          </a:xfrm>
          <a:prstGeom prst="rect">
            <a:avLst/>
          </a:prstGeom>
        </p:spPr>
      </p:pic>
      <p:pic>
        <p:nvPicPr>
          <p:cNvPr id="13" name="Picture 12" descr="hoa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9322" y="1938643"/>
            <a:ext cx="2928958" cy="1776109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875</TotalTime>
  <Words>597</Words>
  <Application>Microsoft Office PowerPoint</Application>
  <PresentationFormat>On-screen Show (4:3)</PresentationFormat>
  <Paragraphs>65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Tiết 6: Tìm kiếm thông tin từ Internet</vt:lpstr>
      <vt:lpstr>Tiết 6: Tìm kiếm thông tin từ Internet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NGOLYHUNG</dc:creator>
  <cp:lastModifiedBy>Admin</cp:lastModifiedBy>
  <cp:revision>107</cp:revision>
  <dcterms:created xsi:type="dcterms:W3CDTF">2017-10-01T15:09:36Z</dcterms:created>
  <dcterms:modified xsi:type="dcterms:W3CDTF">2021-03-06T03:58:30Z</dcterms:modified>
</cp:coreProperties>
</file>