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331" r:id="rId2"/>
    <p:sldId id="332" r:id="rId3"/>
    <p:sldId id="333" r:id="rId4"/>
    <p:sldId id="336" r:id="rId5"/>
    <p:sldId id="362" r:id="rId6"/>
    <p:sldId id="359" r:id="rId7"/>
    <p:sldId id="360" r:id="rId8"/>
    <p:sldId id="353" r:id="rId9"/>
    <p:sldId id="355" r:id="rId10"/>
    <p:sldId id="363" r:id="rId11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CC"/>
    <a:srgbClr val="000099"/>
    <a:srgbClr val="660066"/>
    <a:srgbClr val="FFFF99"/>
    <a:srgbClr val="99CCFF"/>
    <a:srgbClr val="3333FF"/>
    <a:srgbClr val="008000"/>
    <a:srgbClr val="CCFF33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434" autoAdjust="0"/>
  </p:normalViewPr>
  <p:slideViewPr>
    <p:cSldViewPr>
      <p:cViewPr>
        <p:scale>
          <a:sx n="74" d="100"/>
          <a:sy n="74" d="100"/>
        </p:scale>
        <p:origin x="-41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59ED64-33DC-4408-B4E5-CCA3353D9B2B}" type="datetimeFigureOut">
              <a:rPr lang="en-US" smtClean="0"/>
              <a:t>10/28/2020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1175C-0F59-4B95-81DA-16C7F91E1C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022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8AA4D-D589-4638-B4F8-31D9404A0E5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29DF8D-3688-4C5C-90C9-CC5AAE73E6EB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D5420F-5252-40DE-A41F-996E184B4EC9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768615-6B47-48F2-ABEB-CF1728550E36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B4EB7A-BEEA-44BB-A4D8-6DCC5762060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410228-4578-4282-A361-8BF77D6941EC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054BD-4ABD-4739-8D8D-72AA0F08574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C6C2D8-A751-4EDF-81FA-8CFA0E2E5E18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DDE097-B951-448B-8480-98893AF1EEF9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2FC25E-BDC0-435C-B6E4-55B0E87906FE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4A35A-A706-46FA-A0EC-6CC2418322A6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0">
          <a:gsLst>
            <a:gs pos="0">
              <a:schemeClr val="bg1"/>
            </a:gs>
            <a:gs pos="100000">
              <a:schemeClr val="bg1"/>
            </a:gs>
            <a:gs pos="100000">
              <a:srgbClr val="CC0099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/>
            </a:lvl1pPr>
          </a:lstStyle>
          <a:p>
            <a:pPr>
              <a:defRPr/>
            </a:pPr>
            <a:fld id="{83B195B6-6E42-4878-AB9B-5A269E613672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0" i="0" u="none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0" i="0" u="none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7" Type="http://schemas.openxmlformats.org/officeDocument/2006/relationships/image" Target="../media/image1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3.pn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6"/>
          <p:cNvGrpSpPr/>
          <p:nvPr/>
        </p:nvGrpSpPr>
        <p:grpSpPr bwMode="auto">
          <a:xfrm>
            <a:off x="660215" y="592405"/>
            <a:ext cx="3709987" cy="1039813"/>
            <a:chOff x="192" y="873"/>
            <a:chExt cx="2630" cy="655"/>
          </a:xfrm>
        </p:grpSpPr>
        <p:grpSp>
          <p:nvGrpSpPr>
            <p:cNvPr id="7" name="Group 55"/>
            <p:cNvGrpSpPr/>
            <p:nvPr/>
          </p:nvGrpSpPr>
          <p:grpSpPr bwMode="auto">
            <a:xfrm>
              <a:off x="186" y="873"/>
              <a:ext cx="2626" cy="655"/>
              <a:chOff x="2160" y="1678"/>
              <a:chExt cx="1303" cy="1134"/>
            </a:xfrm>
          </p:grpSpPr>
          <p:sp>
            <p:nvSpPr>
              <p:cNvPr id="9" name="Oval 56"/>
              <p:cNvSpPr>
                <a:spLocks noChangeArrowheads="1"/>
              </p:cNvSpPr>
              <p:nvPr/>
            </p:nvSpPr>
            <p:spPr bwMode="gray">
              <a:xfrm>
                <a:off x="2781" y="1981"/>
                <a:ext cx="64" cy="524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FCDF06"/>
                  </a:gs>
                  <a:gs pos="100000">
                    <a:srgbClr val="FFFFFF"/>
                  </a:gs>
                </a:gsLst>
                <a:lin ang="2700000" scaled="1"/>
              </a:gradFill>
              <a:ln w="38100" algn="ctr">
                <a:noFill/>
                <a:round/>
              </a:ln>
            </p:spPr>
            <p:txBody>
              <a:bodyPr wrap="none" anchor="ctr">
                <a:spAutoFit/>
              </a:bodyPr>
              <a:lstStyle/>
              <a:p>
                <a:pPr eaLnBrk="1" hangingPunct="1"/>
                <a:endParaRPr lang="en-US"/>
              </a:p>
            </p:txBody>
          </p:sp>
          <p:sp>
            <p:nvSpPr>
              <p:cNvPr id="10" name="Oval 57"/>
              <p:cNvSpPr>
                <a:spLocks noChangeArrowheads="1"/>
              </p:cNvSpPr>
              <p:nvPr/>
            </p:nvSpPr>
            <p:spPr bwMode="gray">
              <a:xfrm>
                <a:off x="2783" y="1981"/>
                <a:ext cx="64" cy="524"/>
              </a:xfrm>
              <a:prstGeom prst="ellipse">
                <a:avLst/>
              </a:prstGeom>
              <a:solidFill>
                <a:srgbClr val="00FF00">
                  <a:alpha val="32156"/>
                </a:srgbClr>
              </a:solidFill>
              <a:ln w="38100" algn="ctr">
                <a:noFill/>
                <a:round/>
              </a:ln>
            </p:spPr>
            <p:txBody>
              <a:bodyPr wrap="none" anchor="ctr">
                <a:spAutoFit/>
              </a:bodyPr>
              <a:lstStyle/>
              <a:p>
                <a:pPr eaLnBrk="1" hangingPunct="1"/>
                <a:endParaRPr lang="en-US"/>
              </a:p>
            </p:txBody>
          </p:sp>
          <p:sp>
            <p:nvSpPr>
              <p:cNvPr id="11" name="Oval 58"/>
              <p:cNvSpPr>
                <a:spLocks noChangeArrowheads="1"/>
              </p:cNvSpPr>
              <p:nvPr/>
            </p:nvSpPr>
            <p:spPr bwMode="gray">
              <a:xfrm>
                <a:off x="2163" y="1983"/>
                <a:ext cx="1300" cy="524"/>
              </a:xfrm>
              <a:prstGeom prst="ellipse">
                <a:avLst/>
              </a:prstGeom>
              <a:gradFill rotWithShape="1">
                <a:gsLst>
                  <a:gs pos="0">
                    <a:srgbClr val="887903"/>
                  </a:gs>
                  <a:gs pos="50000">
                    <a:srgbClr val="FCDF06"/>
                  </a:gs>
                  <a:gs pos="100000">
                    <a:srgbClr val="887903"/>
                  </a:gs>
                </a:gsLst>
                <a:lin ang="18900000" scaled="1"/>
              </a:gradFill>
              <a:ln w="38100" algn="ctr">
                <a:noFill/>
                <a:round/>
              </a:ln>
            </p:spPr>
            <p:txBody>
              <a:bodyPr anchor="ctr">
                <a:spAutoFit/>
              </a:bodyPr>
              <a:lstStyle/>
              <a:p>
                <a:pPr eaLnBrk="1" hangingPunct="1"/>
                <a:endParaRPr lang="en-US"/>
              </a:p>
            </p:txBody>
          </p:sp>
          <p:sp>
            <p:nvSpPr>
              <p:cNvPr id="12" name="Oval 59"/>
              <p:cNvSpPr>
                <a:spLocks noChangeArrowheads="1"/>
              </p:cNvSpPr>
              <p:nvPr/>
            </p:nvSpPr>
            <p:spPr bwMode="gray">
              <a:xfrm>
                <a:off x="2160" y="1948"/>
                <a:ext cx="1300" cy="566"/>
              </a:xfrm>
              <a:prstGeom prst="ellipse">
                <a:avLst/>
              </a:prstGeom>
              <a:solidFill>
                <a:srgbClr val="FF00FF">
                  <a:alpha val="0"/>
                </a:srgbClr>
              </a:solidFill>
              <a:ln w="38100" algn="ctr">
                <a:solidFill>
                  <a:schemeClr val="bg1"/>
                </a:solidFill>
                <a:round/>
              </a:ln>
            </p:spPr>
            <p:txBody>
              <a:bodyPr anchor="ctr">
                <a:spAutoFit/>
              </a:bodyPr>
              <a:lstStyle/>
              <a:p>
                <a:pPr eaLnBrk="1" hangingPunct="1"/>
                <a:endParaRPr lang="en-US"/>
              </a:p>
            </p:txBody>
          </p:sp>
          <p:sp>
            <p:nvSpPr>
              <p:cNvPr id="13" name="Oval 60"/>
              <p:cNvSpPr>
                <a:spLocks noChangeArrowheads="1"/>
              </p:cNvSpPr>
              <p:nvPr/>
            </p:nvSpPr>
            <p:spPr bwMode="gray">
              <a:xfrm>
                <a:off x="2228" y="1983"/>
                <a:ext cx="1170" cy="524"/>
              </a:xfrm>
              <a:prstGeom prst="ellipse">
                <a:avLst/>
              </a:prstGeom>
              <a:solidFill>
                <a:srgbClr val="FF00FF"/>
              </a:solidFill>
              <a:ln w="38100" algn="ctr">
                <a:noFill/>
                <a:round/>
              </a:ln>
            </p:spPr>
            <p:txBody>
              <a:bodyPr anchor="ctr">
                <a:spAutoFit/>
              </a:bodyPr>
              <a:lstStyle/>
              <a:p>
                <a:pPr eaLnBrk="1" hangingPunct="1"/>
                <a:endParaRPr lang="en-US"/>
              </a:p>
            </p:txBody>
          </p:sp>
          <p:sp>
            <p:nvSpPr>
              <p:cNvPr id="14" name="Oval 61"/>
              <p:cNvSpPr>
                <a:spLocks noChangeArrowheads="1"/>
              </p:cNvSpPr>
              <p:nvPr/>
            </p:nvSpPr>
            <p:spPr bwMode="gray">
              <a:xfrm>
                <a:off x="2246" y="1678"/>
                <a:ext cx="1134" cy="1134"/>
              </a:xfrm>
              <a:prstGeom prst="ellipse">
                <a:avLst/>
              </a:prstGeom>
              <a:gradFill rotWithShape="1">
                <a:gsLst>
                  <a:gs pos="0">
                    <a:srgbClr val="595959"/>
                  </a:gs>
                  <a:gs pos="100000">
                    <a:srgbClr val="C0C0C0"/>
                  </a:gs>
                </a:gsLst>
                <a:lin ang="5400000" scaled="1"/>
              </a:gradFill>
              <a:ln w="9525" algn="ctr">
                <a:noFill/>
                <a:round/>
              </a:ln>
            </p:spPr>
            <p:txBody>
              <a:bodyPr vert="eaVert" wrap="none" anchor="ctr"/>
              <a:lstStyle/>
              <a:p>
                <a:pPr eaLnBrk="1" hangingPunct="1"/>
                <a:endParaRPr lang="en-US"/>
              </a:p>
            </p:txBody>
          </p:sp>
          <p:sp>
            <p:nvSpPr>
              <p:cNvPr id="15" name="Oval 62"/>
              <p:cNvSpPr>
                <a:spLocks noChangeArrowheads="1"/>
              </p:cNvSpPr>
              <p:nvPr/>
            </p:nvSpPr>
            <p:spPr bwMode="gray">
              <a:xfrm>
                <a:off x="2261" y="1685"/>
                <a:ext cx="1105" cy="1105"/>
              </a:xfrm>
              <a:prstGeom prst="ellipse">
                <a:avLst/>
              </a:prstGeom>
              <a:gradFill rotWithShape="1">
                <a:gsLst>
                  <a:gs pos="0">
                    <a:srgbClr val="C0C0C0">
                      <a:alpha val="0"/>
                    </a:srgbClr>
                  </a:gs>
                  <a:gs pos="100000">
                    <a:srgbClr val="E9E9E9"/>
                  </a:gs>
                </a:gsLst>
                <a:lin ang="5400000" scaled="1"/>
              </a:gradFill>
              <a:ln w="9525" algn="ctr">
                <a:noFill/>
                <a:round/>
              </a:ln>
            </p:spPr>
            <p:txBody>
              <a:bodyPr vert="eaVert" wrap="none" anchor="ctr"/>
              <a:lstStyle/>
              <a:p>
                <a:pPr eaLnBrk="1" hangingPunct="1"/>
                <a:endParaRPr lang="en-US"/>
              </a:p>
            </p:txBody>
          </p:sp>
          <p:sp>
            <p:nvSpPr>
              <p:cNvPr id="16" name="Oval 63"/>
              <p:cNvSpPr>
                <a:spLocks noChangeArrowheads="1"/>
              </p:cNvSpPr>
              <p:nvPr/>
            </p:nvSpPr>
            <p:spPr bwMode="gray">
              <a:xfrm>
                <a:off x="2273" y="1696"/>
                <a:ext cx="1052" cy="1032"/>
              </a:xfrm>
              <a:prstGeom prst="ellipse">
                <a:avLst/>
              </a:prstGeom>
              <a:solidFill>
                <a:schemeClr val="bg1">
                  <a:alpha val="47842"/>
                </a:schemeClr>
              </a:solidFill>
              <a:ln w="9525" algn="ctr">
                <a:noFill/>
                <a:round/>
              </a:ln>
            </p:spPr>
            <p:txBody>
              <a:bodyPr vert="eaVert" wrap="none" anchor="ctr"/>
              <a:lstStyle/>
              <a:p>
                <a:pPr eaLnBrk="1" hangingPunct="1"/>
                <a:endParaRPr lang="en-US"/>
              </a:p>
            </p:txBody>
          </p:sp>
          <p:sp>
            <p:nvSpPr>
              <p:cNvPr id="17" name="Oval 64"/>
              <p:cNvSpPr>
                <a:spLocks noChangeArrowheads="1"/>
              </p:cNvSpPr>
              <p:nvPr/>
            </p:nvSpPr>
            <p:spPr bwMode="gray">
              <a:xfrm>
                <a:off x="2334" y="1725"/>
                <a:ext cx="936" cy="838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C0C0C0">
                      <a:alpha val="37999"/>
                    </a:srgbClr>
                  </a:gs>
                </a:gsLst>
                <a:lin ang="5400000" scaled="1"/>
              </a:gradFill>
              <a:ln w="9525" algn="ctr">
                <a:noFill/>
                <a:round/>
              </a:ln>
            </p:spPr>
            <p:txBody>
              <a:bodyPr vert="eaVert" wrap="none" anchor="ctr"/>
              <a:lstStyle/>
              <a:p>
                <a:pPr eaLnBrk="1" hangingPunct="1"/>
                <a:endParaRPr lang="en-US"/>
              </a:p>
            </p:txBody>
          </p:sp>
        </p:grpSp>
        <p:sp>
          <p:nvSpPr>
            <p:cNvPr id="8" name="Text Box 65"/>
            <p:cNvSpPr txBox="1">
              <a:spLocks noChangeArrowheads="1"/>
            </p:cNvSpPr>
            <p:nvPr/>
          </p:nvSpPr>
          <p:spPr bwMode="auto">
            <a:xfrm>
              <a:off x="557" y="1008"/>
              <a:ext cx="1843" cy="31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ctr" eaLnBrk="1" hangingPunct="1"/>
              <a:r>
                <a:rPr lang="en-US" sz="2600" b="1" u="sng" dirty="0" err="1" smtClean="0">
                  <a:solidFill>
                    <a:srgbClr val="3333FF"/>
                  </a:solidFill>
                  <a:latin typeface="Times New Roman" panose="02020603050405020304" pitchFamily="18" charset="0"/>
                </a:rPr>
                <a:t>Kiểm</a:t>
              </a:r>
              <a:r>
                <a:rPr lang="en-US" sz="2600" b="1" u="sng" dirty="0" smtClean="0">
                  <a:solidFill>
                    <a:srgbClr val="3333FF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sz="2600" b="1" u="sng" dirty="0" err="1" smtClean="0">
                  <a:solidFill>
                    <a:srgbClr val="3333FF"/>
                  </a:solidFill>
                  <a:latin typeface="Times New Roman" panose="02020603050405020304" pitchFamily="18" charset="0"/>
                </a:rPr>
                <a:t>tra</a:t>
              </a:r>
              <a:r>
                <a:rPr lang="en-US" sz="2600" b="1" u="sng" dirty="0" smtClean="0">
                  <a:solidFill>
                    <a:srgbClr val="3333FF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sz="2600" b="1" u="sng" dirty="0" err="1" smtClean="0">
                  <a:solidFill>
                    <a:srgbClr val="3333FF"/>
                  </a:solidFill>
                  <a:latin typeface="Times New Roman" panose="02020603050405020304" pitchFamily="18" charset="0"/>
                </a:rPr>
                <a:t>bài</a:t>
              </a:r>
              <a:r>
                <a:rPr lang="en-US" sz="2600" b="1" u="sng" dirty="0" smtClean="0">
                  <a:solidFill>
                    <a:srgbClr val="3333FF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sz="2600" b="1" u="sng" dirty="0" err="1" smtClean="0">
                  <a:solidFill>
                    <a:srgbClr val="3333FF"/>
                  </a:solidFill>
                  <a:latin typeface="Times New Roman" panose="02020603050405020304" pitchFamily="18" charset="0"/>
                </a:rPr>
                <a:t>cũ</a:t>
              </a:r>
              <a:endParaRPr lang="en-US" sz="2600" b="1" u="sng" dirty="0">
                <a:solidFill>
                  <a:srgbClr val="3333FF"/>
                </a:solidFill>
                <a:latin typeface="Times New Roman" panose="02020603050405020304" pitchFamily="18" charset="0"/>
              </a:endParaRPr>
            </a:p>
          </p:txBody>
        </p:sp>
      </p:grpSp>
      <p:pic>
        <p:nvPicPr>
          <p:cNvPr id="32" name="Picture 6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55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6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0" y="6035675"/>
            <a:ext cx="8255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6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380412" y="1588"/>
            <a:ext cx="7651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6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410575" y="6145213"/>
            <a:ext cx="7651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Text Box 20"/>
          <p:cNvSpPr txBox="1">
            <a:spLocks noChangeArrowheads="1"/>
          </p:cNvSpPr>
          <p:nvPr/>
        </p:nvSpPr>
        <p:spPr bwMode="auto">
          <a:xfrm>
            <a:off x="31750" y="2479412"/>
            <a:ext cx="9144000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600" b="1" u="sng" dirty="0" err="1" smtClean="0">
                <a:latin typeface="Times New Roman" panose="02020603050405020304" pitchFamily="18" charset="0"/>
              </a:rPr>
              <a:t>Câu</a:t>
            </a:r>
            <a:r>
              <a:rPr lang="en-US" sz="2600" b="1" u="sng" dirty="0" smtClean="0">
                <a:latin typeface="Times New Roman" panose="02020603050405020304" pitchFamily="18" charset="0"/>
              </a:rPr>
              <a:t> 1</a:t>
            </a:r>
            <a:r>
              <a:rPr lang="en-US" sz="2600" b="1" dirty="0" smtClean="0">
                <a:latin typeface="Times New Roman" panose="02020603050405020304" pitchFamily="18" charset="0"/>
              </a:rPr>
              <a:t>: </a:t>
            </a:r>
            <a:r>
              <a:rPr lang="en-US" sz="2600" b="1" dirty="0" err="1" smtClean="0">
                <a:latin typeface="Times New Roman" panose="02020603050405020304" pitchFamily="18" charset="0"/>
              </a:rPr>
              <a:t>Để</a:t>
            </a:r>
            <a:r>
              <a:rPr lang="en-US" sz="2600" b="1" dirty="0" smtClean="0">
                <a:latin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</a:rPr>
              <a:t>truy</a:t>
            </a:r>
            <a:r>
              <a:rPr lang="en-US" sz="2600" b="1" dirty="0" smtClean="0">
                <a:latin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</a:rPr>
              <a:t>cập</a:t>
            </a:r>
            <a:r>
              <a:rPr lang="en-US" sz="2600" b="1" dirty="0" smtClean="0">
                <a:latin typeface="Times New Roman" panose="02020603050405020304" pitchFamily="18" charset="0"/>
              </a:rPr>
              <a:t> Internet </a:t>
            </a:r>
            <a:r>
              <a:rPr lang="en-US" sz="2600" b="1" dirty="0" err="1" smtClean="0">
                <a:latin typeface="Times New Roman" panose="02020603050405020304" pitchFamily="18" charset="0"/>
              </a:rPr>
              <a:t>trên</a:t>
            </a:r>
            <a:r>
              <a:rPr lang="en-US" sz="2600" b="1" dirty="0" smtClean="0">
                <a:latin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</a:rPr>
              <a:t>máy</a:t>
            </a:r>
            <a:r>
              <a:rPr lang="en-US" sz="2600" b="1" dirty="0" smtClean="0">
                <a:latin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</a:rPr>
              <a:t>tính</a:t>
            </a:r>
            <a:r>
              <a:rPr lang="en-US" sz="2600" b="1" dirty="0" smtClean="0">
                <a:latin typeface="Times New Roman" panose="02020603050405020304" pitchFamily="18" charset="0"/>
              </a:rPr>
              <a:t>, </a:t>
            </a:r>
            <a:r>
              <a:rPr lang="en-US" sz="2600" b="1" dirty="0" err="1" smtClean="0">
                <a:latin typeface="Times New Roman" panose="02020603050405020304" pitchFamily="18" charset="0"/>
              </a:rPr>
              <a:t>bạn</a:t>
            </a:r>
            <a:r>
              <a:rPr lang="en-US" sz="2600" b="1" dirty="0" smtClean="0">
                <a:latin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</a:rPr>
              <a:t>dùng</a:t>
            </a:r>
            <a:r>
              <a:rPr lang="en-US" sz="2600" b="1" dirty="0" smtClean="0">
                <a:latin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</a:rPr>
              <a:t>cách</a:t>
            </a:r>
            <a:r>
              <a:rPr lang="en-US" sz="2600" b="1" dirty="0" smtClean="0">
                <a:latin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</a:rPr>
              <a:t>nào</a:t>
            </a:r>
            <a:r>
              <a:rPr lang="en-US" sz="2600" b="1" dirty="0" smtClean="0">
                <a:latin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</a:rPr>
              <a:t>sau</a:t>
            </a:r>
            <a:r>
              <a:rPr lang="en-US" sz="2600" b="1" dirty="0" smtClean="0">
                <a:latin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</a:rPr>
              <a:t>đây</a:t>
            </a:r>
            <a:r>
              <a:rPr lang="en-US" sz="2600" b="1" dirty="0" smtClean="0">
                <a:latin typeface="Times New Roman" panose="02020603050405020304" pitchFamily="18" charset="0"/>
              </a:rPr>
              <a:t>?</a:t>
            </a:r>
            <a:endParaRPr lang="en-US" sz="2600" b="1" dirty="0">
              <a:latin typeface="Times New Roman" panose="02020603050405020304" pitchFamily="18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825500" y="3712414"/>
            <a:ext cx="492443" cy="49244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893812" y="3411254"/>
            <a:ext cx="6192787" cy="839874"/>
            <a:chOff x="893812" y="3411254"/>
            <a:chExt cx="6192787" cy="839874"/>
          </a:xfrm>
        </p:grpSpPr>
        <p:sp>
          <p:nvSpPr>
            <p:cNvPr id="37" name="Text Box 20"/>
            <p:cNvSpPr txBox="1">
              <a:spLocks noChangeArrowheads="1"/>
            </p:cNvSpPr>
            <p:nvPr/>
          </p:nvSpPr>
          <p:spPr bwMode="auto">
            <a:xfrm>
              <a:off x="893812" y="3658571"/>
              <a:ext cx="6192787" cy="4924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600" dirty="0" smtClean="0">
                  <a:latin typeface="Times New Roman" panose="02020603050405020304" pitchFamily="18" charset="0"/>
                </a:rPr>
                <a:t>a. </a:t>
              </a:r>
              <a:r>
                <a:rPr lang="en-US" sz="2600" dirty="0" err="1" smtClean="0">
                  <a:latin typeface="Times New Roman" panose="02020603050405020304" pitchFamily="18" charset="0"/>
                </a:rPr>
                <a:t>Nháy</a:t>
              </a:r>
              <a:r>
                <a:rPr lang="en-US" sz="2600" dirty="0" smtClean="0">
                  <a:latin typeface="Times New Roman" panose="02020603050405020304" pitchFamily="18" charset="0"/>
                </a:rPr>
                <a:t> </a:t>
              </a:r>
              <a:r>
                <a:rPr lang="en-US" sz="2600" dirty="0" err="1" smtClean="0">
                  <a:latin typeface="Times New Roman" panose="02020603050405020304" pitchFamily="18" charset="0"/>
                </a:rPr>
                <a:t>đúp</a:t>
              </a:r>
              <a:r>
                <a:rPr lang="en-US" sz="2600" dirty="0" smtClean="0">
                  <a:latin typeface="Times New Roman" panose="02020603050405020304" pitchFamily="18" charset="0"/>
                </a:rPr>
                <a:t> </a:t>
              </a:r>
              <a:r>
                <a:rPr lang="en-US" sz="2600" dirty="0" err="1" smtClean="0">
                  <a:latin typeface="Times New Roman" panose="02020603050405020304" pitchFamily="18" charset="0"/>
                </a:rPr>
                <a:t>chuột</a:t>
              </a:r>
              <a:r>
                <a:rPr lang="en-US" sz="2600" dirty="0" smtClean="0">
                  <a:latin typeface="Times New Roman" panose="02020603050405020304" pitchFamily="18" charset="0"/>
                </a:rPr>
                <a:t> </a:t>
              </a:r>
              <a:r>
                <a:rPr lang="en-US" sz="2600" dirty="0" err="1" smtClean="0">
                  <a:latin typeface="Times New Roman" panose="02020603050405020304" pitchFamily="18" charset="0"/>
                </a:rPr>
                <a:t>vào</a:t>
              </a:r>
              <a:r>
                <a:rPr lang="en-US" sz="2600" dirty="0" smtClean="0">
                  <a:latin typeface="Times New Roman" panose="02020603050405020304" pitchFamily="18" charset="0"/>
                </a:rPr>
                <a:t> </a:t>
              </a:r>
              <a:r>
                <a:rPr lang="en-US" sz="2600" dirty="0" err="1" smtClean="0">
                  <a:latin typeface="Times New Roman" panose="02020603050405020304" pitchFamily="18" charset="0"/>
                </a:rPr>
                <a:t>biểu</a:t>
              </a:r>
              <a:r>
                <a:rPr lang="en-US" sz="2600" dirty="0" smtClean="0">
                  <a:latin typeface="Times New Roman" panose="02020603050405020304" pitchFamily="18" charset="0"/>
                </a:rPr>
                <a:t> </a:t>
              </a:r>
              <a:r>
                <a:rPr lang="en-US" sz="2600" dirty="0" err="1" smtClean="0">
                  <a:latin typeface="Times New Roman" panose="02020603050405020304" pitchFamily="18" charset="0"/>
                </a:rPr>
                <a:t>tượng</a:t>
              </a:r>
              <a:endParaRPr lang="en-US" sz="2600" dirty="0" smtClean="0">
                <a:latin typeface="Times New Roman" panose="02020603050405020304" pitchFamily="18" charset="0"/>
              </a:endParaRPr>
            </a:p>
          </p:txBody>
        </p:sp>
        <p:pic>
          <p:nvPicPr>
            <p:cNvPr id="26" name="Hình ảnh 14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508" b="89790" l="10000" r="90000">
                          <a14:foregroundMark x1="53333" y1="40841" x2="48167" y2="43844"/>
                          <a14:foregroundMark x1="40667" y1="43844" x2="48833" y2="66967"/>
                          <a14:foregroundMark x1="48833" y1="66967" x2="59000" y2="47447"/>
                          <a14:foregroundMark x1="59000" y1="47447" x2="54833" y2="49850"/>
                          <a14:foregroundMark x1="45167" y1="47447" x2="45500" y2="69369"/>
                          <a14:foregroundMark x1="45500" y1="69369" x2="51000" y2="84384"/>
                          <a14:foregroundMark x1="45833" y1="88889" x2="47333" y2="89790"/>
                          <a14:foregroundMark x1="42833" y1="9910" x2="45833" y2="750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1348" y="3411254"/>
              <a:ext cx="1476902" cy="839874"/>
            </a:xfrm>
            <a:prstGeom prst="rect">
              <a:avLst/>
            </a:prstGeom>
          </p:spPr>
        </p:pic>
      </p:grpSp>
      <p:grpSp>
        <p:nvGrpSpPr>
          <p:cNvPr id="3" name="Group 2"/>
          <p:cNvGrpSpPr/>
          <p:nvPr/>
        </p:nvGrpSpPr>
        <p:grpSpPr>
          <a:xfrm>
            <a:off x="939785" y="4646807"/>
            <a:ext cx="5601791" cy="922324"/>
            <a:chOff x="939785" y="4646807"/>
            <a:chExt cx="5601791" cy="922324"/>
          </a:xfrm>
        </p:grpSpPr>
        <p:sp>
          <p:nvSpPr>
            <p:cNvPr id="38" name="Text Box 20"/>
            <p:cNvSpPr txBox="1">
              <a:spLocks noChangeArrowheads="1"/>
            </p:cNvSpPr>
            <p:nvPr/>
          </p:nvSpPr>
          <p:spPr bwMode="auto">
            <a:xfrm>
              <a:off x="939785" y="4773605"/>
              <a:ext cx="5125987" cy="4924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600" dirty="0" smtClean="0">
                  <a:latin typeface="Times New Roman" panose="02020603050405020304" pitchFamily="18" charset="0"/>
                </a:rPr>
                <a:t>b. </a:t>
              </a:r>
              <a:r>
                <a:rPr lang="en-US" sz="2600" dirty="0" err="1" smtClean="0">
                  <a:latin typeface="Times New Roman" panose="02020603050405020304" pitchFamily="18" charset="0"/>
                </a:rPr>
                <a:t>Nháy</a:t>
              </a:r>
              <a:r>
                <a:rPr lang="en-US" sz="2600" dirty="0" smtClean="0">
                  <a:latin typeface="Times New Roman" panose="02020603050405020304" pitchFamily="18" charset="0"/>
                </a:rPr>
                <a:t> </a:t>
              </a:r>
              <a:r>
                <a:rPr lang="en-US" sz="2600" dirty="0" err="1" smtClean="0">
                  <a:latin typeface="Times New Roman" panose="02020603050405020304" pitchFamily="18" charset="0"/>
                </a:rPr>
                <a:t>đúp</a:t>
              </a:r>
              <a:r>
                <a:rPr lang="en-US" sz="2600" dirty="0" smtClean="0">
                  <a:latin typeface="Times New Roman" panose="02020603050405020304" pitchFamily="18" charset="0"/>
                </a:rPr>
                <a:t> </a:t>
              </a:r>
              <a:r>
                <a:rPr lang="en-US" sz="2600" dirty="0" err="1" smtClean="0">
                  <a:latin typeface="Times New Roman" panose="02020603050405020304" pitchFamily="18" charset="0"/>
                </a:rPr>
                <a:t>chuột</a:t>
              </a:r>
              <a:r>
                <a:rPr lang="en-US" sz="2600" dirty="0" smtClean="0">
                  <a:latin typeface="Times New Roman" panose="02020603050405020304" pitchFamily="18" charset="0"/>
                </a:rPr>
                <a:t> </a:t>
              </a:r>
              <a:r>
                <a:rPr lang="en-US" sz="2600" dirty="0" err="1" smtClean="0">
                  <a:latin typeface="Times New Roman" panose="02020603050405020304" pitchFamily="18" charset="0"/>
                </a:rPr>
                <a:t>vào</a:t>
              </a:r>
              <a:r>
                <a:rPr lang="en-US" sz="2600" dirty="0" smtClean="0">
                  <a:latin typeface="Times New Roman" panose="02020603050405020304" pitchFamily="18" charset="0"/>
                </a:rPr>
                <a:t> </a:t>
              </a:r>
              <a:r>
                <a:rPr lang="en-US" sz="2600" dirty="0" err="1" smtClean="0">
                  <a:latin typeface="Times New Roman" panose="02020603050405020304" pitchFamily="18" charset="0"/>
                </a:rPr>
                <a:t>biểu</a:t>
              </a:r>
              <a:r>
                <a:rPr lang="en-US" sz="2600" dirty="0" smtClean="0">
                  <a:latin typeface="Times New Roman" panose="02020603050405020304" pitchFamily="18" charset="0"/>
                </a:rPr>
                <a:t> </a:t>
              </a:r>
              <a:r>
                <a:rPr lang="en-US" sz="2600" dirty="0" err="1" smtClean="0">
                  <a:latin typeface="Times New Roman" panose="02020603050405020304" pitchFamily="18" charset="0"/>
                </a:rPr>
                <a:t>tượng</a:t>
              </a:r>
              <a:endParaRPr lang="en-US" sz="2600" dirty="0" smtClean="0">
                <a:latin typeface="Times New Roman" panose="02020603050405020304" pitchFamily="18" charset="0"/>
              </a:endParaRPr>
            </a:p>
          </p:txBody>
        </p:sp>
        <p:pic>
          <p:nvPicPr>
            <p:cNvPr id="27" name="Hình ảnh 2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9967" y="4646807"/>
              <a:ext cx="951609" cy="922324"/>
            </a:xfrm>
            <a:prstGeom prst="rect">
              <a:avLst/>
            </a:prstGeom>
          </p:spPr>
        </p:pic>
      </p:grpSp>
      <p:grpSp>
        <p:nvGrpSpPr>
          <p:cNvPr id="5" name="Group 4"/>
          <p:cNvGrpSpPr/>
          <p:nvPr/>
        </p:nvGrpSpPr>
        <p:grpSpPr>
          <a:xfrm>
            <a:off x="939785" y="5789368"/>
            <a:ext cx="6192787" cy="657469"/>
            <a:chOff x="939785" y="5789368"/>
            <a:chExt cx="6192787" cy="657469"/>
          </a:xfrm>
        </p:grpSpPr>
        <p:sp>
          <p:nvSpPr>
            <p:cNvPr id="39" name="Text Box 20"/>
            <p:cNvSpPr txBox="1">
              <a:spLocks noChangeArrowheads="1"/>
            </p:cNvSpPr>
            <p:nvPr/>
          </p:nvSpPr>
          <p:spPr bwMode="auto">
            <a:xfrm>
              <a:off x="939785" y="5898991"/>
              <a:ext cx="6192787" cy="4924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600" dirty="0" smtClean="0">
                  <a:latin typeface="Times New Roman" panose="02020603050405020304" pitchFamily="18" charset="0"/>
                </a:rPr>
                <a:t>c. </a:t>
              </a:r>
              <a:r>
                <a:rPr lang="en-US" sz="2600" dirty="0" err="1" smtClean="0">
                  <a:latin typeface="Times New Roman" panose="02020603050405020304" pitchFamily="18" charset="0"/>
                </a:rPr>
                <a:t>Nháy</a:t>
              </a:r>
              <a:r>
                <a:rPr lang="en-US" sz="2600" dirty="0" smtClean="0">
                  <a:latin typeface="Times New Roman" panose="02020603050405020304" pitchFamily="18" charset="0"/>
                </a:rPr>
                <a:t> </a:t>
              </a:r>
              <a:r>
                <a:rPr lang="en-US" sz="2600" dirty="0" err="1" smtClean="0">
                  <a:latin typeface="Times New Roman" panose="02020603050405020304" pitchFamily="18" charset="0"/>
                </a:rPr>
                <a:t>chuột</a:t>
              </a:r>
              <a:r>
                <a:rPr lang="en-US" sz="2600" dirty="0" smtClean="0">
                  <a:latin typeface="Times New Roman" panose="02020603050405020304" pitchFamily="18" charset="0"/>
                </a:rPr>
                <a:t> </a:t>
              </a:r>
              <a:r>
                <a:rPr lang="en-US" sz="2600" dirty="0" err="1" smtClean="0">
                  <a:latin typeface="Times New Roman" panose="02020603050405020304" pitchFamily="18" charset="0"/>
                </a:rPr>
                <a:t>vào</a:t>
              </a:r>
              <a:r>
                <a:rPr lang="en-US" sz="2600" dirty="0" smtClean="0">
                  <a:latin typeface="Times New Roman" panose="02020603050405020304" pitchFamily="18" charset="0"/>
                </a:rPr>
                <a:t> </a:t>
              </a:r>
              <a:r>
                <a:rPr lang="en-US" sz="2600" dirty="0" err="1" smtClean="0">
                  <a:latin typeface="Times New Roman" panose="02020603050405020304" pitchFamily="18" charset="0"/>
                </a:rPr>
                <a:t>biểu</a:t>
              </a:r>
              <a:r>
                <a:rPr lang="en-US" sz="2600" dirty="0" smtClean="0">
                  <a:latin typeface="Times New Roman" panose="02020603050405020304" pitchFamily="18" charset="0"/>
                </a:rPr>
                <a:t> </a:t>
              </a:r>
              <a:r>
                <a:rPr lang="en-US" sz="2600" dirty="0" err="1" smtClean="0">
                  <a:latin typeface="Times New Roman" panose="02020603050405020304" pitchFamily="18" charset="0"/>
                </a:rPr>
                <a:t>tượng</a:t>
              </a:r>
              <a:endParaRPr lang="en-US" sz="2600" dirty="0" smtClean="0">
                <a:latin typeface="Times New Roman" panose="02020603050405020304" pitchFamily="18" charset="0"/>
              </a:endParaRPr>
            </a:p>
          </p:txBody>
        </p:sp>
        <p:pic>
          <p:nvPicPr>
            <p:cNvPr id="31" name="Picture 30" descr="usb-pack.jpg"/>
            <p:cNvPicPr>
              <a:picLocks noChangeAspect="1"/>
            </p:cNvPicPr>
            <p:nvPr/>
          </p:nvPicPr>
          <p:blipFill>
            <a:blip r:embed="rId6" cstate="print"/>
            <a:srcRect t="8519" b="4074"/>
            <a:stretch>
              <a:fillRect/>
            </a:stretch>
          </p:blipFill>
          <p:spPr bwMode="auto">
            <a:xfrm>
              <a:off x="5789264" y="5789368"/>
              <a:ext cx="752312" cy="657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5" name="Date Placeholder 1"/>
          <p:cNvSpPr/>
          <p:nvPr/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fld id="{BB962C8B-B14F-4D97-AF65-F5344CB8AC3E}" type="datetime8">
              <a:rPr lang="fr-FR" altLang="en-US" sz="1400" b="0">
                <a:latin typeface="Arial" panose="020B0604020202020204" pitchFamily="34" charset="0"/>
              </a:rPr>
              <a:t>28/10/2020 07:53</a:t>
            </a:fld>
            <a:endParaRPr lang="fr-FR" altLang="en-US" sz="1400" b="0">
              <a:latin typeface="Arial" panose="020B0604020202020204" pitchFamily="34" charset="0"/>
            </a:endParaRPr>
          </a:p>
        </p:txBody>
      </p:sp>
      <p:sp>
        <p:nvSpPr>
          <p:cNvPr id="3" name="Cloud 2"/>
          <p:cNvSpPr/>
          <p:nvPr/>
        </p:nvSpPr>
        <p:spPr>
          <a:xfrm>
            <a:off x="590282" y="838200"/>
            <a:ext cx="7543800" cy="45720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accent2"/>
                </a:solidFill>
              </a:rPr>
              <a:t>Ghi</a:t>
            </a:r>
            <a:r>
              <a:rPr lang="en-US" sz="3600" dirty="0" smtClean="0">
                <a:solidFill>
                  <a:schemeClr val="accent2"/>
                </a:solidFill>
              </a:rPr>
              <a:t> </a:t>
            </a:r>
            <a:r>
              <a:rPr lang="en-US" sz="3600" dirty="0" err="1" smtClean="0">
                <a:solidFill>
                  <a:schemeClr val="accent2"/>
                </a:solidFill>
              </a:rPr>
              <a:t>nhớ</a:t>
            </a:r>
            <a:r>
              <a:rPr lang="en-US" sz="3600" dirty="0" smtClean="0">
                <a:solidFill>
                  <a:schemeClr val="accent2"/>
                </a:solidFill>
              </a:rPr>
              <a:t> :</a:t>
            </a:r>
          </a:p>
          <a:p>
            <a:pPr marL="342900" indent="-342900" algn="ctr">
              <a:buFontTx/>
              <a:buChar char="-"/>
            </a:pPr>
            <a:r>
              <a:rPr lang="en-US" dirty="0" err="1" smtClean="0">
                <a:solidFill>
                  <a:srgbClr val="FF0000"/>
                </a:solidFill>
              </a:rPr>
              <a:t>Lưu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bài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vẽ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trước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khi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đóng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chương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trình</a:t>
            </a:r>
            <a:r>
              <a:rPr lang="en-US" dirty="0" smtClean="0">
                <a:solidFill>
                  <a:srgbClr val="FF0000"/>
                </a:solidFill>
              </a:rPr>
              <a:t> Paint </a:t>
            </a:r>
            <a:r>
              <a:rPr lang="en-US" dirty="0" err="1" smtClean="0">
                <a:solidFill>
                  <a:srgbClr val="FF0000"/>
                </a:solidFill>
              </a:rPr>
              <a:t>hoặc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tắt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máy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</a:p>
          <a:p>
            <a:pPr marL="342900" indent="-342900" algn="ctr">
              <a:buFontTx/>
              <a:buChar char="-"/>
            </a:pPr>
            <a:r>
              <a:rPr lang="en-US" dirty="0" err="1" smtClean="0">
                <a:solidFill>
                  <a:srgbClr val="FF0000"/>
                </a:solidFill>
              </a:rPr>
              <a:t>Công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cụ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đường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gấp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khúc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để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vẽ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đường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gấp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khúc</a:t>
            </a:r>
            <a:endParaRPr lang="en-US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93224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6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55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6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0" y="6035675"/>
            <a:ext cx="8255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6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380412" y="1588"/>
            <a:ext cx="7651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6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410575" y="6145213"/>
            <a:ext cx="7651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Text Box 20"/>
          <p:cNvSpPr txBox="1">
            <a:spLocks noChangeArrowheads="1"/>
          </p:cNvSpPr>
          <p:nvPr/>
        </p:nvSpPr>
        <p:spPr bwMode="auto">
          <a:xfrm>
            <a:off x="31750" y="2479412"/>
            <a:ext cx="91440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600" b="1" u="sng" dirty="0" err="1" smtClean="0">
                <a:latin typeface="Times New Roman" panose="02020603050405020304" pitchFamily="18" charset="0"/>
              </a:rPr>
              <a:t>Câu</a:t>
            </a:r>
            <a:r>
              <a:rPr lang="en-US" sz="2600" b="1" u="sng" dirty="0" smtClean="0">
                <a:latin typeface="Times New Roman" panose="02020603050405020304" pitchFamily="18" charset="0"/>
              </a:rPr>
              <a:t> 2</a:t>
            </a:r>
            <a:r>
              <a:rPr lang="en-US" sz="2600" b="1" dirty="0" smtClean="0">
                <a:latin typeface="Times New Roman" panose="02020603050405020304" pitchFamily="18" charset="0"/>
              </a:rPr>
              <a:t>: </a:t>
            </a:r>
            <a:r>
              <a:rPr lang="en-US" sz="2600" b="1" dirty="0" err="1" smtClean="0">
                <a:latin typeface="Times New Roman" panose="02020603050405020304" pitchFamily="18" charset="0"/>
              </a:rPr>
              <a:t>Để</a:t>
            </a:r>
            <a:r>
              <a:rPr lang="en-US" sz="2600" b="1" dirty="0" smtClean="0">
                <a:latin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</a:rPr>
              <a:t>đổi</a:t>
            </a:r>
            <a:r>
              <a:rPr lang="en-US" sz="2600" b="1" dirty="0" smtClean="0">
                <a:latin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</a:rPr>
              <a:t>tên</a:t>
            </a:r>
            <a:r>
              <a:rPr lang="en-US" sz="2600" b="1" dirty="0" smtClean="0">
                <a:latin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</a:rPr>
              <a:t>tệp</a:t>
            </a:r>
            <a:r>
              <a:rPr lang="en-US" sz="2600" b="1" dirty="0" smtClean="0">
                <a:latin typeface="Times New Roman" panose="02020603050405020304" pitchFamily="18" charset="0"/>
              </a:rPr>
              <a:t>, </a:t>
            </a:r>
            <a:r>
              <a:rPr lang="en-US" sz="2600" b="1" dirty="0" err="1" smtClean="0">
                <a:latin typeface="Times New Roman" panose="02020603050405020304" pitchFamily="18" charset="0"/>
              </a:rPr>
              <a:t>bạn</a:t>
            </a:r>
            <a:r>
              <a:rPr lang="en-US" sz="2600" b="1" dirty="0" smtClean="0">
                <a:latin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</a:rPr>
              <a:t>cần</a:t>
            </a:r>
            <a:r>
              <a:rPr lang="en-US" sz="2600" b="1" dirty="0" smtClean="0">
                <a:latin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</a:rPr>
              <a:t>chọn</a:t>
            </a:r>
            <a:r>
              <a:rPr lang="en-US" sz="2600" b="1" dirty="0" smtClean="0">
                <a:latin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</a:rPr>
              <a:t>mục</a:t>
            </a:r>
            <a:r>
              <a:rPr lang="en-US" sz="2600" b="1" dirty="0" smtClean="0">
                <a:latin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</a:rPr>
              <a:t>nào</a:t>
            </a:r>
            <a:r>
              <a:rPr lang="en-US" sz="2600" b="1" dirty="0" smtClean="0">
                <a:latin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</a:rPr>
              <a:t>dưới</a:t>
            </a:r>
            <a:r>
              <a:rPr lang="en-US" sz="2600" b="1" dirty="0" smtClean="0">
                <a:latin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</a:rPr>
              <a:t>đây</a:t>
            </a:r>
            <a:r>
              <a:rPr lang="en-US" sz="2600" b="1" dirty="0" smtClean="0">
                <a:latin typeface="Times New Roman" panose="02020603050405020304" pitchFamily="18" charset="0"/>
              </a:rPr>
              <a:t>?</a:t>
            </a:r>
            <a:endParaRPr lang="en-US" sz="2600" b="1" dirty="0">
              <a:latin typeface="Times New Roman" panose="02020603050405020304" pitchFamily="18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889051" y="4799352"/>
            <a:ext cx="492443" cy="49244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 Box 20"/>
          <p:cNvSpPr txBox="1">
            <a:spLocks noChangeArrowheads="1"/>
          </p:cNvSpPr>
          <p:nvPr/>
        </p:nvSpPr>
        <p:spPr bwMode="auto">
          <a:xfrm>
            <a:off x="935465" y="3223632"/>
            <a:ext cx="2077988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600" dirty="0" smtClean="0">
                <a:latin typeface="Times New Roman" panose="02020603050405020304" pitchFamily="18" charset="0"/>
              </a:rPr>
              <a:t>a. Delete</a:t>
            </a:r>
          </a:p>
        </p:txBody>
      </p:sp>
      <p:sp>
        <p:nvSpPr>
          <p:cNvPr id="38" name="Text Box 20"/>
          <p:cNvSpPr txBox="1">
            <a:spLocks noChangeArrowheads="1"/>
          </p:cNvSpPr>
          <p:nvPr/>
        </p:nvSpPr>
        <p:spPr bwMode="auto">
          <a:xfrm>
            <a:off x="987756" y="3967852"/>
            <a:ext cx="1879615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600" dirty="0" smtClean="0">
                <a:latin typeface="Times New Roman" panose="02020603050405020304" pitchFamily="18" charset="0"/>
              </a:rPr>
              <a:t>b. Copy</a:t>
            </a:r>
          </a:p>
        </p:txBody>
      </p:sp>
      <p:sp>
        <p:nvSpPr>
          <p:cNvPr id="39" name="Text Box 20"/>
          <p:cNvSpPr txBox="1">
            <a:spLocks noChangeArrowheads="1"/>
          </p:cNvSpPr>
          <p:nvPr/>
        </p:nvSpPr>
        <p:spPr bwMode="auto">
          <a:xfrm>
            <a:off x="1001611" y="4771572"/>
            <a:ext cx="2184415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600" dirty="0" smtClean="0">
                <a:latin typeface="Times New Roman" panose="02020603050405020304" pitchFamily="18" charset="0"/>
              </a:rPr>
              <a:t>c. Rename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6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55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6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0" y="6035675"/>
            <a:ext cx="8255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6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380412" y="1588"/>
            <a:ext cx="7651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6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410575" y="6145213"/>
            <a:ext cx="7651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 Box 20"/>
          <p:cNvSpPr txBox="1">
            <a:spLocks noChangeArrowheads="1"/>
          </p:cNvSpPr>
          <p:nvPr/>
        </p:nvSpPr>
        <p:spPr bwMode="auto">
          <a:xfrm>
            <a:off x="576328" y="2479412"/>
            <a:ext cx="8110472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u="sng" dirty="0" err="1" smtClean="0">
                <a:latin typeface="Times New Roman" panose="02020603050405020304" pitchFamily="18" charset="0"/>
              </a:rPr>
              <a:t>Câu</a:t>
            </a:r>
            <a:r>
              <a:rPr lang="en-US" sz="2800" b="1" u="sng" dirty="0" smtClean="0">
                <a:latin typeface="Times New Roman" panose="02020603050405020304" pitchFamily="18" charset="0"/>
              </a:rPr>
              <a:t> 3</a:t>
            </a:r>
            <a:r>
              <a:rPr lang="en-US" sz="2800" b="1" dirty="0" smtClean="0">
                <a:latin typeface="Times New Roman" panose="02020603050405020304" pitchFamily="18" charset="0"/>
              </a:rPr>
              <a:t>: </a:t>
            </a:r>
            <a:r>
              <a:rPr lang="en-US" sz="2800" b="1" dirty="0" err="1" smtClean="0">
                <a:latin typeface="Times New Roman" panose="02020603050405020304" pitchFamily="18" charset="0"/>
              </a:rPr>
              <a:t>Các</a:t>
            </a:r>
            <a:r>
              <a:rPr lang="en-US" sz="2800" b="1" dirty="0" smtClean="0"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</a:rPr>
              <a:t>thiết</a:t>
            </a:r>
            <a:r>
              <a:rPr lang="en-US" sz="2800" b="1" dirty="0" smtClean="0"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</a:rPr>
              <a:t>bị</a:t>
            </a:r>
            <a:r>
              <a:rPr lang="en-US" sz="2800" b="1" dirty="0" smtClean="0"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</a:rPr>
              <a:t>nào</a:t>
            </a:r>
            <a:r>
              <a:rPr lang="en-US" sz="2800" b="1" dirty="0" smtClean="0"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</a:rPr>
              <a:t>sau</a:t>
            </a:r>
            <a:r>
              <a:rPr lang="en-US" sz="2800" b="1" dirty="0" smtClean="0"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</a:rPr>
              <a:t>đây</a:t>
            </a:r>
            <a:r>
              <a:rPr lang="en-US" sz="2800" b="1" dirty="0" smtClean="0"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</a:rPr>
              <a:t>được</a:t>
            </a:r>
            <a:r>
              <a:rPr lang="en-US" sz="2800" b="1" dirty="0" smtClean="0"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</a:rPr>
              <a:t>gọi</a:t>
            </a:r>
            <a:r>
              <a:rPr lang="en-US" sz="2800" b="1" dirty="0" smtClean="0"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</a:rPr>
              <a:t>là</a:t>
            </a:r>
            <a:r>
              <a:rPr lang="en-US" sz="2800" b="1" dirty="0" smtClean="0"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</a:rPr>
              <a:t>thiết</a:t>
            </a:r>
            <a:r>
              <a:rPr lang="en-US" sz="2800" b="1" dirty="0" smtClean="0"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</a:rPr>
              <a:t>bị</a:t>
            </a:r>
            <a:r>
              <a:rPr lang="en-US" sz="2800" b="1" dirty="0" smtClean="0"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</a:rPr>
              <a:t>lưu</a:t>
            </a:r>
            <a:r>
              <a:rPr lang="en-US" sz="2800" b="1" dirty="0" smtClean="0"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</a:rPr>
              <a:t>trữ</a:t>
            </a:r>
            <a:r>
              <a:rPr lang="en-US" sz="2800" b="1" dirty="0" smtClean="0"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</a:rPr>
              <a:t>ngoài</a:t>
            </a:r>
            <a:r>
              <a:rPr lang="en-US" sz="2800" b="1" dirty="0" smtClean="0">
                <a:latin typeface="Times New Roman" panose="02020603050405020304" pitchFamily="18" charset="0"/>
              </a:rPr>
              <a:t>?</a:t>
            </a:r>
            <a:endParaRPr lang="en-US" sz="2800" b="1" dirty="0">
              <a:latin typeface="Times New Roman" panose="02020603050405020304" pitchFamily="18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1927866" y="3634461"/>
            <a:ext cx="492443" cy="49244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 Box 20"/>
          <p:cNvSpPr txBox="1">
            <a:spLocks noChangeArrowheads="1"/>
          </p:cNvSpPr>
          <p:nvPr/>
        </p:nvSpPr>
        <p:spPr bwMode="auto">
          <a:xfrm>
            <a:off x="2016638" y="3598417"/>
            <a:ext cx="5374761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600" dirty="0" smtClean="0">
                <a:latin typeface="Times New Roman" panose="02020603050405020304" pitchFamily="18" charset="0"/>
              </a:rPr>
              <a:t>a.  Ổ </a:t>
            </a:r>
            <a:r>
              <a:rPr lang="en-US" sz="2600" dirty="0" err="1" smtClean="0">
                <a:latin typeface="Times New Roman" panose="02020603050405020304" pitchFamily="18" charset="0"/>
              </a:rPr>
              <a:t>cứng</a:t>
            </a:r>
            <a:r>
              <a:rPr lang="en-US" sz="2600" dirty="0" smtClean="0">
                <a:latin typeface="Times New Roman" panose="02020603050405020304" pitchFamily="18" charset="0"/>
              </a:rPr>
              <a:t> di </a:t>
            </a:r>
            <a:r>
              <a:rPr lang="en-US" sz="2600" dirty="0" err="1" smtClean="0">
                <a:latin typeface="Times New Roman" panose="02020603050405020304" pitchFamily="18" charset="0"/>
              </a:rPr>
              <a:t>động</a:t>
            </a:r>
            <a:r>
              <a:rPr lang="en-US" sz="2600" dirty="0" smtClean="0">
                <a:latin typeface="Times New Roman" panose="02020603050405020304" pitchFamily="18" charset="0"/>
              </a:rPr>
              <a:t>, </a:t>
            </a:r>
            <a:r>
              <a:rPr lang="en-US" sz="2600" dirty="0" err="1" smtClean="0">
                <a:latin typeface="Times New Roman" panose="02020603050405020304" pitchFamily="18" charset="0"/>
              </a:rPr>
              <a:t>đĩa</a:t>
            </a:r>
            <a:r>
              <a:rPr lang="en-US" sz="2600" dirty="0" smtClean="0">
                <a:latin typeface="Times New Roman" panose="02020603050405020304" pitchFamily="18" charset="0"/>
              </a:rPr>
              <a:t> CD, USB.</a:t>
            </a:r>
          </a:p>
        </p:txBody>
      </p:sp>
      <p:sp>
        <p:nvSpPr>
          <p:cNvPr id="25" name="Text Box 20"/>
          <p:cNvSpPr txBox="1">
            <a:spLocks noChangeArrowheads="1"/>
          </p:cNvSpPr>
          <p:nvPr/>
        </p:nvSpPr>
        <p:spPr bwMode="auto">
          <a:xfrm>
            <a:off x="2068930" y="4342637"/>
            <a:ext cx="478907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600" dirty="0" smtClean="0">
                <a:latin typeface="Times New Roman" panose="02020603050405020304" pitchFamily="18" charset="0"/>
              </a:rPr>
              <a:t>b. Ổ </a:t>
            </a:r>
            <a:r>
              <a:rPr lang="en-US" sz="2600" dirty="0" err="1" smtClean="0">
                <a:latin typeface="Times New Roman" panose="02020603050405020304" pitchFamily="18" charset="0"/>
              </a:rPr>
              <a:t>cứng</a:t>
            </a:r>
            <a:r>
              <a:rPr lang="en-US" sz="2600" dirty="0" smtClean="0">
                <a:latin typeface="Times New Roman" panose="02020603050405020304" pitchFamily="18" charset="0"/>
              </a:rPr>
              <a:t>, </a:t>
            </a:r>
            <a:r>
              <a:rPr lang="en-US" sz="2600" dirty="0" err="1" smtClean="0">
                <a:latin typeface="Times New Roman" panose="02020603050405020304" pitchFamily="18" charset="0"/>
              </a:rPr>
              <a:t>chuột</a:t>
            </a:r>
            <a:r>
              <a:rPr lang="en-US" sz="2600" dirty="0" smtClean="0">
                <a:latin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</a:rPr>
              <a:t>máy</a:t>
            </a:r>
            <a:r>
              <a:rPr lang="en-US" sz="2600" dirty="0" smtClean="0">
                <a:latin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</a:rPr>
              <a:t>tính</a:t>
            </a:r>
            <a:r>
              <a:rPr lang="en-US" sz="2600" dirty="0" smtClean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26" name="Text Box 20"/>
          <p:cNvSpPr txBox="1">
            <a:spLocks noChangeArrowheads="1"/>
          </p:cNvSpPr>
          <p:nvPr/>
        </p:nvSpPr>
        <p:spPr bwMode="auto">
          <a:xfrm>
            <a:off x="2082785" y="5146357"/>
            <a:ext cx="5613415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600" dirty="0" smtClean="0">
                <a:latin typeface="Times New Roman" panose="02020603050405020304" pitchFamily="18" charset="0"/>
              </a:rPr>
              <a:t>c. </a:t>
            </a:r>
            <a:r>
              <a:rPr lang="en-US" sz="2600" dirty="0" err="1" smtClean="0">
                <a:latin typeface="Times New Roman" panose="02020603050405020304" pitchFamily="18" charset="0"/>
              </a:rPr>
              <a:t>Đĩa</a:t>
            </a:r>
            <a:r>
              <a:rPr lang="en-US" sz="2600" dirty="0" smtClean="0">
                <a:latin typeface="Times New Roman" panose="02020603050405020304" pitchFamily="18" charset="0"/>
              </a:rPr>
              <a:t> CD, USB, </a:t>
            </a:r>
            <a:r>
              <a:rPr lang="en-US" sz="2600" dirty="0" err="1" smtClean="0">
                <a:latin typeface="Times New Roman" panose="02020603050405020304" pitchFamily="18" charset="0"/>
              </a:rPr>
              <a:t>bàn</a:t>
            </a:r>
            <a:r>
              <a:rPr lang="en-US" sz="2600" dirty="0" smtClean="0">
                <a:latin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</a:rPr>
              <a:t>phím</a:t>
            </a:r>
            <a:r>
              <a:rPr lang="en-US" sz="2600" dirty="0" smtClean="0">
                <a:latin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</a:rPr>
              <a:t>máy</a:t>
            </a:r>
            <a:r>
              <a:rPr lang="en-US" sz="2600" dirty="0" smtClean="0">
                <a:latin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</a:rPr>
              <a:t>tính</a:t>
            </a:r>
            <a:r>
              <a:rPr lang="en-US" sz="2600" dirty="0" smtClean="0">
                <a:latin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6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55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6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0" y="6035675"/>
            <a:ext cx="8255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6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380412" y="1588"/>
            <a:ext cx="7651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6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410575" y="6145213"/>
            <a:ext cx="7651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Text Box 20"/>
          <p:cNvSpPr txBox="1">
            <a:spLocks noChangeArrowheads="1"/>
          </p:cNvSpPr>
          <p:nvPr/>
        </p:nvSpPr>
        <p:spPr bwMode="auto">
          <a:xfrm>
            <a:off x="31750" y="2479412"/>
            <a:ext cx="91440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600" b="1" u="sng" dirty="0" err="1" smtClean="0">
                <a:latin typeface="Times New Roman" panose="02020603050405020304" pitchFamily="18" charset="0"/>
              </a:rPr>
              <a:t>Câu</a:t>
            </a:r>
            <a:r>
              <a:rPr lang="en-US" sz="2600" b="1" u="sng" dirty="0" smtClean="0">
                <a:latin typeface="Times New Roman" panose="02020603050405020304" pitchFamily="18" charset="0"/>
              </a:rPr>
              <a:t> 4</a:t>
            </a:r>
            <a:r>
              <a:rPr lang="en-US" sz="2600" b="1" dirty="0" smtClean="0">
                <a:latin typeface="Times New Roman" panose="02020603050405020304" pitchFamily="18" charset="0"/>
              </a:rPr>
              <a:t>: </a:t>
            </a:r>
            <a:r>
              <a:rPr lang="en-US" sz="2600" b="1" dirty="0" err="1" smtClean="0">
                <a:latin typeface="Times New Roman" panose="02020603050405020304" pitchFamily="18" charset="0"/>
              </a:rPr>
              <a:t>Để</a:t>
            </a:r>
            <a:r>
              <a:rPr lang="en-US" sz="2600" b="1" dirty="0" smtClean="0">
                <a:latin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</a:rPr>
              <a:t>sao</a:t>
            </a:r>
            <a:r>
              <a:rPr lang="en-US" sz="2600" b="1" dirty="0" smtClean="0">
                <a:latin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</a:rPr>
              <a:t>chép</a:t>
            </a:r>
            <a:r>
              <a:rPr lang="en-US" sz="2600" b="1" dirty="0" smtClean="0">
                <a:latin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</a:rPr>
              <a:t>hình</a:t>
            </a:r>
            <a:r>
              <a:rPr lang="en-US" sz="2600" b="1" dirty="0" smtClean="0">
                <a:latin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</a:rPr>
              <a:t>vẽ</a:t>
            </a:r>
            <a:r>
              <a:rPr lang="en-US" sz="2600" b="1" dirty="0" smtClean="0">
                <a:latin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</a:rPr>
              <a:t>bạn</a:t>
            </a:r>
            <a:r>
              <a:rPr lang="en-US" sz="2600" b="1" dirty="0" smtClean="0">
                <a:latin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</a:rPr>
              <a:t>dùng</a:t>
            </a:r>
            <a:r>
              <a:rPr lang="en-US" sz="2600" b="1" dirty="0" smtClean="0">
                <a:latin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</a:rPr>
              <a:t>nút</a:t>
            </a:r>
            <a:r>
              <a:rPr lang="en-US" sz="2600" b="1" dirty="0" smtClean="0">
                <a:latin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</a:rPr>
              <a:t>công</a:t>
            </a:r>
            <a:r>
              <a:rPr lang="en-US" sz="2600" b="1" dirty="0" smtClean="0">
                <a:latin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</a:rPr>
              <a:t>cụ</a:t>
            </a:r>
            <a:r>
              <a:rPr lang="en-US" sz="2600" b="1" dirty="0" smtClean="0">
                <a:latin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</a:rPr>
              <a:t>nào</a:t>
            </a:r>
            <a:r>
              <a:rPr lang="en-US" sz="2600" b="1" dirty="0" smtClean="0">
                <a:latin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</a:rPr>
              <a:t>sau</a:t>
            </a:r>
            <a:r>
              <a:rPr lang="en-US" sz="2600" b="1" dirty="0" smtClean="0">
                <a:latin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</a:rPr>
              <a:t>đây</a:t>
            </a:r>
            <a:r>
              <a:rPr lang="en-US" sz="2600" b="1" dirty="0" smtClean="0">
                <a:latin typeface="Times New Roman" panose="02020603050405020304" pitchFamily="18" charset="0"/>
              </a:rPr>
              <a:t>?</a:t>
            </a:r>
            <a:endParaRPr lang="en-US" sz="2600" b="1" dirty="0">
              <a:latin typeface="Times New Roman" panose="02020603050405020304" pitchFamily="18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762000" y="3505200"/>
            <a:ext cx="492443" cy="49244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 Box 20"/>
          <p:cNvSpPr txBox="1">
            <a:spLocks noChangeArrowheads="1"/>
          </p:cNvSpPr>
          <p:nvPr/>
        </p:nvSpPr>
        <p:spPr bwMode="auto">
          <a:xfrm>
            <a:off x="838200" y="3429000"/>
            <a:ext cx="3144788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600" dirty="0" smtClean="0">
                <a:latin typeface="Times New Roman" panose="02020603050405020304" pitchFamily="18" charset="0"/>
              </a:rPr>
              <a:t>a. </a:t>
            </a:r>
          </a:p>
        </p:txBody>
      </p:sp>
      <p:sp>
        <p:nvSpPr>
          <p:cNvPr id="38" name="Text Box 20"/>
          <p:cNvSpPr txBox="1">
            <a:spLocks noChangeArrowheads="1"/>
          </p:cNvSpPr>
          <p:nvPr/>
        </p:nvSpPr>
        <p:spPr bwMode="auto">
          <a:xfrm>
            <a:off x="838201" y="4927398"/>
            <a:ext cx="306802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600" dirty="0" smtClean="0">
                <a:latin typeface="Times New Roman" panose="02020603050405020304" pitchFamily="18" charset="0"/>
              </a:rPr>
              <a:t>b. </a:t>
            </a:r>
          </a:p>
        </p:txBody>
      </p:sp>
      <p:sp>
        <p:nvSpPr>
          <p:cNvPr id="39" name="Text Box 20"/>
          <p:cNvSpPr txBox="1">
            <a:spLocks noChangeArrowheads="1"/>
          </p:cNvSpPr>
          <p:nvPr/>
        </p:nvSpPr>
        <p:spPr bwMode="auto">
          <a:xfrm>
            <a:off x="939785" y="5898991"/>
            <a:ext cx="6192787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600" dirty="0" smtClean="0">
                <a:latin typeface="Times New Roman" panose="02020603050405020304" pitchFamily="18" charset="0"/>
              </a:rPr>
              <a:t>c.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1200" y="5638800"/>
            <a:ext cx="1219199" cy="786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05000" y="3352800"/>
            <a:ext cx="1338262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05000" y="4648200"/>
            <a:ext cx="1244718" cy="762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762000"/>
            <a:ext cx="7808719" cy="4535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13655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WordArt 21"/>
          <p:cNvSpPr>
            <a:spLocks noTextEdit="1"/>
          </p:cNvSpPr>
          <p:nvPr/>
        </p:nvSpPr>
        <p:spPr>
          <a:xfrm>
            <a:off x="609600" y="990600"/>
            <a:ext cx="2133600" cy="10668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  <a:normAutofit/>
          </a:bodyPr>
          <a:lstStyle/>
          <a:p>
            <a:pPr algn="ctr"/>
            <a:r>
              <a:rPr lang="en-US" sz="3600" b="1">
                <a:ln w="9525" cap="flat" cmpd="sng">
                  <a:solidFill>
                    <a:srgbClr val="CC99FF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  <a:tileRect/>
                </a:gradFill>
                <a:effectLst>
                  <a:outerShdw dist="53882" dir="2699999" algn="ctr" rotWithShape="0">
                    <a:srgbClr val="9999FF">
                      <a:alpha val="79999"/>
                    </a:srgbClr>
                  </a:outerShdw>
                </a:effectLst>
                <a:latin typeface="Tahoma" panose="020B0604030504040204" charset="0"/>
                <a:ea typeface="Tahoma" panose="020B0604030504040204" charset="0"/>
              </a:rPr>
              <a:t>Chủ đề II</a:t>
            </a:r>
          </a:p>
        </p:txBody>
      </p:sp>
      <p:sp>
        <p:nvSpPr>
          <p:cNvPr id="5126" name="WordArt 26"/>
          <p:cNvSpPr>
            <a:spLocks noTextEdit="1"/>
          </p:cNvSpPr>
          <p:nvPr/>
        </p:nvSpPr>
        <p:spPr>
          <a:xfrm>
            <a:off x="2209800" y="1981200"/>
            <a:ext cx="54768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en-US" sz="3600">
                <a:ln w="12700" cap="flat" cmpd="sng">
                  <a:solidFill>
                    <a:srgbClr val="3333CC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808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</a:rPr>
              <a:t>EM TẬP VẼ</a:t>
            </a:r>
          </a:p>
        </p:txBody>
      </p:sp>
      <p:sp>
        <p:nvSpPr>
          <p:cNvPr id="5127" name="WordArt 29"/>
          <p:cNvSpPr>
            <a:spLocks noTextEdit="1"/>
          </p:cNvSpPr>
          <p:nvPr/>
        </p:nvSpPr>
        <p:spPr>
          <a:xfrm>
            <a:off x="3581400" y="3124200"/>
            <a:ext cx="2362200" cy="6096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100000"/>
              </a:avLst>
            </a:prstTxWarp>
            <a:normAutofit lnSpcReduction="10000"/>
            <a:scene3d>
              <a:camera prst="legacyPerspectiveFront">
                <a:rot lat="20520000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en-US" sz="3600"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  <a:tileRect/>
                </a:gradFill>
                <a:latin typeface="Arial" panose="020B0604020202020204" pitchFamily="34" charset="0"/>
                <a:ea typeface="Arial" panose="020B0604020202020204" pitchFamily="34" charset="0"/>
              </a:rPr>
              <a:t>Bài 1 </a:t>
            </a:r>
          </a:p>
        </p:txBody>
      </p:sp>
      <p:sp>
        <p:nvSpPr>
          <p:cNvPr id="5128" name="WordArt 30"/>
          <p:cNvSpPr>
            <a:spLocks noTextEdit="1"/>
          </p:cNvSpPr>
          <p:nvPr/>
        </p:nvSpPr>
        <p:spPr>
          <a:xfrm>
            <a:off x="1447800" y="4114800"/>
            <a:ext cx="6376988" cy="1981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  <a:normAutofit/>
          </a:bodyPr>
          <a:lstStyle/>
          <a:p>
            <a:pPr algn="ctr"/>
            <a:r>
              <a:rPr lang="en-US" sz="3600" b="1"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FF3300"/>
                    </a:gs>
                    <a:gs pos="50000">
                      <a:srgbClr val="761800"/>
                    </a:gs>
                    <a:gs pos="100000">
                      <a:srgbClr val="FF3300"/>
                    </a:gs>
                  </a:gsLst>
                  <a:lin ang="5400000" scaled="1"/>
                  <a:tileRect/>
                </a:gradFill>
                <a:latin typeface="Times New Roman" panose="02020603050405020304" pitchFamily="18" charset="0"/>
                <a:ea typeface="Times New Roman" panose="02020603050405020304" pitchFamily="18" charset="0"/>
              </a:rPr>
              <a:t>NHỮNG GÌ EM ĐÃ BIẾT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Line 336"/>
          <p:cNvSpPr/>
          <p:nvPr/>
        </p:nvSpPr>
        <p:spPr>
          <a:xfrm>
            <a:off x="0" y="914400"/>
            <a:ext cx="7772400" cy="0"/>
          </a:xfrm>
          <a:prstGeom prst="line">
            <a:avLst/>
          </a:prstGeom>
          <a:ln w="9525" cap="flat" cmpd="sng">
            <a:solidFill>
              <a:srgbClr val="FF0066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6387" name="Rectangle 338"/>
          <p:cNvSpPr/>
          <p:nvPr/>
        </p:nvSpPr>
        <p:spPr>
          <a:xfrm>
            <a:off x="0" y="914400"/>
            <a:ext cx="5410200" cy="7620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wrap="none" anchor="ctr"/>
          <a:lstStyle/>
          <a:p>
            <a:endParaRPr lang="en-GB" altLang="vi-VN" b="0">
              <a:latin typeface="Arial" panose="020B0604020202020204" pitchFamily="34" charset="0"/>
            </a:endParaRPr>
          </a:p>
        </p:txBody>
      </p:sp>
      <p:pic>
        <p:nvPicPr>
          <p:cNvPr id="16388" name="Picture 40" descr="j019538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3400" y="0"/>
            <a:ext cx="990600" cy="990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389" name="WordArt 50" descr="White marble"/>
          <p:cNvSpPr>
            <a:spLocks noTextEdit="1"/>
          </p:cNvSpPr>
          <p:nvPr/>
        </p:nvSpPr>
        <p:spPr>
          <a:xfrm>
            <a:off x="533400" y="457200"/>
            <a:ext cx="6324600" cy="4460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 fontScale="77500" lnSpcReduction="20000"/>
            <a:scene3d>
              <a:camera prst="legacyObliqueRight">
                <a:rot lat="0" lon="0" rev="0"/>
              </a:camera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en-US" sz="3600" b="1" dirty="0">
                <a:blipFill rotWithShape="0">
                  <a:blip r:embed="rId3"/>
                </a:blipFill>
                <a:latin typeface="Times New Roman" panose="02020603050405020304" pitchFamily="18" charset="0"/>
                <a:ea typeface="Times New Roman" panose="02020603050405020304" pitchFamily="18" charset="0"/>
              </a:rPr>
              <a:t>MỤC TIÊU</a:t>
            </a:r>
          </a:p>
        </p:txBody>
      </p:sp>
      <p:sp>
        <p:nvSpPr>
          <p:cNvPr id="24" name="Text Box 343"/>
          <p:cNvSpPr txBox="1"/>
          <p:nvPr/>
        </p:nvSpPr>
        <p:spPr>
          <a:xfrm>
            <a:off x="304800" y="4038600"/>
            <a:ext cx="8839200" cy="10668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vi-VN" sz="3200" i="1" dirty="0">
                <a:solidFill>
                  <a:srgbClr val="0000FF"/>
                </a:solidFill>
                <a:latin typeface="Arial" panose="020B0604020202020204" pitchFamily="34" charset="0"/>
              </a:rPr>
              <a:t>	- </a:t>
            </a:r>
            <a:r>
              <a:rPr lang="en-US" altLang="vi-VN" sz="3200" i="1" dirty="0" err="1">
                <a:solidFill>
                  <a:srgbClr val="0000FF"/>
                </a:solidFill>
                <a:latin typeface="Arial" panose="020B0604020202020204" pitchFamily="34" charset="0"/>
              </a:rPr>
              <a:t>Lưu</a:t>
            </a:r>
            <a:r>
              <a:rPr lang="en-US" altLang="vi-VN" sz="3200" i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i="1" dirty="0" err="1">
                <a:solidFill>
                  <a:srgbClr val="0000FF"/>
                </a:solidFill>
                <a:latin typeface="Arial" panose="020B0604020202020204" pitchFamily="34" charset="0"/>
              </a:rPr>
              <a:t>bài</a:t>
            </a:r>
            <a:r>
              <a:rPr lang="en-US" altLang="vi-VN" sz="3200" i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i="1" dirty="0" err="1">
                <a:solidFill>
                  <a:srgbClr val="0000FF"/>
                </a:solidFill>
                <a:latin typeface="Arial" panose="020B0604020202020204" pitchFamily="34" charset="0"/>
              </a:rPr>
              <a:t>vẽ</a:t>
            </a:r>
            <a:r>
              <a:rPr lang="en-US" altLang="vi-VN" sz="3200" i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i="1" dirty="0" err="1">
                <a:solidFill>
                  <a:srgbClr val="0000FF"/>
                </a:solidFill>
                <a:latin typeface="Arial" panose="020B0604020202020204" pitchFamily="34" charset="0"/>
              </a:rPr>
              <a:t>vào</a:t>
            </a:r>
            <a:r>
              <a:rPr lang="en-US" altLang="vi-VN" sz="3200" i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i="1" dirty="0" err="1">
                <a:solidFill>
                  <a:srgbClr val="0000FF"/>
                </a:solidFill>
                <a:latin typeface="Arial" panose="020B0604020202020204" pitchFamily="34" charset="0"/>
              </a:rPr>
              <a:t>máy</a:t>
            </a:r>
            <a:r>
              <a:rPr lang="en-US" altLang="vi-VN" sz="3200" i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i="1" dirty="0" err="1">
                <a:solidFill>
                  <a:srgbClr val="0000FF"/>
                </a:solidFill>
                <a:latin typeface="Arial" panose="020B0604020202020204" pitchFamily="34" charset="0"/>
              </a:rPr>
              <a:t>tính</a:t>
            </a:r>
            <a:r>
              <a:rPr lang="en-US" altLang="vi-VN" sz="3200" i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i="1" dirty="0" err="1">
                <a:solidFill>
                  <a:srgbClr val="0000FF"/>
                </a:solidFill>
                <a:latin typeface="Arial" panose="020B0604020202020204" pitchFamily="34" charset="0"/>
              </a:rPr>
              <a:t>và</a:t>
            </a:r>
            <a:r>
              <a:rPr lang="en-US" altLang="vi-VN" sz="3200" i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i="1" dirty="0" err="1">
                <a:solidFill>
                  <a:srgbClr val="0000FF"/>
                </a:solidFill>
                <a:latin typeface="Arial" panose="020B0604020202020204" pitchFamily="34" charset="0"/>
              </a:rPr>
              <a:t>mở</a:t>
            </a:r>
            <a:r>
              <a:rPr lang="en-US" altLang="vi-VN" sz="3200" i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i="1" dirty="0" err="1">
                <a:solidFill>
                  <a:srgbClr val="0000FF"/>
                </a:solidFill>
                <a:latin typeface="Arial" panose="020B0604020202020204" pitchFamily="34" charset="0"/>
              </a:rPr>
              <a:t>bài</a:t>
            </a:r>
            <a:r>
              <a:rPr lang="en-US" altLang="vi-VN" sz="3200" i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i="1" dirty="0" err="1">
                <a:solidFill>
                  <a:srgbClr val="0000FF"/>
                </a:solidFill>
                <a:latin typeface="Arial" panose="020B0604020202020204" pitchFamily="34" charset="0"/>
              </a:rPr>
              <a:t>vẽ</a:t>
            </a:r>
            <a:r>
              <a:rPr lang="en-US" altLang="vi-VN" sz="3200" i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i="1" dirty="0" err="1">
                <a:solidFill>
                  <a:srgbClr val="0000FF"/>
                </a:solidFill>
                <a:latin typeface="Arial" panose="020B0604020202020204" pitchFamily="34" charset="0"/>
              </a:rPr>
              <a:t>đã</a:t>
            </a:r>
            <a:r>
              <a:rPr lang="en-US" altLang="vi-VN" sz="3200" i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i="1" dirty="0" err="1">
                <a:solidFill>
                  <a:srgbClr val="0000FF"/>
                </a:solidFill>
                <a:latin typeface="Arial" panose="020B0604020202020204" pitchFamily="34" charset="0"/>
              </a:rPr>
              <a:t>lưu</a:t>
            </a:r>
            <a:r>
              <a:rPr lang="en-US" altLang="vi-VN" sz="3200" i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i="1" dirty="0" err="1">
                <a:solidFill>
                  <a:srgbClr val="0000FF"/>
                </a:solidFill>
                <a:latin typeface="Arial" panose="020B0604020202020204" pitchFamily="34" charset="0"/>
              </a:rPr>
              <a:t>để</a:t>
            </a:r>
            <a:r>
              <a:rPr lang="en-US" altLang="vi-VN" sz="3200" i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i="1" dirty="0" err="1">
                <a:solidFill>
                  <a:srgbClr val="0000FF"/>
                </a:solidFill>
                <a:latin typeface="Arial" panose="020B0604020202020204" pitchFamily="34" charset="0"/>
              </a:rPr>
              <a:t>chỉnh</a:t>
            </a:r>
            <a:r>
              <a:rPr lang="en-US" altLang="vi-VN" sz="3200" i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i="1" dirty="0" err="1">
                <a:solidFill>
                  <a:srgbClr val="0000FF"/>
                </a:solidFill>
                <a:latin typeface="Arial" panose="020B0604020202020204" pitchFamily="34" charset="0"/>
              </a:rPr>
              <a:t>sửa</a:t>
            </a:r>
            <a:r>
              <a:rPr lang="en-US" altLang="vi-VN" sz="3200" i="1" dirty="0">
                <a:solidFill>
                  <a:srgbClr val="0000FF"/>
                </a:solidFill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16391" name="Date Placeholder 1"/>
          <p:cNvSpPr/>
          <p:nvPr/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fld id="{BB962C8B-B14F-4D97-AF65-F5344CB8AC3E}" type="datetime8">
              <a:rPr lang="fr-FR" altLang="en-US" sz="1400" b="0">
                <a:latin typeface="Arial" panose="020B0604020202020204" pitchFamily="34" charset="0"/>
              </a:rPr>
              <a:t>28/10/2020 07:53</a:t>
            </a:fld>
            <a:endParaRPr lang="fr-FR" altLang="en-US" sz="1400" b="0">
              <a:latin typeface="Arial" panose="020B0604020202020204" pitchFamily="34" charset="0"/>
            </a:endParaRPr>
          </a:p>
        </p:txBody>
      </p:sp>
      <p:sp>
        <p:nvSpPr>
          <p:cNvPr id="2" name="Text Box 343"/>
          <p:cNvSpPr txBox="1"/>
          <p:nvPr/>
        </p:nvSpPr>
        <p:spPr>
          <a:xfrm>
            <a:off x="304800" y="2484438"/>
            <a:ext cx="8610600" cy="15541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vi-VN" sz="3200" i="1" dirty="0">
                <a:solidFill>
                  <a:srgbClr val="0000FF"/>
                </a:solidFill>
                <a:latin typeface="Arial" panose="020B0604020202020204" pitchFamily="34" charset="0"/>
              </a:rPr>
              <a:t>	- </a:t>
            </a:r>
            <a:r>
              <a:rPr lang="en-US" altLang="vi-VN" sz="3200" i="1" dirty="0" err="1">
                <a:solidFill>
                  <a:srgbClr val="0000FF"/>
                </a:solidFill>
                <a:latin typeface="Arial" panose="020B0604020202020204" pitchFamily="34" charset="0"/>
              </a:rPr>
              <a:t>Ôn</a:t>
            </a:r>
            <a:r>
              <a:rPr lang="en-US" altLang="vi-VN" sz="3200" i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i="1" dirty="0" err="1">
                <a:solidFill>
                  <a:srgbClr val="0000FF"/>
                </a:solidFill>
                <a:latin typeface="Arial" panose="020B0604020202020204" pitchFamily="34" charset="0"/>
              </a:rPr>
              <a:t>tập</a:t>
            </a:r>
            <a:r>
              <a:rPr lang="en-US" altLang="vi-VN" sz="3200" i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i="1" dirty="0" err="1">
                <a:solidFill>
                  <a:srgbClr val="0000FF"/>
                </a:solidFill>
                <a:latin typeface="Arial" panose="020B0604020202020204" pitchFamily="34" charset="0"/>
              </a:rPr>
              <a:t>các</a:t>
            </a:r>
            <a:r>
              <a:rPr lang="en-US" altLang="vi-VN" sz="3200" i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i="1" dirty="0" err="1">
                <a:solidFill>
                  <a:srgbClr val="0000FF"/>
                </a:solidFill>
                <a:latin typeface="Arial" panose="020B0604020202020204" pitchFamily="34" charset="0"/>
              </a:rPr>
              <a:t>kiến</a:t>
            </a:r>
            <a:r>
              <a:rPr lang="en-US" altLang="vi-VN" sz="3200" i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i="1" dirty="0" err="1">
                <a:solidFill>
                  <a:srgbClr val="0000FF"/>
                </a:solidFill>
                <a:latin typeface="Arial" panose="020B0604020202020204" pitchFamily="34" charset="0"/>
              </a:rPr>
              <a:t>thức</a:t>
            </a:r>
            <a:r>
              <a:rPr lang="en-US" altLang="vi-VN" sz="3200" i="1" dirty="0">
                <a:solidFill>
                  <a:srgbClr val="0000FF"/>
                </a:solidFill>
                <a:latin typeface="Arial" panose="020B0604020202020204" pitchFamily="34" charset="0"/>
              </a:rPr>
              <a:t>, </a:t>
            </a:r>
            <a:r>
              <a:rPr lang="en-US" altLang="vi-VN" sz="3200" i="1" dirty="0" err="1">
                <a:solidFill>
                  <a:srgbClr val="0000FF"/>
                </a:solidFill>
                <a:latin typeface="Arial" panose="020B0604020202020204" pitchFamily="34" charset="0"/>
              </a:rPr>
              <a:t>kĩ</a:t>
            </a:r>
            <a:r>
              <a:rPr lang="en-US" altLang="vi-VN" sz="3200" i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i="1" dirty="0" err="1">
                <a:solidFill>
                  <a:srgbClr val="0000FF"/>
                </a:solidFill>
                <a:latin typeface="Arial" panose="020B0604020202020204" pitchFamily="34" charset="0"/>
              </a:rPr>
              <a:t>năng</a:t>
            </a:r>
            <a:r>
              <a:rPr lang="en-US" altLang="vi-VN" sz="3200" i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i="1" dirty="0" err="1">
                <a:solidFill>
                  <a:srgbClr val="0000FF"/>
                </a:solidFill>
                <a:latin typeface="Arial" panose="020B0604020202020204" pitchFamily="34" charset="0"/>
              </a:rPr>
              <a:t>đã</a:t>
            </a:r>
            <a:r>
              <a:rPr lang="en-US" altLang="vi-VN" sz="3200" i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i="1" dirty="0" err="1">
                <a:solidFill>
                  <a:srgbClr val="0000FF"/>
                </a:solidFill>
                <a:latin typeface="Arial" panose="020B0604020202020204" pitchFamily="34" charset="0"/>
              </a:rPr>
              <a:t>học</a:t>
            </a:r>
            <a:r>
              <a:rPr lang="en-US" altLang="vi-VN" sz="3200" i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i="1" dirty="0" err="1">
                <a:solidFill>
                  <a:srgbClr val="0000FF"/>
                </a:solidFill>
                <a:latin typeface="Arial" panose="020B0604020202020204" pitchFamily="34" charset="0"/>
              </a:rPr>
              <a:t>về</a:t>
            </a:r>
            <a:r>
              <a:rPr lang="en-US" altLang="vi-VN" sz="3200" i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i="1" dirty="0" err="1">
                <a:solidFill>
                  <a:srgbClr val="0000FF"/>
                </a:solidFill>
                <a:latin typeface="Arial" panose="020B0604020202020204" pitchFamily="34" charset="0"/>
              </a:rPr>
              <a:t>cách</a:t>
            </a:r>
            <a:r>
              <a:rPr lang="en-US" altLang="vi-VN" sz="3200" i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i="1" dirty="0" err="1">
                <a:solidFill>
                  <a:srgbClr val="0000FF"/>
                </a:solidFill>
                <a:latin typeface="Arial" panose="020B0604020202020204" pitchFamily="34" charset="0"/>
              </a:rPr>
              <a:t>vẽ</a:t>
            </a:r>
            <a:r>
              <a:rPr lang="en-US" altLang="vi-VN" sz="3200" i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i="1" dirty="0" err="1">
                <a:solidFill>
                  <a:srgbClr val="0000FF"/>
                </a:solidFill>
                <a:latin typeface="Arial" panose="020B0604020202020204" pitchFamily="34" charset="0"/>
              </a:rPr>
              <a:t>hình</a:t>
            </a:r>
            <a:r>
              <a:rPr lang="en-US" altLang="vi-VN" sz="3200" i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i="1" dirty="0" err="1">
                <a:solidFill>
                  <a:srgbClr val="0000FF"/>
                </a:solidFill>
                <a:latin typeface="Arial" panose="020B0604020202020204" pitchFamily="34" charset="0"/>
              </a:rPr>
              <a:t>cơ</a:t>
            </a:r>
            <a:r>
              <a:rPr lang="en-US" altLang="vi-VN" sz="3200" i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i="1" dirty="0" err="1">
                <a:solidFill>
                  <a:srgbClr val="0000FF"/>
                </a:solidFill>
                <a:latin typeface="Arial" panose="020B0604020202020204" pitchFamily="34" charset="0"/>
              </a:rPr>
              <a:t>bản</a:t>
            </a:r>
            <a:r>
              <a:rPr lang="en-US" altLang="vi-VN" sz="3200" i="1" dirty="0">
                <a:solidFill>
                  <a:srgbClr val="0000FF"/>
                </a:solidFill>
                <a:latin typeface="Arial" panose="020B0604020202020204" pitchFamily="34" charset="0"/>
              </a:rPr>
              <a:t>, </a:t>
            </a:r>
            <a:r>
              <a:rPr lang="en-US" altLang="vi-VN" sz="3200" i="1" dirty="0" err="1">
                <a:solidFill>
                  <a:srgbClr val="0000FF"/>
                </a:solidFill>
                <a:latin typeface="Arial" panose="020B0604020202020204" pitchFamily="34" charset="0"/>
              </a:rPr>
              <a:t>chỉnh</a:t>
            </a:r>
            <a:r>
              <a:rPr lang="en-US" altLang="vi-VN" sz="3200" i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i="1" dirty="0" err="1">
                <a:solidFill>
                  <a:srgbClr val="0000FF"/>
                </a:solidFill>
                <a:latin typeface="Arial" panose="020B0604020202020204" pitchFamily="34" charset="0"/>
              </a:rPr>
              <a:t>sửa</a:t>
            </a:r>
            <a:r>
              <a:rPr lang="en-US" altLang="vi-VN" sz="3200" i="1" dirty="0">
                <a:solidFill>
                  <a:srgbClr val="0000FF"/>
                </a:solidFill>
                <a:latin typeface="Arial" panose="020B0604020202020204" pitchFamily="34" charset="0"/>
              </a:rPr>
              <a:t>, </a:t>
            </a:r>
            <a:r>
              <a:rPr lang="en-US" altLang="vi-VN" sz="3200" i="1" dirty="0" err="1">
                <a:solidFill>
                  <a:srgbClr val="0000FF"/>
                </a:solidFill>
                <a:latin typeface="Arial" panose="020B0604020202020204" pitchFamily="34" charset="0"/>
              </a:rPr>
              <a:t>tô</a:t>
            </a:r>
            <a:r>
              <a:rPr lang="en-US" altLang="vi-VN" sz="3200" i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i="1" dirty="0" err="1">
                <a:solidFill>
                  <a:srgbClr val="0000FF"/>
                </a:solidFill>
                <a:latin typeface="Arial" panose="020B0604020202020204" pitchFamily="34" charset="0"/>
              </a:rPr>
              <a:t>màu</a:t>
            </a:r>
            <a:r>
              <a:rPr lang="en-US" altLang="vi-VN" sz="3200" i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i="1" dirty="0" err="1">
                <a:solidFill>
                  <a:srgbClr val="0000FF"/>
                </a:solidFill>
                <a:latin typeface="Arial" panose="020B0604020202020204" pitchFamily="34" charset="0"/>
              </a:rPr>
              <a:t>cho</a:t>
            </a:r>
            <a:r>
              <a:rPr lang="en-US" altLang="vi-VN" sz="3200" i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i="1" dirty="0" err="1">
                <a:solidFill>
                  <a:srgbClr val="0000FF"/>
                </a:solidFill>
                <a:latin typeface="Arial" panose="020B0604020202020204" pitchFamily="34" charset="0"/>
              </a:rPr>
              <a:t>bức</a:t>
            </a:r>
            <a:r>
              <a:rPr lang="en-US" altLang="vi-VN" sz="3200" i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i="1" dirty="0" err="1">
                <a:solidFill>
                  <a:srgbClr val="0000FF"/>
                </a:solidFill>
                <a:latin typeface="Arial" panose="020B0604020202020204" pitchFamily="34" charset="0"/>
              </a:rPr>
              <a:t>vẽ</a:t>
            </a:r>
            <a:r>
              <a:rPr lang="en-US" altLang="vi-VN" sz="3200" i="1" dirty="0">
                <a:solidFill>
                  <a:srgbClr val="0000FF"/>
                </a:solidFill>
                <a:latin typeface="Arial" panose="020B0604020202020204" pitchFamily="34" charset="0"/>
              </a:rPr>
              <a:t>;</a:t>
            </a:r>
            <a:r>
              <a:rPr lang="vi-VN" altLang="vi-VN" sz="3200" b="0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endParaRPr lang="en-US" altLang="vi-VN" sz="3200" b="0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16394" name="Date Placeholder 2"/>
          <p:cNvSpPr/>
          <p:nvPr/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fld id="{BB962C8B-B14F-4D97-AF65-F5344CB8AC3E}" type="datetime8">
              <a:rPr lang="fr-FR" altLang="en-US" sz="1400" b="0">
                <a:latin typeface="Arial" panose="020B0604020202020204" pitchFamily="34" charset="0"/>
              </a:rPr>
              <a:t>28/10/2020 07:53</a:t>
            </a:fld>
            <a:endParaRPr lang="fr-FR" altLang="en-US" sz="1400" b="0">
              <a:latin typeface="Arial" panose="020B0604020202020204" pitchFamily="34" charset="0"/>
            </a:endParaRPr>
          </a:p>
        </p:txBody>
      </p:sp>
      <p:sp>
        <p:nvSpPr>
          <p:cNvPr id="11" name="Text Box 343"/>
          <p:cNvSpPr txBox="1"/>
          <p:nvPr/>
        </p:nvSpPr>
        <p:spPr>
          <a:xfrm>
            <a:off x="304800" y="1417638"/>
            <a:ext cx="8839200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vi-VN" sz="3200" i="1" dirty="0">
                <a:solidFill>
                  <a:srgbClr val="0000FF"/>
                </a:solidFill>
                <a:latin typeface="Arial" panose="020B0604020202020204" pitchFamily="34" charset="0"/>
              </a:rPr>
              <a:t>	</a:t>
            </a:r>
            <a:r>
              <a:rPr lang="en-US" altLang="vi-VN" sz="3200" i="1" dirty="0" err="1" smtClean="0">
                <a:solidFill>
                  <a:srgbClr val="0000FF"/>
                </a:solidFill>
                <a:latin typeface="Arial" panose="020B0604020202020204" pitchFamily="34" charset="0"/>
              </a:rPr>
              <a:t>Sau</a:t>
            </a:r>
            <a:r>
              <a:rPr lang="en-US" altLang="vi-VN" sz="3200" i="1" dirty="0" smtClean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i="1" dirty="0" err="1" smtClean="0">
                <a:solidFill>
                  <a:srgbClr val="0000FF"/>
                </a:solidFill>
                <a:latin typeface="Arial" panose="020B0604020202020204" pitchFamily="34" charset="0"/>
              </a:rPr>
              <a:t>bài</a:t>
            </a:r>
            <a:r>
              <a:rPr lang="en-US" altLang="vi-VN" sz="3200" i="1" dirty="0" smtClean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i="1" dirty="0" err="1" smtClean="0">
                <a:solidFill>
                  <a:srgbClr val="0000FF"/>
                </a:solidFill>
                <a:latin typeface="Arial" panose="020B0604020202020204" pitchFamily="34" charset="0"/>
              </a:rPr>
              <a:t>học</a:t>
            </a:r>
            <a:r>
              <a:rPr lang="en-US" altLang="vi-VN" sz="3200" i="1" dirty="0" smtClean="0">
                <a:solidFill>
                  <a:srgbClr val="0000FF"/>
                </a:solidFill>
                <a:latin typeface="Arial" panose="020B0604020202020204" pitchFamily="34" charset="0"/>
              </a:rPr>
              <a:t>, </a:t>
            </a:r>
            <a:r>
              <a:rPr lang="en-US" altLang="vi-VN" sz="3200" i="1" dirty="0" err="1" smtClean="0">
                <a:solidFill>
                  <a:srgbClr val="0000FF"/>
                </a:solidFill>
                <a:latin typeface="Arial" panose="020B0604020202020204" pitchFamily="34" charset="0"/>
              </a:rPr>
              <a:t>học</a:t>
            </a:r>
            <a:r>
              <a:rPr lang="en-US" altLang="vi-VN" sz="3200" i="1" dirty="0" smtClean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i="1" dirty="0" err="1" smtClean="0">
                <a:solidFill>
                  <a:srgbClr val="0000FF"/>
                </a:solidFill>
                <a:latin typeface="Arial" panose="020B0604020202020204" pitchFamily="34" charset="0"/>
              </a:rPr>
              <a:t>sinh</a:t>
            </a:r>
            <a:r>
              <a:rPr lang="en-US" altLang="vi-VN" sz="3200" i="1" dirty="0" smtClean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i="1" dirty="0" err="1" smtClean="0">
                <a:solidFill>
                  <a:srgbClr val="0000FF"/>
                </a:solidFill>
                <a:latin typeface="Arial" panose="020B0604020202020204" pitchFamily="34" charset="0"/>
              </a:rPr>
              <a:t>cần</a:t>
            </a:r>
            <a:r>
              <a:rPr lang="en-US" altLang="vi-VN" sz="3200" i="1" dirty="0" smtClean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i="1" dirty="0" err="1" smtClean="0">
                <a:solidFill>
                  <a:srgbClr val="0000FF"/>
                </a:solidFill>
                <a:latin typeface="Arial" panose="020B0604020202020204" pitchFamily="34" charset="0"/>
              </a:rPr>
              <a:t>nắm</a:t>
            </a:r>
            <a:r>
              <a:rPr lang="en-US" altLang="vi-VN" sz="3200" i="1" dirty="0" smtClean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i="1" dirty="0" err="1" smtClean="0">
                <a:solidFill>
                  <a:srgbClr val="0000FF"/>
                </a:solidFill>
                <a:latin typeface="Arial" panose="020B0604020202020204" pitchFamily="34" charset="0"/>
              </a:rPr>
              <a:t>được</a:t>
            </a:r>
            <a:r>
              <a:rPr lang="en-US" altLang="vi-VN" sz="3200" i="1" dirty="0" smtClean="0">
                <a:solidFill>
                  <a:srgbClr val="0000FF"/>
                </a:solidFill>
                <a:latin typeface="Arial" panose="020B0604020202020204" pitchFamily="34" charset="0"/>
              </a:rPr>
              <a:t> :</a:t>
            </a:r>
            <a:endParaRPr lang="en-US" altLang="vi-VN" sz="3200" i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Line 38"/>
          <p:cNvSpPr/>
          <p:nvPr/>
        </p:nvSpPr>
        <p:spPr>
          <a:xfrm>
            <a:off x="0" y="914400"/>
            <a:ext cx="7772400" cy="0"/>
          </a:xfrm>
          <a:prstGeom prst="line">
            <a:avLst/>
          </a:prstGeom>
          <a:ln w="9525" cap="flat" cmpd="sng">
            <a:solidFill>
              <a:srgbClr val="FF0066"/>
            </a:solidFill>
            <a:prstDash val="solid"/>
            <a:headEnd type="none" w="med" len="med"/>
            <a:tailEnd type="none" w="med" len="med"/>
          </a:ln>
        </p:spPr>
      </p:sp>
      <p:pic>
        <p:nvPicPr>
          <p:cNvPr id="6146" name="Picture 40" descr="j019538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3400" y="0"/>
            <a:ext cx="990600" cy="990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47" name="Rectangle 41"/>
          <p:cNvSpPr/>
          <p:nvPr/>
        </p:nvSpPr>
        <p:spPr>
          <a:xfrm>
            <a:off x="0" y="914400"/>
            <a:ext cx="5410200" cy="7620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wrap="none" anchor="ctr"/>
          <a:lstStyle/>
          <a:p>
            <a:endParaRPr lang="en-GB" altLang="vi-VN" b="0">
              <a:latin typeface="Arial" panose="020B0604020202020204" pitchFamily="34" charset="0"/>
            </a:endParaRPr>
          </a:p>
        </p:txBody>
      </p:sp>
      <p:sp>
        <p:nvSpPr>
          <p:cNvPr id="6150" name="WordArt 50" descr="White marble"/>
          <p:cNvSpPr>
            <a:spLocks noTextEdit="1"/>
          </p:cNvSpPr>
          <p:nvPr/>
        </p:nvSpPr>
        <p:spPr>
          <a:xfrm>
            <a:off x="457200" y="304800"/>
            <a:ext cx="5486400" cy="5492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 fontScale="92500" lnSpcReduction="10000"/>
            <a:scene3d>
              <a:camera prst="legacyObliqueRight">
                <a:rot lat="0" lon="0" rev="0"/>
              </a:camera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en-US" sz="3600" b="0">
                <a:blipFill rotWithShape="0">
                  <a:blip r:embed="rId4"/>
                </a:blipFill>
                <a:latin typeface="Times New Roman" panose="02020603050405020304" pitchFamily="18" charset="0"/>
                <a:ea typeface="Times New Roman" panose="02020603050405020304" pitchFamily="18" charset="0"/>
              </a:rPr>
              <a:t>1. Trao đổi với bạn, nối theo mẫu.</a:t>
            </a:r>
          </a:p>
        </p:txBody>
      </p:sp>
      <p:graphicFrame>
        <p:nvGraphicFramePr>
          <p:cNvPr id="16397" name="Content Placeholder 1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573074719"/>
              </p:ext>
            </p:extLst>
          </p:nvPr>
        </p:nvGraphicFramePr>
        <p:xfrm>
          <a:off x="284140" y="4002110"/>
          <a:ext cx="8621713" cy="175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5" r:id="rId5" imgW="8639175" imgH="1400175" progId="Paint.Picture">
                  <p:embed/>
                </p:oleObj>
              </mc:Choice>
              <mc:Fallback>
                <p:oleObj r:id="rId5" imgW="8639175" imgH="1400175" progId="Paint.Picture">
                  <p:embed/>
                  <p:pic>
                    <p:nvPicPr>
                      <p:cNvPr id="0" name="Picture 3077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84140" y="4002110"/>
                        <a:ext cx="8621713" cy="1752600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8" name="Rectangle 13"/>
          <p:cNvSpPr/>
          <p:nvPr/>
        </p:nvSpPr>
        <p:spPr>
          <a:xfrm rot="5400000">
            <a:off x="114300" y="4838700"/>
            <a:ext cx="762000" cy="3810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rot="10800000" vert="eaVert"/>
          <a:lstStyle/>
          <a:p>
            <a:endParaRPr lang="vi-VN" altLang="x-none" b="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552950" y="1524000"/>
            <a:ext cx="2152650" cy="457200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400" err="1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Chọn</a:t>
            </a:r>
            <a:r>
              <a:rPr lang="en-US" altLang="zh-CN" sz="240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altLang="zh-CN" sz="2400" err="1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hình</a:t>
            </a:r>
            <a:endParaRPr lang="en-US" altLang="zh-CN" sz="2400">
              <a:solidFill>
                <a:srgbClr val="0000FF"/>
              </a:solidFill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16401" name="Rectangle 13"/>
          <p:cNvSpPr/>
          <p:nvPr/>
        </p:nvSpPr>
        <p:spPr>
          <a:xfrm rot="5400000">
            <a:off x="2590800" y="4800600"/>
            <a:ext cx="381000" cy="2286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rot="10800000" vert="eaVert"/>
          <a:lstStyle/>
          <a:p>
            <a:endParaRPr lang="vi-VN" altLang="x-none" b="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6402" name="Rectangle 13"/>
          <p:cNvSpPr/>
          <p:nvPr/>
        </p:nvSpPr>
        <p:spPr>
          <a:xfrm rot="5400000">
            <a:off x="2362200" y="5105400"/>
            <a:ext cx="381000" cy="2286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rot="10800000" vert="eaVert"/>
          <a:lstStyle/>
          <a:p>
            <a:endParaRPr lang="vi-VN" altLang="x-none" b="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6403" name="Rectangle 13"/>
          <p:cNvSpPr/>
          <p:nvPr/>
        </p:nvSpPr>
        <p:spPr>
          <a:xfrm rot="5400000">
            <a:off x="5715000" y="4800600"/>
            <a:ext cx="762000" cy="4572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rot="10800000" vert="eaVert"/>
          <a:lstStyle/>
          <a:p>
            <a:endParaRPr lang="vi-VN" altLang="x-none" b="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6404" name="Rectangle 13"/>
          <p:cNvSpPr/>
          <p:nvPr/>
        </p:nvSpPr>
        <p:spPr>
          <a:xfrm rot="5400000">
            <a:off x="7353300" y="3695700"/>
            <a:ext cx="838200" cy="2743200"/>
          </a:xfrm>
          <a:prstGeom prst="rect">
            <a:avLst/>
          </a:prstGeom>
          <a:noFill/>
          <a:ln w="19050" cap="flat" cmpd="sng">
            <a:solidFill>
              <a:srgbClr val="33CC33"/>
            </a:solidFill>
            <a:prstDash val="solid"/>
            <a:miter/>
            <a:headEnd type="none" w="med" len="med"/>
            <a:tailEnd type="none" w="med" len="med"/>
          </a:ln>
        </p:spPr>
        <p:txBody>
          <a:bodyPr rot="10800000" vert="eaVert"/>
          <a:lstStyle/>
          <a:p>
            <a:endParaRPr lang="vi-VN" altLang="x-none" b="0" dirty="0">
              <a:solidFill>
                <a:srgbClr val="33CC33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" name="TextBox 26"/>
          <p:cNvSpPr txBox="1"/>
          <p:nvPr/>
        </p:nvSpPr>
        <p:spPr>
          <a:xfrm>
            <a:off x="381000" y="1524000"/>
            <a:ext cx="2152650" cy="457200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400" err="1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Tẩy</a:t>
            </a:r>
            <a:r>
              <a:rPr lang="en-US" altLang="zh-CN" sz="240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, </a:t>
            </a:r>
            <a:r>
              <a:rPr lang="en-US" altLang="zh-CN" sz="2400" err="1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xóa</a:t>
            </a:r>
            <a:r>
              <a:rPr lang="en-US" altLang="zh-CN" sz="240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altLang="zh-CN" sz="2400" err="1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hình</a:t>
            </a:r>
            <a:endParaRPr lang="en-US" altLang="zh-CN" sz="2400">
              <a:solidFill>
                <a:srgbClr val="0000FF"/>
              </a:solidFill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3" name="TextBox 26"/>
          <p:cNvSpPr txBox="1"/>
          <p:nvPr/>
        </p:nvSpPr>
        <p:spPr>
          <a:xfrm>
            <a:off x="1066800" y="2133600"/>
            <a:ext cx="1524000" cy="457200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400" err="1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Dán</a:t>
            </a:r>
            <a:r>
              <a:rPr lang="en-US" altLang="zh-CN" sz="240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altLang="zh-CN" sz="2400" err="1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hình</a:t>
            </a:r>
            <a:endParaRPr lang="en-US" altLang="zh-CN" sz="2400">
              <a:solidFill>
                <a:srgbClr val="0000FF"/>
              </a:solidFill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4" name="TextBox 26"/>
          <p:cNvSpPr txBox="1"/>
          <p:nvPr/>
        </p:nvSpPr>
        <p:spPr>
          <a:xfrm>
            <a:off x="2895600" y="1524000"/>
            <a:ext cx="1295400" cy="457200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400" err="1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Tô</a:t>
            </a:r>
            <a:r>
              <a:rPr lang="en-US" altLang="zh-CN" sz="240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altLang="zh-CN" sz="2400" err="1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màu</a:t>
            </a:r>
            <a:r>
              <a:rPr lang="en-US" altLang="zh-CN" sz="240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</a:p>
        </p:txBody>
      </p:sp>
      <p:sp>
        <p:nvSpPr>
          <p:cNvPr id="5" name="TextBox 26"/>
          <p:cNvSpPr txBox="1"/>
          <p:nvPr/>
        </p:nvSpPr>
        <p:spPr>
          <a:xfrm>
            <a:off x="3429000" y="2133600"/>
            <a:ext cx="2152650" cy="457200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400" err="1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Độ</a:t>
            </a:r>
            <a:r>
              <a:rPr lang="en-US" altLang="zh-CN" sz="240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altLang="zh-CN" sz="2400" err="1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dày</a:t>
            </a:r>
            <a:r>
              <a:rPr lang="en-US" altLang="zh-CN" sz="240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altLang="zh-CN" sz="2400" err="1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nét</a:t>
            </a:r>
            <a:r>
              <a:rPr lang="en-US" altLang="zh-CN" sz="240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altLang="zh-CN" sz="2400" err="1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vẽ</a:t>
            </a:r>
            <a:endParaRPr lang="en-US" altLang="zh-CN" sz="2400">
              <a:solidFill>
                <a:srgbClr val="0000FF"/>
              </a:solidFill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16413" name="Rectangle 13"/>
          <p:cNvSpPr/>
          <p:nvPr/>
        </p:nvSpPr>
        <p:spPr>
          <a:xfrm rot="10800000">
            <a:off x="3733800" y="4648200"/>
            <a:ext cx="1295400" cy="838200"/>
          </a:xfrm>
          <a:prstGeom prst="rect">
            <a:avLst/>
          </a:prstGeom>
          <a:noFill/>
          <a:ln w="19050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rot="10800000"/>
          <a:lstStyle/>
          <a:p>
            <a:endParaRPr lang="vi-VN" altLang="x-none" b="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6" name="TextBox 26"/>
          <p:cNvSpPr txBox="1"/>
          <p:nvPr/>
        </p:nvSpPr>
        <p:spPr>
          <a:xfrm>
            <a:off x="6096000" y="2133600"/>
            <a:ext cx="1295400" cy="457200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400" err="1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Màu</a:t>
            </a:r>
            <a:r>
              <a:rPr lang="en-US" altLang="zh-CN" sz="240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altLang="zh-CN" sz="2400" err="1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vẽ</a:t>
            </a:r>
            <a:endParaRPr lang="en-US" altLang="zh-CN" sz="2400">
              <a:solidFill>
                <a:srgbClr val="0000FF"/>
              </a:solidFill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6168" name="AutoShape 24"/>
          <p:cNvSpPr/>
          <p:nvPr/>
        </p:nvSpPr>
        <p:spPr>
          <a:xfrm flipH="1" flipV="1">
            <a:off x="6629400" y="5334000"/>
            <a:ext cx="76200" cy="914400"/>
          </a:xfrm>
          <a:prstGeom prst="straightConnector1">
            <a:avLst/>
          </a:prstGeom>
          <a:ln w="15875" cap="flat" cmpd="sng">
            <a:solidFill>
              <a:srgbClr val="305C94"/>
            </a:solidFill>
            <a:prstDash val="solid"/>
            <a:headEnd type="none" w="med" len="med"/>
            <a:tailEnd type="triangle" w="med" len="med"/>
          </a:ln>
        </p:spPr>
        <p:txBody>
          <a:bodyPr rot="10800000"/>
          <a:lstStyle/>
          <a:p>
            <a:endParaRPr lang="en-US" altLang="zh-CN" b="0">
              <a:latin typeface="Candara" panose="020E0502030303020204" pitchFamily="34" charset="0"/>
              <a:ea typeface="SimSun" panose="02010600030101010101" pitchFamily="2" charset="-122"/>
            </a:endParaRPr>
          </a:p>
        </p:txBody>
      </p:sp>
      <p:sp>
        <p:nvSpPr>
          <p:cNvPr id="16431" name="AutoShape 24"/>
          <p:cNvSpPr/>
          <p:nvPr/>
        </p:nvSpPr>
        <p:spPr>
          <a:xfrm flipH="1" flipV="1">
            <a:off x="2514600" y="5410200"/>
            <a:ext cx="685800" cy="762000"/>
          </a:xfrm>
          <a:prstGeom prst="straightConnector1">
            <a:avLst/>
          </a:prstGeom>
          <a:ln w="15875" cap="flat" cmpd="sng">
            <a:solidFill>
              <a:srgbClr val="305C94"/>
            </a:solidFill>
            <a:prstDash val="solid"/>
            <a:headEnd type="none" w="med" len="med"/>
            <a:tailEnd type="triangle" w="med" len="med"/>
          </a:ln>
        </p:spPr>
        <p:txBody>
          <a:bodyPr rot="10800000"/>
          <a:lstStyle/>
          <a:p>
            <a:endParaRPr lang="en-US" altLang="zh-CN" b="0">
              <a:latin typeface="Candara" panose="020E0502030303020204" pitchFamily="34" charset="0"/>
              <a:ea typeface="SimSun" panose="02010600030101010101" pitchFamily="2" charset="-122"/>
            </a:endParaRPr>
          </a:p>
        </p:txBody>
      </p:sp>
      <p:sp>
        <p:nvSpPr>
          <p:cNvPr id="16432" name="AutoShape 24"/>
          <p:cNvSpPr/>
          <p:nvPr/>
        </p:nvSpPr>
        <p:spPr>
          <a:xfrm flipH="1">
            <a:off x="6096000" y="3886200"/>
            <a:ext cx="762000" cy="838200"/>
          </a:xfrm>
          <a:prstGeom prst="straightConnector1">
            <a:avLst/>
          </a:prstGeom>
          <a:ln w="15875" cap="flat" cmpd="sng">
            <a:solidFill>
              <a:srgbClr val="305C94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 lang="en-US" altLang="zh-CN" b="0">
              <a:latin typeface="Candara" panose="020E0502030303020204" pitchFamily="34" charset="0"/>
              <a:ea typeface="SimSun" panose="02010600030101010101" pitchFamily="2" charset="-122"/>
            </a:endParaRPr>
          </a:p>
        </p:txBody>
      </p:sp>
      <p:sp>
        <p:nvSpPr>
          <p:cNvPr id="16433" name="AutoShape 24"/>
          <p:cNvSpPr/>
          <p:nvPr/>
        </p:nvSpPr>
        <p:spPr>
          <a:xfrm flipH="1">
            <a:off x="4572000" y="3962400"/>
            <a:ext cx="152400" cy="838200"/>
          </a:xfrm>
          <a:prstGeom prst="straightConnector1">
            <a:avLst/>
          </a:prstGeom>
          <a:ln w="15875" cap="flat" cmpd="sng">
            <a:solidFill>
              <a:srgbClr val="305C94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 lang="en-US" altLang="zh-CN" b="0">
              <a:latin typeface="Candara" panose="020E0502030303020204" pitchFamily="34" charset="0"/>
              <a:ea typeface="SimSun" panose="02010600030101010101" pitchFamily="2" charset="-122"/>
            </a:endParaRPr>
          </a:p>
        </p:txBody>
      </p:sp>
      <p:sp>
        <p:nvSpPr>
          <p:cNvPr id="16434" name="AutoShape 24"/>
          <p:cNvSpPr/>
          <p:nvPr/>
        </p:nvSpPr>
        <p:spPr>
          <a:xfrm flipH="1">
            <a:off x="609600" y="3733800"/>
            <a:ext cx="152400" cy="1295400"/>
          </a:xfrm>
          <a:prstGeom prst="straightConnector1">
            <a:avLst/>
          </a:prstGeom>
          <a:ln w="15875" cap="flat" cmpd="sng">
            <a:solidFill>
              <a:srgbClr val="305C94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 lang="en-US" altLang="zh-CN" b="0">
              <a:latin typeface="Candara" panose="020E0502030303020204" pitchFamily="34" charset="0"/>
              <a:ea typeface="SimSun" panose="02010600030101010101" pitchFamily="2" charset="-122"/>
            </a:endParaRPr>
          </a:p>
        </p:txBody>
      </p:sp>
      <p:sp>
        <p:nvSpPr>
          <p:cNvPr id="16435" name="AutoShape 24"/>
          <p:cNvSpPr/>
          <p:nvPr/>
        </p:nvSpPr>
        <p:spPr>
          <a:xfrm flipH="1">
            <a:off x="2819400" y="3810000"/>
            <a:ext cx="152400" cy="990600"/>
          </a:xfrm>
          <a:prstGeom prst="straightConnector1">
            <a:avLst/>
          </a:prstGeom>
          <a:ln w="15875" cap="flat" cmpd="sng">
            <a:solidFill>
              <a:srgbClr val="305C94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 lang="en-US" altLang="zh-CN" b="0">
              <a:latin typeface="Candara" panose="020E0502030303020204" pitchFamily="34" charset="0"/>
              <a:ea typeface="SimSun" panose="02010600030101010101" pitchFamily="2" charset="-122"/>
            </a:endParaRPr>
          </a:p>
        </p:txBody>
      </p:sp>
      <p:sp>
        <p:nvSpPr>
          <p:cNvPr id="6174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81750"/>
            <a:ext cx="2133600" cy="476250"/>
          </a:xfrm>
        </p:spPr>
        <p:txBody>
          <a:bodyPr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1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1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1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1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/>
            <a:fld id="{BB962C8B-B14F-4D97-AF65-F5344CB8AC3E}" type="datetime8">
              <a:rPr lang="fr-FR" altLang="en-US" sz="1400" b="0"/>
              <a:t>28/10/2020 07:53</a:t>
            </a:fld>
            <a:endParaRPr lang="fr-FR" altLang="en-US" sz="1400" b="0"/>
          </a:p>
        </p:txBody>
      </p:sp>
      <p:sp>
        <p:nvSpPr>
          <p:cNvPr id="24" name="Text Box 343"/>
          <p:cNvSpPr txBox="1"/>
          <p:nvPr/>
        </p:nvSpPr>
        <p:spPr>
          <a:xfrm>
            <a:off x="304800" y="914400"/>
            <a:ext cx="746760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514350" indent="-514350">
              <a:spcBef>
                <a:spcPct val="50000"/>
              </a:spcBef>
            </a:pPr>
            <a:r>
              <a:rPr lang="vi-VN" altLang="vi-VN" sz="3200" b="0" dirty="0">
                <a:solidFill>
                  <a:srgbClr val="FF6600"/>
                </a:solidFill>
                <a:latin typeface="Times New Roman" panose="02020603050405020304" pitchFamily="18" charset="0"/>
              </a:rPr>
              <a:t>Điền </a:t>
            </a:r>
            <a:r>
              <a:rPr lang="en-US" altLang="vi-VN" sz="3200" b="0" err="1">
                <a:solidFill>
                  <a:srgbClr val="FF6600"/>
                </a:solidFill>
                <a:latin typeface="Times New Roman" panose="02020603050405020304" pitchFamily="18" charset="0"/>
              </a:rPr>
              <a:t>tên</a:t>
            </a:r>
            <a:r>
              <a:rPr lang="en-US" altLang="vi-VN" sz="3200" b="0">
                <a:solidFill>
                  <a:srgbClr val="FF66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0" err="1">
                <a:solidFill>
                  <a:srgbClr val="FF6600"/>
                </a:solidFill>
                <a:latin typeface="Times New Roman" panose="02020603050405020304" pitchFamily="18" charset="0"/>
              </a:rPr>
              <a:t>thích</a:t>
            </a:r>
            <a:r>
              <a:rPr lang="en-US" altLang="vi-VN" sz="3200" b="0">
                <a:solidFill>
                  <a:srgbClr val="FF66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0" err="1">
                <a:solidFill>
                  <a:srgbClr val="FF6600"/>
                </a:solidFill>
                <a:latin typeface="Times New Roman" panose="02020603050405020304" pitchFamily="18" charset="0"/>
              </a:rPr>
              <a:t>hợp</a:t>
            </a:r>
            <a:r>
              <a:rPr lang="en-US" altLang="vi-VN" sz="3200" b="0">
                <a:solidFill>
                  <a:srgbClr val="FF66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0" err="1">
                <a:solidFill>
                  <a:srgbClr val="FF6600"/>
                </a:solidFill>
                <a:latin typeface="Times New Roman" panose="02020603050405020304" pitchFamily="18" charset="0"/>
              </a:rPr>
              <a:t>vào</a:t>
            </a:r>
            <a:r>
              <a:rPr lang="en-US" altLang="vi-VN" sz="3200" b="0">
                <a:solidFill>
                  <a:srgbClr val="FF66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0" err="1">
                <a:solidFill>
                  <a:srgbClr val="FF6600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vi-VN" sz="3200" b="0">
                <a:solidFill>
                  <a:srgbClr val="FF66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0" err="1">
                <a:solidFill>
                  <a:srgbClr val="FF6600"/>
                </a:solidFill>
                <a:latin typeface="Times New Roman" panose="02020603050405020304" pitchFamily="18" charset="0"/>
              </a:rPr>
              <a:t>dấu</a:t>
            </a:r>
            <a:r>
              <a:rPr lang="en-US" altLang="vi-VN" sz="3200" b="0">
                <a:solidFill>
                  <a:srgbClr val="FF66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0" err="1">
                <a:solidFill>
                  <a:srgbClr val="FF6600"/>
                </a:solidFill>
                <a:latin typeface="Times New Roman" panose="02020603050405020304" pitchFamily="18" charset="0"/>
              </a:rPr>
              <a:t>mũi</a:t>
            </a:r>
            <a:r>
              <a:rPr lang="en-US" altLang="vi-VN" sz="3200" b="0">
                <a:solidFill>
                  <a:srgbClr val="FF66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0" err="1">
                <a:solidFill>
                  <a:srgbClr val="FF6600"/>
                </a:solidFill>
                <a:latin typeface="Times New Roman" panose="02020603050405020304" pitchFamily="18" charset="0"/>
              </a:rPr>
              <a:t>tên</a:t>
            </a:r>
            <a:r>
              <a:rPr lang="en-US" altLang="vi-VN" sz="3200" b="0">
                <a:solidFill>
                  <a:srgbClr val="FF6600"/>
                </a:solidFill>
                <a:latin typeface="Times New Roman" panose="02020603050405020304" pitchFamily="18" charset="0"/>
              </a:rPr>
              <a:t>:</a:t>
            </a:r>
          </a:p>
        </p:txBody>
      </p:sp>
      <p:grpSp>
        <p:nvGrpSpPr>
          <p:cNvPr id="6185" name="Group 6184"/>
          <p:cNvGrpSpPr/>
          <p:nvPr/>
        </p:nvGrpSpPr>
        <p:grpSpPr>
          <a:xfrm>
            <a:off x="0" y="4343400"/>
            <a:ext cx="7092950" cy="1509713"/>
            <a:chOff x="0" y="2736"/>
            <a:chExt cx="4468" cy="951"/>
          </a:xfrm>
        </p:grpSpPr>
        <p:sp>
          <p:nvSpPr>
            <p:cNvPr id="6178" name="Text Box 6177"/>
            <p:cNvSpPr txBox="1"/>
            <p:nvPr/>
          </p:nvSpPr>
          <p:spPr>
            <a:xfrm>
              <a:off x="0" y="3225"/>
              <a:ext cx="192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>
                  <a:solidFill>
                    <a:srgbClr val="FF0000"/>
                  </a:solidFill>
                  <a:latin typeface="Arial" panose="020B0604020202020204" pitchFamily="34" charset="0"/>
                </a:rPr>
                <a:t>1</a:t>
              </a:r>
              <a:endParaRPr lang="vi-VN" altLang="x-none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179" name="Text Box 6178"/>
            <p:cNvSpPr txBox="1"/>
            <p:nvPr/>
          </p:nvSpPr>
          <p:spPr>
            <a:xfrm>
              <a:off x="1824" y="2832"/>
              <a:ext cx="196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>
                  <a:solidFill>
                    <a:srgbClr val="FF0000"/>
                  </a:solidFill>
                  <a:latin typeface="Arial" panose="020B0604020202020204" pitchFamily="34" charset="0"/>
                </a:rPr>
                <a:t>2</a:t>
              </a:r>
              <a:endParaRPr lang="vi-VN" altLang="x-none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180" name="Text Box 6179"/>
            <p:cNvSpPr txBox="1"/>
            <p:nvPr/>
          </p:nvSpPr>
          <p:spPr>
            <a:xfrm>
              <a:off x="1344" y="3312"/>
              <a:ext cx="196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>
                  <a:solidFill>
                    <a:srgbClr val="FF0000"/>
                  </a:solidFill>
                  <a:latin typeface="Arial" panose="020B0604020202020204" pitchFamily="34" charset="0"/>
                </a:rPr>
                <a:t>3</a:t>
              </a:r>
              <a:endParaRPr lang="vi-VN" altLang="x-none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181" name="Text Box 6180"/>
            <p:cNvSpPr txBox="1"/>
            <p:nvPr/>
          </p:nvSpPr>
          <p:spPr>
            <a:xfrm>
              <a:off x="2976" y="2736"/>
              <a:ext cx="196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>
                  <a:solidFill>
                    <a:srgbClr val="FF0000"/>
                  </a:solidFill>
                  <a:latin typeface="Arial" panose="020B0604020202020204" pitchFamily="34" charset="0"/>
                </a:rPr>
                <a:t>4</a:t>
              </a:r>
              <a:endParaRPr lang="vi-VN" altLang="x-none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182" name="Text Box 6181"/>
            <p:cNvSpPr txBox="1"/>
            <p:nvPr/>
          </p:nvSpPr>
          <p:spPr>
            <a:xfrm>
              <a:off x="3504" y="3120"/>
              <a:ext cx="196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>
                  <a:solidFill>
                    <a:srgbClr val="FF0000"/>
                  </a:solidFill>
                  <a:latin typeface="Arial" panose="020B0604020202020204" pitchFamily="34" charset="0"/>
                </a:rPr>
                <a:t>5</a:t>
              </a:r>
              <a:endParaRPr lang="vi-VN" altLang="x-none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183" name="Text Box 6182"/>
            <p:cNvSpPr txBox="1"/>
            <p:nvPr/>
          </p:nvSpPr>
          <p:spPr>
            <a:xfrm>
              <a:off x="4272" y="3456"/>
              <a:ext cx="196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>
                  <a:solidFill>
                    <a:srgbClr val="FF0000"/>
                  </a:solidFill>
                  <a:latin typeface="Arial" panose="020B0604020202020204" pitchFamily="34" charset="0"/>
                </a:rPr>
                <a:t>6</a:t>
              </a:r>
              <a:endParaRPr lang="vi-VN" altLang="x-none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4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4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4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4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4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4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4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6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"/>
                            </p:stCondLst>
                            <p:childTnLst>
                              <p:par>
                                <p:cTn id="7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500"/>
                            </p:stCondLst>
                            <p:childTnLst>
                              <p:par>
                                <p:cTn id="9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000"/>
                            </p:stCondLst>
                            <p:childTnLst>
                              <p:par>
                                <p:cTn id="9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4.19056E-6 L -0.10973 0.18871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9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8.51064E-7 L -0.04861 0.26642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0" y="13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8.51064E-7 L 0.19063 0.67715 " pathEditMode="relative" rAng="0" ptsTypes="AA">
                                      <p:cBhvr>
                                        <p:cTn id="1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00" y="3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8.51064E-7 L -0.06701 0.31082 " pathEditMode="relative" rAng="0" ptsTypes="AA">
                                      <p:cBhvr>
                                        <p:cTn id="120" dur="2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00" y="15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19056E-6 L 0.26806 0.19981 " pathEditMode="relative" rAng="0" ptsTypes="AA">
                                      <p:cBhvr>
                                        <p:cTn id="124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00" y="1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19056E-6 L -0.00417 0.58834 " pathEditMode="relative" rAng="0" ptsTypes="AA">
                                      <p:cBhvr>
                                        <p:cTn id="1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29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build="allAtOnce" animBg="1"/>
      <p:bldP spid="16401" grpId="0" bldLvl="0" animBg="1"/>
      <p:bldP spid="16402" grpId="0" bldLvl="0" animBg="1"/>
      <p:bldP spid="16403" grpId="0" bldLvl="0" animBg="1"/>
      <p:bldP spid="16404" grpId="0" bldLvl="0" animBg="1"/>
      <p:bldP spid="2" grpId="0" bldLvl="0" animBg="1"/>
      <p:bldP spid="2" grpId="1" bldLvl="0" animBg="1"/>
      <p:bldP spid="3" grpId="0" uiExpand="1" build="allAtOnce" animBg="1"/>
      <p:bldP spid="4" grpId="0" build="allAtOnce" animBg="1"/>
      <p:bldP spid="5" grpId="0" build="allAtOnce" animBg="1"/>
      <p:bldP spid="16413" grpId="0" bldLvl="0" animBg="1"/>
      <p:bldP spid="6" grpId="0" bldLvl="0" animBg="1"/>
      <p:bldP spid="6" grpId="1" bldLvl="0" animBg="1"/>
      <p:bldP spid="6168" grpId="0" bldLvl="0" animBg="1"/>
      <p:bldP spid="16431" grpId="0" bldLvl="0" animBg="1"/>
      <p:bldP spid="16432" grpId="0" bldLvl="0" animBg="1"/>
      <p:bldP spid="16433" grpId="0" bldLvl="0" animBg="1"/>
      <p:bldP spid="16434" grpId="0" bldLvl="0" animBg="1"/>
      <p:bldP spid="16435" grpId="0" bldLvl="0" animBg="1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Line 336"/>
          <p:cNvSpPr/>
          <p:nvPr/>
        </p:nvSpPr>
        <p:spPr>
          <a:xfrm>
            <a:off x="0" y="914400"/>
            <a:ext cx="7772400" cy="0"/>
          </a:xfrm>
          <a:prstGeom prst="line">
            <a:avLst/>
          </a:prstGeom>
          <a:ln w="9525" cap="flat" cmpd="sng">
            <a:solidFill>
              <a:srgbClr val="FF0066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8194" name="Rectangle 338"/>
          <p:cNvSpPr/>
          <p:nvPr/>
        </p:nvSpPr>
        <p:spPr>
          <a:xfrm>
            <a:off x="0" y="914400"/>
            <a:ext cx="5410200" cy="7620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wrap="none" anchor="ctr"/>
          <a:lstStyle/>
          <a:p>
            <a:endParaRPr lang="en-GB" altLang="vi-VN" b="0">
              <a:latin typeface="Arial" panose="020B0604020202020204" pitchFamily="34" charset="0"/>
            </a:endParaRPr>
          </a:p>
        </p:txBody>
      </p:sp>
      <p:pic>
        <p:nvPicPr>
          <p:cNvPr id="8195" name="Picture 40" descr="j019538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3400" y="0"/>
            <a:ext cx="990600" cy="990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510" name="WordArt 50" descr="White marble"/>
          <p:cNvSpPr>
            <a:spLocks noTextEdit="1"/>
          </p:cNvSpPr>
          <p:nvPr/>
        </p:nvSpPr>
        <p:spPr>
          <a:xfrm>
            <a:off x="304800" y="304800"/>
            <a:ext cx="6324600" cy="4460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Autofit/>
            <a:scene3d>
              <a:camera prst="legacyObliqueRight">
                <a:rot lat="0" lon="0" rev="0"/>
              </a:camera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 fontAlgn="base"/>
            <a:r>
              <a:rPr lang="en-US" altLang="en-US" sz="500" strike="noStrike" noProof="1" smtClean="0">
                <a:blipFill rotWithShape="0">
                  <a:blip r:embed="rId4"/>
                </a:blip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2. THỰC HÀNH</a:t>
            </a:r>
            <a:endParaRPr lang="vi-VN" altLang="en-US" sz="500" strike="noStrike" noProof="1">
              <a:blipFill rotWithShape="0">
                <a:blip r:embed="rId4"/>
              </a:blip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4" name="Text Box 343"/>
          <p:cNvSpPr txBox="1"/>
          <p:nvPr/>
        </p:nvSpPr>
        <p:spPr>
          <a:xfrm>
            <a:off x="304800" y="1219200"/>
            <a:ext cx="624840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514350" indent="-514350">
              <a:spcBef>
                <a:spcPct val="50000"/>
              </a:spcBef>
            </a:pPr>
            <a:r>
              <a:rPr lang="vi-VN" altLang="vi-VN" sz="3200" b="0" dirty="0">
                <a:solidFill>
                  <a:srgbClr val="0000FF"/>
                </a:solidFill>
                <a:latin typeface="Times New Roman" panose="02020603050405020304" pitchFamily="18" charset="0"/>
              </a:rPr>
              <a:t>a) Mở chương trình Paint.</a:t>
            </a:r>
            <a:endParaRPr lang="en-US" altLang="vi-VN" sz="3200" b="0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820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1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1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1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1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/>
            <a:fld id="{BB962C8B-B14F-4D97-AF65-F5344CB8AC3E}" type="datetime8">
              <a:rPr lang="fr-FR" altLang="en-US" sz="1400" b="0"/>
              <a:t>28/10/2020 07:53</a:t>
            </a:fld>
            <a:endParaRPr lang="fr-FR" altLang="en-US" sz="1400" b="0"/>
          </a:p>
        </p:txBody>
      </p:sp>
      <p:sp>
        <p:nvSpPr>
          <p:cNvPr id="2" name="Text Box 343"/>
          <p:cNvSpPr txBox="1"/>
          <p:nvPr/>
        </p:nvSpPr>
        <p:spPr>
          <a:xfrm>
            <a:off x="304800" y="2043113"/>
            <a:ext cx="4876800" cy="2528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vi-VN" altLang="vi-VN" sz="3200" b="0" dirty="0">
                <a:solidFill>
                  <a:srgbClr val="0000FF"/>
                </a:solidFill>
                <a:latin typeface="Times New Roman" panose="02020603050405020304" pitchFamily="18" charset="0"/>
              </a:rPr>
              <a:t>b) Vẽ hình rồi tô màu cho hình theo mẫu, lưu bài vẽ có tên lần lượt là </a:t>
            </a:r>
            <a:r>
              <a:rPr lang="vi-VN" altLang="vi-VN" sz="3200" b="0" dirty="0">
                <a:solidFill>
                  <a:srgbClr val="FF0000"/>
                </a:solidFill>
                <a:latin typeface="Times New Roman" panose="02020603050405020304" pitchFamily="18" charset="0"/>
              </a:rPr>
              <a:t>Bài vẽ 1</a:t>
            </a:r>
            <a:r>
              <a:rPr lang="en-US" altLang="vi-VN" sz="3200" b="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vi-VN" sz="3200" b="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vi-VN" sz="3200" b="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vẽ</a:t>
            </a:r>
            <a:r>
              <a:rPr lang="en-US" altLang="vi-VN" sz="3200" b="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vi-VN" altLang="vi-VN" sz="3200" b="0" dirty="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  <a:r>
              <a:rPr lang="en-US" altLang="vi-VN" sz="3200" b="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vào</a:t>
            </a:r>
            <a:r>
              <a:rPr lang="en-US" altLang="vi-VN" sz="3200" b="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thư</a:t>
            </a:r>
            <a:r>
              <a:rPr lang="en-US" altLang="vi-VN" sz="3200" b="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mục</a:t>
            </a:r>
            <a:r>
              <a:rPr lang="en-US" altLang="vi-VN" sz="3200" b="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vi-VN" sz="3200" b="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3200" b="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trên</a:t>
            </a:r>
            <a:r>
              <a:rPr lang="en-US" altLang="vi-VN" sz="3200" b="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máy</a:t>
            </a:r>
            <a:r>
              <a:rPr lang="en-US" altLang="vi-VN" sz="3200" b="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tính</a:t>
            </a:r>
            <a:r>
              <a:rPr lang="en-US" altLang="vi-VN" sz="3200" b="0" dirty="0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</a:p>
        </p:txBody>
      </p:sp>
      <p:pic>
        <p:nvPicPr>
          <p:cNvPr id="10255" name="Picture 2253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1600" y="1987639"/>
            <a:ext cx="1200150" cy="4622800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10256" name="Object 2"/>
          <p:cNvGraphicFramePr/>
          <p:nvPr>
            <p:extLst>
              <p:ext uri="{D42A27DB-BD31-4B8C-83A1-F6EECF244321}">
                <p14:modId xmlns:p14="http://schemas.microsoft.com/office/powerpoint/2010/main" val="623558414"/>
              </p:ext>
            </p:extLst>
          </p:nvPr>
        </p:nvGraphicFramePr>
        <p:xfrm>
          <a:off x="6666963" y="1987639"/>
          <a:ext cx="2019837" cy="42217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1" r:id="rId6" imgW="5391150" imgH="5248275" progId="Paint.Picture">
                  <p:embed/>
                </p:oleObj>
              </mc:Choice>
              <mc:Fallback>
                <p:oleObj r:id="rId6" imgW="5391150" imgH="5248275" progId="Paint.Picture">
                  <p:embed/>
                  <p:pic>
                    <p:nvPicPr>
                      <p:cNvPr id="0" name="Picture 3075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666963" y="1987639"/>
                        <a:ext cx="2019837" cy="4221744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begin" delay="0"/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0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6&quot;/&gt;&lt;/object&gt;&lt;object type=&quot;3&quot; unique_id=&quot;10005&quot;&gt;&lt;property id=&quot;20148&quot; value=&quot;5&quot;/&gt;&lt;property id=&quot;20300&quot; value=&quot;Slide 6&quot;/&gt;&lt;property id=&quot;20307&quot; value=&quot;280&quot;/&gt;&lt;/object&gt;&lt;object type=&quot;3&quot; unique_id=&quot;10013&quot;&gt;&lt;property id=&quot;20148&quot; value=&quot;5&quot;/&gt;&lt;property id=&quot;20300&quot; value=&quot;Slide 17&quot;/&gt;&lt;property id=&quot;20307&quot; value=&quot;266&quot;/&gt;&lt;/object&gt;&lt;object type=&quot;3&quot; unique_id=&quot;23796&quot;&gt;&lt;property id=&quot;20148&quot; value=&quot;5&quot;/&gt;&lt;property id=&quot;20300&quot; value=&quot;Slide 5&quot;/&gt;&lt;property id=&quot;20307&quot; value=&quot;289&quot;/&gt;&lt;/object&gt;&lt;object type=&quot;3&quot; unique_id=&quot;24759&quot;&gt;&lt;property id=&quot;20148&quot; value=&quot;5&quot;/&gt;&lt;property id=&quot;20300&quot; value=&quot;Slide 14&quot;/&gt;&lt;property id=&quot;20307&quot; value=&quot;294&quot;/&gt;&lt;/object&gt;&lt;object type=&quot;3&quot; unique_id=&quot;28579&quot;&gt;&lt;property id=&quot;20148&quot; value=&quot;5&quot;/&gt;&lt;property id=&quot;20300&quot; value=&quot;Slide 8&quot;/&gt;&lt;property id=&quot;20307&quot; value=&quot;316&quot;/&gt;&lt;/object&gt;&lt;object type=&quot;3&quot; unique_id=&quot;28581&quot;&gt;&lt;property id=&quot;20148&quot; value=&quot;5&quot;/&gt;&lt;property id=&quot;20300&quot; value=&quot;Slide 10&quot;/&gt;&lt;property id=&quot;20307&quot; value=&quot;326&quot;/&gt;&lt;/object&gt;&lt;object type=&quot;3&quot; unique_id=&quot;28582&quot;&gt;&lt;property id=&quot;20148&quot; value=&quot;5&quot;/&gt;&lt;property id=&quot;20300&quot; value=&quot;Slide 11&quot;/&gt;&lt;property id=&quot;20307&quot; value=&quot;327&quot;/&gt;&lt;/object&gt;&lt;object type=&quot;3&quot; unique_id=&quot;28583&quot;&gt;&lt;property id=&quot;20148&quot; value=&quot;5&quot;/&gt;&lt;property id=&quot;20300&quot; value=&quot;Slide 9&quot;/&gt;&lt;property id=&quot;20307&quot; value=&quot;328&quot;/&gt;&lt;/object&gt;&lt;object type=&quot;3&quot; unique_id=&quot;28584&quot;&gt;&lt;property id=&quot;20148&quot; value=&quot;5&quot;/&gt;&lt;property id=&quot;20300&quot; value=&quot;Slide 12&quot;/&gt;&lt;property id=&quot;20307&quot; value=&quot;329&quot;/&gt;&lt;/object&gt;&lt;object type=&quot;3&quot; unique_id=&quot;28586&quot;&gt;&lt;property id=&quot;20148&quot; value=&quot;5&quot;/&gt;&lt;property id=&quot;20300&quot; value=&quot;Slide 15&quot;/&gt;&lt;property id=&quot;20307&quot; value=&quot;313&quot;/&gt;&lt;/object&gt;&lt;object type=&quot;3&quot; unique_id=&quot;28587&quot;&gt;&lt;property id=&quot;20148&quot; value=&quot;5&quot;/&gt;&lt;property id=&quot;20300&quot; value=&quot;Slide 16&quot;/&gt;&lt;property id=&quot;20307&quot; value=&quot;325&quot;/&gt;&lt;/object&gt;&lt;object type=&quot;3&quot; unique_id=&quot;28589&quot;&gt;&lt;property id=&quot;20148&quot; value=&quot;5&quot;/&gt;&lt;property id=&quot;20300&quot; value=&quot;Slide 18&quot;/&gt;&lt;property id=&quot;20307&quot; value=&quot;319&quot;/&gt;&lt;/object&gt;&lt;object type=&quot;3&quot; unique_id=&quot;28590&quot;&gt;&lt;property id=&quot;20148&quot; value=&quot;5&quot;/&gt;&lt;property id=&quot;20300&quot; value=&quot;Slide 19&quot;/&gt;&lt;property id=&quot;20307&quot; value=&quot;320&quot;/&gt;&lt;/object&gt;&lt;object type=&quot;3&quot; unique_id=&quot;28591&quot;&gt;&lt;property id=&quot;20148&quot; value=&quot;5&quot;/&gt;&lt;property id=&quot;20300&quot; value=&quot;Slide 20&quot;/&gt;&lt;property id=&quot;20307&quot; value=&quot;321&quot;/&gt;&lt;/object&gt;&lt;object type=&quot;3&quot; unique_id=&quot;28592&quot;&gt;&lt;property id=&quot;20148&quot; value=&quot;5&quot;/&gt;&lt;property id=&quot;20300&quot; value=&quot;Slide 21&quot;/&gt;&lt;property id=&quot;20307&quot; value=&quot;322&quot;/&gt;&lt;/object&gt;&lt;object type=&quot;3&quot; unique_id=&quot;28593&quot;&gt;&lt;property id=&quot;20148&quot; value=&quot;5&quot;/&gt;&lt;property id=&quot;20300&quot; value=&quot;Slide 22&quot;/&gt;&lt;property id=&quot;20307&quot; value=&quot;323&quot;/&gt;&lt;/object&gt;&lt;object type=&quot;3&quot; unique_id=&quot;28594&quot;&gt;&lt;property id=&quot;20148&quot; value=&quot;5&quot;/&gt;&lt;property id=&quot;20300&quot; value=&quot;Slide 23&quot;/&gt;&lt;property id=&quot;20307&quot; value=&quot;324&quot;/&gt;&lt;/object&gt;&lt;object type=&quot;3&quot; unique_id=&quot;29491&quot;&gt;&lt;property id=&quot;20148&quot; value=&quot;5&quot;/&gt;&lt;property id=&quot;20300&quot; value=&quot;Slide 2&quot;/&gt;&lt;property id=&quot;20307&quot; value=&quot;331&quot;/&gt;&lt;/object&gt;&lt;object type=&quot;3&quot; unique_id=&quot;29857&quot;&gt;&lt;property id=&quot;20148&quot; value=&quot;5&quot;/&gt;&lt;property id=&quot;20300&quot; value=&quot;Slide 3&quot;/&gt;&lt;property id=&quot;20307&quot; value=&quot;332&quot;/&gt;&lt;/object&gt;&lt;object type=&quot;3&quot; unique_id=&quot;29972&quot;&gt;&lt;property id=&quot;20148&quot; value=&quot;5&quot;/&gt;&lt;property id=&quot;20300&quot; value=&quot;Slide 4&quot;/&gt;&lt;property id=&quot;20307&quot; value=&quot;333&quot;/&gt;&lt;/object&gt;&lt;object type=&quot;3&quot; unique_id=&quot;30189&quot;&gt;&lt;property id=&quot;20148&quot; value=&quot;5&quot;/&gt;&lt;property id=&quot;20300&quot; value=&quot;Slide 7&quot;/&gt;&lt;property id=&quot;20307&quot; value=&quot;334&quot;/&gt;&lt;/object&gt;&lt;object type=&quot;3&quot; unique_id=&quot;30948&quot;&gt;&lt;property id=&quot;20148&quot; value=&quot;5&quot;/&gt;&lt;property id=&quot;20300&quot; value=&quot;Slide 13&quot;/&gt;&lt;property id=&quot;20307&quot; value=&quot;335&quot;/&gt;&lt;/object&gt;&lt;/object&gt;&lt;object type=&quot;8&quot; unique_id=&quot;10028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674</TotalTime>
  <Words>280</Words>
  <Application>Microsoft Office PowerPoint</Application>
  <PresentationFormat>On-screen Show (4:3)</PresentationFormat>
  <Paragraphs>50</Paragraphs>
  <Slides>10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Default Design</vt:lpstr>
      <vt:lpstr>Bitmap 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Mobile:9096380624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TomJP</dc:creator>
  <cp:lastModifiedBy>Admin</cp:lastModifiedBy>
  <cp:revision>740</cp:revision>
  <dcterms:created xsi:type="dcterms:W3CDTF">2010-11-06T08:36:00Z</dcterms:created>
  <dcterms:modified xsi:type="dcterms:W3CDTF">2020-10-28T01:35:28Z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1033-11.2.0.8991</vt:lpwstr>
  </property>
</Properties>
</file>