
<file path=[Content_Types].xml><?xml version="1.0" encoding="utf-8"?>
<Types xmlns="http://schemas.openxmlformats.org/package/2006/content-types">
  <Default Extension="mp3" ContentType="audio/unknown"/>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avi" ContentType="video/avi"/>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handoutMasterIdLst>
    <p:handoutMasterId r:id="rId34"/>
  </p:handoutMasterIdLst>
  <p:sldIdLst>
    <p:sldId id="333" r:id="rId2"/>
    <p:sldId id="331" r:id="rId3"/>
    <p:sldId id="329" r:id="rId4"/>
    <p:sldId id="330" r:id="rId5"/>
    <p:sldId id="332" r:id="rId6"/>
    <p:sldId id="288" r:id="rId7"/>
    <p:sldId id="269" r:id="rId8"/>
    <p:sldId id="277" r:id="rId9"/>
    <p:sldId id="295" r:id="rId10"/>
    <p:sldId id="284" r:id="rId11"/>
    <p:sldId id="296" r:id="rId12"/>
    <p:sldId id="289" r:id="rId13"/>
    <p:sldId id="279" r:id="rId14"/>
    <p:sldId id="299" r:id="rId15"/>
    <p:sldId id="292" r:id="rId16"/>
    <p:sldId id="297" r:id="rId17"/>
    <p:sldId id="298" r:id="rId18"/>
    <p:sldId id="302" r:id="rId19"/>
    <p:sldId id="300" r:id="rId20"/>
    <p:sldId id="301" r:id="rId21"/>
    <p:sldId id="280" r:id="rId22"/>
    <p:sldId id="290" r:id="rId23"/>
    <p:sldId id="286" r:id="rId24"/>
    <p:sldId id="293" r:id="rId25"/>
    <p:sldId id="294" r:id="rId26"/>
    <p:sldId id="281" r:id="rId27"/>
    <p:sldId id="283" r:id="rId28"/>
    <p:sldId id="275" r:id="rId29"/>
    <p:sldId id="276" r:id="rId30"/>
    <p:sldId id="285" r:id="rId31"/>
    <p:sldId id="274" r:id="rId32"/>
  </p:sldIdLst>
  <p:sldSz cx="9144000" cy="6858000" type="screen4x3"/>
  <p:notesSz cx="6858000" cy="9144000"/>
  <p:defaultTextStyle>
    <a:defPPr>
      <a:defRPr lang="vi-VN"/>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9" d="100"/>
          <a:sy n="39" d="100"/>
        </p:scale>
        <p:origin x="-1416" y="-7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0108377-0FBD-4092-AF4C-DAD991C9B362}" type="datetimeFigureOut">
              <a:rPr lang="en-US" smtClean="0"/>
              <a:t>10/28/2020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6455CA-4852-4CD5-91C4-2423A6F3E8C2}" type="slidenum">
              <a:rPr lang="en-US" smtClean="0"/>
              <a:t>‹#›</a:t>
            </a:fld>
            <a:endParaRPr lang="en-US"/>
          </a:p>
        </p:txBody>
      </p:sp>
    </p:spTree>
    <p:extLst>
      <p:ext uri="{BB962C8B-B14F-4D97-AF65-F5344CB8AC3E}">
        <p14:creationId xmlns:p14="http://schemas.microsoft.com/office/powerpoint/2010/main" val="27827121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5010" y="0"/>
            <a:ext cx="2971800" cy="457200"/>
          </a:xfrm>
          <a:prstGeom prst="rect">
            <a:avLst/>
          </a:prstGeom>
        </p:spPr>
        <p:txBody>
          <a:bodyPr vert="horz" lIns="91440" tIns="45720" rIns="91440" bIns="45720" rtlCol="0"/>
          <a:lstStyle>
            <a:lvl1pPr algn="r">
              <a:defRPr sz="1200"/>
            </a:lvl1pPr>
          </a:lstStyle>
          <a:p>
            <a:fld id="{23223513-31D7-4C81-9790-B25FE02B5399}" type="datetimeFigureOut">
              <a:rPr lang="en-US" smtClean="0"/>
              <a:t>10/28/2020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4684"/>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5010" y="8684684"/>
            <a:ext cx="2971800" cy="457200"/>
          </a:xfrm>
          <a:prstGeom prst="rect">
            <a:avLst/>
          </a:prstGeom>
        </p:spPr>
        <p:txBody>
          <a:bodyPr vert="horz" lIns="91440" tIns="45720" rIns="91440" bIns="45720" rtlCol="0" anchor="b"/>
          <a:lstStyle>
            <a:lvl1pPr algn="r">
              <a:defRPr sz="1200"/>
            </a:lvl1pPr>
          </a:lstStyle>
          <a:p>
            <a:fld id="{B65C347E-5D15-41A3-81F6-BD2D7C732FF0}" type="slidenum">
              <a:rPr lang="en-US" smtClean="0"/>
              <a:t>‹#›</a:t>
            </a:fld>
            <a:endParaRPr lang="en-US"/>
          </a:p>
        </p:txBody>
      </p:sp>
    </p:spTree>
    <p:extLst>
      <p:ext uri="{BB962C8B-B14F-4D97-AF65-F5344CB8AC3E}">
        <p14:creationId xmlns:p14="http://schemas.microsoft.com/office/powerpoint/2010/main" val="1582367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xmlns="" id="{34A1791D-EB93-4914-946D-462ECCB7DFE7}"/>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D70C56-6848-4D86-880D-8A71ADCF5230}" type="slidenum">
              <a:rPr lang="en-US" altLang="en-US">
                <a:solidFill>
                  <a:srgbClr val="000000"/>
                </a:solidFill>
              </a:rPr>
              <a:pPr>
                <a:spcBef>
                  <a:spcPct val="0"/>
                </a:spcBef>
              </a:pPr>
              <a:t>2</a:t>
            </a:fld>
            <a:endParaRPr lang="en-US" altLang="en-US">
              <a:solidFill>
                <a:srgbClr val="000000"/>
              </a:solidFill>
            </a:endParaRPr>
          </a:p>
        </p:txBody>
      </p:sp>
      <p:sp>
        <p:nvSpPr>
          <p:cNvPr id="12291" name="Rectangle 2">
            <a:extLst>
              <a:ext uri="{FF2B5EF4-FFF2-40B4-BE49-F238E27FC236}">
                <a16:creationId xmlns:a16="http://schemas.microsoft.com/office/drawing/2014/main" xmlns="" id="{E5D3ADE9-0AFB-48B3-B912-0F0857F4C39A}"/>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xmlns="" id="{C9634913-8F29-402B-9DA0-9AC012878F81}"/>
              </a:ext>
            </a:extLst>
          </p:cNvPr>
          <p:cNvSpPr>
            <a:spLocks noGrp="1" noChangeArrowheads="1"/>
          </p:cNvSpPr>
          <p:nvPr>
            <p:ph type="body" idx="1"/>
          </p:nvPr>
        </p:nvSpPr>
        <p:spPr>
          <a:noFill/>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xmlns="" id="{71C01474-98DF-4F0A-86AE-7D7AC49961A4}"/>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6DD9DDD-D668-4E41-BB19-1AF24EBF8AE0}" type="slidenum">
              <a:rPr lang="en-US" altLang="en-US">
                <a:solidFill>
                  <a:srgbClr val="000000"/>
                </a:solidFill>
              </a:rPr>
              <a:pPr>
                <a:spcBef>
                  <a:spcPct val="0"/>
                </a:spcBef>
              </a:pPr>
              <a:t>3</a:t>
            </a:fld>
            <a:endParaRPr lang="en-US" altLang="en-US">
              <a:solidFill>
                <a:srgbClr val="000000"/>
              </a:solidFill>
            </a:endParaRPr>
          </a:p>
        </p:txBody>
      </p:sp>
      <p:sp>
        <p:nvSpPr>
          <p:cNvPr id="14339" name="Rectangle 2">
            <a:extLst>
              <a:ext uri="{FF2B5EF4-FFF2-40B4-BE49-F238E27FC236}">
                <a16:creationId xmlns:a16="http://schemas.microsoft.com/office/drawing/2014/main" xmlns="" id="{08F17B77-DE40-45A6-88D2-60EAAB9BDAC3}"/>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xmlns="" id="{1AA9FDD3-963F-4472-92D3-A8DC3884B600}"/>
              </a:ext>
            </a:extLst>
          </p:cNvPr>
          <p:cNvSpPr>
            <a:spLocks noGrp="1" noChangeArrowheads="1"/>
          </p:cNvSpPr>
          <p:nvPr>
            <p:ph type="body" idx="1"/>
          </p:nvPr>
        </p:nvSpPr>
        <p:spPr>
          <a:noFill/>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xmlns="" id="{D56A01AA-9842-41AC-BF53-9A4675F568F5}"/>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4D5A2FC-0E3B-4637-969D-A6CF2BB9E724}" type="slidenum">
              <a:rPr lang="en-US" altLang="en-US">
                <a:solidFill>
                  <a:srgbClr val="000000"/>
                </a:solidFill>
              </a:rPr>
              <a:pPr>
                <a:spcBef>
                  <a:spcPct val="0"/>
                </a:spcBef>
              </a:pPr>
              <a:t>4</a:t>
            </a:fld>
            <a:endParaRPr lang="en-US" altLang="en-US">
              <a:solidFill>
                <a:srgbClr val="000000"/>
              </a:solidFill>
            </a:endParaRPr>
          </a:p>
        </p:txBody>
      </p:sp>
      <p:sp>
        <p:nvSpPr>
          <p:cNvPr id="16387" name="Rectangle 2">
            <a:extLst>
              <a:ext uri="{FF2B5EF4-FFF2-40B4-BE49-F238E27FC236}">
                <a16:creationId xmlns:a16="http://schemas.microsoft.com/office/drawing/2014/main" xmlns="" id="{A5914FAA-0158-4D37-BD6C-581F1A167377}"/>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xmlns="" id="{CDCAA80F-C2C4-44D3-AACE-93E9394E44AB}"/>
              </a:ext>
            </a:extLst>
          </p:cNvPr>
          <p:cNvSpPr>
            <a:spLocks noGrp="1" noChangeArrowheads="1"/>
          </p:cNvSpPr>
          <p:nvPr>
            <p:ph type="body" idx="1"/>
          </p:nvPr>
        </p:nvSpPr>
        <p:spPr>
          <a:noFill/>
        </p:spPr>
        <p:txBody>
          <a:bodyPr/>
          <a:lstStyle/>
          <a:p>
            <a:pPr eaLnBrk="1" hangingPunct="1"/>
            <a:endParaRPr lang="vi-VN"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xmlns="" id="{BAEE3F2A-2E5E-4568-9D30-16BA9D063103}"/>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5C7E9A9-8623-49B9-BC61-6F615D02B625}" type="slidenum">
              <a:rPr lang="en-US" altLang="en-US">
                <a:solidFill>
                  <a:srgbClr val="000000"/>
                </a:solidFill>
              </a:rPr>
              <a:pPr>
                <a:spcBef>
                  <a:spcPct val="0"/>
                </a:spcBef>
              </a:pPr>
              <a:t>5</a:t>
            </a:fld>
            <a:endParaRPr lang="en-US" altLang="en-US">
              <a:solidFill>
                <a:srgbClr val="000000"/>
              </a:solidFill>
            </a:endParaRPr>
          </a:p>
        </p:txBody>
      </p:sp>
      <p:sp>
        <p:nvSpPr>
          <p:cNvPr id="18435" name="Rectangle 2">
            <a:extLst>
              <a:ext uri="{FF2B5EF4-FFF2-40B4-BE49-F238E27FC236}">
                <a16:creationId xmlns:a16="http://schemas.microsoft.com/office/drawing/2014/main" xmlns="" id="{42FB82C4-ADAB-49DF-84A9-B0EED1F84D0C}"/>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xmlns="" id="{289AFD11-9D3E-49F0-A62C-280599569DAB}"/>
              </a:ext>
            </a:extLst>
          </p:cNvPr>
          <p:cNvSpPr>
            <a:spLocks noGrp="1" noChangeArrowheads="1"/>
          </p:cNvSpPr>
          <p:nvPr>
            <p:ph type="body" idx="1"/>
          </p:nvPr>
        </p:nvSpPr>
        <p:spPr>
          <a:noFill/>
        </p:spPr>
        <p:txBody>
          <a:bodyPr/>
          <a:lstStyle/>
          <a:p>
            <a:pPr eaLnBrk="1" hangingPunct="1"/>
            <a:endParaRPr lang="vi-VN"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7E2643EE-EC46-4D5C-8935-D406BC0C70D6}" type="datetimeFigureOut">
              <a:rPr lang="vi-VN" smtClean="0"/>
              <a:pPr>
                <a:defRPr/>
              </a:pPr>
              <a:t>28/10/2020</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0E86BC52-ABDE-45D3-80E6-6EC6128BC37B}" type="slidenum">
              <a:rPr lang="vi-VN" smtClean="0"/>
              <a:pPr>
                <a:defRPr/>
              </a:pPr>
              <a:t>‹#›</a:t>
            </a:fld>
            <a:endParaRPr lang="vi-VN"/>
          </a:p>
        </p:txBody>
      </p:sp>
    </p:spTree>
    <p:extLst>
      <p:ext uri="{BB962C8B-B14F-4D97-AF65-F5344CB8AC3E}">
        <p14:creationId xmlns:p14="http://schemas.microsoft.com/office/powerpoint/2010/main" val="1932136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DAA755DC-B941-471E-807E-28DE40EAC754}" type="datetimeFigureOut">
              <a:rPr lang="vi-VN" smtClean="0"/>
              <a:pPr>
                <a:defRPr/>
              </a:pPr>
              <a:t>28/10/2020</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3C97F489-D488-44D0-B5C8-6B6A0FDE3BF4}" type="slidenum">
              <a:rPr lang="vi-VN" smtClean="0"/>
              <a:pPr>
                <a:defRPr/>
              </a:pPr>
              <a:t>‹#›</a:t>
            </a:fld>
            <a:endParaRPr lang="vi-VN"/>
          </a:p>
        </p:txBody>
      </p:sp>
    </p:spTree>
    <p:extLst>
      <p:ext uri="{BB962C8B-B14F-4D97-AF65-F5344CB8AC3E}">
        <p14:creationId xmlns:p14="http://schemas.microsoft.com/office/powerpoint/2010/main" val="1983581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545C61D2-89CA-4B97-8B3C-53A3284B502B}" type="datetimeFigureOut">
              <a:rPr lang="vi-VN" smtClean="0"/>
              <a:pPr>
                <a:defRPr/>
              </a:pPr>
              <a:t>28/10/2020</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029EE8F0-ABF4-4F3C-A505-319F1A3E8ED4}" type="slidenum">
              <a:rPr lang="vi-VN" smtClean="0"/>
              <a:pPr>
                <a:defRPr/>
              </a:pPr>
              <a:t>‹#›</a:t>
            </a:fld>
            <a:endParaRPr lang="vi-VN"/>
          </a:p>
        </p:txBody>
      </p:sp>
    </p:spTree>
    <p:extLst>
      <p:ext uri="{BB962C8B-B14F-4D97-AF65-F5344CB8AC3E}">
        <p14:creationId xmlns:p14="http://schemas.microsoft.com/office/powerpoint/2010/main" val="4047884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xmlns="" id="{EB36ADAD-2AB1-40F9-BE19-E91CD62E0F2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xmlns="" id="{E2448C56-1F99-4C92-AD0E-57C9C6B57FE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xmlns="" id="{E943D0FC-FEE4-489E-B8FC-8A4DB95C1023}"/>
              </a:ext>
            </a:extLst>
          </p:cNvPr>
          <p:cNvSpPr>
            <a:spLocks noGrp="1" noChangeArrowheads="1"/>
          </p:cNvSpPr>
          <p:nvPr>
            <p:ph type="sldNum" sz="quarter" idx="12"/>
          </p:nvPr>
        </p:nvSpPr>
        <p:spPr>
          <a:ln/>
        </p:spPr>
        <p:txBody>
          <a:bodyPr/>
          <a:lstStyle>
            <a:lvl1pPr>
              <a:defRPr/>
            </a:lvl1pPr>
          </a:lstStyle>
          <a:p>
            <a:pPr>
              <a:defRPr/>
            </a:pPr>
            <a:fld id="{BF8734DC-D2B7-42B6-9246-6E882A96FDDB}" type="slidenum">
              <a:rPr lang="en-US" altLang="en-US"/>
              <a:pPr>
                <a:defRPr/>
              </a:pPr>
              <a:t>‹#›</a:t>
            </a:fld>
            <a:endParaRPr lang="en-US" altLang="en-US"/>
          </a:p>
        </p:txBody>
      </p:sp>
    </p:spTree>
    <p:extLst>
      <p:ext uri="{BB962C8B-B14F-4D97-AF65-F5344CB8AC3E}">
        <p14:creationId xmlns:p14="http://schemas.microsoft.com/office/powerpoint/2010/main" val="3889320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C71AC60-084D-4233-8B1E-116123C6544A}" type="datetimeFigureOut">
              <a:rPr lang="vi-VN" smtClean="0"/>
              <a:pPr>
                <a:defRPr/>
              </a:pPr>
              <a:t>28/10/2020</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EAC32232-181C-487F-BCE0-BD001D44DD35}" type="slidenum">
              <a:rPr lang="vi-VN" smtClean="0"/>
              <a:pPr>
                <a:defRPr/>
              </a:pPr>
              <a:t>‹#›</a:t>
            </a:fld>
            <a:endParaRPr lang="vi-VN"/>
          </a:p>
        </p:txBody>
      </p:sp>
    </p:spTree>
    <p:extLst>
      <p:ext uri="{BB962C8B-B14F-4D97-AF65-F5344CB8AC3E}">
        <p14:creationId xmlns:p14="http://schemas.microsoft.com/office/powerpoint/2010/main" val="688745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77740CD8-A443-4928-8AA8-89047F2FE8AC}" type="datetimeFigureOut">
              <a:rPr lang="vi-VN" smtClean="0"/>
              <a:pPr>
                <a:defRPr/>
              </a:pPr>
              <a:t>28/10/2020</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C67AB3DC-024C-4954-92BA-74B336735BD6}" type="slidenum">
              <a:rPr lang="vi-VN" smtClean="0"/>
              <a:pPr>
                <a:defRPr/>
              </a:pPr>
              <a:t>‹#›</a:t>
            </a:fld>
            <a:endParaRPr lang="vi-VN"/>
          </a:p>
        </p:txBody>
      </p:sp>
    </p:spTree>
    <p:extLst>
      <p:ext uri="{BB962C8B-B14F-4D97-AF65-F5344CB8AC3E}">
        <p14:creationId xmlns:p14="http://schemas.microsoft.com/office/powerpoint/2010/main" val="3613830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373075B5-F16E-47DC-A11C-2A00923888AB}" type="datetimeFigureOut">
              <a:rPr lang="vi-VN" smtClean="0"/>
              <a:pPr>
                <a:defRPr/>
              </a:pPr>
              <a:t>28/10/2020</a:t>
            </a:fld>
            <a:endParaRPr lang="vi-VN"/>
          </a:p>
        </p:txBody>
      </p:sp>
      <p:sp>
        <p:nvSpPr>
          <p:cNvPr id="6" name="Footer Placeholder 5"/>
          <p:cNvSpPr>
            <a:spLocks noGrp="1"/>
          </p:cNvSpPr>
          <p:nvPr>
            <p:ph type="ftr" sz="quarter" idx="11"/>
          </p:nvPr>
        </p:nvSpPr>
        <p:spPr/>
        <p:txBody>
          <a:bodyPr/>
          <a:lstStyle/>
          <a:p>
            <a:pPr>
              <a:defRPr/>
            </a:pPr>
            <a:endParaRPr lang="vi-VN"/>
          </a:p>
        </p:txBody>
      </p:sp>
      <p:sp>
        <p:nvSpPr>
          <p:cNvPr id="7" name="Slide Number Placeholder 6"/>
          <p:cNvSpPr>
            <a:spLocks noGrp="1"/>
          </p:cNvSpPr>
          <p:nvPr>
            <p:ph type="sldNum" sz="quarter" idx="12"/>
          </p:nvPr>
        </p:nvSpPr>
        <p:spPr/>
        <p:txBody>
          <a:bodyPr/>
          <a:lstStyle/>
          <a:p>
            <a:pPr>
              <a:defRPr/>
            </a:pPr>
            <a:fld id="{300F6857-1F52-4EF0-B44E-CC3A6EEBBA24}" type="slidenum">
              <a:rPr lang="vi-VN" smtClean="0"/>
              <a:pPr>
                <a:defRPr/>
              </a:pPr>
              <a:t>‹#›</a:t>
            </a:fld>
            <a:endParaRPr lang="vi-VN"/>
          </a:p>
        </p:txBody>
      </p:sp>
    </p:spTree>
    <p:extLst>
      <p:ext uri="{BB962C8B-B14F-4D97-AF65-F5344CB8AC3E}">
        <p14:creationId xmlns:p14="http://schemas.microsoft.com/office/powerpoint/2010/main" val="3915019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43AD7251-1CFF-4E90-A00F-C9AC68B4D93F}" type="datetimeFigureOut">
              <a:rPr lang="vi-VN" smtClean="0"/>
              <a:pPr>
                <a:defRPr/>
              </a:pPr>
              <a:t>28/10/2020</a:t>
            </a:fld>
            <a:endParaRPr lang="vi-VN"/>
          </a:p>
        </p:txBody>
      </p:sp>
      <p:sp>
        <p:nvSpPr>
          <p:cNvPr id="8" name="Footer Placeholder 7"/>
          <p:cNvSpPr>
            <a:spLocks noGrp="1"/>
          </p:cNvSpPr>
          <p:nvPr>
            <p:ph type="ftr" sz="quarter" idx="11"/>
          </p:nvPr>
        </p:nvSpPr>
        <p:spPr/>
        <p:txBody>
          <a:bodyPr/>
          <a:lstStyle/>
          <a:p>
            <a:pPr>
              <a:defRPr/>
            </a:pPr>
            <a:endParaRPr lang="vi-VN"/>
          </a:p>
        </p:txBody>
      </p:sp>
      <p:sp>
        <p:nvSpPr>
          <p:cNvPr id="9" name="Slide Number Placeholder 8"/>
          <p:cNvSpPr>
            <a:spLocks noGrp="1"/>
          </p:cNvSpPr>
          <p:nvPr>
            <p:ph type="sldNum" sz="quarter" idx="12"/>
          </p:nvPr>
        </p:nvSpPr>
        <p:spPr/>
        <p:txBody>
          <a:bodyPr/>
          <a:lstStyle/>
          <a:p>
            <a:pPr>
              <a:defRPr/>
            </a:pPr>
            <a:fld id="{11798611-8EF5-4C7C-BB5D-36BB8BA390D2}" type="slidenum">
              <a:rPr lang="vi-VN" smtClean="0"/>
              <a:pPr>
                <a:defRPr/>
              </a:pPr>
              <a:t>‹#›</a:t>
            </a:fld>
            <a:endParaRPr lang="vi-VN"/>
          </a:p>
        </p:txBody>
      </p:sp>
    </p:spTree>
    <p:extLst>
      <p:ext uri="{BB962C8B-B14F-4D97-AF65-F5344CB8AC3E}">
        <p14:creationId xmlns:p14="http://schemas.microsoft.com/office/powerpoint/2010/main" val="738146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6D8B818E-10E7-4E9D-8317-BCE8AB8F40B2}" type="datetimeFigureOut">
              <a:rPr lang="vi-VN" smtClean="0"/>
              <a:pPr>
                <a:defRPr/>
              </a:pPr>
              <a:t>28/10/2020</a:t>
            </a:fld>
            <a:endParaRPr lang="vi-VN"/>
          </a:p>
        </p:txBody>
      </p:sp>
      <p:sp>
        <p:nvSpPr>
          <p:cNvPr id="4" name="Footer Placeholder 3"/>
          <p:cNvSpPr>
            <a:spLocks noGrp="1"/>
          </p:cNvSpPr>
          <p:nvPr>
            <p:ph type="ftr" sz="quarter" idx="11"/>
          </p:nvPr>
        </p:nvSpPr>
        <p:spPr/>
        <p:txBody>
          <a:bodyPr/>
          <a:lstStyle/>
          <a:p>
            <a:pPr>
              <a:defRPr/>
            </a:pPr>
            <a:endParaRPr lang="vi-VN"/>
          </a:p>
        </p:txBody>
      </p:sp>
      <p:sp>
        <p:nvSpPr>
          <p:cNvPr id="5" name="Slide Number Placeholder 4"/>
          <p:cNvSpPr>
            <a:spLocks noGrp="1"/>
          </p:cNvSpPr>
          <p:nvPr>
            <p:ph type="sldNum" sz="quarter" idx="12"/>
          </p:nvPr>
        </p:nvSpPr>
        <p:spPr/>
        <p:txBody>
          <a:bodyPr/>
          <a:lstStyle/>
          <a:p>
            <a:pPr>
              <a:defRPr/>
            </a:pPr>
            <a:fld id="{50282F07-C4B8-472F-A2DC-8D81A21E8B73}" type="slidenum">
              <a:rPr lang="vi-VN" smtClean="0"/>
              <a:pPr>
                <a:defRPr/>
              </a:pPr>
              <a:t>‹#›</a:t>
            </a:fld>
            <a:endParaRPr lang="vi-VN"/>
          </a:p>
        </p:txBody>
      </p:sp>
    </p:spTree>
    <p:extLst>
      <p:ext uri="{BB962C8B-B14F-4D97-AF65-F5344CB8AC3E}">
        <p14:creationId xmlns:p14="http://schemas.microsoft.com/office/powerpoint/2010/main" val="2267141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68D40E5-DD84-4265-9351-D27C7CBD0972}" type="datetimeFigureOut">
              <a:rPr lang="vi-VN" smtClean="0"/>
              <a:pPr>
                <a:defRPr/>
              </a:pPr>
              <a:t>28/10/2020</a:t>
            </a:fld>
            <a:endParaRPr lang="vi-VN"/>
          </a:p>
        </p:txBody>
      </p:sp>
      <p:sp>
        <p:nvSpPr>
          <p:cNvPr id="3" name="Footer Placeholder 2"/>
          <p:cNvSpPr>
            <a:spLocks noGrp="1"/>
          </p:cNvSpPr>
          <p:nvPr>
            <p:ph type="ftr" sz="quarter" idx="11"/>
          </p:nvPr>
        </p:nvSpPr>
        <p:spPr/>
        <p:txBody>
          <a:bodyPr/>
          <a:lstStyle/>
          <a:p>
            <a:pPr>
              <a:defRPr/>
            </a:pPr>
            <a:endParaRPr lang="vi-VN"/>
          </a:p>
        </p:txBody>
      </p:sp>
      <p:sp>
        <p:nvSpPr>
          <p:cNvPr id="4" name="Slide Number Placeholder 3"/>
          <p:cNvSpPr>
            <a:spLocks noGrp="1"/>
          </p:cNvSpPr>
          <p:nvPr>
            <p:ph type="sldNum" sz="quarter" idx="12"/>
          </p:nvPr>
        </p:nvSpPr>
        <p:spPr/>
        <p:txBody>
          <a:bodyPr/>
          <a:lstStyle/>
          <a:p>
            <a:pPr>
              <a:defRPr/>
            </a:pPr>
            <a:fld id="{F7D53E20-2BBB-42F6-B6CC-D412533D102C}" type="slidenum">
              <a:rPr lang="vi-VN" smtClean="0"/>
              <a:pPr>
                <a:defRPr/>
              </a:pPr>
              <a:t>‹#›</a:t>
            </a:fld>
            <a:endParaRPr lang="vi-VN"/>
          </a:p>
        </p:txBody>
      </p:sp>
    </p:spTree>
    <p:extLst>
      <p:ext uri="{BB962C8B-B14F-4D97-AF65-F5344CB8AC3E}">
        <p14:creationId xmlns:p14="http://schemas.microsoft.com/office/powerpoint/2010/main" val="1771821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8DA25DC2-B476-4172-BEAD-8692103C4EA5}" type="datetimeFigureOut">
              <a:rPr lang="vi-VN" smtClean="0"/>
              <a:pPr>
                <a:defRPr/>
              </a:pPr>
              <a:t>28/10/2020</a:t>
            </a:fld>
            <a:endParaRPr lang="vi-VN"/>
          </a:p>
        </p:txBody>
      </p:sp>
      <p:sp>
        <p:nvSpPr>
          <p:cNvPr id="6" name="Footer Placeholder 5"/>
          <p:cNvSpPr>
            <a:spLocks noGrp="1"/>
          </p:cNvSpPr>
          <p:nvPr>
            <p:ph type="ftr" sz="quarter" idx="11"/>
          </p:nvPr>
        </p:nvSpPr>
        <p:spPr/>
        <p:txBody>
          <a:bodyPr/>
          <a:lstStyle/>
          <a:p>
            <a:pPr>
              <a:defRPr/>
            </a:pPr>
            <a:endParaRPr lang="vi-VN"/>
          </a:p>
        </p:txBody>
      </p:sp>
      <p:sp>
        <p:nvSpPr>
          <p:cNvPr id="7" name="Slide Number Placeholder 6"/>
          <p:cNvSpPr>
            <a:spLocks noGrp="1"/>
          </p:cNvSpPr>
          <p:nvPr>
            <p:ph type="sldNum" sz="quarter" idx="12"/>
          </p:nvPr>
        </p:nvSpPr>
        <p:spPr/>
        <p:txBody>
          <a:bodyPr/>
          <a:lstStyle/>
          <a:p>
            <a:pPr>
              <a:defRPr/>
            </a:pPr>
            <a:fld id="{B08BAB22-F5E1-4346-B64F-865E57DA7CDF}" type="slidenum">
              <a:rPr lang="vi-VN" smtClean="0"/>
              <a:pPr>
                <a:defRPr/>
              </a:pPr>
              <a:t>‹#›</a:t>
            </a:fld>
            <a:endParaRPr lang="vi-VN"/>
          </a:p>
        </p:txBody>
      </p:sp>
    </p:spTree>
    <p:extLst>
      <p:ext uri="{BB962C8B-B14F-4D97-AF65-F5344CB8AC3E}">
        <p14:creationId xmlns:p14="http://schemas.microsoft.com/office/powerpoint/2010/main" val="2670251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35F2935-DBD0-4752-B808-EF74A9AB4210}" type="datetimeFigureOut">
              <a:rPr lang="vi-VN" smtClean="0"/>
              <a:pPr>
                <a:defRPr/>
              </a:pPr>
              <a:t>28/10/2020</a:t>
            </a:fld>
            <a:endParaRPr lang="vi-VN"/>
          </a:p>
        </p:txBody>
      </p:sp>
      <p:sp>
        <p:nvSpPr>
          <p:cNvPr id="6" name="Footer Placeholder 5"/>
          <p:cNvSpPr>
            <a:spLocks noGrp="1"/>
          </p:cNvSpPr>
          <p:nvPr>
            <p:ph type="ftr" sz="quarter" idx="11"/>
          </p:nvPr>
        </p:nvSpPr>
        <p:spPr/>
        <p:txBody>
          <a:bodyPr/>
          <a:lstStyle/>
          <a:p>
            <a:pPr>
              <a:defRPr/>
            </a:pPr>
            <a:endParaRPr lang="vi-VN"/>
          </a:p>
        </p:txBody>
      </p:sp>
      <p:sp>
        <p:nvSpPr>
          <p:cNvPr id="7" name="Slide Number Placeholder 6"/>
          <p:cNvSpPr>
            <a:spLocks noGrp="1"/>
          </p:cNvSpPr>
          <p:nvPr>
            <p:ph type="sldNum" sz="quarter" idx="12"/>
          </p:nvPr>
        </p:nvSpPr>
        <p:spPr/>
        <p:txBody>
          <a:bodyPr/>
          <a:lstStyle/>
          <a:p>
            <a:pPr>
              <a:defRPr/>
            </a:pPr>
            <a:fld id="{1C5868A6-2931-41BF-83CB-F7DE080E3146}" type="slidenum">
              <a:rPr lang="vi-VN" smtClean="0"/>
              <a:pPr>
                <a:defRPr/>
              </a:pPr>
              <a:t>‹#›</a:t>
            </a:fld>
            <a:endParaRPr lang="vi-VN"/>
          </a:p>
        </p:txBody>
      </p:sp>
    </p:spTree>
    <p:extLst>
      <p:ext uri="{BB962C8B-B14F-4D97-AF65-F5344CB8AC3E}">
        <p14:creationId xmlns:p14="http://schemas.microsoft.com/office/powerpoint/2010/main" val="2149654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28B542F-759B-4937-98B1-89629B6A02BC}" type="datetimeFigureOut">
              <a:rPr lang="vi-VN" smtClean="0"/>
              <a:pPr>
                <a:defRPr/>
              </a:pPr>
              <a:t>28/10/2020</a:t>
            </a:fld>
            <a:endParaRPr lang="vi-V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vi-V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0D02C6A-32F1-4EE2-8163-4C645F1A967F}" type="slidenum">
              <a:rPr lang="vi-VN" smtClean="0"/>
              <a:pPr>
                <a:defRPr/>
              </a:pPr>
              <a:t>‹#›</a:t>
            </a:fld>
            <a:endParaRPr lang="vi-VN"/>
          </a:p>
        </p:txBody>
      </p:sp>
    </p:spTree>
    <p:extLst>
      <p:ext uri="{BB962C8B-B14F-4D97-AF65-F5344CB8AC3E}">
        <p14:creationId xmlns:p14="http://schemas.microsoft.com/office/powerpoint/2010/main" val="1960259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gif"/><Relationship Id="rId3" Type="http://schemas.microsoft.com/office/2007/relationships/media" Target="../media/media1.mp3"/><Relationship Id="rId7" Type="http://schemas.openxmlformats.org/officeDocument/2006/relationships/image" Target="../media/image2.gif"/><Relationship Id="rId2" Type="http://schemas.openxmlformats.org/officeDocument/2006/relationships/audio" Target="Bai_thi_phu_my_11102018_data\nhacPPT.mp3" TargetMode="External"/><Relationship Id="rId1" Type="http://schemas.microsoft.com/office/2007/relationships/media" Target="Bai_thi_phu_my_11102018_data\nhacPPT.mp3" TargetMode="External"/><Relationship Id="rId6" Type="http://schemas.openxmlformats.org/officeDocument/2006/relationships/image" Target="../media/image1.jpeg"/><Relationship Id="rId11" Type="http://schemas.openxmlformats.org/officeDocument/2006/relationships/image" Target="../media/image6.png"/><Relationship Id="rId5" Type="http://schemas.openxmlformats.org/officeDocument/2006/relationships/slideLayout" Target="../slideLayouts/slideLayout7.xml"/><Relationship Id="rId10" Type="http://schemas.openxmlformats.org/officeDocument/2006/relationships/image" Target="../media/image5.png"/><Relationship Id="rId4" Type="http://schemas.openxmlformats.org/officeDocument/2006/relationships/audio" Target="../media/media1.mp3"/><Relationship Id="rId9" Type="http://schemas.openxmlformats.org/officeDocument/2006/relationships/image" Target="../media/image4.wmf"/></Relationships>
</file>

<file path=ppt/slides/_rels/slide1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3.avi"/><Relationship Id="rId1" Type="http://schemas.openxmlformats.org/officeDocument/2006/relationships/video" Target="NULL" TargetMode="Externa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4.wmf"/><Relationship Id="rId2" Type="http://schemas.openxmlformats.org/officeDocument/2006/relationships/audio" Target="Bai_thi_phu_my_11102018_data\nhacPPT.mp3" TargetMode="External"/><Relationship Id="rId1" Type="http://schemas.microsoft.com/office/2007/relationships/media" Target="Bai_thi_phu_my_11102018_data\nhacPPT.mp3" TargetMode="Externa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gif"/><Relationship Id="rId3" Type="http://schemas.openxmlformats.org/officeDocument/2006/relationships/oleObject" Target="../embeddings/oleObject1.bin"/><Relationship Id="rId7" Type="http://schemas.openxmlformats.org/officeDocument/2006/relationships/image" Target="../media/image3.gif"/><Relationship Id="rId12" Type="http://schemas.openxmlformats.org/officeDocument/2006/relationships/image" Target="../media/image36.gi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3.wmf"/><Relationship Id="rId11" Type="http://schemas.openxmlformats.org/officeDocument/2006/relationships/image" Target="../media/image35.gif"/><Relationship Id="rId5" Type="http://schemas.openxmlformats.org/officeDocument/2006/relationships/oleObject" Target="../embeddings/oleObject2.bin"/><Relationship Id="rId10" Type="http://schemas.openxmlformats.org/officeDocument/2006/relationships/image" Target="../media/image4.wmf"/><Relationship Id="rId4" Type="http://schemas.openxmlformats.org/officeDocument/2006/relationships/image" Target="../media/image32.wmf"/><Relationship Id="rId9" Type="http://schemas.openxmlformats.org/officeDocument/2006/relationships/image" Target="../media/image34.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2.xml"/><Relationship Id="rId7"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1.xml"/><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avi"/><Relationship Id="rId1" Type="http://schemas.microsoft.com/office/2007/relationships/media" Target="../media/media4.avi"/><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avi"/><Relationship Id="rId1" Type="http://schemas.microsoft.com/office/2007/relationships/media" Target="../media/media5.avi"/><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2.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2.xml"/><Relationship Id="rId9"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2.gif"/><Relationship Id="rId3" Type="http://schemas.openxmlformats.org/officeDocument/2006/relationships/oleObject" Target="../embeddings/oleObject3.bin"/><Relationship Id="rId7" Type="http://schemas.openxmlformats.org/officeDocument/2006/relationships/image" Target="../media/image3.gif"/><Relationship Id="rId12" Type="http://schemas.openxmlformats.org/officeDocument/2006/relationships/image" Target="../media/image36.gi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33.wmf"/><Relationship Id="rId11" Type="http://schemas.openxmlformats.org/officeDocument/2006/relationships/image" Target="../media/image35.gif"/><Relationship Id="rId5" Type="http://schemas.openxmlformats.org/officeDocument/2006/relationships/oleObject" Target="../embeddings/oleObject4.bin"/><Relationship Id="rId10" Type="http://schemas.openxmlformats.org/officeDocument/2006/relationships/image" Target="../media/image4.wmf"/><Relationship Id="rId4" Type="http://schemas.openxmlformats.org/officeDocument/2006/relationships/image" Target="../media/image32.wmf"/><Relationship Id="rId9" Type="http://schemas.openxmlformats.org/officeDocument/2006/relationships/image" Target="../media/image34.w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avi"/><Relationship Id="rId1" Type="http://schemas.openxmlformats.org/officeDocument/2006/relationships/video" Target="NULL" TargetMode="Externa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179388" y="109538"/>
            <a:ext cx="1295400" cy="1008062"/>
          </a:xfrm>
          <a:prstGeom prst="ellipse">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lang="vi-VN"/>
          </a:p>
        </p:txBody>
      </p:sp>
      <p:sp>
        <p:nvSpPr>
          <p:cNvPr id="3" name="Oval 2"/>
          <p:cNvSpPr/>
          <p:nvPr/>
        </p:nvSpPr>
        <p:spPr>
          <a:xfrm>
            <a:off x="539750" y="469900"/>
            <a:ext cx="1008063" cy="784225"/>
          </a:xfrm>
          <a:prstGeom prst="ellipse">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lang="vi-VN"/>
          </a:p>
        </p:txBody>
      </p:sp>
      <p:sp>
        <p:nvSpPr>
          <p:cNvPr id="4" name="Oval 3"/>
          <p:cNvSpPr/>
          <p:nvPr/>
        </p:nvSpPr>
        <p:spPr>
          <a:xfrm>
            <a:off x="900113" y="830263"/>
            <a:ext cx="647700" cy="423862"/>
          </a:xfrm>
          <a:prstGeom prst="ellipse">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lang="vi-VN"/>
          </a:p>
        </p:txBody>
      </p:sp>
      <p:pic>
        <p:nvPicPr>
          <p:cNvPr id="3077"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29200" y="3046413"/>
            <a:ext cx="4114800" cy="376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613503" y="44624"/>
            <a:ext cx="3318537" cy="923330"/>
          </a:xfrm>
          <a:prstGeom prst="rect">
            <a:avLst/>
          </a:prstGeom>
          <a:noFill/>
        </p:spPr>
        <p:txBody>
          <a:bodyPr wrap="none">
            <a:spAutoFit/>
          </a:bodyPr>
          <a:lstStyle/>
          <a:p>
            <a:pPr algn="ctr" fontAlgn="auto">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Khởi động</a:t>
            </a:r>
          </a:p>
        </p:txBody>
      </p:sp>
      <p:sp>
        <p:nvSpPr>
          <p:cNvPr id="7" name="Rectangle 6"/>
          <p:cNvSpPr/>
          <p:nvPr/>
        </p:nvSpPr>
        <p:spPr>
          <a:xfrm>
            <a:off x="1406430" y="1484784"/>
            <a:ext cx="1797418" cy="110799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Ai</a:t>
            </a:r>
          </a:p>
        </p:txBody>
      </p:sp>
      <p:sp>
        <p:nvSpPr>
          <p:cNvPr id="8" name="Rectangle 7"/>
          <p:cNvSpPr/>
          <p:nvPr/>
        </p:nvSpPr>
        <p:spPr>
          <a:xfrm>
            <a:off x="2483524" y="2636912"/>
            <a:ext cx="2664512" cy="1107996"/>
          </a:xfrm>
          <a:prstGeom prst="rect">
            <a:avLst/>
          </a:prstGeom>
          <a:solidFill>
            <a:srgbClr val="00B050"/>
          </a:solid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Nhanh</a:t>
            </a:r>
          </a:p>
        </p:txBody>
      </p:sp>
      <p:sp>
        <p:nvSpPr>
          <p:cNvPr id="9" name="Rectangle 8"/>
          <p:cNvSpPr/>
          <p:nvPr/>
        </p:nvSpPr>
        <p:spPr>
          <a:xfrm>
            <a:off x="1730764" y="4005064"/>
            <a:ext cx="1043877" cy="1107996"/>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Ai</a:t>
            </a:r>
          </a:p>
        </p:txBody>
      </p:sp>
      <p:sp>
        <p:nvSpPr>
          <p:cNvPr id="10" name="Rectangle 9"/>
          <p:cNvSpPr/>
          <p:nvPr/>
        </p:nvSpPr>
        <p:spPr>
          <a:xfrm>
            <a:off x="2292883" y="4953942"/>
            <a:ext cx="3058851" cy="1107996"/>
          </a:xfrm>
          <a:prstGeom prst="rect">
            <a:avLst/>
          </a:prstGeom>
          <a:solidFill>
            <a:srgbClr val="FFFF00"/>
          </a:solid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  </a:t>
            </a:r>
            <a:r>
              <a:rPr lang="en-US" sz="66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Đúng</a:t>
            </a: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  </a:t>
            </a:r>
          </a:p>
        </p:txBody>
      </p:sp>
      <p:pic>
        <p:nvPicPr>
          <p:cNvPr id="3083" name="Picture 10" descr="1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69150" y="0"/>
            <a:ext cx="19748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Picture 9" descr="13"/>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091488" y="990600"/>
            <a:ext cx="1052512"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5" name="Picture 9" descr="13"/>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6285707" y="-1493044"/>
            <a:ext cx="831850" cy="381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2915816" y="908720"/>
            <a:ext cx="5240867" cy="923330"/>
          </a:xfrm>
          <a:prstGeom prst="rect">
            <a:avLst/>
          </a:prstGeom>
          <a:noFill/>
        </p:spPr>
        <p:txBody>
          <a:bodyPr>
            <a:spAutoFit/>
            <a:scene3d>
              <a:camera prst="perspectiveRelaxed"/>
              <a:lightRig rig="threePt" dir="t"/>
            </a:scene3d>
          </a:bodyPr>
          <a:lstStyle/>
          <a:p>
            <a:pPr algn="ctr" fontAlgn="auto">
              <a:spcBef>
                <a:spcPts val="0"/>
              </a:spcBef>
              <a:spcAft>
                <a:spcPts val="0"/>
              </a:spcAft>
              <a:defRPr/>
            </a:pPr>
            <a:r>
              <a:rPr lang="en-US" sz="5400" b="1" dirty="0">
                <a:ln w="18000">
                  <a:solidFill>
                    <a:srgbClr val="7030A0"/>
                  </a:solidFill>
                  <a:prstDash val="solid"/>
                  <a:miter lim="800000"/>
                </a:ln>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Trò Chơi</a:t>
            </a:r>
          </a:p>
        </p:txBody>
      </p:sp>
      <p:pic>
        <p:nvPicPr>
          <p:cNvPr id="3087" name="Picture 12" descr="FLOWERS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0963" y="4756150"/>
            <a:ext cx="2333626"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nhacPPT.mp3">
            <a:hlinkClick r:id="" action="ppaction://media"/>
          </p:cNvPr>
          <p:cNvPicPr>
            <a:picLocks noChangeAspect="1"/>
          </p:cNvPicPr>
          <p:nvPr>
            <a:audioFile r:link="rId2"/>
            <p:extLst>
              <p:ext uri="{DAA4B4D4-6D71-4841-9C94-3DE7FCFB9230}">
                <p14:media xmlns:p14="http://schemas.microsoft.com/office/powerpoint/2010/main" r:link="rId1"/>
              </p:ext>
            </p:extLst>
          </p:nvPr>
        </p:nvPicPr>
        <p:blipFill>
          <a:blip r:embed="rId10">
            <a:extLst>
              <a:ext uri="{28A0092B-C50C-407E-A947-70E740481C1C}">
                <a14:useLocalDpi xmlns:a14="http://schemas.microsoft.com/office/drawing/2010/main" val="0"/>
              </a:ext>
            </a:extLst>
          </a:blip>
          <a:srcRect/>
          <a:stretch>
            <a:fillRect/>
          </a:stretch>
        </p:blipFill>
        <p:spPr bwMode="auto">
          <a:xfrm>
            <a:off x="234950" y="125412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TheFeelingOfYellowCrystal-VariousAr_34q8g.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01814" y="1222450"/>
            <a:ext cx="609600" cy="609600"/>
          </a:xfrm>
          <a:prstGeom prst="rect">
            <a:avLst/>
          </a:prstGeom>
        </p:spPr>
      </p:pic>
    </p:spTree>
    <p:extLst>
      <p:ext uri="{BB962C8B-B14F-4D97-AF65-F5344CB8AC3E}">
        <p14:creationId xmlns:p14="http://schemas.microsoft.com/office/powerpoint/2010/main" val="25074693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14344" fill="hold"/>
                                        <p:tgtEl>
                                          <p:spTgt spid="32"/>
                                        </p:tgtEl>
                                      </p:cBhvr>
                                    </p:cmd>
                                  </p:childTnLst>
                                </p:cTn>
                              </p:par>
                            </p:childTnLst>
                          </p:cTn>
                        </p:par>
                      </p:childTnLst>
                    </p:cTn>
                  </p:par>
                </p:childTnLst>
              </p:cTn>
              <p:nextCondLst>
                <p:cond evt="onClick" delay="0">
                  <p:tgtEl>
                    <p:spTgt spid="32"/>
                  </p:tgtEl>
                </p:cond>
              </p:nextCondLst>
            </p:seq>
            <p:audio>
              <p:cMediaNode vol="100000">
                <p:cTn id="7" fill="hold" display="0">
                  <p:stCondLst>
                    <p:cond delay="indefinite"/>
                  </p:stCondLst>
                  <p:endCondLst>
                    <p:cond evt="onStopAudio" delay="0">
                      <p:tgtEl>
                        <p:sldTgt/>
                      </p:tgtEl>
                    </p:cond>
                  </p:endCondLst>
                </p:cTn>
                <p:tgtEl>
                  <p:spTgt spid="32"/>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23811"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6150" name="TextBox 5"/>
          <p:cNvSpPr txBox="1">
            <a:spLocks noChangeArrowheads="1"/>
          </p:cNvSpPr>
          <p:nvPr/>
        </p:nvSpPr>
        <p:spPr bwMode="auto">
          <a:xfrm>
            <a:off x="219261" y="44624"/>
            <a:ext cx="32432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b="1">
                <a:solidFill>
                  <a:srgbClr val="FF0000"/>
                </a:solidFill>
                <a:latin typeface="Times New Roman" pitchFamily="18" charset="0"/>
                <a:cs typeface="Times New Roman" pitchFamily="18" charset="0"/>
              </a:rPr>
              <a:t>1. Xoay hình</a:t>
            </a:r>
            <a:endParaRPr lang="vi-VN" altLang="vi-VN" sz="4400" b="1">
              <a:solidFill>
                <a:srgbClr val="FF0000"/>
              </a:solidFill>
              <a:latin typeface="Times New Roman" pitchFamily="18" charset="0"/>
              <a:cs typeface="Times New Roman" pitchFamily="18" charset="0"/>
            </a:endParaRPr>
          </a:p>
        </p:txBody>
      </p:sp>
      <p:sp>
        <p:nvSpPr>
          <p:cNvPr id="7" name="TextBox 6"/>
          <p:cNvSpPr txBox="1"/>
          <p:nvPr/>
        </p:nvSpPr>
        <p:spPr>
          <a:xfrm>
            <a:off x="251520" y="980728"/>
            <a:ext cx="8784530" cy="1200329"/>
          </a:xfrm>
          <a:prstGeom prst="rect">
            <a:avLst/>
          </a:prstGeom>
          <a:noFill/>
        </p:spPr>
        <p:txBody>
          <a:bodyPr wrap="square">
            <a:spAutoFit/>
          </a:bodyPr>
          <a:lstStyle/>
          <a:p>
            <a:pPr algn="just" fontAlgn="auto">
              <a:spcBef>
                <a:spcPts val="0"/>
              </a:spcBef>
              <a:spcAft>
                <a:spcPts val="0"/>
              </a:spcAft>
              <a:defRPr/>
            </a:pPr>
            <a:r>
              <a:rPr lang="en-US" sz="3600" dirty="0">
                <a:latin typeface="Times New Roman" panose="02020603050405020304" pitchFamily="18" charset="0"/>
                <a:cs typeface="Times New Roman" panose="02020603050405020304" pitchFamily="18" charset="0"/>
              </a:rPr>
              <a:t>b. Sao chép thêm ngôi sao, và di chuyển vào các vị trí thích hợp trên bài vẽ như hình dưới.</a:t>
            </a:r>
            <a:endParaRPr lang="vi-VN" sz="36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3628" y="2538137"/>
            <a:ext cx="6696744" cy="4038966"/>
          </a:xfrm>
          <a:prstGeom prst="rect">
            <a:avLst/>
          </a:prstGeom>
        </p:spPr>
      </p:pic>
    </p:spTree>
    <p:extLst>
      <p:ext uri="{BB962C8B-B14F-4D97-AF65-F5344CB8AC3E}">
        <p14:creationId xmlns:p14="http://schemas.microsoft.com/office/powerpoint/2010/main" val="4235096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0" y="0"/>
            <a:ext cx="8213725" cy="4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ltLang="en-US"/>
          </a:p>
        </p:txBody>
      </p:sp>
      <p:pic>
        <p:nvPicPr>
          <p:cNvPr id="1034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4765" y="0"/>
            <a:ext cx="2024035" cy="1899962"/>
          </a:xfrm>
          <a:prstGeom prst="roundRect">
            <a:avLst>
              <a:gd name="adj" fmla="val 16667"/>
            </a:avLst>
          </a:prstGeom>
          <a:ln>
            <a:noFill/>
          </a:ln>
          <a:effectLst>
            <a:outerShdw blurRad="152400" dist="12000" dir="900000" sy="98000" kx="110000" ky="200000" algn="tl" rotWithShape="0">
              <a:srgbClr val="000000">
                <a:alpha val="3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609" y="2076449"/>
            <a:ext cx="2040477" cy="205692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orthographicFron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025650"/>
            <a:ext cx="2024034" cy="2152592"/>
          </a:xfrm>
          <a:prstGeom prst="roundRect">
            <a:avLst>
              <a:gd name="adj" fmla="val 16667"/>
            </a:avLst>
          </a:prstGeom>
          <a:ln>
            <a:noFill/>
          </a:ln>
          <a:effectLst>
            <a:outerShdw blurRad="152400" dist="12000" dir="900000" sy="98000" kx="110000" ky="200000" algn="tl" rotWithShape="0">
              <a:srgbClr val="000000">
                <a:alpha val="3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025650"/>
            <a:ext cx="1876044" cy="2097283"/>
          </a:xfrm>
          <a:prstGeom prst="roundRect">
            <a:avLst>
              <a:gd name="adj" fmla="val 16667"/>
            </a:avLst>
          </a:prstGeom>
          <a:ln>
            <a:noFill/>
          </a:ln>
          <a:effectLst>
            <a:outerShdw blurRad="152400" dist="12000" dir="900000" sy="98000" kx="110000" ky="200000" algn="tl" rotWithShape="0">
              <a:srgbClr val="000000">
                <a:alpha val="3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1"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53050" y="4257675"/>
            <a:ext cx="2290763"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2"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2600" y="4305300"/>
            <a:ext cx="2201863"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96914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03429"/>
                                        </p:tgtEl>
                                        <p:attrNameLst>
                                          <p:attrName>style.visibility</p:attrName>
                                        </p:attrNameLst>
                                      </p:cBhvr>
                                      <p:to>
                                        <p:strVal val="visible"/>
                                      </p:to>
                                    </p:set>
                                    <p:anim calcmode="lin" valueType="num">
                                      <p:cBhvr>
                                        <p:cTn id="7" dur="1000" fill="hold"/>
                                        <p:tgtEl>
                                          <p:spTgt spid="103429"/>
                                        </p:tgtEl>
                                        <p:attrNameLst>
                                          <p:attrName>ppt_w</p:attrName>
                                        </p:attrNameLst>
                                      </p:cBhvr>
                                      <p:tavLst>
                                        <p:tav tm="0">
                                          <p:val>
                                            <p:fltVal val="0"/>
                                          </p:val>
                                        </p:tav>
                                        <p:tav tm="100000">
                                          <p:val>
                                            <p:strVal val="#ppt_w"/>
                                          </p:val>
                                        </p:tav>
                                      </p:tavLst>
                                    </p:anim>
                                    <p:anim calcmode="lin" valueType="num">
                                      <p:cBhvr>
                                        <p:cTn id="8" dur="1000" fill="hold"/>
                                        <p:tgtEl>
                                          <p:spTgt spid="103429"/>
                                        </p:tgtEl>
                                        <p:attrNameLst>
                                          <p:attrName>ppt_h</p:attrName>
                                        </p:attrNameLst>
                                      </p:cBhvr>
                                      <p:tavLst>
                                        <p:tav tm="0">
                                          <p:val>
                                            <p:fltVal val="0"/>
                                          </p:val>
                                        </p:tav>
                                        <p:tav tm="100000">
                                          <p:val>
                                            <p:strVal val="#ppt_h"/>
                                          </p:val>
                                        </p:tav>
                                      </p:tavLst>
                                    </p:anim>
                                    <p:anim calcmode="lin" valueType="num">
                                      <p:cBhvr>
                                        <p:cTn id="9" dur="1000" fill="hold"/>
                                        <p:tgtEl>
                                          <p:spTgt spid="103429"/>
                                        </p:tgtEl>
                                        <p:attrNameLst>
                                          <p:attrName>style.rotation</p:attrName>
                                        </p:attrNameLst>
                                      </p:cBhvr>
                                      <p:tavLst>
                                        <p:tav tm="0">
                                          <p:val>
                                            <p:fltVal val="360"/>
                                          </p:val>
                                        </p:tav>
                                        <p:tav tm="100000">
                                          <p:val>
                                            <p:fltVal val="0"/>
                                          </p:val>
                                        </p:tav>
                                      </p:tavLst>
                                    </p:anim>
                                    <p:animEffect transition="in" filter="fade">
                                      <p:cBhvr>
                                        <p:cTn id="10" dur="1000"/>
                                        <p:tgtEl>
                                          <p:spTgt spid="10342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103430"/>
                                        </p:tgtEl>
                                        <p:attrNameLst>
                                          <p:attrName>style.visibility</p:attrName>
                                        </p:attrNameLst>
                                      </p:cBhvr>
                                      <p:to>
                                        <p:strVal val="visible"/>
                                      </p:to>
                                    </p:set>
                                    <p:anim calcmode="lin" valueType="num">
                                      <p:cBhvr>
                                        <p:cTn id="15" dur="1000" fill="hold"/>
                                        <p:tgtEl>
                                          <p:spTgt spid="103430"/>
                                        </p:tgtEl>
                                        <p:attrNameLst>
                                          <p:attrName>ppt_w</p:attrName>
                                        </p:attrNameLst>
                                      </p:cBhvr>
                                      <p:tavLst>
                                        <p:tav tm="0">
                                          <p:val>
                                            <p:fltVal val="0"/>
                                          </p:val>
                                        </p:tav>
                                        <p:tav tm="100000">
                                          <p:val>
                                            <p:strVal val="#ppt_w"/>
                                          </p:val>
                                        </p:tav>
                                      </p:tavLst>
                                    </p:anim>
                                    <p:anim calcmode="lin" valueType="num">
                                      <p:cBhvr>
                                        <p:cTn id="16" dur="1000" fill="hold"/>
                                        <p:tgtEl>
                                          <p:spTgt spid="103430"/>
                                        </p:tgtEl>
                                        <p:attrNameLst>
                                          <p:attrName>ppt_h</p:attrName>
                                        </p:attrNameLst>
                                      </p:cBhvr>
                                      <p:tavLst>
                                        <p:tav tm="0">
                                          <p:val>
                                            <p:fltVal val="0"/>
                                          </p:val>
                                        </p:tav>
                                        <p:tav tm="100000">
                                          <p:val>
                                            <p:strVal val="#ppt_h"/>
                                          </p:val>
                                        </p:tav>
                                      </p:tavLst>
                                    </p:anim>
                                    <p:anim calcmode="lin" valueType="num">
                                      <p:cBhvr>
                                        <p:cTn id="17" dur="1000" fill="hold"/>
                                        <p:tgtEl>
                                          <p:spTgt spid="103430"/>
                                        </p:tgtEl>
                                        <p:attrNameLst>
                                          <p:attrName>style.rotation</p:attrName>
                                        </p:attrNameLst>
                                      </p:cBhvr>
                                      <p:tavLst>
                                        <p:tav tm="0">
                                          <p:val>
                                            <p:fltVal val="360"/>
                                          </p:val>
                                        </p:tav>
                                        <p:tav tm="100000">
                                          <p:val>
                                            <p:fltVal val="0"/>
                                          </p:val>
                                        </p:tav>
                                      </p:tavLst>
                                    </p:anim>
                                    <p:animEffect transition="in" filter="fade">
                                      <p:cBhvr>
                                        <p:cTn id="18" dur="1000"/>
                                        <p:tgtEl>
                                          <p:spTgt spid="10343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103431"/>
                                        </p:tgtEl>
                                        <p:attrNameLst>
                                          <p:attrName>style.visibility</p:attrName>
                                        </p:attrNameLst>
                                      </p:cBhvr>
                                      <p:to>
                                        <p:strVal val="visible"/>
                                      </p:to>
                                    </p:set>
                                    <p:anim calcmode="lin" valueType="num">
                                      <p:cBhvr>
                                        <p:cTn id="23" dur="1000" fill="hold"/>
                                        <p:tgtEl>
                                          <p:spTgt spid="103431"/>
                                        </p:tgtEl>
                                        <p:attrNameLst>
                                          <p:attrName>ppt_w</p:attrName>
                                        </p:attrNameLst>
                                      </p:cBhvr>
                                      <p:tavLst>
                                        <p:tav tm="0">
                                          <p:val>
                                            <p:fltVal val="0"/>
                                          </p:val>
                                        </p:tav>
                                        <p:tav tm="100000">
                                          <p:val>
                                            <p:strVal val="#ppt_w"/>
                                          </p:val>
                                        </p:tav>
                                      </p:tavLst>
                                    </p:anim>
                                    <p:anim calcmode="lin" valueType="num">
                                      <p:cBhvr>
                                        <p:cTn id="24" dur="1000" fill="hold"/>
                                        <p:tgtEl>
                                          <p:spTgt spid="103431"/>
                                        </p:tgtEl>
                                        <p:attrNameLst>
                                          <p:attrName>ppt_h</p:attrName>
                                        </p:attrNameLst>
                                      </p:cBhvr>
                                      <p:tavLst>
                                        <p:tav tm="0">
                                          <p:val>
                                            <p:fltVal val="0"/>
                                          </p:val>
                                        </p:tav>
                                        <p:tav tm="100000">
                                          <p:val>
                                            <p:strVal val="#ppt_h"/>
                                          </p:val>
                                        </p:tav>
                                      </p:tavLst>
                                    </p:anim>
                                    <p:anim calcmode="lin" valueType="num">
                                      <p:cBhvr>
                                        <p:cTn id="25" dur="1000" fill="hold"/>
                                        <p:tgtEl>
                                          <p:spTgt spid="103431"/>
                                        </p:tgtEl>
                                        <p:attrNameLst>
                                          <p:attrName>style.rotation</p:attrName>
                                        </p:attrNameLst>
                                      </p:cBhvr>
                                      <p:tavLst>
                                        <p:tav tm="0">
                                          <p:val>
                                            <p:fltVal val="360"/>
                                          </p:val>
                                        </p:tav>
                                        <p:tav tm="100000">
                                          <p:val>
                                            <p:fltVal val="0"/>
                                          </p:val>
                                        </p:tav>
                                      </p:tavLst>
                                    </p:anim>
                                    <p:animEffect transition="in" filter="fade">
                                      <p:cBhvr>
                                        <p:cTn id="26" dur="1000"/>
                                        <p:tgtEl>
                                          <p:spTgt spid="10343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11272"/>
                                        </p:tgtEl>
                                        <p:attrNameLst>
                                          <p:attrName>style.visibility</p:attrName>
                                        </p:attrNameLst>
                                      </p:cBhvr>
                                      <p:to>
                                        <p:strVal val="visible"/>
                                      </p:to>
                                    </p:set>
                                    <p:animEffect transition="in" filter="wipe(down)">
                                      <p:cBhvr>
                                        <p:cTn id="31" dur="1000"/>
                                        <p:tgtEl>
                                          <p:spTgt spid="1127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5" presetClass="entr" presetSubtype="0" fill="hold" nodeType="clickEffect">
                                  <p:stCondLst>
                                    <p:cond delay="0"/>
                                  </p:stCondLst>
                                  <p:childTnLst>
                                    <p:set>
                                      <p:cBhvr>
                                        <p:cTn id="35" dur="1" fill="hold">
                                          <p:stCondLst>
                                            <p:cond delay="0"/>
                                          </p:stCondLst>
                                        </p:cTn>
                                        <p:tgtEl>
                                          <p:spTgt spid="11271"/>
                                        </p:tgtEl>
                                        <p:attrNameLst>
                                          <p:attrName>style.visibility</p:attrName>
                                        </p:attrNameLst>
                                      </p:cBhvr>
                                      <p:to>
                                        <p:strVal val="visible"/>
                                      </p:to>
                                    </p:set>
                                    <p:animEffect transition="in" filter="fade">
                                      <p:cBhvr>
                                        <p:cTn id="36" dur="2000"/>
                                        <p:tgtEl>
                                          <p:spTgt spid="11271"/>
                                        </p:tgtEl>
                                      </p:cBhvr>
                                    </p:animEffect>
                                    <p:anim calcmode="lin" valueType="num">
                                      <p:cBhvr>
                                        <p:cTn id="37" dur="2000" fill="hold"/>
                                        <p:tgtEl>
                                          <p:spTgt spid="11271"/>
                                        </p:tgtEl>
                                        <p:attrNameLst>
                                          <p:attrName>ppt_w</p:attrName>
                                        </p:attrNameLst>
                                      </p:cBhvr>
                                      <p:tavLst>
                                        <p:tav tm="0" fmla="#ppt_w*sin(2.5*pi*$)">
                                          <p:val>
                                            <p:fltVal val="0"/>
                                          </p:val>
                                        </p:tav>
                                        <p:tav tm="100000">
                                          <p:val>
                                            <p:fltVal val="1"/>
                                          </p:val>
                                        </p:tav>
                                      </p:tavLst>
                                    </p:anim>
                                    <p:anim calcmode="lin" valueType="num">
                                      <p:cBhvr>
                                        <p:cTn id="38" dur="2000" fill="hold"/>
                                        <p:tgtEl>
                                          <p:spTgt spid="1127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6150" name="TextBox 5"/>
          <p:cNvSpPr txBox="1">
            <a:spLocks noChangeArrowheads="1"/>
          </p:cNvSpPr>
          <p:nvPr/>
        </p:nvSpPr>
        <p:spPr bwMode="auto">
          <a:xfrm>
            <a:off x="11113" y="-27384"/>
            <a:ext cx="32432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b="1" dirty="0">
                <a:solidFill>
                  <a:srgbClr val="FF0000"/>
                </a:solidFill>
                <a:latin typeface="Times New Roman" pitchFamily="18" charset="0"/>
                <a:cs typeface="Times New Roman" pitchFamily="18" charset="0"/>
              </a:rPr>
              <a:t>1. </a:t>
            </a:r>
            <a:r>
              <a:rPr lang="en-US" altLang="vi-VN" sz="4400" b="1" dirty="0" err="1">
                <a:solidFill>
                  <a:srgbClr val="FF0000"/>
                </a:solidFill>
                <a:latin typeface="Times New Roman" pitchFamily="18" charset="0"/>
                <a:cs typeface="Times New Roman" pitchFamily="18" charset="0"/>
              </a:rPr>
              <a:t>Xoay</a:t>
            </a:r>
            <a:r>
              <a:rPr lang="en-US" altLang="vi-VN" sz="4400" b="1" dirty="0">
                <a:solidFill>
                  <a:srgbClr val="FF0000"/>
                </a:solidFill>
                <a:latin typeface="Times New Roman" pitchFamily="18" charset="0"/>
                <a:cs typeface="Times New Roman" pitchFamily="18" charset="0"/>
              </a:rPr>
              <a:t> </a:t>
            </a:r>
            <a:r>
              <a:rPr lang="en-US" altLang="vi-VN" sz="4400" b="1" dirty="0" err="1">
                <a:solidFill>
                  <a:srgbClr val="FF0000"/>
                </a:solidFill>
                <a:latin typeface="Times New Roman" pitchFamily="18" charset="0"/>
                <a:cs typeface="Times New Roman" pitchFamily="18" charset="0"/>
              </a:rPr>
              <a:t>hình</a:t>
            </a:r>
            <a:endParaRPr lang="vi-VN" altLang="vi-VN" sz="4400" b="1" dirty="0">
              <a:solidFill>
                <a:srgbClr val="FF0000"/>
              </a:solidFill>
              <a:latin typeface="Times New Roman" pitchFamily="18" charset="0"/>
              <a:cs typeface="Times New Roman" pitchFamily="18" charset="0"/>
            </a:endParaRPr>
          </a:p>
        </p:txBody>
      </p:sp>
      <p:sp>
        <p:nvSpPr>
          <p:cNvPr id="7" name="TextBox 6"/>
          <p:cNvSpPr txBox="1"/>
          <p:nvPr/>
        </p:nvSpPr>
        <p:spPr>
          <a:xfrm>
            <a:off x="251520" y="644495"/>
            <a:ext cx="8784530" cy="1200329"/>
          </a:xfrm>
          <a:prstGeom prst="rect">
            <a:avLst/>
          </a:prstGeom>
          <a:noFill/>
        </p:spPr>
        <p:txBody>
          <a:bodyPr wrap="square">
            <a:spAutoFit/>
          </a:bodyPr>
          <a:lstStyle/>
          <a:p>
            <a:pPr algn="just" fontAlgn="auto">
              <a:spcBef>
                <a:spcPts val="0"/>
              </a:spcBef>
              <a:spcAft>
                <a:spcPts val="0"/>
              </a:spcAft>
              <a:defRPr/>
            </a:pPr>
            <a:r>
              <a:rPr lang="en-US" sz="3600" dirty="0" err="1">
                <a:latin typeface="Times New Roman" panose="02020603050405020304" pitchFamily="18" charset="0"/>
                <a:cs typeface="Times New Roman" panose="02020603050405020304" pitchFamily="18" charset="0"/>
              </a:rPr>
              <a:t>Quan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sát</a:t>
            </a:r>
            <a:r>
              <a:rPr lang="en-US" sz="3600" dirty="0">
                <a:latin typeface="Times New Roman" panose="02020603050405020304" pitchFamily="18" charset="0"/>
                <a:cs typeface="Times New Roman" panose="02020603050405020304" pitchFamily="18" charset="0"/>
              </a:rPr>
              <a:t> Video </a:t>
            </a:r>
            <a:r>
              <a:rPr lang="en-US" sz="3600" dirty="0" err="1">
                <a:latin typeface="Times New Roman" panose="02020603050405020304" pitchFamily="18" charset="0"/>
                <a:cs typeface="Times New Roman" panose="02020603050405020304" pitchFamily="18" charset="0"/>
              </a:rPr>
              <a:t>sau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bước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thực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hiện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xoay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hình</a:t>
            </a:r>
            <a:r>
              <a:rPr lang="en-US" sz="3600" dirty="0">
                <a:latin typeface="Times New Roman" panose="02020603050405020304" pitchFamily="18" charset="0"/>
                <a:cs typeface="Times New Roman" panose="02020603050405020304" pitchFamily="18" charset="0"/>
              </a:rPr>
              <a:t>.</a:t>
            </a:r>
            <a:endParaRPr lang="vi-VN" sz="3600" dirty="0">
              <a:latin typeface="Times New Roman" panose="02020603050405020304" pitchFamily="18" charset="0"/>
              <a:cs typeface="Times New Roman" panose="02020603050405020304" pitchFamily="18" charset="0"/>
            </a:endParaRPr>
          </a:p>
        </p:txBody>
      </p:sp>
      <p:pic>
        <p:nvPicPr>
          <p:cNvPr id="4" name="bandicam 2019-10-13 15-39-30-098.avi">
            <a:hlinkClick r:id="" action="ppaction://media"/>
          </p:cNvPr>
          <p:cNvPicPr>
            <a:picLocks noChangeAspect="1"/>
          </p:cNvPicPr>
          <p:nvPr>
            <a:videoFile r:link="rId1"/>
            <p:extLst>
              <p:ext uri="{DAA4B4D4-6D71-4841-9C94-3DE7FCFB9230}">
                <p14:media xmlns:p14="http://schemas.microsoft.com/office/powerpoint/2010/main" r:embed="rId2">
                  <p14:trim st="2619.5704"/>
                </p14:media>
              </p:ext>
            </p:extLst>
          </p:nvPr>
        </p:nvPicPr>
        <p:blipFill>
          <a:blip r:embed="rId4"/>
          <a:stretch>
            <a:fillRect/>
          </a:stretch>
        </p:blipFill>
        <p:spPr>
          <a:xfrm>
            <a:off x="395536" y="1941602"/>
            <a:ext cx="8136904" cy="4655750"/>
          </a:xfrm>
          <a:prstGeom prst="rect">
            <a:avLst/>
          </a:prstGeom>
        </p:spPr>
      </p:pic>
    </p:spTree>
    <p:extLst>
      <p:ext uri="{BB962C8B-B14F-4D97-AF65-F5344CB8AC3E}">
        <p14:creationId xmlns:p14="http://schemas.microsoft.com/office/powerpoint/2010/main" val="7091669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7174" name="TextBox 5"/>
          <p:cNvSpPr txBox="1">
            <a:spLocks noChangeArrowheads="1"/>
          </p:cNvSpPr>
          <p:nvPr/>
        </p:nvSpPr>
        <p:spPr bwMode="auto">
          <a:xfrm>
            <a:off x="11113" y="-27384"/>
            <a:ext cx="32432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b="1">
                <a:solidFill>
                  <a:srgbClr val="FF0000"/>
                </a:solidFill>
                <a:latin typeface="Times New Roman" pitchFamily="18" charset="0"/>
                <a:cs typeface="Times New Roman" pitchFamily="18" charset="0"/>
              </a:rPr>
              <a:t>1. Xoay hình</a:t>
            </a:r>
            <a:endParaRPr lang="vi-VN" altLang="vi-VN" sz="4400" b="1">
              <a:solidFill>
                <a:srgbClr val="FF0000"/>
              </a:solidFill>
              <a:latin typeface="Times New Roman" pitchFamily="18" charset="0"/>
              <a:cs typeface="Times New Roman" pitchFamily="18" charset="0"/>
            </a:endParaRPr>
          </a:p>
        </p:txBody>
      </p:sp>
      <p:sp>
        <p:nvSpPr>
          <p:cNvPr id="7175" name="TextBox 4"/>
          <p:cNvSpPr txBox="1">
            <a:spLocks noChangeArrowheads="1"/>
          </p:cNvSpPr>
          <p:nvPr/>
        </p:nvSpPr>
        <p:spPr bwMode="auto">
          <a:xfrm>
            <a:off x="35941" y="764704"/>
            <a:ext cx="9072563"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000" dirty="0">
                <a:latin typeface="Times New Roman" pitchFamily="18" charset="0"/>
                <a:cs typeface="Times New Roman" pitchFamily="18" charset="0"/>
              </a:rPr>
              <a:t>c. Thực hiện xoay hướng ngôi sao</a:t>
            </a:r>
            <a:endParaRPr lang="vi-VN" altLang="vi-VN" sz="4000" dirty="0">
              <a:latin typeface="Times New Roman" pitchFamily="18" charset="0"/>
              <a:cs typeface="Times New Roman" pitchFamily="18" charset="0"/>
            </a:endParaRPr>
          </a:p>
        </p:txBody>
      </p:sp>
      <p:sp>
        <p:nvSpPr>
          <p:cNvPr id="7" name="TextBox 6"/>
          <p:cNvSpPr txBox="1">
            <a:spLocks noChangeArrowheads="1"/>
          </p:cNvSpPr>
          <p:nvPr/>
        </p:nvSpPr>
        <p:spPr bwMode="auto">
          <a:xfrm>
            <a:off x="4356100" y="2349500"/>
            <a:ext cx="467836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algn="just" eaLnBrk="1" hangingPunct="1">
              <a:spcBef>
                <a:spcPct val="0"/>
              </a:spcBef>
              <a:buFontTx/>
              <a:buNone/>
            </a:pPr>
            <a:r>
              <a:rPr lang="en-US" altLang="vi-VN" u="sng" dirty="0">
                <a:latin typeface="Times New Roman" pitchFamily="18" charset="0"/>
                <a:cs typeface="Times New Roman" pitchFamily="18" charset="0"/>
              </a:rPr>
              <a:t>Bước 1: </a:t>
            </a:r>
            <a:r>
              <a:rPr lang="en-US" altLang="vi-VN" dirty="0">
                <a:latin typeface="Times New Roman" pitchFamily="18" charset="0"/>
                <a:cs typeface="Times New Roman" pitchFamily="18" charset="0"/>
              </a:rPr>
              <a:t>Nháy chọn </a:t>
            </a:r>
            <a:r>
              <a:rPr lang="en-US" altLang="vi-VN" b="1" dirty="0">
                <a:solidFill>
                  <a:srgbClr val="FF0000"/>
                </a:solidFill>
                <a:latin typeface="Times New Roman" pitchFamily="18" charset="0"/>
                <a:cs typeface="Times New Roman" pitchFamily="18" charset="0"/>
              </a:rPr>
              <a:t>Select</a:t>
            </a:r>
            <a:r>
              <a:rPr lang="en-US" altLang="vi-VN" dirty="0">
                <a:latin typeface="Times New Roman" pitchFamily="18" charset="0"/>
                <a:cs typeface="Times New Roman" pitchFamily="18" charset="0"/>
              </a:rPr>
              <a:t>, chọn hình ngôi sao cần xoay.</a:t>
            </a:r>
            <a:endParaRPr lang="vi-VN" altLang="vi-VN" dirty="0">
              <a:latin typeface="Times New Roman" pitchFamily="18" charset="0"/>
              <a:cs typeface="Times New Roman" pitchFamily="18" charset="0"/>
            </a:endParaRPr>
          </a:p>
        </p:txBody>
      </p:sp>
      <p:sp>
        <p:nvSpPr>
          <p:cNvPr id="8" name="TextBox 7"/>
          <p:cNvSpPr txBox="1">
            <a:spLocks noChangeArrowheads="1"/>
          </p:cNvSpPr>
          <p:nvPr/>
        </p:nvSpPr>
        <p:spPr bwMode="auto">
          <a:xfrm>
            <a:off x="4356100" y="3948113"/>
            <a:ext cx="46783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algn="just" eaLnBrk="1" hangingPunct="1">
              <a:spcBef>
                <a:spcPct val="0"/>
              </a:spcBef>
              <a:buFontTx/>
              <a:buNone/>
            </a:pPr>
            <a:r>
              <a:rPr lang="en-US" altLang="vi-VN" u="sng">
                <a:latin typeface="Times New Roman" pitchFamily="18" charset="0"/>
                <a:cs typeface="Times New Roman" pitchFamily="18" charset="0"/>
              </a:rPr>
              <a:t>Bước 2: </a:t>
            </a:r>
            <a:r>
              <a:rPr lang="en-US" altLang="vi-VN">
                <a:latin typeface="Times New Roman" pitchFamily="18" charset="0"/>
                <a:cs typeface="Times New Roman" pitchFamily="18" charset="0"/>
              </a:rPr>
              <a:t>Chọn </a:t>
            </a:r>
            <a:r>
              <a:rPr lang="en-US" altLang="vi-VN" b="1">
                <a:solidFill>
                  <a:srgbClr val="FF0000"/>
                </a:solidFill>
                <a:latin typeface="Times New Roman" pitchFamily="18" charset="0"/>
                <a:cs typeface="Times New Roman" pitchFamily="18" charset="0"/>
              </a:rPr>
              <a:t>Rotate</a:t>
            </a:r>
            <a:endParaRPr lang="vi-VN" altLang="vi-VN" b="1">
              <a:solidFill>
                <a:srgbClr val="FF0000"/>
              </a:solidFill>
              <a:latin typeface="Times New Roman" pitchFamily="18" charset="0"/>
              <a:cs typeface="Times New Roman" pitchFamily="18" charset="0"/>
            </a:endParaRPr>
          </a:p>
        </p:txBody>
      </p:sp>
      <p:pic>
        <p:nvPicPr>
          <p:cNvPr id="7178" name="Picture 4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151063"/>
            <a:ext cx="3671887"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4284663" y="4797425"/>
            <a:ext cx="467836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algn="just" eaLnBrk="1" hangingPunct="1">
              <a:spcBef>
                <a:spcPct val="0"/>
              </a:spcBef>
              <a:buFontTx/>
              <a:buNone/>
            </a:pPr>
            <a:r>
              <a:rPr lang="en-US" altLang="vi-VN" u="sng">
                <a:latin typeface="Times New Roman" pitchFamily="18" charset="0"/>
                <a:cs typeface="Times New Roman" pitchFamily="18" charset="0"/>
              </a:rPr>
              <a:t>Bước 3: </a:t>
            </a:r>
            <a:r>
              <a:rPr lang="en-US" altLang="vi-VN">
                <a:latin typeface="Times New Roman" pitchFamily="18" charset="0"/>
                <a:cs typeface="Times New Roman" pitchFamily="18" charset="0"/>
              </a:rPr>
              <a:t>Chọn hướng muốn xoay từ danh sách.</a:t>
            </a:r>
            <a:endParaRPr lang="vi-VN" altLang="vi-VN">
              <a:latin typeface="Times New Roman" pitchFamily="18" charset="0"/>
              <a:cs typeface="Times New Roman" pitchFamily="18" charset="0"/>
            </a:endParaRPr>
          </a:p>
        </p:txBody>
      </p:sp>
      <p:cxnSp>
        <p:nvCxnSpPr>
          <p:cNvPr id="13" name="Straight Arrow Connector 12"/>
          <p:cNvCxnSpPr/>
          <p:nvPr/>
        </p:nvCxnSpPr>
        <p:spPr>
          <a:xfrm flipH="1" flipV="1">
            <a:off x="1908175" y="2349500"/>
            <a:ext cx="2592388" cy="142875"/>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a:off x="611188" y="3990975"/>
            <a:ext cx="2952750" cy="14288"/>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a:xfrm>
            <a:off x="611188" y="3948113"/>
            <a:ext cx="0" cy="2720975"/>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flipH="1">
            <a:off x="611188" y="6669088"/>
            <a:ext cx="2952750"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9" name="Straight Connector 28"/>
          <p:cNvCxnSpPr/>
          <p:nvPr/>
        </p:nvCxnSpPr>
        <p:spPr>
          <a:xfrm>
            <a:off x="3563938" y="4005263"/>
            <a:ext cx="0" cy="2663825"/>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3" name="Straight Arrow Connector 32"/>
          <p:cNvCxnSpPr/>
          <p:nvPr/>
        </p:nvCxnSpPr>
        <p:spPr>
          <a:xfrm>
            <a:off x="1619250" y="2781300"/>
            <a:ext cx="0" cy="1166813"/>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cxnSp>
        <p:nvCxnSpPr>
          <p:cNvPr id="37" name="Elbow Connector 36"/>
          <p:cNvCxnSpPr/>
          <p:nvPr/>
        </p:nvCxnSpPr>
        <p:spPr>
          <a:xfrm rot="10800000">
            <a:off x="2601913" y="2636838"/>
            <a:ext cx="1655762" cy="1603375"/>
          </a:xfrm>
          <a:prstGeom prst="bentConnector3">
            <a:avLst>
              <a:gd name="adj1" fmla="val 31914"/>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44" name="Elbow Connector 43"/>
          <p:cNvCxnSpPr/>
          <p:nvPr/>
        </p:nvCxnSpPr>
        <p:spPr>
          <a:xfrm rot="10800000">
            <a:off x="3254375" y="3824288"/>
            <a:ext cx="1079500" cy="1416050"/>
          </a:xfrm>
          <a:prstGeom prst="bentConnector2">
            <a:avLst/>
          </a:prstGeom>
          <a:ln>
            <a:solidFill>
              <a:srgbClr val="0070C0"/>
            </a:solidFill>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2" presetClass="entr" presetSubtype="4" fill="hold" nodeType="withEffect">
                                  <p:stCondLst>
                                    <p:cond delay="0"/>
                                  </p:stCondLst>
                                  <p:childTnLst>
                                    <p:set>
                                      <p:cBhvr>
                                        <p:cTn id="12" dur="1" fill="hold">
                                          <p:stCondLst>
                                            <p:cond delay="0"/>
                                          </p:stCondLst>
                                        </p:cTn>
                                        <p:tgtEl>
                                          <p:spTgt spid="7178"/>
                                        </p:tgtEl>
                                        <p:attrNameLst>
                                          <p:attrName>style.visibility</p:attrName>
                                        </p:attrNameLst>
                                      </p:cBhvr>
                                      <p:to>
                                        <p:strVal val="visible"/>
                                      </p:to>
                                    </p:set>
                                    <p:anim calcmode="lin" valueType="num">
                                      <p:cBhvr additive="base">
                                        <p:cTn id="13" dur="500" fill="hold"/>
                                        <p:tgtEl>
                                          <p:spTgt spid="7178"/>
                                        </p:tgtEl>
                                        <p:attrNameLst>
                                          <p:attrName>ppt_x</p:attrName>
                                        </p:attrNameLst>
                                      </p:cBhvr>
                                      <p:tavLst>
                                        <p:tav tm="0">
                                          <p:val>
                                            <p:strVal val="#ppt_x"/>
                                          </p:val>
                                        </p:tav>
                                        <p:tav tm="100000">
                                          <p:val>
                                            <p:strVal val="#ppt_x"/>
                                          </p:val>
                                        </p:tav>
                                      </p:tavLst>
                                    </p:anim>
                                    <p:anim calcmode="lin" valueType="num">
                                      <p:cBhvr additive="base">
                                        <p:cTn id="14"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par>
                                <p:cTn id="22" presetID="53" presetClass="entr" presetSubtype="16"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500" fill="hold"/>
                                        <p:tgtEl>
                                          <p:spTgt spid="19"/>
                                        </p:tgtEl>
                                        <p:attrNameLst>
                                          <p:attrName>ppt_w</p:attrName>
                                        </p:attrNameLst>
                                      </p:cBhvr>
                                      <p:tavLst>
                                        <p:tav tm="0">
                                          <p:val>
                                            <p:fltVal val="0"/>
                                          </p:val>
                                        </p:tav>
                                        <p:tav tm="100000">
                                          <p:val>
                                            <p:strVal val="#ppt_w"/>
                                          </p:val>
                                        </p:tav>
                                      </p:tavLst>
                                    </p:anim>
                                    <p:anim calcmode="lin" valueType="num">
                                      <p:cBhvr>
                                        <p:cTn id="25" dur="500" fill="hold"/>
                                        <p:tgtEl>
                                          <p:spTgt spid="19"/>
                                        </p:tgtEl>
                                        <p:attrNameLst>
                                          <p:attrName>ppt_h</p:attrName>
                                        </p:attrNameLst>
                                      </p:cBhvr>
                                      <p:tavLst>
                                        <p:tav tm="0">
                                          <p:val>
                                            <p:fltVal val="0"/>
                                          </p:val>
                                        </p:tav>
                                        <p:tav tm="100000">
                                          <p:val>
                                            <p:strVal val="#ppt_h"/>
                                          </p:val>
                                        </p:tav>
                                      </p:tavLst>
                                    </p:anim>
                                    <p:animEffect transition="in" filter="fade">
                                      <p:cBhvr>
                                        <p:cTn id="26" dur="500"/>
                                        <p:tgtEl>
                                          <p:spTgt spid="19"/>
                                        </p:tgtEl>
                                      </p:cBhvr>
                                    </p:animEffect>
                                  </p:childTnLst>
                                </p:cTn>
                              </p:par>
                              <p:par>
                                <p:cTn id="27" presetID="53" presetClass="entr" presetSubtype="16"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animEffect transition="in" filter="fade">
                                      <p:cBhvr>
                                        <p:cTn id="31" dur="500"/>
                                        <p:tgtEl>
                                          <p:spTgt spid="23"/>
                                        </p:tgtEl>
                                      </p:cBhvr>
                                    </p:animEffect>
                                  </p:childTnLst>
                                </p:cTn>
                              </p:par>
                              <p:par>
                                <p:cTn id="32" presetID="53" presetClass="entr" presetSubtype="16"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fltVal val="0"/>
                                          </p:val>
                                        </p:tav>
                                        <p:tav tm="100000">
                                          <p:val>
                                            <p:strVal val="#ppt_h"/>
                                          </p:val>
                                        </p:tav>
                                      </p:tavLst>
                                    </p:anim>
                                    <p:animEffect transition="in" filter="fade">
                                      <p:cBhvr>
                                        <p:cTn id="36" dur="500"/>
                                        <p:tgtEl>
                                          <p:spTgt spid="29"/>
                                        </p:tgtEl>
                                      </p:cBhvr>
                                    </p:animEffect>
                                  </p:childTnLst>
                                </p:cTn>
                              </p:par>
                              <p:par>
                                <p:cTn id="37" presetID="16" presetClass="entr" presetSubtype="21"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barn(inVertical)">
                                      <p:cBhvr>
                                        <p:cTn id="39" dur="500"/>
                                        <p:tgtEl>
                                          <p:spTgt spid="3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xit" presetSubtype="0" fill="hold" nodeType="clickEffect">
                                  <p:stCondLst>
                                    <p:cond delay="0"/>
                                  </p:stCondLst>
                                  <p:childTnLst>
                                    <p:animEffect transition="out" filter="fade">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19"/>
                                        </p:tgtEl>
                                      </p:cBhvr>
                                    </p:animEffect>
                                    <p:set>
                                      <p:cBhvr>
                                        <p:cTn id="47" dur="1" fill="hold">
                                          <p:stCondLst>
                                            <p:cond delay="499"/>
                                          </p:stCondLst>
                                        </p:cTn>
                                        <p:tgtEl>
                                          <p:spTgt spid="19"/>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3"/>
                                        </p:tgtEl>
                                      </p:cBhvr>
                                    </p:animEffect>
                                    <p:set>
                                      <p:cBhvr>
                                        <p:cTn id="50" dur="1" fill="hold">
                                          <p:stCondLst>
                                            <p:cond delay="499"/>
                                          </p:stCondLst>
                                        </p:cTn>
                                        <p:tgtEl>
                                          <p:spTgt spid="23"/>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29"/>
                                        </p:tgtEl>
                                      </p:cBhvr>
                                    </p:animEffect>
                                    <p:set>
                                      <p:cBhvr>
                                        <p:cTn id="53" dur="1" fill="hold">
                                          <p:stCondLst>
                                            <p:cond delay="499"/>
                                          </p:stCondLst>
                                        </p:cTn>
                                        <p:tgtEl>
                                          <p:spTgt spid="29"/>
                                        </p:tgtEl>
                                        <p:attrNameLst>
                                          <p:attrName>style.visibility</p:attrName>
                                        </p:attrNameLst>
                                      </p:cBhvr>
                                      <p:to>
                                        <p:strVal val="hidden"/>
                                      </p:to>
                                    </p:set>
                                  </p:childTnLst>
                                </p:cTn>
                              </p:par>
                              <p:par>
                                <p:cTn id="54" presetID="53" presetClass="exit" presetSubtype="32" fill="hold" nodeType="withEffect">
                                  <p:stCondLst>
                                    <p:cond delay="0"/>
                                  </p:stCondLst>
                                  <p:childTnLst>
                                    <p:anim calcmode="lin" valueType="num">
                                      <p:cBhvr>
                                        <p:cTn id="55" dur="500"/>
                                        <p:tgtEl>
                                          <p:spTgt spid="33"/>
                                        </p:tgtEl>
                                        <p:attrNameLst>
                                          <p:attrName>ppt_w</p:attrName>
                                        </p:attrNameLst>
                                      </p:cBhvr>
                                      <p:tavLst>
                                        <p:tav tm="0">
                                          <p:val>
                                            <p:strVal val="ppt_w"/>
                                          </p:val>
                                        </p:tav>
                                        <p:tav tm="100000">
                                          <p:val>
                                            <p:fltVal val="0"/>
                                          </p:val>
                                        </p:tav>
                                      </p:tavLst>
                                    </p:anim>
                                    <p:anim calcmode="lin" valueType="num">
                                      <p:cBhvr>
                                        <p:cTn id="56" dur="500"/>
                                        <p:tgtEl>
                                          <p:spTgt spid="33"/>
                                        </p:tgtEl>
                                        <p:attrNameLst>
                                          <p:attrName>ppt_h</p:attrName>
                                        </p:attrNameLst>
                                      </p:cBhvr>
                                      <p:tavLst>
                                        <p:tav tm="0">
                                          <p:val>
                                            <p:strVal val="ppt_h"/>
                                          </p:val>
                                        </p:tav>
                                        <p:tav tm="100000">
                                          <p:val>
                                            <p:fltVal val="0"/>
                                          </p:val>
                                        </p:tav>
                                      </p:tavLst>
                                    </p:anim>
                                    <p:animEffect transition="out" filter="fade">
                                      <p:cBhvr>
                                        <p:cTn id="57" dur="500"/>
                                        <p:tgtEl>
                                          <p:spTgt spid="33"/>
                                        </p:tgtEl>
                                      </p:cBhvr>
                                    </p:animEffect>
                                    <p:set>
                                      <p:cBhvr>
                                        <p:cTn id="58" dur="1" fill="hold">
                                          <p:stCondLst>
                                            <p:cond delay="499"/>
                                          </p:stCondLst>
                                        </p:cTn>
                                        <p:tgtEl>
                                          <p:spTgt spid="33"/>
                                        </p:tgtEl>
                                        <p:attrNameLst>
                                          <p:attrName>style.visibility</p:attrName>
                                        </p:attrNameLst>
                                      </p:cBhvr>
                                      <p:to>
                                        <p:strVal val="hidden"/>
                                      </p:to>
                                    </p:set>
                                  </p:childTnLst>
                                </p:cTn>
                              </p:par>
                              <p:par>
                                <p:cTn id="59" presetID="6" presetClass="entr" presetSubtype="16"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circle(in)">
                                      <p:cBhvr>
                                        <p:cTn id="61" dur="2000"/>
                                        <p:tgtEl>
                                          <p:spTgt spid="37"/>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circle(in)">
                                      <p:cBhvr>
                                        <p:cTn id="64" dur="2000"/>
                                        <p:tgtEl>
                                          <p:spTgt spid="8"/>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16" presetClass="entr" presetSubtype="21" fill="hold" nodeType="click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barn(inVertical)">
                                      <p:cBhvr>
                                        <p:cTn id="69" dur="500"/>
                                        <p:tgtEl>
                                          <p:spTgt spid="44"/>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barn(inVertical)">
                                      <p:cBhvr>
                                        <p:cTn id="7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0" y="0"/>
            <a:ext cx="8213725" cy="4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ltLang="en-US"/>
          </a:p>
        </p:txBody>
      </p:sp>
      <p:pic>
        <p:nvPicPr>
          <p:cNvPr id="1034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4765" y="0"/>
            <a:ext cx="2024035" cy="1899962"/>
          </a:xfrm>
          <a:prstGeom prst="roundRect">
            <a:avLst>
              <a:gd name="adj" fmla="val 16667"/>
            </a:avLst>
          </a:prstGeom>
          <a:ln>
            <a:noFill/>
          </a:ln>
          <a:effectLst>
            <a:outerShdw blurRad="152400" dist="12000" dir="900000" sy="98000" kx="110000" ky="200000" algn="tl" rotWithShape="0">
              <a:srgbClr val="000000">
                <a:alpha val="3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609" y="2076449"/>
            <a:ext cx="2040477" cy="205692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orthographicFron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025650"/>
            <a:ext cx="2024034" cy="2152592"/>
          </a:xfrm>
          <a:prstGeom prst="roundRect">
            <a:avLst>
              <a:gd name="adj" fmla="val 16667"/>
            </a:avLst>
          </a:prstGeom>
          <a:ln>
            <a:noFill/>
          </a:ln>
          <a:effectLst>
            <a:outerShdw blurRad="152400" dist="12000" dir="900000" sy="98000" kx="110000" ky="200000" algn="tl" rotWithShape="0">
              <a:srgbClr val="000000">
                <a:alpha val="3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025650"/>
            <a:ext cx="1876044" cy="2097283"/>
          </a:xfrm>
          <a:prstGeom prst="roundRect">
            <a:avLst>
              <a:gd name="adj" fmla="val 16667"/>
            </a:avLst>
          </a:prstGeom>
          <a:ln>
            <a:noFill/>
          </a:ln>
          <a:effectLst>
            <a:outerShdw blurRad="152400" dist="12000" dir="900000" sy="98000" kx="110000" ky="200000" algn="tl" rotWithShape="0">
              <a:srgbClr val="000000">
                <a:alpha val="3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1"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53050" y="4257675"/>
            <a:ext cx="2290763"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2"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2600" y="4305300"/>
            <a:ext cx="2201863"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54084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03429"/>
                                        </p:tgtEl>
                                        <p:attrNameLst>
                                          <p:attrName>style.visibility</p:attrName>
                                        </p:attrNameLst>
                                      </p:cBhvr>
                                      <p:to>
                                        <p:strVal val="visible"/>
                                      </p:to>
                                    </p:set>
                                    <p:anim calcmode="lin" valueType="num">
                                      <p:cBhvr>
                                        <p:cTn id="7" dur="1000" fill="hold"/>
                                        <p:tgtEl>
                                          <p:spTgt spid="103429"/>
                                        </p:tgtEl>
                                        <p:attrNameLst>
                                          <p:attrName>ppt_w</p:attrName>
                                        </p:attrNameLst>
                                      </p:cBhvr>
                                      <p:tavLst>
                                        <p:tav tm="0">
                                          <p:val>
                                            <p:fltVal val="0"/>
                                          </p:val>
                                        </p:tav>
                                        <p:tav tm="100000">
                                          <p:val>
                                            <p:strVal val="#ppt_w"/>
                                          </p:val>
                                        </p:tav>
                                      </p:tavLst>
                                    </p:anim>
                                    <p:anim calcmode="lin" valueType="num">
                                      <p:cBhvr>
                                        <p:cTn id="8" dur="1000" fill="hold"/>
                                        <p:tgtEl>
                                          <p:spTgt spid="103429"/>
                                        </p:tgtEl>
                                        <p:attrNameLst>
                                          <p:attrName>ppt_h</p:attrName>
                                        </p:attrNameLst>
                                      </p:cBhvr>
                                      <p:tavLst>
                                        <p:tav tm="0">
                                          <p:val>
                                            <p:fltVal val="0"/>
                                          </p:val>
                                        </p:tav>
                                        <p:tav tm="100000">
                                          <p:val>
                                            <p:strVal val="#ppt_h"/>
                                          </p:val>
                                        </p:tav>
                                      </p:tavLst>
                                    </p:anim>
                                    <p:anim calcmode="lin" valueType="num">
                                      <p:cBhvr>
                                        <p:cTn id="9" dur="1000" fill="hold"/>
                                        <p:tgtEl>
                                          <p:spTgt spid="103429"/>
                                        </p:tgtEl>
                                        <p:attrNameLst>
                                          <p:attrName>style.rotation</p:attrName>
                                        </p:attrNameLst>
                                      </p:cBhvr>
                                      <p:tavLst>
                                        <p:tav tm="0">
                                          <p:val>
                                            <p:fltVal val="360"/>
                                          </p:val>
                                        </p:tav>
                                        <p:tav tm="100000">
                                          <p:val>
                                            <p:fltVal val="0"/>
                                          </p:val>
                                        </p:tav>
                                      </p:tavLst>
                                    </p:anim>
                                    <p:animEffect transition="in" filter="fade">
                                      <p:cBhvr>
                                        <p:cTn id="10" dur="1000"/>
                                        <p:tgtEl>
                                          <p:spTgt spid="10342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103430"/>
                                        </p:tgtEl>
                                        <p:attrNameLst>
                                          <p:attrName>style.visibility</p:attrName>
                                        </p:attrNameLst>
                                      </p:cBhvr>
                                      <p:to>
                                        <p:strVal val="visible"/>
                                      </p:to>
                                    </p:set>
                                    <p:anim calcmode="lin" valueType="num">
                                      <p:cBhvr>
                                        <p:cTn id="15" dur="1000" fill="hold"/>
                                        <p:tgtEl>
                                          <p:spTgt spid="103430"/>
                                        </p:tgtEl>
                                        <p:attrNameLst>
                                          <p:attrName>ppt_w</p:attrName>
                                        </p:attrNameLst>
                                      </p:cBhvr>
                                      <p:tavLst>
                                        <p:tav tm="0">
                                          <p:val>
                                            <p:fltVal val="0"/>
                                          </p:val>
                                        </p:tav>
                                        <p:tav tm="100000">
                                          <p:val>
                                            <p:strVal val="#ppt_w"/>
                                          </p:val>
                                        </p:tav>
                                      </p:tavLst>
                                    </p:anim>
                                    <p:anim calcmode="lin" valueType="num">
                                      <p:cBhvr>
                                        <p:cTn id="16" dur="1000" fill="hold"/>
                                        <p:tgtEl>
                                          <p:spTgt spid="103430"/>
                                        </p:tgtEl>
                                        <p:attrNameLst>
                                          <p:attrName>ppt_h</p:attrName>
                                        </p:attrNameLst>
                                      </p:cBhvr>
                                      <p:tavLst>
                                        <p:tav tm="0">
                                          <p:val>
                                            <p:fltVal val="0"/>
                                          </p:val>
                                        </p:tav>
                                        <p:tav tm="100000">
                                          <p:val>
                                            <p:strVal val="#ppt_h"/>
                                          </p:val>
                                        </p:tav>
                                      </p:tavLst>
                                    </p:anim>
                                    <p:anim calcmode="lin" valueType="num">
                                      <p:cBhvr>
                                        <p:cTn id="17" dur="1000" fill="hold"/>
                                        <p:tgtEl>
                                          <p:spTgt spid="103430"/>
                                        </p:tgtEl>
                                        <p:attrNameLst>
                                          <p:attrName>style.rotation</p:attrName>
                                        </p:attrNameLst>
                                      </p:cBhvr>
                                      <p:tavLst>
                                        <p:tav tm="0">
                                          <p:val>
                                            <p:fltVal val="360"/>
                                          </p:val>
                                        </p:tav>
                                        <p:tav tm="100000">
                                          <p:val>
                                            <p:fltVal val="0"/>
                                          </p:val>
                                        </p:tav>
                                      </p:tavLst>
                                    </p:anim>
                                    <p:animEffect transition="in" filter="fade">
                                      <p:cBhvr>
                                        <p:cTn id="18" dur="1000"/>
                                        <p:tgtEl>
                                          <p:spTgt spid="10343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103431"/>
                                        </p:tgtEl>
                                        <p:attrNameLst>
                                          <p:attrName>style.visibility</p:attrName>
                                        </p:attrNameLst>
                                      </p:cBhvr>
                                      <p:to>
                                        <p:strVal val="visible"/>
                                      </p:to>
                                    </p:set>
                                    <p:anim calcmode="lin" valueType="num">
                                      <p:cBhvr>
                                        <p:cTn id="23" dur="1000" fill="hold"/>
                                        <p:tgtEl>
                                          <p:spTgt spid="103431"/>
                                        </p:tgtEl>
                                        <p:attrNameLst>
                                          <p:attrName>ppt_w</p:attrName>
                                        </p:attrNameLst>
                                      </p:cBhvr>
                                      <p:tavLst>
                                        <p:tav tm="0">
                                          <p:val>
                                            <p:fltVal val="0"/>
                                          </p:val>
                                        </p:tav>
                                        <p:tav tm="100000">
                                          <p:val>
                                            <p:strVal val="#ppt_w"/>
                                          </p:val>
                                        </p:tav>
                                      </p:tavLst>
                                    </p:anim>
                                    <p:anim calcmode="lin" valueType="num">
                                      <p:cBhvr>
                                        <p:cTn id="24" dur="1000" fill="hold"/>
                                        <p:tgtEl>
                                          <p:spTgt spid="103431"/>
                                        </p:tgtEl>
                                        <p:attrNameLst>
                                          <p:attrName>ppt_h</p:attrName>
                                        </p:attrNameLst>
                                      </p:cBhvr>
                                      <p:tavLst>
                                        <p:tav tm="0">
                                          <p:val>
                                            <p:fltVal val="0"/>
                                          </p:val>
                                        </p:tav>
                                        <p:tav tm="100000">
                                          <p:val>
                                            <p:strVal val="#ppt_h"/>
                                          </p:val>
                                        </p:tav>
                                      </p:tavLst>
                                    </p:anim>
                                    <p:anim calcmode="lin" valueType="num">
                                      <p:cBhvr>
                                        <p:cTn id="25" dur="1000" fill="hold"/>
                                        <p:tgtEl>
                                          <p:spTgt spid="103431"/>
                                        </p:tgtEl>
                                        <p:attrNameLst>
                                          <p:attrName>style.rotation</p:attrName>
                                        </p:attrNameLst>
                                      </p:cBhvr>
                                      <p:tavLst>
                                        <p:tav tm="0">
                                          <p:val>
                                            <p:fltVal val="360"/>
                                          </p:val>
                                        </p:tav>
                                        <p:tav tm="100000">
                                          <p:val>
                                            <p:fltVal val="0"/>
                                          </p:val>
                                        </p:tav>
                                      </p:tavLst>
                                    </p:anim>
                                    <p:animEffect transition="in" filter="fade">
                                      <p:cBhvr>
                                        <p:cTn id="26" dur="1000"/>
                                        <p:tgtEl>
                                          <p:spTgt spid="10343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11272"/>
                                        </p:tgtEl>
                                        <p:attrNameLst>
                                          <p:attrName>style.visibility</p:attrName>
                                        </p:attrNameLst>
                                      </p:cBhvr>
                                      <p:to>
                                        <p:strVal val="visible"/>
                                      </p:to>
                                    </p:set>
                                    <p:animEffect transition="in" filter="wipe(down)">
                                      <p:cBhvr>
                                        <p:cTn id="31" dur="1000"/>
                                        <p:tgtEl>
                                          <p:spTgt spid="1127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5" presetClass="entr" presetSubtype="0" fill="hold" nodeType="clickEffect">
                                  <p:stCondLst>
                                    <p:cond delay="0"/>
                                  </p:stCondLst>
                                  <p:childTnLst>
                                    <p:set>
                                      <p:cBhvr>
                                        <p:cTn id="35" dur="1" fill="hold">
                                          <p:stCondLst>
                                            <p:cond delay="0"/>
                                          </p:stCondLst>
                                        </p:cTn>
                                        <p:tgtEl>
                                          <p:spTgt spid="11271"/>
                                        </p:tgtEl>
                                        <p:attrNameLst>
                                          <p:attrName>style.visibility</p:attrName>
                                        </p:attrNameLst>
                                      </p:cBhvr>
                                      <p:to>
                                        <p:strVal val="visible"/>
                                      </p:to>
                                    </p:set>
                                    <p:animEffect transition="in" filter="fade">
                                      <p:cBhvr>
                                        <p:cTn id="36" dur="2000"/>
                                        <p:tgtEl>
                                          <p:spTgt spid="11271"/>
                                        </p:tgtEl>
                                      </p:cBhvr>
                                    </p:animEffect>
                                    <p:anim calcmode="lin" valueType="num">
                                      <p:cBhvr>
                                        <p:cTn id="37" dur="2000" fill="hold"/>
                                        <p:tgtEl>
                                          <p:spTgt spid="11271"/>
                                        </p:tgtEl>
                                        <p:attrNameLst>
                                          <p:attrName>ppt_w</p:attrName>
                                        </p:attrNameLst>
                                      </p:cBhvr>
                                      <p:tavLst>
                                        <p:tav tm="0" fmla="#ppt_w*sin(2.5*pi*$)">
                                          <p:val>
                                            <p:fltVal val="0"/>
                                          </p:val>
                                        </p:tav>
                                        <p:tav tm="100000">
                                          <p:val>
                                            <p:fltVal val="1"/>
                                          </p:val>
                                        </p:tav>
                                      </p:tavLst>
                                    </p:anim>
                                    <p:anim calcmode="lin" valueType="num">
                                      <p:cBhvr>
                                        <p:cTn id="38" dur="2000" fill="hold"/>
                                        <p:tgtEl>
                                          <p:spTgt spid="1127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179388" y="109538"/>
            <a:ext cx="1295400" cy="1008062"/>
          </a:xfrm>
          <a:prstGeom prst="ellipse">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lang="vi-VN"/>
          </a:p>
        </p:txBody>
      </p:sp>
      <p:sp>
        <p:nvSpPr>
          <p:cNvPr id="3" name="Oval 2"/>
          <p:cNvSpPr/>
          <p:nvPr/>
        </p:nvSpPr>
        <p:spPr>
          <a:xfrm>
            <a:off x="539750" y="469900"/>
            <a:ext cx="1008063" cy="784225"/>
          </a:xfrm>
          <a:prstGeom prst="ellipse">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lang="vi-VN"/>
          </a:p>
        </p:txBody>
      </p:sp>
      <p:sp>
        <p:nvSpPr>
          <p:cNvPr id="4" name="Oval 3"/>
          <p:cNvSpPr/>
          <p:nvPr/>
        </p:nvSpPr>
        <p:spPr>
          <a:xfrm>
            <a:off x="900113" y="830263"/>
            <a:ext cx="647700" cy="423862"/>
          </a:xfrm>
          <a:prstGeom prst="ellipse">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lang="vi-VN"/>
          </a:p>
        </p:txBody>
      </p:sp>
      <p:pic>
        <p:nvPicPr>
          <p:cNvPr id="3077"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046413"/>
            <a:ext cx="4114800" cy="376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613503" y="44624"/>
            <a:ext cx="3318537" cy="923330"/>
          </a:xfrm>
          <a:prstGeom prst="rect">
            <a:avLst/>
          </a:prstGeom>
          <a:noFill/>
        </p:spPr>
        <p:txBody>
          <a:bodyPr wrap="none">
            <a:spAutoFit/>
          </a:bodyPr>
          <a:lstStyle/>
          <a:p>
            <a:pPr algn="ctr" fontAlgn="auto">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Khởi động</a:t>
            </a:r>
          </a:p>
        </p:txBody>
      </p:sp>
      <p:sp>
        <p:nvSpPr>
          <p:cNvPr id="7" name="Rectangle 6"/>
          <p:cNvSpPr/>
          <p:nvPr/>
        </p:nvSpPr>
        <p:spPr>
          <a:xfrm>
            <a:off x="1406430" y="1484784"/>
            <a:ext cx="1797418" cy="110799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Ai</a:t>
            </a:r>
          </a:p>
        </p:txBody>
      </p:sp>
      <p:sp>
        <p:nvSpPr>
          <p:cNvPr id="8" name="Rectangle 7"/>
          <p:cNvSpPr/>
          <p:nvPr/>
        </p:nvSpPr>
        <p:spPr>
          <a:xfrm>
            <a:off x="2483524" y="2636912"/>
            <a:ext cx="2664512" cy="1107996"/>
          </a:xfrm>
          <a:prstGeom prst="rect">
            <a:avLst/>
          </a:prstGeom>
          <a:solidFill>
            <a:srgbClr val="00B050"/>
          </a:solid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Nhanh</a:t>
            </a:r>
          </a:p>
        </p:txBody>
      </p:sp>
      <p:sp>
        <p:nvSpPr>
          <p:cNvPr id="9" name="Rectangle 8"/>
          <p:cNvSpPr/>
          <p:nvPr/>
        </p:nvSpPr>
        <p:spPr>
          <a:xfrm>
            <a:off x="1730764" y="4005064"/>
            <a:ext cx="1043877" cy="1107996"/>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Ai</a:t>
            </a:r>
          </a:p>
        </p:txBody>
      </p:sp>
      <p:sp>
        <p:nvSpPr>
          <p:cNvPr id="10" name="Rectangle 9"/>
          <p:cNvSpPr/>
          <p:nvPr/>
        </p:nvSpPr>
        <p:spPr>
          <a:xfrm>
            <a:off x="2555775" y="4953942"/>
            <a:ext cx="2533066" cy="1107996"/>
          </a:xfrm>
          <a:prstGeom prst="rect">
            <a:avLst/>
          </a:prstGeom>
          <a:solidFill>
            <a:srgbClr val="FFFF00"/>
          </a:solid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  </a:t>
            </a:r>
            <a:r>
              <a:rPr lang="en-US" sz="66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Đẹp</a:t>
            </a: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  </a:t>
            </a:r>
          </a:p>
        </p:txBody>
      </p:sp>
      <p:pic>
        <p:nvPicPr>
          <p:cNvPr id="3083" name="Picture 10" descr="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169150" y="0"/>
            <a:ext cx="19748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Picture 9" descr="13"/>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91488" y="990600"/>
            <a:ext cx="1052512"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5" name="Picture 9" descr="13"/>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6285707" y="-1493044"/>
            <a:ext cx="831850" cy="381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2915816" y="908720"/>
            <a:ext cx="5240867" cy="923330"/>
          </a:xfrm>
          <a:prstGeom prst="rect">
            <a:avLst/>
          </a:prstGeom>
          <a:noFill/>
        </p:spPr>
        <p:txBody>
          <a:bodyPr>
            <a:spAutoFit/>
            <a:scene3d>
              <a:camera prst="perspectiveRelaxed"/>
              <a:lightRig rig="threePt" dir="t"/>
            </a:scene3d>
          </a:bodyPr>
          <a:lstStyle/>
          <a:p>
            <a:pPr algn="ctr" fontAlgn="auto">
              <a:spcBef>
                <a:spcPts val="0"/>
              </a:spcBef>
              <a:spcAft>
                <a:spcPts val="0"/>
              </a:spcAft>
              <a:defRPr/>
            </a:pPr>
            <a:r>
              <a:rPr lang="en-US" sz="5400" b="1" dirty="0">
                <a:ln w="18000">
                  <a:solidFill>
                    <a:srgbClr val="7030A0"/>
                  </a:solidFill>
                  <a:prstDash val="solid"/>
                  <a:miter lim="800000"/>
                </a:ln>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Trò Chơi</a:t>
            </a:r>
          </a:p>
        </p:txBody>
      </p:sp>
      <p:pic>
        <p:nvPicPr>
          <p:cNvPr id="3087" name="Picture 12" descr="FLOWERS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963" y="4756150"/>
            <a:ext cx="2333626"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nhacPPT.mp3">
            <a:hlinkClick r:id="" action="ppaction://media"/>
          </p:cNvPr>
          <p:cNvPicPr>
            <a:picLocks noChangeAspect="1"/>
          </p:cNvPicPr>
          <p:nvPr>
            <a:audi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234950" y="125412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68518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14344" fill="hold"/>
                                        <p:tgtEl>
                                          <p:spTgt spid="32"/>
                                        </p:tgtEl>
                                      </p:cBhvr>
                                    </p:cmd>
                                  </p:childTnLst>
                                </p:cTn>
                              </p:par>
                            </p:childTnLst>
                          </p:cTn>
                        </p:par>
                      </p:childTnLst>
                    </p:cTn>
                  </p:par>
                </p:childTnLst>
              </p:cTn>
              <p:nextCondLst>
                <p:cond evt="onClick" delay="0">
                  <p:tgtEl>
                    <p:spTgt spid="32"/>
                  </p:tgtEl>
                </p:cond>
              </p:nextCondLst>
            </p:seq>
            <p:audio>
              <p:cMediaNode vol="80000">
                <p:cTn id="7" fill="hold" display="0">
                  <p:stCondLst>
                    <p:cond delay="indefinite"/>
                  </p:stCondLst>
                  <p:endCondLst>
                    <p:cond evt="onStopAudio" delay="0">
                      <p:tgtEl>
                        <p:sldTgt/>
                      </p:tgtEl>
                    </p:cond>
                  </p:endCondLst>
                </p:cTn>
                <p:tgtEl>
                  <p:spTgt spid="3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404664"/>
            <a:ext cx="7920880" cy="1323439"/>
          </a:xfrm>
          <a:prstGeom prst="rect">
            <a:avLst/>
          </a:prstGeom>
          <a:noFill/>
        </p:spPr>
        <p:txBody>
          <a:bodyPr wrap="square" rtlCol="0">
            <a:spAutoFit/>
          </a:bodyPr>
          <a:lstStyle/>
          <a:p>
            <a:r>
              <a:rPr lang="en-US" sz="4000" b="1">
                <a:latin typeface="Times New Roman" pitchFamily="18" charset="0"/>
                <a:cs typeface="Times New Roman" pitchFamily="18" charset="0"/>
              </a:rPr>
              <a:t>Con hãy vẽ và xoay hình con diều theo mẫu sau:</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7" y="1704014"/>
            <a:ext cx="4248473" cy="4509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71600" y="6213223"/>
            <a:ext cx="2952328" cy="369332"/>
          </a:xfrm>
          <a:prstGeom prst="rect">
            <a:avLst/>
          </a:prstGeom>
          <a:noFill/>
        </p:spPr>
        <p:txBody>
          <a:bodyPr wrap="square" rtlCol="0">
            <a:spAutoFit/>
          </a:bodyPr>
          <a:lstStyle/>
          <a:p>
            <a:pPr algn="ctr"/>
            <a:r>
              <a:rPr lang="en-US"/>
              <a:t>Hình gốc</a:t>
            </a:r>
          </a:p>
        </p:txBody>
      </p:sp>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268760"/>
            <a:ext cx="4505325" cy="424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40144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45590" y="476672"/>
            <a:ext cx="3078087" cy="110799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6600"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Dặn dò:</a:t>
            </a:r>
          </a:p>
        </p:txBody>
      </p:sp>
      <p:sp>
        <p:nvSpPr>
          <p:cNvPr id="3" name="TextBox 2"/>
          <p:cNvSpPr txBox="1"/>
          <p:nvPr/>
        </p:nvSpPr>
        <p:spPr>
          <a:xfrm>
            <a:off x="467544" y="2132856"/>
            <a:ext cx="8424936" cy="1200329"/>
          </a:xfrm>
          <a:prstGeom prst="rect">
            <a:avLst/>
          </a:prstGeom>
          <a:noFill/>
        </p:spPr>
        <p:txBody>
          <a:bodyPr wrap="square" rtlCol="0">
            <a:spAutoFit/>
          </a:bodyPr>
          <a:lstStyle/>
          <a:p>
            <a:pPr marL="285750" indent="-285750">
              <a:buFontTx/>
              <a:buChar char="-"/>
            </a:pPr>
            <a:r>
              <a:rPr lang="en-US" sz="3600">
                <a:latin typeface="Times New Roman" pitchFamily="18" charset="0"/>
                <a:cs typeface="Times New Roman" pitchFamily="18" charset="0"/>
              </a:rPr>
              <a:t>Về nhà xem lại bài</a:t>
            </a:r>
          </a:p>
          <a:p>
            <a:pPr marL="285750" indent="-285750">
              <a:buFontTx/>
              <a:buChar char="-"/>
            </a:pPr>
            <a:r>
              <a:rPr lang="en-US" sz="3600">
                <a:latin typeface="Times New Roman" pitchFamily="18" charset="0"/>
                <a:cs typeface="Times New Roman" pitchFamily="18" charset="0"/>
              </a:rPr>
              <a:t>Chuẩn bị phần 2. Viết chữ lên hình vẽ</a:t>
            </a:r>
          </a:p>
        </p:txBody>
      </p:sp>
    </p:spTree>
    <p:extLst>
      <p:ext uri="{BB962C8B-B14F-4D97-AF65-F5344CB8AC3E}">
        <p14:creationId xmlns:p14="http://schemas.microsoft.com/office/powerpoint/2010/main" val="3845235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2"/>
          <p:cNvGraphicFramePr>
            <a:graphicFrameLocks noChangeAspect="1"/>
          </p:cNvGraphicFramePr>
          <p:nvPr/>
        </p:nvGraphicFramePr>
        <p:xfrm>
          <a:off x="0" y="0"/>
          <a:ext cx="1422400" cy="3200400"/>
        </p:xfrm>
        <a:graphic>
          <a:graphicData uri="http://schemas.openxmlformats.org/presentationml/2006/ole">
            <mc:AlternateContent xmlns:mc="http://schemas.openxmlformats.org/markup-compatibility/2006">
              <mc:Choice xmlns:v="urn:schemas-microsoft-com:vml" Requires="v">
                <p:oleObj spid="_x0000_s20502" name="Clip" r:id="rId3" imgW="1278331" imgH="1273759" progId="">
                  <p:embed/>
                </p:oleObj>
              </mc:Choice>
              <mc:Fallback>
                <p:oleObj name="Clip" r:id="rId3" imgW="1278331" imgH="1273759"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24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459" name="Object 3"/>
          <p:cNvGraphicFramePr>
            <a:graphicFrameLocks noChangeAspect="1"/>
          </p:cNvGraphicFramePr>
          <p:nvPr/>
        </p:nvGraphicFramePr>
        <p:xfrm>
          <a:off x="7145338" y="3429000"/>
          <a:ext cx="1998662" cy="3429000"/>
        </p:xfrm>
        <a:graphic>
          <a:graphicData uri="http://schemas.openxmlformats.org/presentationml/2006/ole">
            <mc:AlternateContent xmlns:mc="http://schemas.openxmlformats.org/markup-compatibility/2006">
              <mc:Choice xmlns:v="urn:schemas-microsoft-com:vml" Requires="v">
                <p:oleObj spid="_x0000_s20503" name="Clip" r:id="rId5" imgW="1999793" imgH="1831543" progId="">
                  <p:embed/>
                </p:oleObj>
              </mc:Choice>
              <mc:Fallback>
                <p:oleObj name="Clip" r:id="rId5" imgW="1999793" imgH="1831543"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5338" y="3429000"/>
                        <a:ext cx="19986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9460" name="Picture 4" descr="1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3733800"/>
            <a:ext cx="6096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descr="1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5400000" flipV="1">
            <a:off x="2667000" y="4419600"/>
            <a:ext cx="60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6" descr="1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5400000" flipV="1">
            <a:off x="7124700" y="-1409700"/>
            <a:ext cx="609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10" descr="1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0" y="5486400"/>
            <a:ext cx="1600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0" descr="1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001000" y="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9" descr="1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534400" y="990600"/>
            <a:ext cx="6096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0" descr="Firewrk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4724400"/>
            <a:ext cx="1604963"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1" descr="Firewrk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9000" y="-304800"/>
            <a:ext cx="22193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Picture 12" descr="FLOWERS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43400" y="5638800"/>
            <a:ext cx="138271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9" name="Picture 13" descr="FLOWERS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91200" y="5638800"/>
            <a:ext cx="138271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0" name="Picture 14" descr="bells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685800" y="0"/>
            <a:ext cx="121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1" name="Picture 16" descr="bells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010400" y="0"/>
            <a:ext cx="121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Picture 22" descr="C:\Users\NGOCTHANH\Desktop\anh dep\18541558_61673.gif"/>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0" y="2514600"/>
            <a:ext cx="685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3" name="Picture 22" descr="C:\Users\NGOCTHANH\Desktop\anh dep\18541558_61673.gif"/>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458200" y="2438400"/>
            <a:ext cx="685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4" name="Picture 22" descr="Firewrk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72200" y="3429000"/>
            <a:ext cx="3200400"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5" name="Picture 24" descr="Firewrk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381000"/>
            <a:ext cx="175260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6" name="WordArt 21"/>
          <p:cNvSpPr>
            <a:spLocks noChangeArrowheads="1" noChangeShapeType="1" noTextEdit="1"/>
          </p:cNvSpPr>
          <p:nvPr/>
        </p:nvSpPr>
        <p:spPr bwMode="auto">
          <a:xfrm>
            <a:off x="1524000" y="1143000"/>
            <a:ext cx="6629400" cy="3810000"/>
          </a:xfrm>
          <a:prstGeom prst="rect">
            <a:avLst/>
          </a:prstGeom>
        </p:spPr>
        <p:txBody>
          <a:bodyPr spcFirstLastPara="1" wrap="none" fromWordArt="1">
            <a:prstTxWarp prst="textArchUp">
              <a:avLst>
                <a:gd name="adj" fmla="val 10800000"/>
              </a:avLst>
            </a:prstTxWarp>
          </a:bodyPr>
          <a:lstStyle/>
          <a:p>
            <a:pPr algn="ctr"/>
            <a:r>
              <a:rPr lang="vi-VN" sz="3600" kern="10">
                <a:ln w="9525">
                  <a:solidFill>
                    <a:srgbClr val="000000"/>
                  </a:solidFill>
                  <a:round/>
                  <a:headEnd/>
                  <a:tailEnd/>
                </a:ln>
                <a:solidFill>
                  <a:srgbClr val="000000"/>
                </a:solidFill>
                <a:latin typeface="Times New Roman"/>
                <a:cs typeface="Times New Roman"/>
              </a:rPr>
              <a:t>Xin chân thành cảm ơn</a:t>
            </a:r>
          </a:p>
        </p:txBody>
      </p:sp>
      <p:sp>
        <p:nvSpPr>
          <p:cNvPr id="19477" name="WordArt 22"/>
          <p:cNvSpPr>
            <a:spLocks noChangeArrowheads="1" noChangeShapeType="1" noTextEdit="1"/>
          </p:cNvSpPr>
          <p:nvPr/>
        </p:nvSpPr>
        <p:spPr bwMode="auto">
          <a:xfrm>
            <a:off x="762000" y="3810000"/>
            <a:ext cx="7696200" cy="15240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vi-VN" sz="3600" kern="10">
                <a:ln w="9525">
                  <a:round/>
                  <a:headEnd/>
                  <a:tailEnd/>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latin typeface="Times New Roman"/>
                <a:cs typeface="Times New Roman"/>
              </a:rPr>
              <a:t>Quý thầy, cô giáo và các em học sinh.</a:t>
            </a:r>
          </a:p>
        </p:txBody>
      </p:sp>
    </p:spTree>
    <p:extLst>
      <p:ext uri="{BB962C8B-B14F-4D97-AF65-F5344CB8AC3E}">
        <p14:creationId xmlns:p14="http://schemas.microsoft.com/office/powerpoint/2010/main" val="21306070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300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extBox 1">
            <a:extLst>
              <a:ext uri="{FF2B5EF4-FFF2-40B4-BE49-F238E27FC236}">
                <a16:creationId xmlns:a16="http://schemas.microsoft.com/office/drawing/2014/main" xmlns="" id="{449A85AE-2861-4FFB-99F2-0DA1196BD2AA}"/>
              </a:ext>
            </a:extLst>
          </p:cNvPr>
          <p:cNvSpPr txBox="1">
            <a:spLocks noChangeArrowheads="1"/>
          </p:cNvSpPr>
          <p:nvPr/>
        </p:nvSpPr>
        <p:spPr bwMode="auto">
          <a:xfrm>
            <a:off x="0" y="1795463"/>
            <a:ext cx="9144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32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400">
                <a:solidFill>
                  <a:srgbClr val="000000"/>
                </a:solidFill>
              </a:rPr>
              <a:t>Câu 1: Trong các công cụ dưới đây công cụ nào dùng để vẽ đoạn thẳng:</a:t>
            </a:r>
          </a:p>
          <a:p>
            <a:pPr eaLnBrk="1" hangingPunct="1">
              <a:lnSpc>
                <a:spcPct val="200000"/>
              </a:lnSpc>
              <a:spcBef>
                <a:spcPct val="0"/>
              </a:spcBef>
              <a:buFontTx/>
              <a:buNone/>
            </a:pPr>
            <a:r>
              <a:rPr lang="en-US" altLang="en-US" sz="2400">
                <a:solidFill>
                  <a:srgbClr val="000000"/>
                </a:solidFill>
              </a:rPr>
              <a:t>	A. </a:t>
            </a:r>
          </a:p>
          <a:p>
            <a:pPr eaLnBrk="1" hangingPunct="1">
              <a:lnSpc>
                <a:spcPct val="200000"/>
              </a:lnSpc>
              <a:spcBef>
                <a:spcPct val="0"/>
              </a:spcBef>
              <a:buFontTx/>
              <a:buNone/>
            </a:pPr>
            <a:r>
              <a:rPr lang="en-US" altLang="en-US" sz="2400">
                <a:solidFill>
                  <a:srgbClr val="000000"/>
                </a:solidFill>
              </a:rPr>
              <a:t>	B. </a:t>
            </a:r>
          </a:p>
          <a:p>
            <a:pPr eaLnBrk="1" hangingPunct="1">
              <a:lnSpc>
                <a:spcPct val="200000"/>
              </a:lnSpc>
              <a:spcBef>
                <a:spcPct val="0"/>
              </a:spcBef>
              <a:buFontTx/>
              <a:buNone/>
            </a:pPr>
            <a:r>
              <a:rPr lang="en-US" altLang="en-US" sz="2400">
                <a:solidFill>
                  <a:srgbClr val="000000"/>
                </a:solidFill>
              </a:rPr>
              <a:t>	C. </a:t>
            </a:r>
          </a:p>
          <a:p>
            <a:pPr eaLnBrk="1" hangingPunct="1">
              <a:lnSpc>
                <a:spcPct val="200000"/>
              </a:lnSpc>
              <a:spcBef>
                <a:spcPct val="0"/>
              </a:spcBef>
              <a:buFontTx/>
              <a:buNone/>
            </a:pPr>
            <a:r>
              <a:rPr lang="en-US" altLang="en-US" sz="2400">
                <a:solidFill>
                  <a:srgbClr val="000000"/>
                </a:solidFill>
              </a:rPr>
              <a:t>	D. </a:t>
            </a:r>
          </a:p>
        </p:txBody>
      </p:sp>
      <p:pic>
        <p:nvPicPr>
          <p:cNvPr id="9222" name="Picture 2">
            <a:extLst>
              <a:ext uri="{FF2B5EF4-FFF2-40B4-BE49-F238E27FC236}">
                <a16:creationId xmlns:a16="http://schemas.microsoft.com/office/drawing/2014/main" xmlns="" id="{1B227594-E5DF-4FBA-973E-179C521AEF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5263" y="2362200"/>
            <a:ext cx="45720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3" name="Picture 3">
            <a:extLst>
              <a:ext uri="{FF2B5EF4-FFF2-40B4-BE49-F238E27FC236}">
                <a16:creationId xmlns:a16="http://schemas.microsoft.com/office/drawing/2014/main" xmlns="" id="{2B8FA9AC-8AF0-46C5-B870-728AB09693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33513" y="3046413"/>
            <a:ext cx="657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4" name="Picture 4">
            <a:extLst>
              <a:ext uri="{FF2B5EF4-FFF2-40B4-BE49-F238E27FC236}">
                <a16:creationId xmlns:a16="http://schemas.microsoft.com/office/drawing/2014/main" xmlns="" id="{1D574CCD-06C0-4BCD-8AFC-4AD80D1200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8113" y="3886200"/>
            <a:ext cx="573087"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5" name="Picture 5">
            <a:extLst>
              <a:ext uri="{FF2B5EF4-FFF2-40B4-BE49-F238E27FC236}">
                <a16:creationId xmlns:a16="http://schemas.microsoft.com/office/drawing/2014/main" xmlns="" id="{ECF837A8-4510-4ADD-81CF-B52E6D38C4B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76375" y="4438650"/>
            <a:ext cx="633413" cy="57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Oval 10">
            <a:extLst>
              <a:ext uri="{FF2B5EF4-FFF2-40B4-BE49-F238E27FC236}">
                <a16:creationId xmlns:a16="http://schemas.microsoft.com/office/drawing/2014/main" xmlns="" id="{16EBE5F8-2C77-489C-93D1-A81C4541C9B2}"/>
              </a:ext>
            </a:extLst>
          </p:cNvPr>
          <p:cNvSpPr/>
          <p:nvPr/>
        </p:nvSpPr>
        <p:spPr>
          <a:xfrm>
            <a:off x="877888" y="2438400"/>
            <a:ext cx="457200" cy="457200"/>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2" name="TheFeelingOfYellowCrystal-VariousAr_34q8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73088" y="476672"/>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21"/>
                                        </p:tgtEl>
                                        <p:attrNameLst>
                                          <p:attrName>style.visibility</p:attrName>
                                        </p:attrNameLst>
                                      </p:cBhvr>
                                      <p:to>
                                        <p:strVal val="visible"/>
                                      </p:to>
                                    </p:set>
                                    <p:animEffect transition="in" filter="fade">
                                      <p:cBhvr>
                                        <p:cTn id="7" dur="500"/>
                                        <p:tgtEl>
                                          <p:spTgt spid="9221"/>
                                        </p:tgtEl>
                                      </p:cBhvr>
                                    </p:animEffect>
                                  </p:childTnLst>
                                </p:cTn>
                              </p:par>
                              <p:par>
                                <p:cTn id="8" presetID="10" presetClass="entr" presetSubtype="0" fill="hold" nodeType="withEffect">
                                  <p:stCondLst>
                                    <p:cond delay="0"/>
                                  </p:stCondLst>
                                  <p:childTnLst>
                                    <p:set>
                                      <p:cBhvr>
                                        <p:cTn id="9" dur="1" fill="hold">
                                          <p:stCondLst>
                                            <p:cond delay="0"/>
                                          </p:stCondLst>
                                        </p:cTn>
                                        <p:tgtEl>
                                          <p:spTgt spid="9222"/>
                                        </p:tgtEl>
                                        <p:attrNameLst>
                                          <p:attrName>style.visibility</p:attrName>
                                        </p:attrNameLst>
                                      </p:cBhvr>
                                      <p:to>
                                        <p:strVal val="visible"/>
                                      </p:to>
                                    </p:set>
                                    <p:animEffect transition="in" filter="fade">
                                      <p:cBhvr>
                                        <p:cTn id="10" dur="500"/>
                                        <p:tgtEl>
                                          <p:spTgt spid="9222"/>
                                        </p:tgtEl>
                                      </p:cBhvr>
                                    </p:animEffect>
                                  </p:childTnLst>
                                </p:cTn>
                              </p:par>
                              <p:par>
                                <p:cTn id="11" presetID="10" presetClass="entr" presetSubtype="0" fill="hold" nodeType="withEffect">
                                  <p:stCondLst>
                                    <p:cond delay="0"/>
                                  </p:stCondLst>
                                  <p:childTnLst>
                                    <p:set>
                                      <p:cBhvr>
                                        <p:cTn id="12" dur="1" fill="hold">
                                          <p:stCondLst>
                                            <p:cond delay="0"/>
                                          </p:stCondLst>
                                        </p:cTn>
                                        <p:tgtEl>
                                          <p:spTgt spid="9223"/>
                                        </p:tgtEl>
                                        <p:attrNameLst>
                                          <p:attrName>style.visibility</p:attrName>
                                        </p:attrNameLst>
                                      </p:cBhvr>
                                      <p:to>
                                        <p:strVal val="visible"/>
                                      </p:to>
                                    </p:set>
                                    <p:animEffect transition="in" filter="fade">
                                      <p:cBhvr>
                                        <p:cTn id="13" dur="500"/>
                                        <p:tgtEl>
                                          <p:spTgt spid="9223"/>
                                        </p:tgtEl>
                                      </p:cBhvr>
                                    </p:animEffect>
                                  </p:childTnLst>
                                </p:cTn>
                              </p:par>
                              <p:par>
                                <p:cTn id="14" presetID="10" presetClass="entr" presetSubtype="0" fill="hold" nodeType="withEffect">
                                  <p:stCondLst>
                                    <p:cond delay="0"/>
                                  </p:stCondLst>
                                  <p:childTnLst>
                                    <p:set>
                                      <p:cBhvr>
                                        <p:cTn id="15" dur="1" fill="hold">
                                          <p:stCondLst>
                                            <p:cond delay="0"/>
                                          </p:stCondLst>
                                        </p:cTn>
                                        <p:tgtEl>
                                          <p:spTgt spid="9224"/>
                                        </p:tgtEl>
                                        <p:attrNameLst>
                                          <p:attrName>style.visibility</p:attrName>
                                        </p:attrNameLst>
                                      </p:cBhvr>
                                      <p:to>
                                        <p:strVal val="visible"/>
                                      </p:to>
                                    </p:set>
                                    <p:animEffect transition="in" filter="fade">
                                      <p:cBhvr>
                                        <p:cTn id="16" dur="500"/>
                                        <p:tgtEl>
                                          <p:spTgt spid="9224"/>
                                        </p:tgtEl>
                                      </p:cBhvr>
                                    </p:animEffect>
                                  </p:childTnLst>
                                </p:cTn>
                              </p:par>
                              <p:par>
                                <p:cTn id="17" presetID="10" presetClass="entr" presetSubtype="0" fill="hold" nodeType="withEffect">
                                  <p:stCondLst>
                                    <p:cond delay="0"/>
                                  </p:stCondLst>
                                  <p:childTnLst>
                                    <p:set>
                                      <p:cBhvr>
                                        <p:cTn id="18" dur="1" fill="hold">
                                          <p:stCondLst>
                                            <p:cond delay="0"/>
                                          </p:stCondLst>
                                        </p:cTn>
                                        <p:tgtEl>
                                          <p:spTgt spid="9225"/>
                                        </p:tgtEl>
                                        <p:attrNameLst>
                                          <p:attrName>style.visibility</p:attrName>
                                        </p:attrNameLst>
                                      </p:cBhvr>
                                      <p:to>
                                        <p:strVal val="visible"/>
                                      </p:to>
                                    </p:set>
                                    <p:animEffect transition="in" filter="fade">
                                      <p:cBhvr>
                                        <p:cTn id="19" dur="500"/>
                                        <p:tgtEl>
                                          <p:spTgt spid="922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423811" fill="hold"/>
                                        <p:tgtEl>
                                          <p:spTgt spid="2"/>
                                        </p:tgtEl>
                                      </p:cBhvr>
                                    </p:cmd>
                                  </p:childTnLst>
                                </p:cTn>
                              </p:par>
                            </p:childTnLst>
                          </p:cTn>
                        </p:par>
                      </p:childTnLst>
                    </p:cTn>
                  </p:par>
                </p:childTnLst>
              </p:cTn>
              <p:nextCondLst>
                <p:cond evt="onClick" delay="0">
                  <p:tgtEl>
                    <p:spTgt spid="2"/>
                  </p:tgtEl>
                </p:cond>
              </p:nextCondLst>
            </p:seq>
            <p:audio>
              <p:cMediaNode vol="80000">
                <p:cTn id="30" fill="hold" display="0">
                  <p:stCondLst>
                    <p:cond delay="indefinite"/>
                  </p:stCondLst>
                  <p:endCondLst>
                    <p:cond evt="onStopAudio" delay="0">
                      <p:tgtEl>
                        <p:sldTgt/>
                      </p:tgtEl>
                    </p:cond>
                  </p:endCondLst>
                </p:cTn>
                <p:tgtEl>
                  <p:spTgt spid="2"/>
                </p:tgtEl>
              </p:cMediaNode>
            </p:audio>
          </p:childTnLst>
        </p:cTn>
      </p:par>
    </p:tnLst>
    <p:bldLst>
      <p:bldP spid="9221" grpId="0"/>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00108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8197" name="TextBox 1"/>
          <p:cNvSpPr txBox="1">
            <a:spLocks noChangeArrowheads="1"/>
          </p:cNvSpPr>
          <p:nvPr/>
        </p:nvSpPr>
        <p:spPr bwMode="auto">
          <a:xfrm>
            <a:off x="0" y="-26988"/>
            <a:ext cx="4884738" cy="76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dirty="0">
                <a:latin typeface="Times New Roman" pitchFamily="18" charset="0"/>
                <a:cs typeface="Times New Roman" pitchFamily="18" charset="0"/>
              </a:rPr>
              <a:t>A. </a:t>
            </a:r>
            <a:r>
              <a:rPr lang="en-US" altLang="vi-VN" sz="4400" dirty="0" err="1">
                <a:latin typeface="Times New Roman" pitchFamily="18" charset="0"/>
                <a:cs typeface="Times New Roman" pitchFamily="18" charset="0"/>
              </a:rPr>
              <a:t>Hoạt</a:t>
            </a:r>
            <a:r>
              <a:rPr lang="en-US" altLang="vi-VN" sz="4400" dirty="0">
                <a:latin typeface="Times New Roman" pitchFamily="18" charset="0"/>
                <a:cs typeface="Times New Roman" pitchFamily="18" charset="0"/>
              </a:rPr>
              <a:t> </a:t>
            </a:r>
            <a:r>
              <a:rPr lang="en-US" altLang="vi-VN" sz="4400" dirty="0" err="1">
                <a:latin typeface="Times New Roman" pitchFamily="18" charset="0"/>
                <a:cs typeface="Times New Roman" pitchFamily="18" charset="0"/>
              </a:rPr>
              <a:t>động</a:t>
            </a:r>
            <a:r>
              <a:rPr lang="en-US" altLang="vi-VN" sz="4400" dirty="0">
                <a:latin typeface="Times New Roman" pitchFamily="18" charset="0"/>
                <a:cs typeface="Times New Roman" pitchFamily="18" charset="0"/>
              </a:rPr>
              <a:t> </a:t>
            </a:r>
            <a:r>
              <a:rPr lang="en-US" altLang="vi-VN" sz="4400" dirty="0" err="1">
                <a:latin typeface="Times New Roman" pitchFamily="18" charset="0"/>
                <a:cs typeface="Times New Roman" pitchFamily="18" charset="0"/>
              </a:rPr>
              <a:t>cơ</a:t>
            </a:r>
            <a:r>
              <a:rPr lang="en-US" altLang="vi-VN" sz="4400" dirty="0">
                <a:latin typeface="Times New Roman" pitchFamily="18" charset="0"/>
                <a:cs typeface="Times New Roman" pitchFamily="18" charset="0"/>
              </a:rPr>
              <a:t> </a:t>
            </a:r>
            <a:r>
              <a:rPr lang="en-US" altLang="vi-VN" sz="4400" dirty="0" err="1">
                <a:latin typeface="Times New Roman" pitchFamily="18" charset="0"/>
                <a:cs typeface="Times New Roman" pitchFamily="18" charset="0"/>
              </a:rPr>
              <a:t>bản</a:t>
            </a:r>
            <a:endParaRPr lang="vi-VN" altLang="vi-VN" sz="4400" dirty="0">
              <a:latin typeface="Times New Roman" pitchFamily="18" charset="0"/>
              <a:cs typeface="Times New Roman" pitchFamily="18" charset="0"/>
            </a:endParaRPr>
          </a:p>
        </p:txBody>
      </p:sp>
      <p:sp>
        <p:nvSpPr>
          <p:cNvPr id="6" name="TextBox 5"/>
          <p:cNvSpPr txBox="1">
            <a:spLocks noChangeArrowheads="1"/>
          </p:cNvSpPr>
          <p:nvPr/>
        </p:nvSpPr>
        <p:spPr bwMode="auto">
          <a:xfrm>
            <a:off x="11113" y="765175"/>
            <a:ext cx="486568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b="1">
                <a:solidFill>
                  <a:srgbClr val="FF0000"/>
                </a:solidFill>
                <a:latin typeface="Times New Roman" pitchFamily="18" charset="0"/>
                <a:cs typeface="Times New Roman" pitchFamily="18" charset="0"/>
              </a:rPr>
              <a:t>2. Viết chữ lên hình</a:t>
            </a:r>
            <a:endParaRPr lang="vi-VN" altLang="vi-VN" sz="4400" b="1">
              <a:solidFill>
                <a:srgbClr val="FF0000"/>
              </a:solidFill>
              <a:latin typeface="Times New Roman" pitchFamily="18" charset="0"/>
              <a:cs typeface="Times New Roman" pitchFamily="18" charset="0"/>
            </a:endParaRPr>
          </a:p>
        </p:txBody>
      </p:sp>
      <p:pic>
        <p:nvPicPr>
          <p:cNvPr id="8199"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79838" y="1484313"/>
            <a:ext cx="31686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606675"/>
            <a:ext cx="3044825"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p:cNvSpPr txBox="1">
            <a:spLocks noChangeArrowheads="1"/>
          </p:cNvSpPr>
          <p:nvPr/>
        </p:nvSpPr>
        <p:spPr bwMode="auto">
          <a:xfrm>
            <a:off x="2268538" y="5732463"/>
            <a:ext cx="68405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FontTx/>
              <a:buNone/>
            </a:pPr>
            <a:r>
              <a:rPr lang="en-US" altLang="en-US" sz="3000">
                <a:latin typeface="Times New Roman" pitchFamily="18" charset="0"/>
                <a:cs typeface="Times New Roman" pitchFamily="18" charset="0"/>
              </a:rPr>
              <a:t>- Công cụ </a:t>
            </a:r>
            <a:r>
              <a:rPr lang="en-US" altLang="en-US" sz="3000" b="1">
                <a:solidFill>
                  <a:srgbClr val="FF0000"/>
                </a:solidFill>
                <a:latin typeface="Times New Roman" pitchFamily="18" charset="0"/>
                <a:cs typeface="Times New Roman" pitchFamily="18" charset="0"/>
              </a:rPr>
              <a:t>Viết chữ</a:t>
            </a:r>
            <a:r>
              <a:rPr lang="en-US" altLang="en-US" sz="3000">
                <a:latin typeface="Times New Roman" pitchFamily="18" charset="0"/>
                <a:cs typeface="Times New Roman" pitchFamily="18" charset="0"/>
              </a:rPr>
              <a:t>      có trong </a:t>
            </a:r>
            <a:r>
              <a:rPr lang="en-US" altLang="en-US" sz="3000" b="1">
                <a:solidFill>
                  <a:srgbClr val="FF0000"/>
                </a:solidFill>
                <a:latin typeface="Times New Roman" pitchFamily="18" charset="0"/>
                <a:cs typeface="Times New Roman" pitchFamily="18" charset="0"/>
              </a:rPr>
              <a:t>Paint</a:t>
            </a:r>
            <a:r>
              <a:rPr lang="en-US" altLang="en-US" sz="3000">
                <a:latin typeface="Times New Roman" pitchFamily="18" charset="0"/>
                <a:cs typeface="Times New Roman" pitchFamily="18" charset="0"/>
              </a:rPr>
              <a:t> giúp em làm được điều đó.</a:t>
            </a:r>
          </a:p>
        </p:txBody>
      </p:sp>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5684838"/>
            <a:ext cx="43180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wheel(4)">
                                      <p:cBhvr>
                                        <p:cTn id="10" dur="2000"/>
                                        <p:tgtEl>
                                          <p:spTgt spid="7">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8197" name="TextBox 1"/>
          <p:cNvSpPr txBox="1">
            <a:spLocks noChangeArrowheads="1"/>
          </p:cNvSpPr>
          <p:nvPr/>
        </p:nvSpPr>
        <p:spPr bwMode="auto">
          <a:xfrm>
            <a:off x="0" y="-26988"/>
            <a:ext cx="4884738" cy="76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dirty="0">
                <a:latin typeface="Times New Roman" pitchFamily="18" charset="0"/>
                <a:cs typeface="Times New Roman" pitchFamily="18" charset="0"/>
              </a:rPr>
              <a:t>A. </a:t>
            </a:r>
            <a:r>
              <a:rPr lang="en-US" altLang="vi-VN" sz="4400" dirty="0" err="1">
                <a:latin typeface="Times New Roman" pitchFamily="18" charset="0"/>
                <a:cs typeface="Times New Roman" pitchFamily="18" charset="0"/>
              </a:rPr>
              <a:t>Hoạt</a:t>
            </a:r>
            <a:r>
              <a:rPr lang="en-US" altLang="vi-VN" sz="4400" dirty="0">
                <a:latin typeface="Times New Roman" pitchFamily="18" charset="0"/>
                <a:cs typeface="Times New Roman" pitchFamily="18" charset="0"/>
              </a:rPr>
              <a:t> </a:t>
            </a:r>
            <a:r>
              <a:rPr lang="en-US" altLang="vi-VN" sz="4400" dirty="0" err="1">
                <a:latin typeface="Times New Roman" pitchFamily="18" charset="0"/>
                <a:cs typeface="Times New Roman" pitchFamily="18" charset="0"/>
              </a:rPr>
              <a:t>động</a:t>
            </a:r>
            <a:r>
              <a:rPr lang="en-US" altLang="vi-VN" sz="4400" dirty="0">
                <a:latin typeface="Times New Roman" pitchFamily="18" charset="0"/>
                <a:cs typeface="Times New Roman" pitchFamily="18" charset="0"/>
              </a:rPr>
              <a:t> </a:t>
            </a:r>
            <a:r>
              <a:rPr lang="en-US" altLang="vi-VN" sz="4400" dirty="0" err="1">
                <a:latin typeface="Times New Roman" pitchFamily="18" charset="0"/>
                <a:cs typeface="Times New Roman" pitchFamily="18" charset="0"/>
              </a:rPr>
              <a:t>cơ</a:t>
            </a:r>
            <a:r>
              <a:rPr lang="en-US" altLang="vi-VN" sz="4400" dirty="0">
                <a:latin typeface="Times New Roman" pitchFamily="18" charset="0"/>
                <a:cs typeface="Times New Roman" pitchFamily="18" charset="0"/>
              </a:rPr>
              <a:t> </a:t>
            </a:r>
            <a:r>
              <a:rPr lang="en-US" altLang="vi-VN" sz="4400" dirty="0" err="1">
                <a:latin typeface="Times New Roman" pitchFamily="18" charset="0"/>
                <a:cs typeface="Times New Roman" pitchFamily="18" charset="0"/>
              </a:rPr>
              <a:t>bản</a:t>
            </a:r>
            <a:endParaRPr lang="vi-VN" altLang="vi-VN" sz="4400" dirty="0">
              <a:latin typeface="Times New Roman" pitchFamily="18" charset="0"/>
              <a:cs typeface="Times New Roman" pitchFamily="18" charset="0"/>
            </a:endParaRPr>
          </a:p>
        </p:txBody>
      </p:sp>
      <p:sp>
        <p:nvSpPr>
          <p:cNvPr id="7" name="Text Box 4"/>
          <p:cNvSpPr txBox="1">
            <a:spLocks noChangeArrowheads="1"/>
          </p:cNvSpPr>
          <p:nvPr/>
        </p:nvSpPr>
        <p:spPr bwMode="auto">
          <a:xfrm>
            <a:off x="16570" y="764704"/>
            <a:ext cx="894791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algn="ctr" eaLnBrk="1" hangingPunct="1">
              <a:spcBef>
                <a:spcPct val="50000"/>
              </a:spcBef>
              <a:buFontTx/>
              <a:buNone/>
            </a:pPr>
            <a:r>
              <a:rPr lang="en-US" altLang="en-US" sz="4000" dirty="0" err="1">
                <a:latin typeface="Times New Roman" pitchFamily="18" charset="0"/>
                <a:cs typeface="Times New Roman" pitchFamily="18" charset="0"/>
              </a:rPr>
              <a:t>Quan</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sát</a:t>
            </a:r>
            <a:r>
              <a:rPr lang="en-US" altLang="en-US" sz="4000" dirty="0">
                <a:latin typeface="Times New Roman" pitchFamily="18" charset="0"/>
                <a:cs typeface="Times New Roman" pitchFamily="18" charset="0"/>
              </a:rPr>
              <a:t> Video </a:t>
            </a:r>
            <a:r>
              <a:rPr lang="en-US" altLang="en-US" sz="4000" dirty="0" err="1">
                <a:latin typeface="Times New Roman" pitchFamily="18" charset="0"/>
                <a:cs typeface="Times New Roman" pitchFamily="18" charset="0"/>
              </a:rPr>
              <a:t>và</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trả</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lời</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câu</a:t>
            </a:r>
            <a:r>
              <a:rPr lang="en-US" altLang="en-US" sz="4000" dirty="0">
                <a:latin typeface="Times New Roman" pitchFamily="18" charset="0"/>
                <a:cs typeface="Times New Roman" pitchFamily="18" charset="0"/>
              </a:rPr>
              <a:t> </a:t>
            </a:r>
            <a:r>
              <a:rPr lang="en-US" altLang="en-US" sz="4000" dirty="0" err="1">
                <a:latin typeface="Times New Roman" pitchFamily="18" charset="0"/>
                <a:cs typeface="Times New Roman" pitchFamily="18" charset="0"/>
              </a:rPr>
              <a:t>hỏi</a:t>
            </a:r>
            <a:r>
              <a:rPr lang="en-US" altLang="en-US" sz="4000" dirty="0">
                <a:latin typeface="Times New Roman" pitchFamily="18" charset="0"/>
                <a:cs typeface="Times New Roman" pitchFamily="18" charset="0"/>
              </a:rPr>
              <a:t>:</a:t>
            </a:r>
          </a:p>
        </p:txBody>
      </p:sp>
      <p:pic>
        <p:nvPicPr>
          <p:cNvPr id="2" name="viết chữ.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570" y="1472590"/>
            <a:ext cx="9144000" cy="5164137"/>
          </a:xfrm>
          <a:prstGeom prst="rect">
            <a:avLst/>
          </a:prstGeom>
        </p:spPr>
      </p:pic>
    </p:spTree>
    <p:extLst>
      <p:ext uri="{BB962C8B-B14F-4D97-AF65-F5344CB8AC3E}">
        <p14:creationId xmlns:p14="http://schemas.microsoft.com/office/powerpoint/2010/main" val="9341820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heel(4)">
                                      <p:cBhvr>
                                        <p:cTn id="7"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bldLst>
      <p:bldP spid="7"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8197" name="TextBox 1"/>
          <p:cNvSpPr txBox="1">
            <a:spLocks noChangeArrowheads="1"/>
          </p:cNvSpPr>
          <p:nvPr/>
        </p:nvSpPr>
        <p:spPr bwMode="auto">
          <a:xfrm>
            <a:off x="0" y="-26988"/>
            <a:ext cx="4884738" cy="76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dirty="0">
                <a:latin typeface="Times New Roman" pitchFamily="18" charset="0"/>
                <a:cs typeface="Times New Roman" pitchFamily="18" charset="0"/>
              </a:rPr>
              <a:t>A. Hoạt động cơ bản</a:t>
            </a:r>
            <a:endParaRPr lang="vi-VN" altLang="vi-VN" sz="4400" dirty="0">
              <a:latin typeface="Times New Roman" pitchFamily="18" charset="0"/>
              <a:cs typeface="Times New Roman" pitchFamily="18" charset="0"/>
            </a:endParaRPr>
          </a:p>
        </p:txBody>
      </p:sp>
      <p:sp>
        <p:nvSpPr>
          <p:cNvPr id="6" name="TextBox 5"/>
          <p:cNvSpPr txBox="1">
            <a:spLocks noChangeArrowheads="1"/>
          </p:cNvSpPr>
          <p:nvPr/>
        </p:nvSpPr>
        <p:spPr bwMode="auto">
          <a:xfrm>
            <a:off x="11113" y="765175"/>
            <a:ext cx="486568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b="1" dirty="0">
                <a:solidFill>
                  <a:srgbClr val="FF0000"/>
                </a:solidFill>
                <a:latin typeface="Times New Roman" pitchFamily="18" charset="0"/>
                <a:cs typeface="Times New Roman" pitchFamily="18" charset="0"/>
              </a:rPr>
              <a:t>2. Viết chữ lên hình</a:t>
            </a:r>
            <a:endParaRPr lang="vi-VN" altLang="vi-VN" sz="4400" b="1" dirty="0">
              <a:solidFill>
                <a:srgbClr val="FF0000"/>
              </a:solidFill>
              <a:latin typeface="Times New Roman" pitchFamily="18" charset="0"/>
              <a:cs typeface="Times New Roman" pitchFamily="18" charset="0"/>
            </a:endParaRPr>
          </a:p>
        </p:txBody>
      </p:sp>
      <p:sp>
        <p:nvSpPr>
          <p:cNvPr id="9" name="TextBox 1"/>
          <p:cNvSpPr txBox="1">
            <a:spLocks noChangeArrowheads="1"/>
          </p:cNvSpPr>
          <p:nvPr/>
        </p:nvSpPr>
        <p:spPr bwMode="auto">
          <a:xfrm>
            <a:off x="368424" y="2263975"/>
            <a:ext cx="8236024" cy="361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a:buNone/>
            </a:pPr>
            <a:r>
              <a:rPr lang="en-US" sz="4400" dirty="0">
                <a:latin typeface="Times New Roman" panose="02020603050405020304" pitchFamily="18" charset="0"/>
                <a:cs typeface="Times New Roman" panose="02020603050405020304" pitchFamily="18" charset="0"/>
              </a:rPr>
              <a:t>+ Công cụ viết chữ lên hình có hình dạng là chữ gì?</a:t>
            </a:r>
            <a:endParaRPr lang="vi-VN" sz="4400" dirty="0">
              <a:latin typeface="Times New Roman" panose="02020603050405020304" pitchFamily="18" charset="0"/>
              <a:cs typeface="Times New Roman" panose="02020603050405020304" pitchFamily="18" charset="0"/>
            </a:endParaRPr>
          </a:p>
          <a:p>
            <a:pPr>
              <a:buNone/>
            </a:pPr>
            <a:r>
              <a:rPr lang="en-US" sz="4400" dirty="0">
                <a:latin typeface="Times New Roman" panose="02020603050405020304" pitchFamily="18" charset="0"/>
                <a:cs typeface="Times New Roman" panose="02020603050405020304" pitchFamily="18" charset="0"/>
              </a:rPr>
              <a:t>+ Khi viết chữ lên hình, em có thể thay đổi kiểu chữ, cỡ chữ và màu sắc tùy ý không?</a:t>
            </a:r>
            <a:endParaRPr lang="vi-VN" sz="4400" dirty="0">
              <a:latin typeface="Times New Roman" panose="02020603050405020304" pitchFamily="18" charset="0"/>
              <a:cs typeface="Times New Roman" panose="02020603050405020304" pitchFamily="18" charset="0"/>
            </a:endParaRPr>
          </a:p>
        </p:txBody>
      </p:sp>
      <p:sp>
        <p:nvSpPr>
          <p:cNvPr id="2" name="Rectangle 1"/>
          <p:cNvSpPr/>
          <p:nvPr/>
        </p:nvSpPr>
        <p:spPr>
          <a:xfrm>
            <a:off x="899592" y="1628800"/>
            <a:ext cx="3586844" cy="56316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dirty="0">
                <a:latin typeface="Times New Roman" panose="02020603050405020304" pitchFamily="18" charset="0"/>
                <a:cs typeface="Times New Roman" panose="02020603050405020304" pitchFamily="18" charset="0"/>
              </a:rPr>
              <a:t>Thảo luận nhóm:</a:t>
            </a:r>
            <a:endParaRPr lang="vi-VN"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53615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8548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588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9221" name="TextBox 1"/>
          <p:cNvSpPr txBox="1">
            <a:spLocks noChangeArrowheads="1"/>
          </p:cNvSpPr>
          <p:nvPr/>
        </p:nvSpPr>
        <p:spPr bwMode="auto">
          <a:xfrm>
            <a:off x="0" y="-26988"/>
            <a:ext cx="4884738" cy="76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a:latin typeface="Times New Roman" pitchFamily="18" charset="0"/>
                <a:cs typeface="Times New Roman" pitchFamily="18" charset="0"/>
              </a:rPr>
              <a:t>A. Hoạt động cơ bản</a:t>
            </a:r>
            <a:endParaRPr lang="vi-VN" altLang="vi-VN" sz="4400">
              <a:latin typeface="Times New Roman" pitchFamily="18" charset="0"/>
              <a:cs typeface="Times New Roman" pitchFamily="18" charset="0"/>
            </a:endParaRPr>
          </a:p>
        </p:txBody>
      </p:sp>
      <p:sp>
        <p:nvSpPr>
          <p:cNvPr id="9222" name="TextBox 5"/>
          <p:cNvSpPr txBox="1">
            <a:spLocks noChangeArrowheads="1"/>
          </p:cNvSpPr>
          <p:nvPr/>
        </p:nvSpPr>
        <p:spPr bwMode="auto">
          <a:xfrm>
            <a:off x="11113" y="765175"/>
            <a:ext cx="486568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b="1">
                <a:solidFill>
                  <a:srgbClr val="FF0000"/>
                </a:solidFill>
                <a:latin typeface="Times New Roman" pitchFamily="18" charset="0"/>
                <a:cs typeface="Times New Roman" pitchFamily="18" charset="0"/>
              </a:rPr>
              <a:t>2. Viết chữ lên hình</a:t>
            </a:r>
            <a:endParaRPr lang="vi-VN" altLang="vi-VN" sz="4400" b="1">
              <a:solidFill>
                <a:srgbClr val="FF0000"/>
              </a:solidFill>
              <a:latin typeface="Times New Roman" pitchFamily="18" charset="0"/>
              <a:cs typeface="Times New Roman"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397" y="1851025"/>
            <a:ext cx="376396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4916488" y="2781300"/>
            <a:ext cx="381635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u="sng">
                <a:latin typeface="Times New Roman" pitchFamily="18" charset="0"/>
                <a:cs typeface="Times New Roman" pitchFamily="18" charset="0"/>
              </a:rPr>
              <a:t>Bước 1: </a:t>
            </a:r>
            <a:r>
              <a:rPr lang="en-US" altLang="vi-VN" sz="4400">
                <a:latin typeface="Times New Roman" pitchFamily="18" charset="0"/>
                <a:cs typeface="Times New Roman" pitchFamily="18" charset="0"/>
              </a:rPr>
              <a:t>Chọn trong thẻ Home</a:t>
            </a:r>
            <a:endParaRPr lang="vi-VN" altLang="vi-VN" sz="4400">
              <a:latin typeface="Times New Roman" pitchFamily="18" charset="0"/>
              <a:cs typeface="Times New Roman" pitchFamily="18" charset="0"/>
            </a:endParaRPr>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4850" y="2847975"/>
            <a:ext cx="43180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p:cNvCxnSpPr>
            <a:stCxn id="7" idx="1"/>
          </p:cNvCxnSpPr>
          <p:nvPr/>
        </p:nvCxnSpPr>
        <p:spPr>
          <a:xfrm flipH="1" flipV="1">
            <a:off x="3995738" y="2420938"/>
            <a:ext cx="920750" cy="1082675"/>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pic>
        <p:nvPicPr>
          <p:cNvPr id="11"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638" y="1717675"/>
            <a:ext cx="3679825"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4451350" y="2636838"/>
            <a:ext cx="4475163"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u="sng">
                <a:latin typeface="Times New Roman" pitchFamily="18" charset="0"/>
                <a:cs typeface="Times New Roman" pitchFamily="18" charset="0"/>
              </a:rPr>
              <a:t>Bước 2: </a:t>
            </a:r>
            <a:r>
              <a:rPr lang="en-US" altLang="vi-VN" sz="4400">
                <a:latin typeface="Times New Roman" pitchFamily="18" charset="0"/>
                <a:cs typeface="Times New Roman" pitchFamily="18" charset="0"/>
              </a:rPr>
              <a:t>Di chuyển con trỏ đến vị trí cần viết chữ, nháy chuột.</a:t>
            </a:r>
            <a:endParaRPr lang="vi-VN" altLang="vi-VN" sz="4400">
              <a:latin typeface="Times New Roman" pitchFamily="18" charset="0"/>
              <a:cs typeface="Times New Roman" pitchFamily="18" charset="0"/>
            </a:endParaRPr>
          </a:p>
        </p:txBody>
      </p:sp>
      <p:cxnSp>
        <p:nvCxnSpPr>
          <p:cNvPr id="15" name="Straight Arrow Connector 14"/>
          <p:cNvCxnSpPr>
            <a:stCxn id="13" idx="1"/>
          </p:cNvCxnSpPr>
          <p:nvPr/>
        </p:nvCxnSpPr>
        <p:spPr>
          <a:xfrm flipH="1">
            <a:off x="2441575" y="4037013"/>
            <a:ext cx="2009775" cy="2212975"/>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pic>
        <p:nvPicPr>
          <p:cNvPr id="17" name="Picture 1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7333" y="1784350"/>
            <a:ext cx="3744913"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a:spLocks noChangeArrowheads="1"/>
          </p:cNvSpPr>
          <p:nvPr/>
        </p:nvSpPr>
        <p:spPr bwMode="auto">
          <a:xfrm>
            <a:off x="4551363" y="3092450"/>
            <a:ext cx="4275137"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u="sng">
                <a:latin typeface="Times New Roman" pitchFamily="18" charset="0"/>
                <a:cs typeface="Times New Roman" pitchFamily="18" charset="0"/>
              </a:rPr>
              <a:t>Bước 3: </a:t>
            </a:r>
            <a:r>
              <a:rPr lang="en-US" altLang="vi-VN" sz="4400">
                <a:latin typeface="Times New Roman" pitchFamily="18" charset="0"/>
                <a:cs typeface="Times New Roman" pitchFamily="18" charset="0"/>
              </a:rPr>
              <a:t>Chọn cỡ chữ, màu chữ, phông chữ.</a:t>
            </a:r>
            <a:endParaRPr lang="vi-VN" altLang="vi-VN" sz="4400">
              <a:latin typeface="Times New Roman" pitchFamily="18" charset="0"/>
              <a:cs typeface="Times New Roman" pitchFamily="18" charset="0"/>
            </a:endParaRPr>
          </a:p>
        </p:txBody>
      </p:sp>
      <p:cxnSp>
        <p:nvCxnSpPr>
          <p:cNvPr id="20" name="Straight Arrow Connector 19"/>
          <p:cNvCxnSpPr>
            <a:stCxn id="18" idx="1"/>
          </p:cNvCxnSpPr>
          <p:nvPr/>
        </p:nvCxnSpPr>
        <p:spPr>
          <a:xfrm flipH="1" flipV="1">
            <a:off x="2771775" y="2736850"/>
            <a:ext cx="1779588" cy="1417638"/>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pic>
        <p:nvPicPr>
          <p:cNvPr id="22" name="Picture 2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8521" y="2044700"/>
            <a:ext cx="3586162" cy="45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p:cNvSpPr txBox="1">
            <a:spLocks noChangeArrowheads="1"/>
          </p:cNvSpPr>
          <p:nvPr/>
        </p:nvSpPr>
        <p:spPr bwMode="auto">
          <a:xfrm>
            <a:off x="4208463" y="3284538"/>
            <a:ext cx="540385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u="sng">
                <a:latin typeface="Times New Roman" pitchFamily="18" charset="0"/>
                <a:cs typeface="Times New Roman" pitchFamily="18" charset="0"/>
              </a:rPr>
              <a:t>Bước 4: </a:t>
            </a:r>
            <a:r>
              <a:rPr lang="en-US" altLang="vi-VN" sz="4400">
                <a:latin typeface="Times New Roman" pitchFamily="18" charset="0"/>
                <a:cs typeface="Times New Roman" pitchFamily="18" charset="0"/>
              </a:rPr>
              <a:t>Gõ nội dung lên hình vẽ rồi nhấn phím Enter.</a:t>
            </a:r>
            <a:endParaRPr lang="vi-VN" altLang="vi-VN" sz="4400">
              <a:latin typeface="Times New Roman" pitchFamily="18" charset="0"/>
              <a:cs typeface="Times New Roman" pitchFamily="18" charset="0"/>
            </a:endParaRPr>
          </a:p>
        </p:txBody>
      </p:sp>
      <p:cxnSp>
        <p:nvCxnSpPr>
          <p:cNvPr id="25" name="Straight Arrow Connector 24"/>
          <p:cNvCxnSpPr>
            <a:stCxn id="23" idx="1"/>
          </p:cNvCxnSpPr>
          <p:nvPr/>
        </p:nvCxnSpPr>
        <p:spPr>
          <a:xfrm flipH="1">
            <a:off x="2771775" y="4346575"/>
            <a:ext cx="1436688" cy="1603375"/>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53"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nodeType="click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par>
                                <p:cTn id="33" presetID="53" presetClass="entr" presetSubtype="16"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Effect transition="in" filter="fade">
                                      <p:cBhvr>
                                        <p:cTn id="42" dur="500"/>
                                        <p:tgtEl>
                                          <p:spTgt spid="13"/>
                                        </p:tgtEl>
                                      </p:cBhvr>
                                    </p:animEffect>
                                  </p:childTnLst>
                                </p:cTn>
                              </p:par>
                              <p:par>
                                <p:cTn id="43" presetID="21" presetClass="entr" presetSubtype="1"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heel(1)">
                                      <p:cBhvr>
                                        <p:cTn id="45" dur="2000"/>
                                        <p:tgtEl>
                                          <p:spTgt spid="1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6" presetClass="exit" presetSubtype="21" fill="hold" nodeType="clickEffect">
                                  <p:stCondLst>
                                    <p:cond delay="0"/>
                                  </p:stCondLst>
                                  <p:childTnLst>
                                    <p:animEffect transition="out" filter="barn(inVertical)">
                                      <p:cBhvr>
                                        <p:cTn id="49" dur="500"/>
                                        <p:tgtEl>
                                          <p:spTgt spid="15"/>
                                        </p:tgtEl>
                                      </p:cBhvr>
                                    </p:animEffect>
                                    <p:set>
                                      <p:cBhvr>
                                        <p:cTn id="50" dur="1" fill="hold">
                                          <p:stCondLst>
                                            <p:cond delay="499"/>
                                          </p:stCondLst>
                                        </p:cTn>
                                        <p:tgtEl>
                                          <p:spTgt spid="15"/>
                                        </p:tgtEl>
                                        <p:attrNameLst>
                                          <p:attrName>style.visibility</p:attrName>
                                        </p:attrNameLst>
                                      </p:cBhvr>
                                      <p:to>
                                        <p:strVal val="hidden"/>
                                      </p:to>
                                    </p:set>
                                  </p:childTnLst>
                                </p:cTn>
                              </p:par>
                              <p:par>
                                <p:cTn id="51" presetID="16" presetClass="exit" presetSubtype="21" fill="hold" grpId="1" nodeType="withEffect">
                                  <p:stCondLst>
                                    <p:cond delay="0"/>
                                  </p:stCondLst>
                                  <p:childTnLst>
                                    <p:animEffect transition="out" filter="barn(inVertical)">
                                      <p:cBhvr>
                                        <p:cTn id="52" dur="500"/>
                                        <p:tgtEl>
                                          <p:spTgt spid="13"/>
                                        </p:tgtEl>
                                      </p:cBhvr>
                                    </p:animEffect>
                                    <p:set>
                                      <p:cBhvr>
                                        <p:cTn id="53" dur="1" fill="hold">
                                          <p:stCondLst>
                                            <p:cond delay="499"/>
                                          </p:stCondLst>
                                        </p:cTn>
                                        <p:tgtEl>
                                          <p:spTgt spid="13"/>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11"/>
                                        </p:tgtEl>
                                      </p:cBhvr>
                                    </p:animEffect>
                                    <p:set>
                                      <p:cBhvr>
                                        <p:cTn id="56" dur="1" fill="hold">
                                          <p:stCondLst>
                                            <p:cond delay="499"/>
                                          </p:stCondLst>
                                        </p:cTn>
                                        <p:tgtEl>
                                          <p:spTgt spid="11"/>
                                        </p:tgtEl>
                                        <p:attrNameLst>
                                          <p:attrName>style.visibility</p:attrName>
                                        </p:attrNameLst>
                                      </p:cBhvr>
                                      <p:to>
                                        <p:strVal val="hidden"/>
                                      </p:to>
                                    </p:set>
                                  </p:childTnLst>
                                </p:cTn>
                              </p:par>
                              <p:par>
                                <p:cTn id="57" presetID="16" presetClass="entr" presetSubtype="21" fill="hold"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barn(inVertical)">
                                      <p:cBhvr>
                                        <p:cTn id="62" dur="500"/>
                                        <p:tgtEl>
                                          <p:spTgt spid="18"/>
                                        </p:tgtEl>
                                      </p:cBhvr>
                                    </p:animEffect>
                                  </p:childTnLst>
                                </p:cTn>
                              </p:par>
                              <p:par>
                                <p:cTn id="63" presetID="16" presetClass="entr" presetSubtype="21" fill="hold"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barn(inVertical)">
                                      <p:cBhvr>
                                        <p:cTn id="65" dur="500"/>
                                        <p:tgtEl>
                                          <p:spTgt spid="17"/>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6" presetClass="exit" presetSubtype="21" fill="hold" nodeType="clickEffect">
                                  <p:stCondLst>
                                    <p:cond delay="0"/>
                                  </p:stCondLst>
                                  <p:childTnLst>
                                    <p:animEffect transition="out" filter="barn(inVertical)">
                                      <p:cBhvr>
                                        <p:cTn id="69" dur="500"/>
                                        <p:tgtEl>
                                          <p:spTgt spid="20"/>
                                        </p:tgtEl>
                                      </p:cBhvr>
                                    </p:animEffect>
                                    <p:set>
                                      <p:cBhvr>
                                        <p:cTn id="70" dur="1" fill="hold">
                                          <p:stCondLst>
                                            <p:cond delay="499"/>
                                          </p:stCondLst>
                                        </p:cTn>
                                        <p:tgtEl>
                                          <p:spTgt spid="20"/>
                                        </p:tgtEl>
                                        <p:attrNameLst>
                                          <p:attrName>style.visibility</p:attrName>
                                        </p:attrNameLst>
                                      </p:cBhvr>
                                      <p:to>
                                        <p:strVal val="hidden"/>
                                      </p:to>
                                    </p:set>
                                  </p:childTnLst>
                                </p:cTn>
                              </p:par>
                              <p:par>
                                <p:cTn id="71" presetID="16" presetClass="exit" presetSubtype="21" fill="hold" grpId="1" nodeType="withEffect">
                                  <p:stCondLst>
                                    <p:cond delay="0"/>
                                  </p:stCondLst>
                                  <p:childTnLst>
                                    <p:animEffect transition="out" filter="barn(inVertical)">
                                      <p:cBhvr>
                                        <p:cTn id="72" dur="500"/>
                                        <p:tgtEl>
                                          <p:spTgt spid="18"/>
                                        </p:tgtEl>
                                      </p:cBhvr>
                                    </p:animEffect>
                                    <p:set>
                                      <p:cBhvr>
                                        <p:cTn id="73" dur="1" fill="hold">
                                          <p:stCondLst>
                                            <p:cond delay="499"/>
                                          </p:stCondLst>
                                        </p:cTn>
                                        <p:tgtEl>
                                          <p:spTgt spid="18"/>
                                        </p:tgtEl>
                                        <p:attrNameLst>
                                          <p:attrName>style.visibility</p:attrName>
                                        </p:attrNameLst>
                                      </p:cBhvr>
                                      <p:to>
                                        <p:strVal val="hidden"/>
                                      </p:to>
                                    </p:set>
                                  </p:childTnLst>
                                </p:cTn>
                              </p:par>
                              <p:par>
                                <p:cTn id="74" presetID="16" presetClass="exit" presetSubtype="21" fill="hold" nodeType="withEffect">
                                  <p:stCondLst>
                                    <p:cond delay="0"/>
                                  </p:stCondLst>
                                  <p:childTnLst>
                                    <p:animEffect transition="out" filter="barn(inVertical)">
                                      <p:cBhvr>
                                        <p:cTn id="75" dur="500"/>
                                        <p:tgtEl>
                                          <p:spTgt spid="17"/>
                                        </p:tgtEl>
                                      </p:cBhvr>
                                    </p:animEffect>
                                    <p:set>
                                      <p:cBhvr>
                                        <p:cTn id="76" dur="1" fill="hold">
                                          <p:stCondLst>
                                            <p:cond delay="499"/>
                                          </p:stCondLst>
                                        </p:cTn>
                                        <p:tgtEl>
                                          <p:spTgt spid="17"/>
                                        </p:tgtEl>
                                        <p:attrNameLst>
                                          <p:attrName>style.visibility</p:attrName>
                                        </p:attrNameLst>
                                      </p:cBhvr>
                                      <p:to>
                                        <p:strVal val="hidden"/>
                                      </p:to>
                                    </p:set>
                                  </p:childTnLst>
                                </p:cTn>
                              </p:par>
                              <p:par>
                                <p:cTn id="77" presetID="53" presetClass="entr" presetSubtype="16" fill="hold" nodeType="with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p:cTn id="79" dur="500" fill="hold"/>
                                        <p:tgtEl>
                                          <p:spTgt spid="25"/>
                                        </p:tgtEl>
                                        <p:attrNameLst>
                                          <p:attrName>ppt_w</p:attrName>
                                        </p:attrNameLst>
                                      </p:cBhvr>
                                      <p:tavLst>
                                        <p:tav tm="0">
                                          <p:val>
                                            <p:fltVal val="0"/>
                                          </p:val>
                                        </p:tav>
                                        <p:tav tm="100000">
                                          <p:val>
                                            <p:strVal val="#ppt_w"/>
                                          </p:val>
                                        </p:tav>
                                      </p:tavLst>
                                    </p:anim>
                                    <p:anim calcmode="lin" valueType="num">
                                      <p:cBhvr>
                                        <p:cTn id="80" dur="500" fill="hold"/>
                                        <p:tgtEl>
                                          <p:spTgt spid="25"/>
                                        </p:tgtEl>
                                        <p:attrNameLst>
                                          <p:attrName>ppt_h</p:attrName>
                                        </p:attrNameLst>
                                      </p:cBhvr>
                                      <p:tavLst>
                                        <p:tav tm="0">
                                          <p:val>
                                            <p:fltVal val="0"/>
                                          </p:val>
                                        </p:tav>
                                        <p:tav tm="100000">
                                          <p:val>
                                            <p:strVal val="#ppt_h"/>
                                          </p:val>
                                        </p:tav>
                                      </p:tavLst>
                                    </p:anim>
                                    <p:animEffect transition="in" filter="fade">
                                      <p:cBhvr>
                                        <p:cTn id="81" dur="500"/>
                                        <p:tgtEl>
                                          <p:spTgt spid="25"/>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3"/>
                                        </p:tgtEl>
                                        <p:attrNameLst>
                                          <p:attrName>style.visibility</p:attrName>
                                        </p:attrNameLst>
                                      </p:cBhvr>
                                      <p:to>
                                        <p:strVal val="visible"/>
                                      </p:to>
                                    </p:set>
                                    <p:anim calcmode="lin" valueType="num">
                                      <p:cBhvr>
                                        <p:cTn id="84" dur="500" fill="hold"/>
                                        <p:tgtEl>
                                          <p:spTgt spid="23"/>
                                        </p:tgtEl>
                                        <p:attrNameLst>
                                          <p:attrName>ppt_w</p:attrName>
                                        </p:attrNameLst>
                                      </p:cBhvr>
                                      <p:tavLst>
                                        <p:tav tm="0">
                                          <p:val>
                                            <p:fltVal val="0"/>
                                          </p:val>
                                        </p:tav>
                                        <p:tav tm="100000">
                                          <p:val>
                                            <p:strVal val="#ppt_w"/>
                                          </p:val>
                                        </p:tav>
                                      </p:tavLst>
                                    </p:anim>
                                    <p:anim calcmode="lin" valueType="num">
                                      <p:cBhvr>
                                        <p:cTn id="85" dur="500" fill="hold"/>
                                        <p:tgtEl>
                                          <p:spTgt spid="23"/>
                                        </p:tgtEl>
                                        <p:attrNameLst>
                                          <p:attrName>ppt_h</p:attrName>
                                        </p:attrNameLst>
                                      </p:cBhvr>
                                      <p:tavLst>
                                        <p:tav tm="0">
                                          <p:val>
                                            <p:fltVal val="0"/>
                                          </p:val>
                                        </p:tav>
                                        <p:tav tm="100000">
                                          <p:val>
                                            <p:strVal val="#ppt_h"/>
                                          </p:val>
                                        </p:tav>
                                      </p:tavLst>
                                    </p:anim>
                                    <p:animEffect transition="in" filter="fade">
                                      <p:cBhvr>
                                        <p:cTn id="86" dur="500"/>
                                        <p:tgtEl>
                                          <p:spTgt spid="23"/>
                                        </p:tgtEl>
                                      </p:cBhvr>
                                    </p:animEffect>
                                  </p:childTnLst>
                                </p:cTn>
                              </p:par>
                              <p:par>
                                <p:cTn id="87" presetID="53" presetClass="entr" presetSubtype="16" fill="hold" nodeType="withEffect">
                                  <p:stCondLst>
                                    <p:cond delay="0"/>
                                  </p:stCondLst>
                                  <p:childTnLst>
                                    <p:set>
                                      <p:cBhvr>
                                        <p:cTn id="88" dur="1" fill="hold">
                                          <p:stCondLst>
                                            <p:cond delay="0"/>
                                          </p:stCondLst>
                                        </p:cTn>
                                        <p:tgtEl>
                                          <p:spTgt spid="22"/>
                                        </p:tgtEl>
                                        <p:attrNameLst>
                                          <p:attrName>style.visibility</p:attrName>
                                        </p:attrNameLst>
                                      </p:cBhvr>
                                      <p:to>
                                        <p:strVal val="visible"/>
                                      </p:to>
                                    </p:set>
                                    <p:anim calcmode="lin" valueType="num">
                                      <p:cBhvr>
                                        <p:cTn id="89" dur="500" fill="hold"/>
                                        <p:tgtEl>
                                          <p:spTgt spid="22"/>
                                        </p:tgtEl>
                                        <p:attrNameLst>
                                          <p:attrName>ppt_w</p:attrName>
                                        </p:attrNameLst>
                                      </p:cBhvr>
                                      <p:tavLst>
                                        <p:tav tm="0">
                                          <p:val>
                                            <p:fltVal val="0"/>
                                          </p:val>
                                        </p:tav>
                                        <p:tav tm="100000">
                                          <p:val>
                                            <p:strVal val="#ppt_w"/>
                                          </p:val>
                                        </p:tav>
                                      </p:tavLst>
                                    </p:anim>
                                    <p:anim calcmode="lin" valueType="num">
                                      <p:cBhvr>
                                        <p:cTn id="90" dur="500" fill="hold"/>
                                        <p:tgtEl>
                                          <p:spTgt spid="22"/>
                                        </p:tgtEl>
                                        <p:attrNameLst>
                                          <p:attrName>ppt_h</p:attrName>
                                        </p:attrNameLst>
                                      </p:cBhvr>
                                      <p:tavLst>
                                        <p:tav tm="0">
                                          <p:val>
                                            <p:fltVal val="0"/>
                                          </p:val>
                                        </p:tav>
                                        <p:tav tm="100000">
                                          <p:val>
                                            <p:strVal val="#ppt_h"/>
                                          </p:val>
                                        </p:tav>
                                      </p:tavLst>
                                    </p:anim>
                                    <p:animEffect transition="in" filter="fade">
                                      <p:cBhvr>
                                        <p:cTn id="9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13" grpId="0"/>
      <p:bldP spid="13" grpId="1"/>
      <p:bldP spid="18" grpId="0"/>
      <p:bldP spid="18" grpId="1"/>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10246" name="TextBox 5"/>
          <p:cNvSpPr txBox="1">
            <a:spLocks noChangeArrowheads="1"/>
          </p:cNvSpPr>
          <p:nvPr/>
        </p:nvSpPr>
        <p:spPr bwMode="auto">
          <a:xfrm>
            <a:off x="3656525" y="-171400"/>
            <a:ext cx="243047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6000" b="1" u="sng" dirty="0" err="1">
                <a:solidFill>
                  <a:srgbClr val="FF0000"/>
                </a:solidFill>
                <a:latin typeface="Times New Roman" pitchFamily="18" charset="0"/>
                <a:cs typeface="Times New Roman" pitchFamily="18" charset="0"/>
              </a:rPr>
              <a:t>Chú</a:t>
            </a:r>
            <a:r>
              <a:rPr lang="en-US" altLang="vi-VN" sz="6000" b="1" u="sng" dirty="0">
                <a:solidFill>
                  <a:srgbClr val="FF0000"/>
                </a:solidFill>
                <a:latin typeface="Times New Roman" pitchFamily="18" charset="0"/>
                <a:cs typeface="Times New Roman" pitchFamily="18" charset="0"/>
              </a:rPr>
              <a:t> ý:</a:t>
            </a:r>
            <a:endParaRPr lang="vi-VN" altLang="vi-VN" sz="6000" b="1" u="sng" dirty="0">
              <a:solidFill>
                <a:srgbClr val="FF0000"/>
              </a:solidFill>
              <a:latin typeface="Times New Roman" pitchFamily="18" charset="0"/>
              <a:cs typeface="Times New Roman" pitchFamily="18" charset="0"/>
            </a:endParaRPr>
          </a:p>
        </p:txBody>
      </p:sp>
      <p:grpSp>
        <p:nvGrpSpPr>
          <p:cNvPr id="6" name="Group 5"/>
          <p:cNvGrpSpPr/>
          <p:nvPr/>
        </p:nvGrpSpPr>
        <p:grpSpPr>
          <a:xfrm>
            <a:off x="187128" y="5315724"/>
            <a:ext cx="8777359" cy="1569660"/>
            <a:chOff x="187128" y="4652963"/>
            <a:chExt cx="8777359" cy="1569660"/>
          </a:xfrm>
        </p:grpSpPr>
        <p:sp>
          <p:nvSpPr>
            <p:cNvPr id="21" name="TextBox 20"/>
            <p:cNvSpPr txBox="1"/>
            <p:nvPr/>
          </p:nvSpPr>
          <p:spPr>
            <a:xfrm>
              <a:off x="187128" y="4652963"/>
              <a:ext cx="8777359" cy="15696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fontAlgn="auto">
                <a:spcBef>
                  <a:spcPts val="0"/>
                </a:spcBef>
                <a:spcAft>
                  <a:spcPts val="0"/>
                </a:spcAft>
                <a:defRPr/>
              </a:pPr>
              <a:r>
                <a:rPr lang="en-US" sz="3200" dirty="0">
                  <a:latin typeface="Times New Roman" panose="02020603050405020304" pitchFamily="18" charset="0"/>
                  <a:cs typeface="Times New Roman" panose="02020603050405020304" pitchFamily="18" charset="0"/>
                </a:rPr>
                <a:t>Khi viết chữ lên hình, nếu chọn chế độ               thì màu nền của chữ sẽ có màu ở ô Color 2, nếu chọn chế độ                 thì màu nền của chữ sẽ trong suốt.</a:t>
              </a:r>
              <a:endParaRPr lang="vi-VN" sz="32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86563" y="4724400"/>
              <a:ext cx="97155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19672" y="5722856"/>
              <a:ext cx="13366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Chú ý.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846139"/>
            <a:ext cx="9144000" cy="43830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withEffect">
                                  <p:stCondLst>
                                    <p:cond delay="0"/>
                                  </p:stCondLst>
                                  <p:childTnLst>
                                    <p:cmd type="call" cmd="togglePause">
                                      <p:cBhvr>
                                        <p:cTn id="13" dur="1" fill="hold"/>
                                        <p:tgtEl>
                                          <p:spTgt spid="7"/>
                                        </p:tgtEl>
                                      </p:cBhvr>
                                    </p:cmd>
                                  </p:childTnLst>
                                </p:cTn>
                              </p:par>
                            </p:childTnLst>
                          </p:cTn>
                        </p:par>
                      </p:childTnLst>
                    </p:cTn>
                  </p:par>
                </p:childTnLst>
              </p:cTn>
              <p:nextCondLst>
                <p:cond evt="onClick" delay="0">
                  <p:tgtEl>
                    <p:spTgt spid="7"/>
                  </p:tgtEl>
                </p:cond>
              </p:nextCondLst>
            </p:seq>
            <p:video>
              <p:cMediaNode vol="80000">
                <p:cTn id="14" fill="hold" display="0">
                  <p:stCondLst>
                    <p:cond delay="indefinite"/>
                  </p:stCondLst>
                </p:cTn>
                <p:tgtEl>
                  <p:spTgt spid="7"/>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4" name="TextBox 3"/>
          <p:cNvSpPr txBox="1"/>
          <p:nvPr/>
        </p:nvSpPr>
        <p:spPr>
          <a:xfrm>
            <a:off x="285331" y="131148"/>
            <a:ext cx="8391125" cy="1569660"/>
          </a:xfrm>
          <a:prstGeom prst="rect">
            <a:avLst/>
          </a:prstGeom>
          <a:noFill/>
        </p:spPr>
        <p:txBody>
          <a:bodyPr>
            <a:spAutoFit/>
          </a:bodyPr>
          <a:lstStyle/>
          <a:p>
            <a:pPr algn="ctr" fontAlgn="auto">
              <a:spcBef>
                <a:spcPts val="0"/>
              </a:spcBef>
              <a:spcAft>
                <a:spcPts val="0"/>
              </a:spcAft>
              <a:defRPr/>
            </a:pPr>
            <a:r>
              <a:rPr lang="en-US" sz="3200" b="1" spc="50" dirty="0">
                <a:ln w="11430">
                  <a:solidFill>
                    <a:srgbClr val="C00000"/>
                  </a:solidFill>
                </a:ln>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Một số bài tập vẽ năm 2013 của cuộc thi THT cấp toàn quốc tại Nghệ An</a:t>
            </a:r>
          </a:p>
          <a:p>
            <a:pPr algn="ctr" fontAlgn="auto">
              <a:spcBef>
                <a:spcPts val="0"/>
              </a:spcBef>
              <a:spcAft>
                <a:spcPts val="0"/>
              </a:spcAft>
              <a:defRPr/>
            </a:pPr>
            <a:endParaRPr lang="vi-VN" sz="3200" dirty="0">
              <a:latin typeface="+mn-lt"/>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12293" name="TextBox 1"/>
          <p:cNvSpPr txBox="1">
            <a:spLocks noChangeArrowheads="1"/>
          </p:cNvSpPr>
          <p:nvPr/>
        </p:nvSpPr>
        <p:spPr bwMode="auto">
          <a:xfrm>
            <a:off x="0" y="-26988"/>
            <a:ext cx="5583238" cy="76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a:latin typeface="Times New Roman" pitchFamily="18" charset="0"/>
                <a:cs typeface="Times New Roman" pitchFamily="18" charset="0"/>
              </a:rPr>
              <a:t>B. Hoạt động thực hành</a:t>
            </a:r>
            <a:endParaRPr lang="vi-VN" altLang="vi-VN" sz="4400">
              <a:latin typeface="Times New Roman" pitchFamily="18" charset="0"/>
              <a:cs typeface="Times New Roman" pitchFamily="18" charset="0"/>
            </a:endParaRPr>
          </a:p>
        </p:txBody>
      </p:sp>
      <p:sp>
        <p:nvSpPr>
          <p:cNvPr id="12294" name="TextBox 3"/>
          <p:cNvSpPr txBox="1">
            <a:spLocks noChangeArrowheads="1"/>
          </p:cNvSpPr>
          <p:nvPr/>
        </p:nvSpPr>
        <p:spPr bwMode="auto">
          <a:xfrm>
            <a:off x="34925" y="765175"/>
            <a:ext cx="91090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algn="just" eaLnBrk="1" hangingPunct="1">
              <a:spcBef>
                <a:spcPct val="0"/>
              </a:spcBef>
              <a:buFontTx/>
              <a:buNone/>
            </a:pPr>
            <a:r>
              <a:rPr lang="en-US" altLang="vi-VN" sz="2800" b="1">
                <a:solidFill>
                  <a:srgbClr val="FF0000"/>
                </a:solidFill>
                <a:latin typeface="Times New Roman" pitchFamily="18" charset="0"/>
                <a:cs typeface="Times New Roman" pitchFamily="18" charset="0"/>
                <a:sym typeface="Wingdings" pitchFamily="2" charset="2"/>
              </a:rPr>
              <a:t> </a:t>
            </a:r>
            <a:r>
              <a:rPr lang="en-US" altLang="vi-VN" sz="2800" b="1">
                <a:solidFill>
                  <a:srgbClr val="FF0000"/>
                </a:solidFill>
                <a:latin typeface="Times New Roman" pitchFamily="18" charset="0"/>
                <a:cs typeface="Times New Roman" pitchFamily="18" charset="0"/>
              </a:rPr>
              <a:t>Em hãy vẽ chiếc đồng hồ theo hình a SGK/38 rồi sao chép ra 2 chiếc đồng hồ mới. Sử dụng các công cụ đã học để được hai chiếc đồng hồ như hình b và c.</a:t>
            </a:r>
            <a:endParaRPr lang="vi-VN" altLang="vi-VN" sz="2800" b="1">
              <a:solidFill>
                <a:srgbClr val="FF0000"/>
              </a:solidFill>
              <a:latin typeface="Times New Roman" pitchFamily="18" charset="0"/>
              <a:cs typeface="Times New Roman" pitchFamily="18" charset="0"/>
            </a:endParaRPr>
          </a:p>
        </p:txBody>
      </p:sp>
      <p:pic>
        <p:nvPicPr>
          <p:cNvPr id="1229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925" y="2424113"/>
            <a:ext cx="910907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E645801-3079-41C2-8C67-CEAD32B37469}"/>
              </a:ext>
            </a:extLst>
          </p:cNvPr>
          <p:cNvSpPr txBox="1">
            <a:spLocks noChangeArrowheads="1"/>
          </p:cNvSpPr>
          <p:nvPr/>
        </p:nvSpPr>
        <p:spPr bwMode="auto">
          <a:xfrm>
            <a:off x="0" y="1795463"/>
            <a:ext cx="9144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32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400">
                <a:solidFill>
                  <a:srgbClr val="000000"/>
                </a:solidFill>
              </a:rPr>
              <a:t>Câu 2: Để mở bài vẽ đã được lưu em dùng nút lệnh nào dưới đây:</a:t>
            </a:r>
          </a:p>
          <a:p>
            <a:pPr eaLnBrk="1" hangingPunct="1">
              <a:spcBef>
                <a:spcPct val="0"/>
              </a:spcBef>
              <a:buFontTx/>
              <a:buNone/>
            </a:pPr>
            <a:r>
              <a:rPr lang="en-US" altLang="en-US" sz="2400">
                <a:solidFill>
                  <a:srgbClr val="000000"/>
                </a:solidFill>
              </a:rPr>
              <a:t>	</a:t>
            </a:r>
          </a:p>
          <a:p>
            <a:pPr eaLnBrk="1" hangingPunct="1">
              <a:spcBef>
                <a:spcPct val="0"/>
              </a:spcBef>
              <a:buFontTx/>
              <a:buNone/>
            </a:pPr>
            <a:r>
              <a:rPr lang="en-US" altLang="en-US" sz="2400">
                <a:solidFill>
                  <a:srgbClr val="000000"/>
                </a:solidFill>
              </a:rPr>
              <a:t>	A.  </a:t>
            </a:r>
          </a:p>
          <a:p>
            <a:pPr eaLnBrk="1" hangingPunct="1">
              <a:spcBef>
                <a:spcPct val="0"/>
              </a:spcBef>
              <a:buFontTx/>
              <a:buNone/>
            </a:pPr>
            <a:r>
              <a:rPr lang="en-US" altLang="en-US" sz="2400">
                <a:solidFill>
                  <a:srgbClr val="000000"/>
                </a:solidFill>
              </a:rPr>
              <a:t>	</a:t>
            </a:r>
          </a:p>
          <a:p>
            <a:pPr eaLnBrk="1" hangingPunct="1">
              <a:spcBef>
                <a:spcPct val="0"/>
              </a:spcBef>
              <a:buFontTx/>
              <a:buNone/>
            </a:pPr>
            <a:r>
              <a:rPr lang="en-US" altLang="en-US" sz="2400">
                <a:solidFill>
                  <a:srgbClr val="000000"/>
                </a:solidFill>
              </a:rPr>
              <a:t>	B. </a:t>
            </a:r>
          </a:p>
          <a:p>
            <a:pPr eaLnBrk="1" hangingPunct="1">
              <a:spcBef>
                <a:spcPct val="0"/>
              </a:spcBef>
              <a:buFontTx/>
              <a:buNone/>
            </a:pPr>
            <a:r>
              <a:rPr lang="en-US" altLang="en-US" sz="2400">
                <a:solidFill>
                  <a:srgbClr val="000000"/>
                </a:solidFill>
              </a:rPr>
              <a:t>	</a:t>
            </a:r>
          </a:p>
          <a:p>
            <a:pPr eaLnBrk="1" hangingPunct="1">
              <a:spcBef>
                <a:spcPct val="0"/>
              </a:spcBef>
              <a:buFontTx/>
              <a:buNone/>
            </a:pPr>
            <a:r>
              <a:rPr lang="en-US" altLang="en-US" sz="2400">
                <a:solidFill>
                  <a:srgbClr val="000000"/>
                </a:solidFill>
              </a:rPr>
              <a:t>	C. </a:t>
            </a:r>
          </a:p>
          <a:p>
            <a:pPr eaLnBrk="1" hangingPunct="1">
              <a:spcBef>
                <a:spcPct val="0"/>
              </a:spcBef>
              <a:buFontTx/>
              <a:buNone/>
            </a:pPr>
            <a:r>
              <a:rPr lang="en-US" altLang="en-US" sz="2400">
                <a:solidFill>
                  <a:srgbClr val="000000"/>
                </a:solidFill>
              </a:rPr>
              <a:t>	</a:t>
            </a:r>
          </a:p>
          <a:p>
            <a:pPr eaLnBrk="1" hangingPunct="1">
              <a:spcBef>
                <a:spcPct val="0"/>
              </a:spcBef>
              <a:buFontTx/>
              <a:buNone/>
            </a:pPr>
            <a:r>
              <a:rPr lang="en-US" altLang="en-US" sz="2400">
                <a:solidFill>
                  <a:srgbClr val="000000"/>
                </a:solidFill>
              </a:rPr>
              <a:t>	D. </a:t>
            </a:r>
          </a:p>
        </p:txBody>
      </p:sp>
      <p:pic>
        <p:nvPicPr>
          <p:cNvPr id="10246" name="Picture 3">
            <a:extLst>
              <a:ext uri="{FF2B5EF4-FFF2-40B4-BE49-F238E27FC236}">
                <a16:creationId xmlns:a16="http://schemas.microsoft.com/office/drawing/2014/main" xmlns="" id="{A8494AB1-1400-443F-A7B7-09AF8C19BF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1288" y="3143250"/>
            <a:ext cx="646112"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7" name="Picture 4">
            <a:extLst>
              <a:ext uri="{FF2B5EF4-FFF2-40B4-BE49-F238E27FC236}">
                <a16:creationId xmlns:a16="http://schemas.microsoft.com/office/drawing/2014/main" xmlns="" id="{29C734E7-BD50-4F50-8203-594A9EAD1A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3810000"/>
            <a:ext cx="685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8" name="Picture 5">
            <a:extLst>
              <a:ext uri="{FF2B5EF4-FFF2-40B4-BE49-F238E27FC236}">
                <a16:creationId xmlns:a16="http://schemas.microsoft.com/office/drawing/2014/main" xmlns="" id="{6B3BB8FF-AF95-416F-A063-215F5D081E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4572000"/>
            <a:ext cx="74453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9" name="Picture 6">
            <a:extLst>
              <a:ext uri="{FF2B5EF4-FFF2-40B4-BE49-F238E27FC236}">
                <a16:creationId xmlns:a16="http://schemas.microsoft.com/office/drawing/2014/main" xmlns="" id="{B50C26C7-6759-4F5D-B5CB-4619997E883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87488" y="2333625"/>
            <a:ext cx="950912"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Oval 10">
            <a:extLst>
              <a:ext uri="{FF2B5EF4-FFF2-40B4-BE49-F238E27FC236}">
                <a16:creationId xmlns:a16="http://schemas.microsoft.com/office/drawing/2014/main" xmlns="" id="{6F964508-6329-406D-BA7B-418C2ED3D792}"/>
              </a:ext>
            </a:extLst>
          </p:cNvPr>
          <p:cNvSpPr/>
          <p:nvPr/>
        </p:nvSpPr>
        <p:spPr>
          <a:xfrm>
            <a:off x="908050" y="4038600"/>
            <a:ext cx="417513" cy="457200"/>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3" name="TheFeelingOfYellowCrystal-VariousAr_34q8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03250" y="54868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10249"/>
                                        </p:tgtEl>
                                        <p:attrNameLst>
                                          <p:attrName>style.visibility</p:attrName>
                                        </p:attrNameLst>
                                      </p:cBhvr>
                                      <p:to>
                                        <p:strVal val="visible"/>
                                      </p:to>
                                    </p:set>
                                    <p:animEffect transition="in" filter="wipe(down)">
                                      <p:cBhvr>
                                        <p:cTn id="10" dur="500"/>
                                        <p:tgtEl>
                                          <p:spTgt spid="10249"/>
                                        </p:tgtEl>
                                      </p:cBhvr>
                                    </p:animEffect>
                                  </p:childTnLst>
                                </p:cTn>
                              </p:par>
                              <p:par>
                                <p:cTn id="11" presetID="22" presetClass="entr" presetSubtype="4" fill="hold" nodeType="withEffect">
                                  <p:stCondLst>
                                    <p:cond delay="0"/>
                                  </p:stCondLst>
                                  <p:childTnLst>
                                    <p:set>
                                      <p:cBhvr>
                                        <p:cTn id="12" dur="1" fill="hold">
                                          <p:stCondLst>
                                            <p:cond delay="0"/>
                                          </p:stCondLst>
                                        </p:cTn>
                                        <p:tgtEl>
                                          <p:spTgt spid="10246"/>
                                        </p:tgtEl>
                                        <p:attrNameLst>
                                          <p:attrName>style.visibility</p:attrName>
                                        </p:attrNameLst>
                                      </p:cBhvr>
                                      <p:to>
                                        <p:strVal val="visible"/>
                                      </p:to>
                                    </p:set>
                                    <p:animEffect transition="in" filter="wipe(down)">
                                      <p:cBhvr>
                                        <p:cTn id="13" dur="500"/>
                                        <p:tgtEl>
                                          <p:spTgt spid="10246"/>
                                        </p:tgtEl>
                                      </p:cBhvr>
                                    </p:animEffect>
                                  </p:childTnLst>
                                </p:cTn>
                              </p:par>
                              <p:par>
                                <p:cTn id="14" presetID="22" presetClass="entr" presetSubtype="4" fill="hold" nodeType="withEffect">
                                  <p:stCondLst>
                                    <p:cond delay="0"/>
                                  </p:stCondLst>
                                  <p:childTnLst>
                                    <p:set>
                                      <p:cBhvr>
                                        <p:cTn id="15" dur="1" fill="hold">
                                          <p:stCondLst>
                                            <p:cond delay="0"/>
                                          </p:stCondLst>
                                        </p:cTn>
                                        <p:tgtEl>
                                          <p:spTgt spid="10247"/>
                                        </p:tgtEl>
                                        <p:attrNameLst>
                                          <p:attrName>style.visibility</p:attrName>
                                        </p:attrNameLst>
                                      </p:cBhvr>
                                      <p:to>
                                        <p:strVal val="visible"/>
                                      </p:to>
                                    </p:set>
                                    <p:animEffect transition="in" filter="wipe(down)">
                                      <p:cBhvr>
                                        <p:cTn id="16" dur="500"/>
                                        <p:tgtEl>
                                          <p:spTgt spid="10247"/>
                                        </p:tgtEl>
                                      </p:cBhvr>
                                    </p:animEffect>
                                  </p:childTnLst>
                                </p:cTn>
                              </p:par>
                              <p:par>
                                <p:cTn id="17" presetID="22" presetClass="entr" presetSubtype="4" fill="hold" nodeType="withEffect">
                                  <p:stCondLst>
                                    <p:cond delay="0"/>
                                  </p:stCondLst>
                                  <p:childTnLst>
                                    <p:set>
                                      <p:cBhvr>
                                        <p:cTn id="18" dur="1" fill="hold">
                                          <p:stCondLst>
                                            <p:cond delay="0"/>
                                          </p:stCondLst>
                                        </p:cTn>
                                        <p:tgtEl>
                                          <p:spTgt spid="10248"/>
                                        </p:tgtEl>
                                        <p:attrNameLst>
                                          <p:attrName>style.visibility</p:attrName>
                                        </p:attrNameLst>
                                      </p:cBhvr>
                                      <p:to>
                                        <p:strVal val="visible"/>
                                      </p:to>
                                    </p:set>
                                    <p:animEffect transition="in" filter="wipe(down)">
                                      <p:cBhvr>
                                        <p:cTn id="19" dur="500"/>
                                        <p:tgtEl>
                                          <p:spTgt spid="1024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heel(1)">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423811" fill="hold"/>
                                        <p:tgtEl>
                                          <p:spTgt spid="3"/>
                                        </p:tgtEl>
                                      </p:cBhvr>
                                    </p:cmd>
                                  </p:childTnLst>
                                </p:cTn>
                              </p:par>
                            </p:childTnLst>
                          </p:cTn>
                        </p:par>
                      </p:childTnLst>
                    </p:cTn>
                  </p:par>
                </p:childTnLst>
              </p:cTn>
              <p:nextCondLst>
                <p:cond evt="onClick" delay="0">
                  <p:tgtEl>
                    <p:spTgt spid="3"/>
                  </p:tgtEl>
                </p:cond>
              </p:nextCondLst>
            </p:seq>
            <p:audio>
              <p:cMediaNode vol="80000">
                <p:cTn id="30" fill="hold" display="0">
                  <p:stCondLst>
                    <p:cond delay="indefinite"/>
                  </p:stCondLst>
                  <p:endCondLst>
                    <p:cond evt="onStopAudio" delay="0">
                      <p:tgtEl>
                        <p:sldTgt/>
                      </p:tgtEl>
                    </p:cond>
                  </p:endCondLst>
                </p:cTn>
                <p:tgtEl>
                  <p:spTgt spid="3"/>
                </p:tgtEl>
              </p:cMediaNode>
            </p:audio>
          </p:childTnLst>
        </p:cTn>
      </p:par>
    </p:tnLst>
    <p:bldLst>
      <p:bldP spid="2" grpId="0"/>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12293" name="TextBox 1"/>
          <p:cNvSpPr txBox="1">
            <a:spLocks noChangeArrowheads="1"/>
          </p:cNvSpPr>
          <p:nvPr/>
        </p:nvSpPr>
        <p:spPr bwMode="auto">
          <a:xfrm>
            <a:off x="0" y="-26988"/>
            <a:ext cx="768511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dirty="0">
                <a:latin typeface="Times New Roman" pitchFamily="18" charset="0"/>
                <a:cs typeface="Times New Roman" pitchFamily="18" charset="0"/>
              </a:rPr>
              <a:t>C. Hoạt động ứng dụng, mở rộng</a:t>
            </a:r>
            <a:endParaRPr lang="vi-VN" altLang="vi-VN" sz="4400" dirty="0">
              <a:latin typeface="Times New Roman" pitchFamily="18" charset="0"/>
              <a:cs typeface="Times New Roman" pitchFamily="18" charset="0"/>
            </a:endParaRPr>
          </a:p>
        </p:txBody>
      </p:sp>
      <p:sp>
        <p:nvSpPr>
          <p:cNvPr id="12294" name="TextBox 3"/>
          <p:cNvSpPr txBox="1">
            <a:spLocks noChangeArrowheads="1"/>
          </p:cNvSpPr>
          <p:nvPr/>
        </p:nvSpPr>
        <p:spPr bwMode="auto">
          <a:xfrm>
            <a:off x="34925" y="908720"/>
            <a:ext cx="910907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algn="just" eaLnBrk="1" hangingPunct="1">
              <a:spcBef>
                <a:spcPct val="0"/>
              </a:spcBef>
              <a:buFontTx/>
              <a:buNone/>
            </a:pPr>
            <a:r>
              <a:rPr lang="en-US" b="1" u="sng" dirty="0">
                <a:solidFill>
                  <a:srgbClr val="FF0000"/>
                </a:solidFill>
                <a:latin typeface="Times New Roman" panose="02020603050405020304" pitchFamily="18" charset="0"/>
                <a:cs typeface="Times New Roman" panose="02020603050405020304" pitchFamily="18" charset="0"/>
              </a:rPr>
              <a:t>Về nhà</a:t>
            </a:r>
            <a:r>
              <a:rPr lang="en-US" dirty="0">
                <a:solidFill>
                  <a:schemeClr val="tx2"/>
                </a:solidFill>
                <a:latin typeface="Times New Roman" panose="02020603050405020304" pitchFamily="18" charset="0"/>
                <a:cs typeface="Times New Roman" panose="02020603050405020304" pitchFamily="18" charset="0"/>
              </a:rPr>
              <a:t>: Vẽ 1 bức tranh có chủ đề </a:t>
            </a:r>
            <a:r>
              <a:rPr lang="en-US" i="1" dirty="0">
                <a:solidFill>
                  <a:schemeClr val="tx2"/>
                </a:solidFill>
                <a:latin typeface="Times New Roman" panose="02020603050405020304" pitchFamily="18" charset="0"/>
                <a:cs typeface="Times New Roman" panose="02020603050405020304" pitchFamily="18" charset="0"/>
              </a:rPr>
              <a:t>“Ngôi trường của em”,</a:t>
            </a:r>
            <a:r>
              <a:rPr lang="en-US" dirty="0">
                <a:solidFill>
                  <a:schemeClr val="tx2"/>
                </a:solidFill>
                <a:latin typeface="Times New Roman" panose="02020603050405020304" pitchFamily="18" charset="0"/>
                <a:cs typeface="Times New Roman" panose="02020603050405020304" pitchFamily="18" charset="0"/>
              </a:rPr>
              <a:t> bằng sự sáng tạo của mình em hãy vẽ thêm cổng trường và viết tên trường em lên cổng trường, lưu bài và sau đó trình bày cho gia đình của các em xem nhé. </a:t>
            </a:r>
            <a:endParaRPr lang="vi-VN" altLang="vi-VN" b="1" dirty="0">
              <a:solidFill>
                <a:schemeClr val="tx2"/>
              </a:solidFill>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3068960"/>
            <a:ext cx="7620000" cy="3505572"/>
          </a:xfrm>
          <a:prstGeom prst="rect">
            <a:avLst/>
          </a:prstGeom>
        </p:spPr>
      </p:pic>
    </p:spTree>
    <p:extLst>
      <p:ext uri="{BB962C8B-B14F-4D97-AF65-F5344CB8AC3E}">
        <p14:creationId xmlns:p14="http://schemas.microsoft.com/office/powerpoint/2010/main" val="3205777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19458" name="Object 2"/>
          <p:cNvGraphicFramePr>
            <a:graphicFrameLocks noChangeAspect="1"/>
          </p:cNvGraphicFramePr>
          <p:nvPr/>
        </p:nvGraphicFramePr>
        <p:xfrm>
          <a:off x="0" y="0"/>
          <a:ext cx="1422400" cy="3200400"/>
        </p:xfrm>
        <a:graphic>
          <a:graphicData uri="http://schemas.openxmlformats.org/presentationml/2006/ole">
            <mc:AlternateContent xmlns:mc="http://schemas.openxmlformats.org/markup-compatibility/2006">
              <mc:Choice xmlns:v="urn:schemas-microsoft-com:vml" Requires="v">
                <p:oleObj spid="_x0000_s19594" name="Clip" r:id="rId3" imgW="1278331" imgH="1273759" progId="">
                  <p:embed/>
                </p:oleObj>
              </mc:Choice>
              <mc:Fallback>
                <p:oleObj name="Clip" r:id="rId3" imgW="1278331" imgH="1273759"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24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459" name="Object 3"/>
          <p:cNvGraphicFramePr>
            <a:graphicFrameLocks noChangeAspect="1"/>
          </p:cNvGraphicFramePr>
          <p:nvPr/>
        </p:nvGraphicFramePr>
        <p:xfrm>
          <a:off x="7145338" y="3429000"/>
          <a:ext cx="1998662" cy="3429000"/>
        </p:xfrm>
        <a:graphic>
          <a:graphicData uri="http://schemas.openxmlformats.org/presentationml/2006/ole">
            <mc:AlternateContent xmlns:mc="http://schemas.openxmlformats.org/markup-compatibility/2006">
              <mc:Choice xmlns:v="urn:schemas-microsoft-com:vml" Requires="v">
                <p:oleObj spid="_x0000_s19595" name="Clip" r:id="rId5" imgW="1999793" imgH="1831543" progId="">
                  <p:embed/>
                </p:oleObj>
              </mc:Choice>
              <mc:Fallback>
                <p:oleObj name="Clip" r:id="rId5" imgW="1999793" imgH="1831543" progId="">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5338" y="3429000"/>
                        <a:ext cx="19986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9460" name="Picture 4" descr="1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3733800"/>
            <a:ext cx="6096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descr="1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5400000" flipV="1">
            <a:off x="2667000" y="4419600"/>
            <a:ext cx="60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6" descr="1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5400000" flipV="1">
            <a:off x="7124700" y="-1409700"/>
            <a:ext cx="609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10" descr="1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0" y="5486400"/>
            <a:ext cx="1600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0" descr="1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8001000" y="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9" descr="1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534400" y="990600"/>
            <a:ext cx="6096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0" descr="Firewrk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4724400"/>
            <a:ext cx="1604963"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1" descr="Firewrk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9000" y="-304800"/>
            <a:ext cx="22193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Picture 12" descr="FLOWERS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43400" y="5638800"/>
            <a:ext cx="138271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9" name="Picture 13" descr="FLOWERS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91200" y="5638800"/>
            <a:ext cx="138271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0" name="Picture 14" descr="bells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685800" y="0"/>
            <a:ext cx="121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1" name="Picture 16" descr="bells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010400" y="0"/>
            <a:ext cx="121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Picture 22" descr="C:\Users\NGOCTHANH\Desktop\anh dep\18541558_61673.gif"/>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0" y="2514600"/>
            <a:ext cx="685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3" name="Picture 22" descr="C:\Users\NGOCTHANH\Desktop\anh dep\18541558_61673.gif"/>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458200" y="2438400"/>
            <a:ext cx="685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4" name="Picture 22" descr="Firewrk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72200" y="3429000"/>
            <a:ext cx="3200400"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5" name="Picture 24" descr="Firewrk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381000"/>
            <a:ext cx="175260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6" name="WordArt 21"/>
          <p:cNvSpPr>
            <a:spLocks noChangeArrowheads="1" noChangeShapeType="1" noTextEdit="1"/>
          </p:cNvSpPr>
          <p:nvPr/>
        </p:nvSpPr>
        <p:spPr bwMode="auto">
          <a:xfrm>
            <a:off x="1524000" y="1143000"/>
            <a:ext cx="6629400" cy="3810000"/>
          </a:xfrm>
          <a:prstGeom prst="rect">
            <a:avLst/>
          </a:prstGeom>
        </p:spPr>
        <p:txBody>
          <a:bodyPr spcFirstLastPara="1" wrap="none" fromWordArt="1">
            <a:prstTxWarp prst="textArchUp">
              <a:avLst>
                <a:gd name="adj" fmla="val 10800000"/>
              </a:avLst>
            </a:prstTxWarp>
          </a:bodyPr>
          <a:lstStyle/>
          <a:p>
            <a:pPr algn="ctr"/>
            <a:r>
              <a:rPr lang="vi-VN" sz="3600" kern="10">
                <a:ln w="9525">
                  <a:solidFill>
                    <a:srgbClr val="000000"/>
                  </a:solidFill>
                  <a:round/>
                  <a:headEnd/>
                  <a:tailEnd/>
                </a:ln>
                <a:solidFill>
                  <a:srgbClr val="000000"/>
                </a:solidFill>
                <a:latin typeface="Times New Roman"/>
                <a:cs typeface="Times New Roman"/>
              </a:rPr>
              <a:t>Xin chân thành cảm ơn</a:t>
            </a:r>
          </a:p>
        </p:txBody>
      </p:sp>
      <p:sp>
        <p:nvSpPr>
          <p:cNvPr id="19477" name="WordArt 22"/>
          <p:cNvSpPr>
            <a:spLocks noChangeArrowheads="1" noChangeShapeType="1" noTextEdit="1"/>
          </p:cNvSpPr>
          <p:nvPr/>
        </p:nvSpPr>
        <p:spPr bwMode="auto">
          <a:xfrm>
            <a:off x="762000" y="3810000"/>
            <a:ext cx="7696200" cy="15240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vi-VN" sz="3600" kern="10">
                <a:ln w="9525">
                  <a:round/>
                  <a:headEnd/>
                  <a:tailEnd/>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latin typeface="Times New Roman"/>
                <a:cs typeface="Times New Roman"/>
              </a:rPr>
              <a:t>Quý thầy, cô giáo và các em học sinh.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25F2336-D915-4DB1-A983-219DC53A13B3}"/>
              </a:ext>
            </a:extLst>
          </p:cNvPr>
          <p:cNvSpPr txBox="1">
            <a:spLocks noChangeArrowheads="1"/>
          </p:cNvSpPr>
          <p:nvPr/>
        </p:nvSpPr>
        <p:spPr bwMode="auto">
          <a:xfrm>
            <a:off x="0" y="1795463"/>
            <a:ext cx="78486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32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9pPr>
          </a:lstStyle>
          <a:p>
            <a:pPr eaLnBrk="1" hangingPunct="1">
              <a:lnSpc>
                <a:spcPct val="150000"/>
              </a:lnSpc>
              <a:spcBef>
                <a:spcPct val="0"/>
              </a:spcBef>
              <a:buFontTx/>
              <a:buNone/>
            </a:pPr>
            <a:r>
              <a:rPr lang="en-US" altLang="en-US" sz="2400"/>
              <a:t>Câu 3: Để sao chép hình em nhấn giữ phím nào sau đây:</a:t>
            </a:r>
          </a:p>
          <a:p>
            <a:pPr eaLnBrk="1" hangingPunct="1">
              <a:lnSpc>
                <a:spcPct val="150000"/>
              </a:lnSpc>
              <a:spcBef>
                <a:spcPct val="0"/>
              </a:spcBef>
              <a:buFontTx/>
              <a:buNone/>
            </a:pPr>
            <a:r>
              <a:rPr lang="en-US" altLang="en-US" sz="2400"/>
              <a:t>	A. Shift</a:t>
            </a:r>
          </a:p>
          <a:p>
            <a:pPr eaLnBrk="1" hangingPunct="1">
              <a:lnSpc>
                <a:spcPct val="150000"/>
              </a:lnSpc>
              <a:spcBef>
                <a:spcPct val="0"/>
              </a:spcBef>
              <a:buFontTx/>
              <a:buNone/>
            </a:pPr>
            <a:r>
              <a:rPr lang="en-US" altLang="en-US" sz="2400"/>
              <a:t>	B. Ctrl</a:t>
            </a:r>
          </a:p>
          <a:p>
            <a:pPr eaLnBrk="1" hangingPunct="1">
              <a:lnSpc>
                <a:spcPct val="150000"/>
              </a:lnSpc>
              <a:spcBef>
                <a:spcPct val="0"/>
              </a:spcBef>
              <a:buFontTx/>
              <a:buNone/>
            </a:pPr>
            <a:r>
              <a:rPr lang="en-US" altLang="en-US" sz="2400"/>
              <a:t>	C. Enter</a:t>
            </a:r>
          </a:p>
          <a:p>
            <a:pPr eaLnBrk="1" hangingPunct="1">
              <a:lnSpc>
                <a:spcPct val="150000"/>
              </a:lnSpc>
              <a:spcBef>
                <a:spcPct val="0"/>
              </a:spcBef>
              <a:buFontTx/>
              <a:buNone/>
            </a:pPr>
            <a:r>
              <a:rPr lang="en-US" altLang="en-US" sz="2400"/>
              <a:t>	D. Caps Lock</a:t>
            </a:r>
          </a:p>
        </p:txBody>
      </p:sp>
      <p:sp>
        <p:nvSpPr>
          <p:cNvPr id="6" name="Oval 5">
            <a:extLst>
              <a:ext uri="{FF2B5EF4-FFF2-40B4-BE49-F238E27FC236}">
                <a16:creationId xmlns:a16="http://schemas.microsoft.com/office/drawing/2014/main" xmlns="" id="{FAF7A8F3-CE1A-419A-88BC-5AF0BB2B6100}"/>
              </a:ext>
            </a:extLst>
          </p:cNvPr>
          <p:cNvSpPr/>
          <p:nvPr/>
        </p:nvSpPr>
        <p:spPr>
          <a:xfrm>
            <a:off x="877888" y="3048000"/>
            <a:ext cx="457200" cy="457200"/>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3" name="TheFeelingOfYellowCrystal-VariousAr_34q8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3088" y="54868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423811" fill="hold"/>
                                        <p:tgtEl>
                                          <p:spTgt spid="3"/>
                                        </p:tgtEl>
                                      </p:cBhvr>
                                    </p:cmd>
                                  </p:childTnLst>
                                </p:cTn>
                              </p:par>
                            </p:childTnLst>
                          </p:cTn>
                        </p:par>
                      </p:childTnLst>
                    </p:cTn>
                  </p:par>
                </p:childTnLst>
              </p:cTn>
              <p:nextCondLst>
                <p:cond evt="onClick" delay="0">
                  <p:tgtEl>
                    <p:spTgt spid="3"/>
                  </p:tgtEl>
                </p:cond>
              </p:nextCondLst>
            </p:seq>
            <p:audio>
              <p:cMediaNode vol="80000">
                <p:cTn id="18" fill="hold" display="0">
                  <p:stCondLst>
                    <p:cond delay="indefinite"/>
                  </p:stCondLst>
                  <p:endCondLst>
                    <p:cond evt="onStopAudio" delay="0">
                      <p:tgtEl>
                        <p:sldTgt/>
                      </p:tgtEl>
                    </p:cond>
                  </p:endCondLst>
                </p:cTn>
                <p:tgtEl>
                  <p:spTgt spid="3"/>
                </p:tgtEl>
              </p:cMediaNode>
            </p:audio>
          </p:childTnLst>
        </p:cTn>
      </p:par>
    </p:tnLst>
    <p:bldLst>
      <p:bldP spid="2"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5224AFA1-E8C9-4575-BB77-36ECF3A7DFA7}"/>
              </a:ext>
            </a:extLst>
          </p:cNvPr>
          <p:cNvSpPr txBox="1">
            <a:spLocks noChangeArrowheads="1"/>
          </p:cNvSpPr>
          <p:nvPr/>
        </p:nvSpPr>
        <p:spPr bwMode="auto">
          <a:xfrm>
            <a:off x="0" y="1795463"/>
            <a:ext cx="64770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32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3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3200">
                <a:solidFill>
                  <a:schemeClr val="tx1"/>
                </a:solidFill>
                <a:latin typeface="Times New Roman" panose="02020603050405020304" pitchFamily="18" charset="0"/>
                <a:cs typeface="Times New Roman" panose="02020603050405020304" pitchFamily="18" charset="0"/>
              </a:defRPr>
            </a:lvl9pPr>
          </a:lstStyle>
          <a:p>
            <a:pPr eaLnBrk="1" hangingPunct="1">
              <a:lnSpc>
                <a:spcPct val="150000"/>
              </a:lnSpc>
              <a:spcBef>
                <a:spcPct val="0"/>
              </a:spcBef>
              <a:buFontTx/>
              <a:buNone/>
            </a:pPr>
            <a:r>
              <a:rPr lang="en-US" altLang="en-US" sz="2400">
                <a:solidFill>
                  <a:srgbClr val="000000"/>
                </a:solidFill>
              </a:rPr>
              <a:t>Câu 4: Để đổi tên tệp, bạn chọn mục nào dưới đây:</a:t>
            </a:r>
          </a:p>
          <a:p>
            <a:pPr eaLnBrk="1" hangingPunct="1">
              <a:lnSpc>
                <a:spcPct val="150000"/>
              </a:lnSpc>
              <a:spcBef>
                <a:spcPct val="0"/>
              </a:spcBef>
              <a:buFontTx/>
              <a:buNone/>
            </a:pPr>
            <a:r>
              <a:rPr lang="en-US" altLang="en-US" sz="2400">
                <a:solidFill>
                  <a:srgbClr val="000000"/>
                </a:solidFill>
              </a:rPr>
              <a:t>	A. Copy</a:t>
            </a:r>
          </a:p>
          <a:p>
            <a:pPr eaLnBrk="1" hangingPunct="1">
              <a:lnSpc>
                <a:spcPct val="150000"/>
              </a:lnSpc>
              <a:spcBef>
                <a:spcPct val="0"/>
              </a:spcBef>
              <a:buFontTx/>
              <a:buNone/>
            </a:pPr>
            <a:r>
              <a:rPr lang="en-US" altLang="en-US" sz="2400">
                <a:solidFill>
                  <a:srgbClr val="000000"/>
                </a:solidFill>
              </a:rPr>
              <a:t>	B. Paste</a:t>
            </a:r>
          </a:p>
          <a:p>
            <a:pPr eaLnBrk="1" hangingPunct="1">
              <a:lnSpc>
                <a:spcPct val="150000"/>
              </a:lnSpc>
              <a:spcBef>
                <a:spcPct val="0"/>
              </a:spcBef>
              <a:buFontTx/>
              <a:buNone/>
            </a:pPr>
            <a:r>
              <a:rPr lang="en-US" altLang="en-US" sz="2400">
                <a:solidFill>
                  <a:srgbClr val="000000"/>
                </a:solidFill>
              </a:rPr>
              <a:t>	C. Delete</a:t>
            </a:r>
          </a:p>
          <a:p>
            <a:pPr eaLnBrk="1" hangingPunct="1">
              <a:lnSpc>
                <a:spcPct val="150000"/>
              </a:lnSpc>
              <a:spcBef>
                <a:spcPct val="0"/>
              </a:spcBef>
              <a:buFontTx/>
              <a:buNone/>
            </a:pPr>
            <a:r>
              <a:rPr lang="en-US" altLang="en-US" sz="2400">
                <a:solidFill>
                  <a:srgbClr val="000000"/>
                </a:solidFill>
              </a:rPr>
              <a:t>	D. Rename</a:t>
            </a:r>
          </a:p>
        </p:txBody>
      </p:sp>
      <p:sp>
        <p:nvSpPr>
          <p:cNvPr id="7" name="Oval 6">
            <a:extLst>
              <a:ext uri="{FF2B5EF4-FFF2-40B4-BE49-F238E27FC236}">
                <a16:creationId xmlns:a16="http://schemas.microsoft.com/office/drawing/2014/main" xmlns="" id="{EBD77E6B-DCEE-479C-AEE7-91C90D4208AC}"/>
              </a:ext>
            </a:extLst>
          </p:cNvPr>
          <p:cNvSpPr/>
          <p:nvPr/>
        </p:nvSpPr>
        <p:spPr>
          <a:xfrm>
            <a:off x="901700" y="4127500"/>
            <a:ext cx="419100" cy="457200"/>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3" name="TheFeelingOfYellowCrystal-VariousAr_34q8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5791" y="404664"/>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423811" fill="hold"/>
                                        <p:tgtEl>
                                          <p:spTgt spid="3"/>
                                        </p:tgtEl>
                                      </p:cBhvr>
                                    </p:cmd>
                                  </p:childTnLst>
                                </p:cTn>
                              </p:par>
                            </p:childTnLst>
                          </p:cTn>
                        </p:par>
                      </p:childTnLst>
                    </p:cTn>
                  </p:par>
                </p:childTnLst>
              </p:cTn>
              <p:nextCondLst>
                <p:cond evt="onClick" delay="0">
                  <p:tgtEl>
                    <p:spTgt spid="3"/>
                  </p:tgtEl>
                </p:cond>
              </p:nextCondLst>
            </p:seq>
            <p:audio>
              <p:cMediaNode vol="80000">
                <p:cTn id="18" fill="hold" display="0">
                  <p:stCondLst>
                    <p:cond delay="indefinite"/>
                  </p:stCondLst>
                  <p:endCondLst>
                    <p:cond evt="onStopAudio" delay="0">
                      <p:tgtEl>
                        <p:sldTgt/>
                      </p:tgtEl>
                    </p:cond>
                  </p:endCondLst>
                </p:cTn>
                <p:tgtEl>
                  <p:spTgt spid="3"/>
                </p:tgtEl>
              </p:cMediaNode>
            </p:audio>
          </p:childTnLst>
        </p:cTn>
      </p:par>
    </p:tnLst>
    <p:bldLst>
      <p:bldP spid="2" grpId="0"/>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1"/>
          <p:cNvGrpSpPr>
            <a:grpSpLocks/>
          </p:cNvGrpSpPr>
          <p:nvPr/>
        </p:nvGrpSpPr>
        <p:grpSpPr bwMode="auto">
          <a:xfrm>
            <a:off x="174625" y="1093614"/>
            <a:ext cx="4229100" cy="5719762"/>
            <a:chOff x="174625" y="442913"/>
            <a:chExt cx="4229100" cy="5719107"/>
          </a:xfrm>
        </p:grpSpPr>
        <p:sp>
          <p:nvSpPr>
            <p:cNvPr id="7" name="Rounded Rectangle 6"/>
            <p:cNvSpPr/>
            <p:nvPr/>
          </p:nvSpPr>
          <p:spPr>
            <a:xfrm>
              <a:off x="174625" y="442913"/>
              <a:ext cx="4229100" cy="4992115"/>
            </a:xfrm>
            <a:prstGeom prst="roundRect">
              <a:avLst/>
            </a:prstGeom>
            <a:noFill/>
            <a:ln w="38100"/>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en-US"/>
            </a:p>
          </p:txBody>
        </p:sp>
        <p:sp>
          <p:nvSpPr>
            <p:cNvPr id="8201" name="Rectangle 3"/>
            <p:cNvSpPr>
              <a:spLocks noChangeArrowheads="1"/>
            </p:cNvSpPr>
            <p:nvPr/>
          </p:nvSpPr>
          <p:spPr bwMode="auto">
            <a:xfrm>
              <a:off x="1143000" y="5638800"/>
              <a:ext cx="2362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600"/>
                </a:spcBef>
              </a:pPr>
              <a:r>
                <a:rPr lang="en-US" altLang="en-US" b="1">
                  <a:solidFill>
                    <a:srgbClr val="0000CC"/>
                  </a:solidFill>
                  <a:latin typeface="Arial" pitchFamily="34" charset="0"/>
                </a:rPr>
                <a:t>Bài bạn Nam</a:t>
              </a:r>
            </a:p>
          </p:txBody>
        </p:sp>
        <p:pic>
          <p:nvPicPr>
            <p:cNvPr id="820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684" y="762000"/>
              <a:ext cx="3485916" cy="326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195" name="Group 2"/>
          <p:cNvGrpSpPr>
            <a:grpSpLocks/>
          </p:cNvGrpSpPr>
          <p:nvPr/>
        </p:nvGrpSpPr>
        <p:grpSpPr bwMode="auto">
          <a:xfrm>
            <a:off x="4495800" y="1068214"/>
            <a:ext cx="4229100" cy="5724525"/>
            <a:chOff x="4495800" y="417513"/>
            <a:chExt cx="4229100" cy="5723870"/>
          </a:xfrm>
        </p:grpSpPr>
        <p:sp>
          <p:nvSpPr>
            <p:cNvPr id="8196" name="Rectangle 4"/>
            <p:cNvSpPr>
              <a:spLocks noChangeArrowheads="1"/>
            </p:cNvSpPr>
            <p:nvPr/>
          </p:nvSpPr>
          <p:spPr bwMode="auto">
            <a:xfrm>
              <a:off x="5257800" y="5618163"/>
              <a:ext cx="2895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600"/>
                </a:spcBef>
              </a:pPr>
              <a:r>
                <a:rPr lang="en-US" altLang="en-US" b="1">
                  <a:solidFill>
                    <a:srgbClr val="0000CC"/>
                  </a:solidFill>
                  <a:latin typeface="Arial" pitchFamily="34" charset="0"/>
                </a:rPr>
                <a:t>Bài bạn Hương</a:t>
              </a:r>
            </a:p>
          </p:txBody>
        </p:sp>
        <p:sp>
          <p:nvSpPr>
            <p:cNvPr id="8" name="Rounded Rectangle 7"/>
            <p:cNvSpPr/>
            <p:nvPr/>
          </p:nvSpPr>
          <p:spPr>
            <a:xfrm>
              <a:off x="4495800" y="417513"/>
              <a:ext cx="4229100" cy="4992116"/>
            </a:xfrm>
            <a:prstGeom prst="roundRect">
              <a:avLst/>
            </a:prstGeom>
            <a:noFill/>
            <a:ln w="38100"/>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en-US"/>
            </a:p>
          </p:txBody>
        </p:sp>
        <p:pic>
          <p:nvPicPr>
            <p:cNvPr id="819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800600" y="609601"/>
              <a:ext cx="3485916" cy="326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TextBox 1"/>
          <p:cNvSpPr txBox="1"/>
          <p:nvPr/>
        </p:nvSpPr>
        <p:spPr>
          <a:xfrm>
            <a:off x="323528" y="188640"/>
            <a:ext cx="8401372" cy="584775"/>
          </a:xfrm>
          <a:prstGeom prst="rect">
            <a:avLst/>
          </a:prstGeom>
          <a:noFill/>
        </p:spPr>
        <p:txBody>
          <a:bodyPr wrap="square" rtlCol="0">
            <a:spAutoFit/>
          </a:bodyPr>
          <a:lstStyle/>
          <a:p>
            <a:pPr algn="ctr"/>
            <a:r>
              <a:rPr lang="en-US" sz="3200" dirty="0" err="1">
                <a:latin typeface="Times New Roman" pitchFamily="18" charset="0"/>
                <a:cs typeface="Times New Roman" pitchFamily="18" charset="0"/>
              </a:rPr>
              <a:t>Quan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sát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tranh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ra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nhận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xét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2804545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lgConfetti">
          <a:fgClr>
            <a:schemeClr val="bg1"/>
          </a:fgClr>
          <a:bgClr>
            <a:schemeClr val="bg1"/>
          </a:bgClr>
        </a:pattFill>
        <a:effectLst/>
      </p:bgPr>
    </p:bg>
    <p:spTree>
      <p:nvGrpSpPr>
        <p:cNvPr id="1" name=""/>
        <p:cNvGrpSpPr/>
        <p:nvPr/>
      </p:nvGrpSpPr>
      <p:grpSpPr>
        <a:xfrm>
          <a:off x="0" y="0"/>
          <a:ext cx="0" cy="0"/>
          <a:chOff x="0" y="0"/>
          <a:chExt cx="0" cy="0"/>
        </a:xfrm>
      </p:grpSpPr>
      <p:sp>
        <p:nvSpPr>
          <p:cNvPr id="2" name="Rectangle 1"/>
          <p:cNvSpPr/>
          <p:nvPr/>
        </p:nvSpPr>
        <p:spPr>
          <a:xfrm>
            <a:off x="179512" y="1268760"/>
            <a:ext cx="8784976" cy="1754326"/>
          </a:xfrm>
          <a:prstGeom prst="rect">
            <a:avLst/>
          </a:prstGeom>
          <a:noFill/>
        </p:spPr>
        <p:txBody>
          <a:bodyPr wrap="square">
            <a:spAutoFit/>
          </a:bodyPr>
          <a:lstStyle/>
          <a:p>
            <a:pPr algn="ctr" fontAlgn="auto">
              <a:spcBef>
                <a:spcPts val="0"/>
              </a:spcBef>
              <a:spcAft>
                <a:spcPts val="0"/>
              </a:spcAft>
              <a:defRPr/>
            </a:pPr>
            <a:r>
              <a:rPr lang="en-US" sz="5400" b="1" dirty="0" err="1">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Bài</a:t>
            </a:r>
            <a:r>
              <a:rPr lang="en-US" sz="54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 2: Xoay hình,</a:t>
            </a:r>
          </a:p>
          <a:p>
            <a:pPr algn="ctr" fontAlgn="auto">
              <a:spcBef>
                <a:spcPts val="0"/>
              </a:spcBef>
              <a:spcAft>
                <a:spcPts val="0"/>
              </a:spcAft>
              <a:defRPr/>
            </a:pPr>
            <a:r>
              <a:rPr lang="en-US" sz="54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viết chữ lên </a:t>
            </a:r>
            <a:r>
              <a:rPr lang="en-US" sz="5400" b="1" dirty="0" err="1">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hình</a:t>
            </a:r>
            <a:r>
              <a:rPr lang="en-US" sz="54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 </a:t>
            </a:r>
            <a:r>
              <a:rPr lang="en-US" sz="5400" b="1" dirty="0" err="1">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vẽ</a:t>
            </a:r>
            <a:r>
              <a:rPr lang="en-US" sz="54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 (</a:t>
            </a:r>
            <a:r>
              <a:rPr lang="en-US" sz="5400" b="1" dirty="0" err="1">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tiết</a:t>
            </a:r>
            <a:r>
              <a:rPr lang="en-US" sz="54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 1)</a:t>
            </a:r>
          </a:p>
        </p:txBody>
      </p:sp>
      <p:sp>
        <p:nvSpPr>
          <p:cNvPr id="4100" name="TextBox 2"/>
          <p:cNvSpPr txBox="1">
            <a:spLocks noChangeArrowheads="1"/>
          </p:cNvSpPr>
          <p:nvPr/>
        </p:nvSpPr>
        <p:spPr bwMode="auto">
          <a:xfrm>
            <a:off x="1514528" y="544225"/>
            <a:ext cx="61149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dirty="0" err="1">
                <a:latin typeface="Times New Roman" pitchFamily="18" charset="0"/>
                <a:cs typeface="Times New Roman" pitchFamily="18" charset="0"/>
              </a:rPr>
              <a:t>Thứ</a:t>
            </a:r>
            <a:r>
              <a:rPr lang="en-US" altLang="vi-VN" dirty="0">
                <a:latin typeface="Times New Roman" pitchFamily="18" charset="0"/>
                <a:cs typeface="Times New Roman" pitchFamily="18" charset="0"/>
              </a:rPr>
              <a:t> </a:t>
            </a:r>
            <a:r>
              <a:rPr lang="en-US" altLang="vi-VN" dirty="0" err="1">
                <a:latin typeface="Times New Roman" pitchFamily="18" charset="0"/>
                <a:cs typeface="Times New Roman" pitchFamily="18" charset="0"/>
              </a:rPr>
              <a:t>ba</a:t>
            </a:r>
            <a:r>
              <a:rPr lang="en-US" altLang="vi-VN" dirty="0">
                <a:latin typeface="Times New Roman" pitchFamily="18" charset="0"/>
                <a:cs typeface="Times New Roman" pitchFamily="18" charset="0"/>
              </a:rPr>
              <a:t> </a:t>
            </a:r>
            <a:r>
              <a:rPr lang="en-US" altLang="vi-VN" dirty="0" err="1">
                <a:latin typeface="Times New Roman" pitchFamily="18" charset="0"/>
                <a:cs typeface="Times New Roman" pitchFamily="18" charset="0"/>
              </a:rPr>
              <a:t>ngày</a:t>
            </a:r>
            <a:r>
              <a:rPr lang="en-US" altLang="vi-VN" dirty="0">
                <a:latin typeface="Times New Roman" pitchFamily="18" charset="0"/>
                <a:cs typeface="Times New Roman" pitchFamily="18" charset="0"/>
              </a:rPr>
              <a:t> 27 tháng 10 </a:t>
            </a:r>
            <a:r>
              <a:rPr lang="en-US" altLang="vi-VN" dirty="0" err="1">
                <a:latin typeface="Times New Roman" pitchFamily="18" charset="0"/>
                <a:cs typeface="Times New Roman" pitchFamily="18" charset="0"/>
              </a:rPr>
              <a:t>năm</a:t>
            </a:r>
            <a:r>
              <a:rPr lang="en-US" altLang="vi-VN" dirty="0">
                <a:latin typeface="Times New Roman" pitchFamily="18" charset="0"/>
                <a:cs typeface="Times New Roman" pitchFamily="18" charset="0"/>
              </a:rPr>
              <a:t> 2020.</a:t>
            </a:r>
            <a:endParaRPr lang="vi-VN" altLang="vi-VN" dirty="0">
              <a:latin typeface="Times New Roman" pitchFamily="18" charset="0"/>
              <a:cs typeface="Times New Roman" pitchFamily="18" charset="0"/>
            </a:endParaRPr>
          </a:p>
        </p:txBody>
      </p:sp>
      <p:cxnSp>
        <p:nvCxnSpPr>
          <p:cNvPr id="8" name="Straight Connector 7"/>
          <p:cNvCxnSpPr/>
          <p:nvPr/>
        </p:nvCxnSpPr>
        <p:spPr>
          <a:xfrm>
            <a:off x="1979712" y="2060848"/>
            <a:ext cx="1728787" cy="0"/>
          </a:xfrm>
          <a:prstGeom prst="line">
            <a:avLst/>
          </a:prstGeom>
        </p:spPr>
        <p:style>
          <a:lnRef idx="2">
            <a:schemeClr val="dk1"/>
          </a:lnRef>
          <a:fillRef idx="0">
            <a:schemeClr val="dk1"/>
          </a:fillRef>
          <a:effectRef idx="1">
            <a:schemeClr val="dk1"/>
          </a:effectRef>
          <a:fontRef idx="minor">
            <a:schemeClr val="tx1"/>
          </a:fontRef>
        </p:style>
      </p:cxnSp>
      <p:sp>
        <p:nvSpPr>
          <p:cNvPr id="3" name="TextBox 2"/>
          <p:cNvSpPr txBox="1"/>
          <p:nvPr/>
        </p:nvSpPr>
        <p:spPr>
          <a:xfrm>
            <a:off x="395536" y="3501008"/>
            <a:ext cx="8064896" cy="707886"/>
          </a:xfrm>
          <a:prstGeom prst="rect">
            <a:avLst/>
          </a:prstGeom>
          <a:noFill/>
        </p:spPr>
        <p:txBody>
          <a:bodyPr wrap="square" rtlCol="0">
            <a:spAutoFit/>
          </a:bodyPr>
          <a:lstStyle/>
          <a:p>
            <a:r>
              <a:rPr lang="en-US" sz="4000" b="1">
                <a:latin typeface="Times New Roman" pitchFamily="18" charset="0"/>
                <a:cs typeface="Times New Roman" pitchFamily="18" charset="0"/>
              </a:rPr>
              <a:t>1. Xoay hình</a:t>
            </a:r>
          </a:p>
        </p:txBody>
      </p:sp>
      <p:sp>
        <p:nvSpPr>
          <p:cNvPr id="7" name="TextBox 6"/>
          <p:cNvSpPr txBox="1"/>
          <p:nvPr/>
        </p:nvSpPr>
        <p:spPr>
          <a:xfrm>
            <a:off x="395536" y="4428401"/>
            <a:ext cx="8064896" cy="707886"/>
          </a:xfrm>
          <a:prstGeom prst="rect">
            <a:avLst/>
          </a:prstGeom>
          <a:noFill/>
        </p:spPr>
        <p:txBody>
          <a:bodyPr wrap="square" rtlCol="0">
            <a:spAutoFit/>
          </a:bodyPr>
          <a:lstStyle/>
          <a:p>
            <a:r>
              <a:rPr lang="en-US" sz="4000" b="1">
                <a:latin typeface="Times New Roman" pitchFamily="18" charset="0"/>
                <a:cs typeface="Times New Roman" pitchFamily="18" charset="0"/>
              </a:rPr>
              <a:t>2. Viết chữ lên hình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par>
                          <p:cTn id="19" fill="hold">
                            <p:stCondLst>
                              <p:cond delay="0"/>
                            </p:stCondLst>
                            <p:childTnLst>
                              <p:par>
                                <p:cTn id="20" presetID="1" presetClass="exit" presetSubtype="0" fill="hold" grpId="1" nodeType="afterEffect">
                                  <p:stCondLst>
                                    <p:cond delay="0"/>
                                  </p:stCondLst>
                                  <p:childTnLst>
                                    <p:set>
                                      <p:cBhvr>
                                        <p:cTn id="21"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7"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90">
          <a:fgClr>
            <a:schemeClr val="bg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0" y="0"/>
            <a:ext cx="9144000" cy="76470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vi-VN"/>
          </a:p>
        </p:txBody>
      </p:sp>
      <p:sp>
        <p:nvSpPr>
          <p:cNvPr id="6150" name="TextBox 5"/>
          <p:cNvSpPr txBox="1">
            <a:spLocks noChangeArrowheads="1"/>
          </p:cNvSpPr>
          <p:nvPr/>
        </p:nvSpPr>
        <p:spPr bwMode="auto">
          <a:xfrm>
            <a:off x="25710" y="-3646"/>
            <a:ext cx="32432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0"/>
              </a:spcBef>
              <a:buFontTx/>
              <a:buNone/>
            </a:pPr>
            <a:r>
              <a:rPr lang="en-US" altLang="vi-VN" sz="4400" b="1" dirty="0">
                <a:solidFill>
                  <a:srgbClr val="FF0000"/>
                </a:solidFill>
                <a:latin typeface="Times New Roman" pitchFamily="18" charset="0"/>
                <a:cs typeface="Times New Roman" pitchFamily="18" charset="0"/>
              </a:rPr>
              <a:t>1. Xoay hình</a:t>
            </a:r>
            <a:endParaRPr lang="vi-VN" altLang="vi-VN" sz="4400" b="1" dirty="0">
              <a:solidFill>
                <a:srgbClr val="FF0000"/>
              </a:solidFill>
              <a:latin typeface="Times New Roman" pitchFamily="18" charset="0"/>
              <a:cs typeface="Times New Roman" pitchFamily="18" charset="0"/>
            </a:endParaRPr>
          </a:p>
        </p:txBody>
      </p:sp>
      <p:sp>
        <p:nvSpPr>
          <p:cNvPr id="7" name="TextBox 6"/>
          <p:cNvSpPr txBox="1"/>
          <p:nvPr/>
        </p:nvSpPr>
        <p:spPr>
          <a:xfrm>
            <a:off x="-36513" y="908720"/>
            <a:ext cx="9072563" cy="707886"/>
          </a:xfrm>
          <a:prstGeom prst="rect">
            <a:avLst/>
          </a:prstGeom>
          <a:noFill/>
        </p:spPr>
        <p:txBody>
          <a:bodyPr>
            <a:spAutoFit/>
          </a:bodyPr>
          <a:lstStyle/>
          <a:p>
            <a:pPr fontAlgn="auto">
              <a:spcBef>
                <a:spcPts val="0"/>
              </a:spcBef>
              <a:spcAft>
                <a:spcPts val="0"/>
              </a:spcAft>
              <a:defRPr/>
            </a:pPr>
            <a:r>
              <a:rPr lang="en-US" sz="4000" dirty="0">
                <a:latin typeface="Times New Roman" panose="02020603050405020304" pitchFamily="18" charset="0"/>
                <a:cs typeface="Times New Roman" panose="02020603050405020304" pitchFamily="18" charset="0"/>
              </a:rPr>
              <a:t>a. Vẽ hình ngôi sao </a:t>
            </a:r>
            <a:r>
              <a:rPr lang="en-US" sz="4000">
                <a:latin typeface="Times New Roman" panose="02020603050405020304" pitchFamily="18" charset="0"/>
                <a:cs typeface="Times New Roman" panose="02020603050405020304" pitchFamily="18" charset="0"/>
              </a:rPr>
              <a:t>theo mẫu:</a:t>
            </a:r>
            <a:endParaRPr lang="en-US" sz="4000" dirty="0">
              <a:latin typeface="Times New Roman" panose="02020603050405020304" pitchFamily="18" charset="0"/>
              <a:cs typeface="Times New Roman" panose="02020603050405020304" pitchFamily="18" charset="0"/>
            </a:endParaRPr>
          </a:p>
        </p:txBody>
      </p:sp>
      <p:pic>
        <p:nvPicPr>
          <p:cNvPr id="615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3697" y="2151261"/>
            <a:ext cx="3528392" cy="3096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572000" y="2132856"/>
            <a:ext cx="4248472" cy="523220"/>
          </a:xfrm>
          <a:prstGeom prst="rect">
            <a:avLst/>
          </a:prstGeom>
          <a:noFill/>
        </p:spPr>
        <p:txBody>
          <a:bodyPr wrap="square" rtlCol="0">
            <a:spAutoFit/>
          </a:bodyPr>
          <a:lstStyle/>
          <a:p>
            <a:pPr algn="ctr"/>
            <a:r>
              <a:rPr lang="en-US" sz="2800" b="1">
                <a:latin typeface="Times New Roman" pitchFamily="18" charset="0"/>
                <a:cs typeface="Times New Roman" pitchFamily="18" charset="0"/>
              </a:rPr>
              <a:t>THẢO LUẬN NHÓM:</a:t>
            </a:r>
          </a:p>
        </p:txBody>
      </p:sp>
      <p:sp>
        <p:nvSpPr>
          <p:cNvPr id="8" name="TextBox 7"/>
          <p:cNvSpPr txBox="1"/>
          <p:nvPr/>
        </p:nvSpPr>
        <p:spPr>
          <a:xfrm>
            <a:off x="4572000" y="2924944"/>
            <a:ext cx="4248472" cy="954107"/>
          </a:xfrm>
          <a:prstGeom prst="rect">
            <a:avLst/>
          </a:prstGeom>
          <a:noFill/>
        </p:spPr>
        <p:txBody>
          <a:bodyPr wrap="square" rtlCol="0">
            <a:spAutoFit/>
          </a:bodyPr>
          <a:lstStyle/>
          <a:p>
            <a:r>
              <a:rPr lang="en-US" sz="2800" b="1">
                <a:solidFill>
                  <a:srgbClr val="0070C0"/>
                </a:solidFill>
                <a:latin typeface="Times New Roman" pitchFamily="18" charset="0"/>
                <a:cs typeface="Times New Roman" pitchFamily="18" charset="0"/>
              </a:rPr>
              <a:t>Để vẽ được hình ta phải sử dụng công cụ gì?</a:t>
            </a: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3665" y="4246293"/>
            <a:ext cx="1192904" cy="971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flipV="1">
            <a:off x="4716016" y="4205562"/>
            <a:ext cx="1412155" cy="971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4236" y="4327189"/>
            <a:ext cx="706076" cy="613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152"/>
                                        </p:tgtEl>
                                        <p:attrNameLst>
                                          <p:attrName>style.visibility</p:attrName>
                                        </p:attrNameLst>
                                      </p:cBhvr>
                                      <p:to>
                                        <p:strVal val="visible"/>
                                      </p:to>
                                    </p:set>
                                    <p:animEffect transition="in" filter="fade">
                                      <p:cBhvr>
                                        <p:cTn id="12" dur="1000"/>
                                        <p:tgtEl>
                                          <p:spTgt spid="6152"/>
                                        </p:tgtEl>
                                      </p:cBhvr>
                                    </p:animEffect>
                                    <p:anim calcmode="lin" valueType="num">
                                      <p:cBhvr>
                                        <p:cTn id="13" dur="1000" fill="hold"/>
                                        <p:tgtEl>
                                          <p:spTgt spid="6152"/>
                                        </p:tgtEl>
                                        <p:attrNameLst>
                                          <p:attrName>ppt_x</p:attrName>
                                        </p:attrNameLst>
                                      </p:cBhvr>
                                      <p:tavLst>
                                        <p:tav tm="0">
                                          <p:val>
                                            <p:strVal val="#ppt_x"/>
                                          </p:val>
                                        </p:tav>
                                        <p:tav tm="100000">
                                          <p:val>
                                            <p:strVal val="#ppt_x"/>
                                          </p:val>
                                        </p:tav>
                                      </p:tavLst>
                                    </p:anim>
                                    <p:anim calcmode="lin" valueType="num">
                                      <p:cBhvr>
                                        <p:cTn id="14" dur="1000" fill="hold"/>
                                        <p:tgtEl>
                                          <p:spTgt spid="615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nodeType="clickEffect">
                                  <p:stCondLst>
                                    <p:cond delay="0"/>
                                  </p:stCondLst>
                                  <p:childTnLst>
                                    <p:animMotion origin="layout" path="M 1.38889E-6 -4.89834E-6 L -0.09497 0.00255 " pathEditMode="relative" rAng="0" ptsTypes="AA">
                                      <p:cBhvr>
                                        <p:cTn id="18" dur="500" fill="hold"/>
                                        <p:tgtEl>
                                          <p:spTgt spid="6152"/>
                                        </p:tgtEl>
                                        <p:attrNameLst>
                                          <p:attrName>ppt_x</p:attrName>
                                          <p:attrName>ppt_y</p:attrName>
                                        </p:attrNameLst>
                                      </p:cBhvr>
                                      <p:rCtr x="-4757" y="116"/>
                                    </p:animMotion>
                                  </p:childTnLst>
                                </p:cTn>
                              </p:par>
                            </p:childTnLst>
                          </p:cTn>
                        </p:par>
                        <p:par>
                          <p:cTn id="19" fill="hold">
                            <p:stCondLst>
                              <p:cond delay="500"/>
                            </p:stCondLst>
                            <p:childTnLst>
                              <p:par>
                                <p:cTn id="20" presetID="42" presetClass="entr" presetSubtype="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par>
                          <p:cTn id="25" fill="hold">
                            <p:stCondLst>
                              <p:cond delay="1500"/>
                            </p:stCondLst>
                            <p:childTnLst>
                              <p:par>
                                <p:cTn id="26" presetID="42"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1508"/>
                                        </p:tgtEl>
                                        <p:attrNameLst>
                                          <p:attrName>style.visibility</p:attrName>
                                        </p:attrNameLst>
                                      </p:cBhvr>
                                      <p:to>
                                        <p:strVal val="visible"/>
                                      </p:to>
                                    </p:set>
                                    <p:animEffect transition="in" filter="fade">
                                      <p:cBhvr>
                                        <p:cTn id="35" dur="1000"/>
                                        <p:tgtEl>
                                          <p:spTgt spid="21508"/>
                                        </p:tgtEl>
                                      </p:cBhvr>
                                    </p:animEffect>
                                    <p:anim calcmode="lin" valueType="num">
                                      <p:cBhvr>
                                        <p:cTn id="36" dur="1000" fill="hold"/>
                                        <p:tgtEl>
                                          <p:spTgt spid="21508"/>
                                        </p:tgtEl>
                                        <p:attrNameLst>
                                          <p:attrName>ppt_x</p:attrName>
                                        </p:attrNameLst>
                                      </p:cBhvr>
                                      <p:tavLst>
                                        <p:tav tm="0">
                                          <p:val>
                                            <p:strVal val="#ppt_x"/>
                                          </p:val>
                                        </p:tav>
                                        <p:tav tm="100000">
                                          <p:val>
                                            <p:strVal val="#ppt_x"/>
                                          </p:val>
                                        </p:tav>
                                      </p:tavLst>
                                    </p:anim>
                                    <p:anim calcmode="lin" valueType="num">
                                      <p:cBhvr>
                                        <p:cTn id="37" dur="1000" fill="hold"/>
                                        <p:tgtEl>
                                          <p:spTgt spid="21508"/>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1507"/>
                                        </p:tgtEl>
                                        <p:attrNameLst>
                                          <p:attrName>style.visibility</p:attrName>
                                        </p:attrNameLst>
                                      </p:cBhvr>
                                      <p:to>
                                        <p:strVal val="visible"/>
                                      </p:to>
                                    </p:set>
                                    <p:animEffect transition="in" filter="fade">
                                      <p:cBhvr>
                                        <p:cTn id="40" dur="1000"/>
                                        <p:tgtEl>
                                          <p:spTgt spid="21507"/>
                                        </p:tgtEl>
                                      </p:cBhvr>
                                    </p:animEffect>
                                    <p:anim calcmode="lin" valueType="num">
                                      <p:cBhvr>
                                        <p:cTn id="41" dur="1000" fill="hold"/>
                                        <p:tgtEl>
                                          <p:spTgt spid="21507"/>
                                        </p:tgtEl>
                                        <p:attrNameLst>
                                          <p:attrName>ppt_x</p:attrName>
                                        </p:attrNameLst>
                                      </p:cBhvr>
                                      <p:tavLst>
                                        <p:tav tm="0">
                                          <p:val>
                                            <p:strVal val="#ppt_x"/>
                                          </p:val>
                                        </p:tav>
                                        <p:tav tm="100000">
                                          <p:val>
                                            <p:strVal val="#ppt_x"/>
                                          </p:val>
                                        </p:tav>
                                      </p:tavLst>
                                    </p:anim>
                                    <p:anim calcmode="lin" valueType="num">
                                      <p:cBhvr>
                                        <p:cTn id="42" dur="1000" fill="hold"/>
                                        <p:tgtEl>
                                          <p:spTgt spid="21507"/>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21506"/>
                                        </p:tgtEl>
                                        <p:attrNameLst>
                                          <p:attrName>style.visibility</p:attrName>
                                        </p:attrNameLst>
                                      </p:cBhvr>
                                      <p:to>
                                        <p:strVal val="visible"/>
                                      </p:to>
                                    </p:set>
                                    <p:animEffect transition="in" filter="fade">
                                      <p:cBhvr>
                                        <p:cTn id="45" dur="1000"/>
                                        <p:tgtEl>
                                          <p:spTgt spid="21506"/>
                                        </p:tgtEl>
                                      </p:cBhvr>
                                    </p:animEffect>
                                    <p:anim calcmode="lin" valueType="num">
                                      <p:cBhvr>
                                        <p:cTn id="46" dur="1000" fill="hold"/>
                                        <p:tgtEl>
                                          <p:spTgt spid="21506"/>
                                        </p:tgtEl>
                                        <p:attrNameLst>
                                          <p:attrName>ppt_x</p:attrName>
                                        </p:attrNameLst>
                                      </p:cBhvr>
                                      <p:tavLst>
                                        <p:tav tm="0">
                                          <p:val>
                                            <p:strVal val="#ppt_x"/>
                                          </p:val>
                                        </p:tav>
                                        <p:tav tm="100000">
                                          <p:val>
                                            <p:strVal val="#ppt_x"/>
                                          </p:val>
                                        </p:tav>
                                      </p:tavLst>
                                    </p:anim>
                                    <p:anim calcmode="lin" valueType="num">
                                      <p:cBhvr>
                                        <p:cTn id="47" dur="1000" fill="hold"/>
                                        <p:tgtEl>
                                          <p:spTgt spid="2150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ẽ ông sao.avi">
            <a:hlinkClick r:id="" action="ppaction://media"/>
          </p:cNvPr>
          <p:cNvPicPr>
            <a:picLocks noChangeAspect="1"/>
          </p:cNvPicPr>
          <p:nvPr>
            <a:videoFile r:link="rId1"/>
            <p:extLst>
              <p:ext uri="{DAA4B4D4-6D71-4841-9C94-3DE7FCFB9230}">
                <p14:media xmlns:p14="http://schemas.microsoft.com/office/powerpoint/2010/main" r:embed="rId2">
                  <p14:trim st="3155.1312" end="2734.4534"/>
                </p14:media>
              </p:ext>
            </p:extLst>
          </p:nvPr>
        </p:nvPicPr>
        <p:blipFill>
          <a:blip r:embed="rId4"/>
          <a:stretch>
            <a:fillRect/>
          </a:stretch>
        </p:blipFill>
        <p:spPr>
          <a:xfrm>
            <a:off x="0" y="846138"/>
            <a:ext cx="9144000" cy="5164137"/>
          </a:xfrm>
          <a:prstGeom prst="rect">
            <a:avLst/>
          </a:prstGeom>
        </p:spPr>
      </p:pic>
    </p:spTree>
    <p:extLst>
      <p:ext uri="{BB962C8B-B14F-4D97-AF65-F5344CB8AC3E}">
        <p14:creationId xmlns:p14="http://schemas.microsoft.com/office/powerpoint/2010/main" val="3383439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2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1887</TotalTime>
  <Words>641</Words>
  <Application>Microsoft Office PowerPoint</Application>
  <PresentationFormat>On-screen Show (4:3)</PresentationFormat>
  <Paragraphs>93</Paragraphs>
  <Slides>31</Slides>
  <Notes>4</Notes>
  <HiddenSlides>0</HiddenSlides>
  <MMClips>11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3" baseType="lpstr">
      <vt:lpstr>Office Theme</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Admin</cp:lastModifiedBy>
  <cp:revision>110</cp:revision>
  <cp:lastPrinted>2019-10-29T01:34:09Z</cp:lastPrinted>
  <dcterms:created xsi:type="dcterms:W3CDTF">2018-10-01T12:02:39Z</dcterms:created>
  <dcterms:modified xsi:type="dcterms:W3CDTF">2020-10-28T02:34:55Z</dcterms:modified>
</cp:coreProperties>
</file>