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37" r:id="rId2"/>
  </p:sldMasterIdLst>
  <p:sldIdLst>
    <p:sldId id="326" r:id="rId3"/>
    <p:sldId id="278" r:id="rId4"/>
    <p:sldId id="347" r:id="rId5"/>
    <p:sldId id="259" r:id="rId6"/>
    <p:sldId id="260" r:id="rId7"/>
    <p:sldId id="256" r:id="rId8"/>
    <p:sldId id="348" r:id="rId9"/>
    <p:sldId id="350" r:id="rId10"/>
    <p:sldId id="352" r:id="rId11"/>
    <p:sldId id="353" r:id="rId12"/>
    <p:sldId id="359" r:id="rId13"/>
    <p:sldId id="356" r:id="rId14"/>
    <p:sldId id="355" r:id="rId15"/>
    <p:sldId id="268" r:id="rId16"/>
    <p:sldId id="357" r:id="rId17"/>
    <p:sldId id="358" r:id="rId18"/>
    <p:sldId id="274" r:id="rId19"/>
    <p:sldId id="275" r:id="rId20"/>
    <p:sldId id="262" r:id="rId21"/>
    <p:sldId id="257" r:id="rId22"/>
    <p:sldId id="279" r:id="rId23"/>
    <p:sldId id="360" r:id="rId24"/>
    <p:sldId id="3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9073F9"/>
    <a:srgbClr val="FF00FF"/>
    <a:srgbClr val="1C056F"/>
    <a:srgbClr val="F5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>
        <p:scale>
          <a:sx n="47" d="100"/>
          <a:sy n="47" d="100"/>
        </p:scale>
        <p:origin x="-74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7708C-B845-4BAE-8968-94ABC4051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447FE0B-5B95-4A30-AA9F-3C468A824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25F7C7-0989-461F-95EF-3F8AA721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25279-D822-41C1-8EAB-9E722D0C5337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84AE23-72FB-4579-9951-C3D9ACF8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17AE8F-6719-41FF-A7C0-6FBB97FB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B8FAE-0175-426D-A35A-D50FF68C2D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51F25E-3E9B-4B9B-9F11-3EE99736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0A00084-7763-4382-AFCB-F0C7C8DBE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BC02EC5-9DDD-4A70-8DF3-57937BEE1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BDA9D0-B5C9-48CB-B9EF-A782E723B923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0D2DEC-8799-4297-A8F8-2A5B86C8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6240CB-E975-4185-938C-5FF8FA8E3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C8D0B-5093-4609-A2FE-6ADC3747BB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3E922-3685-4240-93DF-6C8C14FBE8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88551CD-5FF1-49BA-A3EB-104ED2418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6C08FC-A35B-4118-8444-63E57D5B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28C50-3D30-4F18-87D6-5177C93129F6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1C3480-1E2C-4D4C-A2CB-7D507F27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EEF773-90C1-4FDF-A119-8B88FE9FE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FC32E-2502-41CC-8DC2-C133404525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51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4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69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75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4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70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14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97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9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552254-8630-4D68-9E2F-6C6D66FB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AD2D93-6CDC-40CB-BE27-1E31DF9D1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31ECE1D-8BA2-4AFA-8345-D7EE68DEB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EFBB3-D7D4-408D-BAFC-F0CB42F85388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DC1A67-82B2-4E9B-A453-83730E54D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6E6E56A-06EC-4EEB-B196-C9D220DB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411A2-BF5B-4F84-8A36-941A846E23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05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83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80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40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19088"/>
            <a:ext cx="10972800" cy="6005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06400" y="6477001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470400" y="6480176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fld id="{B288A2B9-0BD8-4A77-871F-2C2859E0833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924800" y="6480176"/>
            <a:ext cx="38608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75561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5251169-D2A6-4653-8A50-6400D2400E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7DDB22-D339-4052-9783-48A73814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1EA220-C8D5-481C-B8C9-0BC6CA879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30DA20-4C6C-448A-B6CB-3CC069CD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A828B-3A33-4823-AC9B-7BDC8D312F7B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A0A791-5FD5-4DEE-9BDC-696CDDA0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79F319-8259-4FDB-9D1C-84E487F7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53C9D-7352-4500-807D-A1301416163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2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F1D5E7-5853-454B-8F3E-C2F9F1DA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71D0C01-0A54-4A1C-B4E7-0DE6F763C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741654F-1B12-443B-9973-D19C203D1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A867ABC-97A1-4234-8102-619CA642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189D63-B0D8-4EB5-B628-D7A04F52A7C0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0B18F51-825A-4CA2-888A-35BC9FFD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4B2EF4F-6C5F-4534-B407-F70723E57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1CABE-AB4E-41C0-A257-D28AD1D20A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3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064131-5B82-4462-B70C-E4F6BEA1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0F8692-B861-45A0-BA79-D18F7C0B6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9F16512-B86D-4A22-B712-EC36B05E6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898A2F3-B370-45E7-9308-04748C3BB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F02B922-2110-4530-AC98-9B8E886DA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E80C5BD-9BCF-42D5-A1C9-68EC67F3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9A4CA-CD19-48DD-9E97-77C74BC01032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878FF35-A360-4BF3-A8B6-EF573C44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D996A00-3249-4C33-9017-B2B23813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6D9BA-B98E-4D39-9FB7-E79B41BFE7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6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0889A2-AC30-4943-B854-F4E5A84F1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20CDF4C-3FED-4616-9FBF-4F034E568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9EAF09-1108-4057-AB4B-E11B95B35D6B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445170E-F016-472E-B3F6-BF26910D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112CC9E-BE41-4C12-A782-EAFDADF2E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BF4C09-187E-492C-815A-FC880149E8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2624F-9990-403A-8220-8ABFCE5F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F4DD8-63AA-4D30-B1E7-B614CC3960AF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B0AEB77-E45C-4D81-AA0F-477EA693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83BDFD7-36A8-4832-B67B-A091E7BD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FCC85-D578-4A13-9312-95379F4927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EB5D1B-9208-41AF-8164-B7A80D17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5B2C25-44C1-49FE-BEE7-0E7417491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A347117-B0A4-4A41-B07C-AD5C173E2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499794A-2725-4B27-9E77-92E0C0BB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5D6A1E-B38F-463E-882E-A8C9AD53729A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143D368-E136-42F3-AD5E-C65ADDB3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E0972B6-2F13-4B81-B20B-38850274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CF0C6-5F84-4491-B9AD-07BA6B85F4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9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0D8F77-1B78-4B27-AA78-6DD10302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7CAC554-3B4A-4BD0-8A75-367217FC8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72B6D40-B08C-4B69-BC58-88294C632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F634326-E2B0-432D-B09D-DB3A1E956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D26D06-FF68-4BEE-86E3-576C4BC980A1}" type="datetimeFigureOut">
              <a:rPr lang="en-US" smtClean="0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C556197-8D29-4AA1-B0D8-35561061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B999126-9ACA-4B93-BCBE-9972C4F8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D56D19-6FAF-47A5-916A-5418073688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587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9FFBD44-A52E-43E9-AD8A-E840C738B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85F025E-D750-4B9E-B986-4E6C117E5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3F14BF-3C04-45A7-972C-3AC5D62F1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0D587C-049E-43ED-8D4D-30462FBF72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300E30-767C-43D9-A290-3DD4DE178A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2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47EFC-3471-4662-9D2B-92C222DE6D21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41A5A-6CE1-4E3D-8DAE-F0AEA5A0D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hyperlink" Target="../OneDrive/M&#225;y%20t&#237;nh/Paint.lnk" TargetMode="Externa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6.wmf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11" Type="http://schemas.openxmlformats.org/officeDocument/2006/relationships/image" Target="../media/image6.wmf"/><Relationship Id="rId5" Type="http://schemas.openxmlformats.org/officeDocument/2006/relationships/image" Target="../media/image33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gi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49.gif"/><Relationship Id="rId12" Type="http://schemas.openxmlformats.org/officeDocument/2006/relationships/image" Target="../media/image54.png"/><Relationship Id="rId2" Type="http://schemas.openxmlformats.org/officeDocument/2006/relationships/audio" Target="file:///H:\THIDMPPTINH\N&#7889;i%20v&#242;ng%20tay%20l&#7899;n%20-%20-%20Download_%20lyrics_%20l&#7901;i%20b&#224;i%20h&#225;t%20-%20Zing%20Nh&#7841;c.mp3" TargetMode="External"/><Relationship Id="rId1" Type="http://schemas.openxmlformats.org/officeDocument/2006/relationships/video" Target="file:///D:\mat%20troi%201.MPG" TargetMode="External"/><Relationship Id="rId6" Type="http://schemas.openxmlformats.org/officeDocument/2006/relationships/image" Target="../media/image48.wmf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gif"/><Relationship Id="rId4" Type="http://schemas.openxmlformats.org/officeDocument/2006/relationships/image" Target="../media/image46.jpeg"/><Relationship Id="rId9" Type="http://schemas.openxmlformats.org/officeDocument/2006/relationships/image" Target="../media/image51.gif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11" Type="http://schemas.openxmlformats.org/officeDocument/2006/relationships/image" Target="../media/image6.wmf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gif"/><Relationship Id="rId9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109287" y="145143"/>
            <a:ext cx="792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Trường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tiểu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học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Lê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Ngọc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</a:rPr>
              <a:t>Hân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</a:rPr>
              <a:t>      </a:t>
            </a:r>
            <a:endParaRPr lang="en-US" sz="2800" b="1" dirty="0">
              <a:solidFill>
                <a:prstClr val="white"/>
              </a:solidFill>
              <a:latin typeface="Times New Roman" pitchFamily="18" charset="0"/>
              <a:sym typeface="Wingdings" pitchFamily="2" charset="2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977831" y="10833"/>
            <a:ext cx="3214290" cy="3038475"/>
            <a:chOff x="3825" y="93"/>
            <a:chExt cx="1869" cy="1914"/>
          </a:xfrm>
        </p:grpSpPr>
        <p:pic>
          <p:nvPicPr>
            <p:cNvPr id="2061" name="Picture 9" descr="002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25" y="93"/>
              <a:ext cx="178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2" name="Picture 10" descr="002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30" y="225"/>
              <a:ext cx="264" cy="1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1"/>
          <p:cNvGrpSpPr>
            <a:grpSpLocks/>
          </p:cNvGrpSpPr>
          <p:nvPr/>
        </p:nvGrpSpPr>
        <p:grpSpPr bwMode="auto">
          <a:xfrm rot="-5400000">
            <a:off x="205634" y="3697090"/>
            <a:ext cx="2990850" cy="3302000"/>
            <a:chOff x="96" y="57"/>
            <a:chExt cx="1884" cy="1920"/>
          </a:xfrm>
        </p:grpSpPr>
        <p:pic>
          <p:nvPicPr>
            <p:cNvPr id="2059" name="Picture 12" descr="002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" y="57"/>
              <a:ext cx="178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13" descr="002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6" y="195"/>
              <a:ext cx="264" cy="1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37468" y="58971"/>
            <a:ext cx="2662238" cy="3018971"/>
            <a:chOff x="0" y="0"/>
            <a:chExt cx="2064" cy="1776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0" y="96"/>
              <a:ext cx="2064" cy="0"/>
            </a:xfrm>
            <a:prstGeom prst="line">
              <a:avLst/>
            </a:prstGeom>
            <a:noFill/>
            <a:ln w="57150">
              <a:solidFill>
                <a:srgbClr val="66FF33"/>
              </a:solidFill>
              <a:round/>
              <a:headEnd/>
              <a:tailEnd/>
            </a:ln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  <p:sp>
          <p:nvSpPr>
            <p:cNvPr id="19" name="Line 4"/>
            <p:cNvSpPr>
              <a:spLocks noChangeShapeType="1"/>
            </p:cNvSpPr>
            <p:nvPr/>
          </p:nvSpPr>
          <p:spPr bwMode="auto">
            <a:xfrm>
              <a:off x="96" y="0"/>
              <a:ext cx="0" cy="1776"/>
            </a:xfrm>
            <a:prstGeom prst="line">
              <a:avLst/>
            </a:prstGeom>
            <a:noFill/>
            <a:ln w="5715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</p:grpSp>
      <p:grpSp>
        <p:nvGrpSpPr>
          <p:cNvPr id="20" name="Group 5"/>
          <p:cNvGrpSpPr>
            <a:grpSpLocks/>
          </p:cNvGrpSpPr>
          <p:nvPr/>
        </p:nvGrpSpPr>
        <p:grpSpPr bwMode="auto">
          <a:xfrm rot="10800000">
            <a:off x="9447948" y="4656366"/>
            <a:ext cx="2662238" cy="2114550"/>
            <a:chOff x="0" y="0"/>
            <a:chExt cx="2064" cy="1776"/>
          </a:xfrm>
        </p:grpSpPr>
        <p:sp>
          <p:nvSpPr>
            <p:cNvPr id="21" name="Line 6"/>
            <p:cNvSpPr>
              <a:spLocks noChangeShapeType="1"/>
            </p:cNvSpPr>
            <p:nvPr/>
          </p:nvSpPr>
          <p:spPr bwMode="auto">
            <a:xfrm>
              <a:off x="0" y="96"/>
              <a:ext cx="2064" cy="0"/>
            </a:xfrm>
            <a:prstGeom prst="line">
              <a:avLst/>
            </a:prstGeom>
            <a:noFill/>
            <a:ln w="57150">
              <a:solidFill>
                <a:srgbClr val="66FF33"/>
              </a:solidFill>
              <a:round/>
              <a:headEnd/>
              <a:tailEnd/>
            </a:ln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>
              <a:off x="96" y="0"/>
              <a:ext cx="0" cy="1776"/>
            </a:xfrm>
            <a:prstGeom prst="line">
              <a:avLst/>
            </a:prstGeom>
            <a:noFill/>
            <a:ln w="57150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</p:grpSp>
      <p:pic>
        <p:nvPicPr>
          <p:cNvPr id="25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59638">
            <a:off x="513798" y="281514"/>
            <a:ext cx="1172308" cy="1219199"/>
          </a:xfrm>
          <a:prstGeom prst="rect">
            <a:avLst/>
          </a:prstGeom>
          <a:noFill/>
        </p:spPr>
      </p:pic>
      <p:grpSp>
        <p:nvGrpSpPr>
          <p:cNvPr id="26" name="Group 81"/>
          <p:cNvGrpSpPr>
            <a:grpSpLocks/>
          </p:cNvGrpSpPr>
          <p:nvPr/>
        </p:nvGrpSpPr>
        <p:grpSpPr bwMode="auto">
          <a:xfrm rot="8795306" flipV="1">
            <a:off x="9685990" y="5223426"/>
            <a:ext cx="1026210" cy="1067497"/>
            <a:chOff x="5184" y="3792"/>
            <a:chExt cx="480" cy="384"/>
          </a:xfrm>
        </p:grpSpPr>
        <p:sp>
          <p:nvSpPr>
            <p:cNvPr id="27" name="Oval 82"/>
            <p:cNvSpPr>
              <a:spLocks noChangeArrowheads="1"/>
            </p:cNvSpPr>
            <p:nvPr/>
          </p:nvSpPr>
          <p:spPr bwMode="auto">
            <a:xfrm>
              <a:off x="5472" y="3936"/>
              <a:ext cx="192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  <p:sp>
          <p:nvSpPr>
            <p:cNvPr id="28" name="Oval 83"/>
            <p:cNvSpPr>
              <a:spLocks noChangeArrowheads="1"/>
            </p:cNvSpPr>
            <p:nvPr/>
          </p:nvSpPr>
          <p:spPr bwMode="auto">
            <a:xfrm>
              <a:off x="5184" y="3984"/>
              <a:ext cx="192" cy="144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srgbClr val="FF3300"/>
                </a:solidFill>
                <a:latin typeface="VNI-Times" pitchFamily="2" charset="0"/>
              </a:endParaRPr>
            </a:p>
          </p:txBody>
        </p:sp>
        <p:sp>
          <p:nvSpPr>
            <p:cNvPr id="29" name="Oval 84"/>
            <p:cNvSpPr>
              <a:spLocks noChangeArrowheads="1"/>
            </p:cNvSpPr>
            <p:nvPr/>
          </p:nvSpPr>
          <p:spPr bwMode="auto">
            <a:xfrm>
              <a:off x="5376" y="3792"/>
              <a:ext cx="144" cy="240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Tw Cen MT" pitchFamily="34" charset="0"/>
              </a:endParaRPr>
            </a:p>
          </p:txBody>
        </p:sp>
      </p:grpSp>
      <p:sp>
        <p:nvSpPr>
          <p:cNvPr id="24" name="WordArt 215"/>
          <p:cNvSpPr>
            <a:spLocks noChangeArrowheads="1" noChangeShapeType="1" noTextEdit="1"/>
          </p:cNvSpPr>
          <p:nvPr/>
        </p:nvSpPr>
        <p:spPr bwMode="auto">
          <a:xfrm>
            <a:off x="1788160" y="1605280"/>
            <a:ext cx="8453120" cy="696497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000" b="1" kern="10" cap="all" dirty="0" err="1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Giáo</a:t>
            </a:r>
            <a:r>
              <a:rPr lang="en-US" sz="6000" b="1" kern="10" cap="all" dirty="0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 </a:t>
            </a:r>
            <a:r>
              <a:rPr lang="en-US" sz="6000" b="1" kern="10" cap="all" dirty="0" err="1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án</a:t>
            </a:r>
            <a:r>
              <a:rPr lang="en-US" sz="6000" b="1" kern="10" cap="all" dirty="0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 </a:t>
            </a:r>
            <a:r>
              <a:rPr lang="en-US" sz="6000" b="1" kern="10" cap="all" dirty="0" err="1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điện</a:t>
            </a:r>
            <a:r>
              <a:rPr lang="en-US" sz="6000" b="1" kern="10" cap="all" dirty="0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 </a:t>
            </a:r>
            <a:r>
              <a:rPr lang="en-US" sz="6000" b="1" kern="10" cap="all" dirty="0" err="1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585CF">
                        <a:shade val="20000"/>
                        <a:satMod val="245000"/>
                      </a:srgbClr>
                    </a:gs>
                    <a:gs pos="43000">
                      <a:srgbClr val="6585CF">
                        <a:satMod val="255000"/>
                      </a:srgbClr>
                    </a:gs>
                    <a:gs pos="48000">
                      <a:srgbClr val="6585CF">
                        <a:shade val="85000"/>
                        <a:satMod val="255000"/>
                      </a:srgbClr>
                    </a:gs>
                    <a:gs pos="100000">
                      <a:srgbClr val="6585C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tử</a:t>
            </a:r>
            <a:endParaRPr lang="en-US" sz="6000" b="1" kern="10" cap="all" dirty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6585CF">
                      <a:shade val="20000"/>
                      <a:satMod val="245000"/>
                    </a:srgbClr>
                  </a:gs>
                  <a:gs pos="43000">
                    <a:srgbClr val="6585CF">
                      <a:satMod val="255000"/>
                    </a:srgbClr>
                  </a:gs>
                  <a:gs pos="48000">
                    <a:srgbClr val="6585CF">
                      <a:shade val="85000"/>
                      <a:satMod val="255000"/>
                    </a:srgbClr>
                  </a:gs>
                  <a:gs pos="100000">
                    <a:srgbClr val="6585CF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50587" y="3190240"/>
            <a:ext cx="599181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MÔN: TIN HỌC</a:t>
            </a:r>
          </a:p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LỚP 4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DBE461B-A7C4-46E3-BED0-96F49AE9C1D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6C11F759-7BF3-48FF-86F1-810FBD8E8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DC09C581-640C-42DD-9A2E-EEC21303B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307A6EEA-BBF8-458D-926E-CF874DD0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B43543FB-5836-40DA-B277-DE62B2ADD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18AA28A-EB9A-4539-8B00-65D75B95B52D}"/>
              </a:ext>
            </a:extLst>
          </p:cNvPr>
          <p:cNvSpPr txBox="1"/>
          <p:nvPr/>
        </p:nvSpPr>
        <p:spPr>
          <a:xfrm>
            <a:off x="393636" y="1465489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HOẠT ĐỘNG CƠ BẢN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9DE53A-EE27-47E7-9C7D-D4E2E2701DE2}"/>
              </a:ext>
            </a:extLst>
          </p:cNvPr>
          <p:cNvSpPr txBox="1"/>
          <p:nvPr/>
        </p:nvSpPr>
        <p:spPr>
          <a:xfrm>
            <a:off x="320038" y="2007604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133A22D-1226-435A-946A-C1DB2D0768F9}"/>
              </a:ext>
            </a:extLst>
          </p:cNvPr>
          <p:cNvSpPr txBox="1"/>
          <p:nvPr/>
        </p:nvSpPr>
        <p:spPr>
          <a:xfrm>
            <a:off x="1921412" y="2638425"/>
            <a:ext cx="8338088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VNI-Avo" pitchFamily="2" charset="0"/>
                <a:cs typeface="Times New Roman" panose="02020603050405020304" pitchFamily="18" charset="0"/>
              </a:rPr>
              <a:t>THẢO LUẬN NHÓM</a:t>
            </a:r>
            <a:endParaRPr lang="en-US" sz="4000" b="1" dirty="0">
              <a:solidFill>
                <a:schemeClr val="bg1"/>
              </a:solidFill>
              <a:latin typeface="VNI-Avo" pitchFamily="2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74418C2-435A-4EF2-B6EF-8688F64DB8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50" y="3865470"/>
            <a:ext cx="3059313" cy="29305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44320" y="35928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</p:spTree>
    <p:extLst>
      <p:ext uri="{BB962C8B-B14F-4D97-AF65-F5344CB8AC3E}">
        <p14:creationId xmlns:p14="http://schemas.microsoft.com/office/powerpoint/2010/main" val="53701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E700B6-C80D-4A6F-B005-9BAD253BE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20" y="162613"/>
            <a:ext cx="5689600" cy="111754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HỎI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676DDA-DD78-440E-85B5-83502BA37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45" y="1565330"/>
            <a:ext cx="11236271" cy="529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E700B6-C80D-4A6F-B005-9BAD253BE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920" y="101653"/>
            <a:ext cx="6766560" cy="111754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676DDA-DD78-440E-85B5-83502BA37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45" y="1565330"/>
            <a:ext cx="11236271" cy="529267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2F50CBB8-68B0-464E-9E16-174B31B1A4FB}"/>
              </a:ext>
            </a:extLst>
          </p:cNvPr>
          <p:cNvCxnSpPr/>
          <p:nvPr/>
        </p:nvCxnSpPr>
        <p:spPr>
          <a:xfrm>
            <a:off x="4649492" y="2890893"/>
            <a:ext cx="2107769" cy="7667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452260AC-340A-44B0-B6A8-F7A00590E1EE}"/>
              </a:ext>
            </a:extLst>
          </p:cNvPr>
          <p:cNvCxnSpPr/>
          <p:nvPr/>
        </p:nvCxnSpPr>
        <p:spPr>
          <a:xfrm>
            <a:off x="4649492" y="3657600"/>
            <a:ext cx="2107769" cy="7667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33A981DE-9694-40EC-A4BA-22C2637AD7B7}"/>
              </a:ext>
            </a:extLst>
          </p:cNvPr>
          <p:cNvCxnSpPr>
            <a:cxnSpLocks/>
          </p:cNvCxnSpPr>
          <p:nvPr/>
        </p:nvCxnSpPr>
        <p:spPr>
          <a:xfrm flipV="1">
            <a:off x="4649491" y="3022169"/>
            <a:ext cx="2107770" cy="14021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D6CBEC36-688C-467B-AA01-0B8753561940}"/>
              </a:ext>
            </a:extLst>
          </p:cNvPr>
          <p:cNvSpPr/>
          <p:nvPr/>
        </p:nvSpPr>
        <p:spPr>
          <a:xfrm>
            <a:off x="3874576" y="5966848"/>
            <a:ext cx="666427" cy="6664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0D03D3D-3D3F-4339-BE51-A6BF3D1B5A1F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65661219-D83F-4E42-9061-E6FD835A6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5D75D77E-1E21-43ED-9813-0153D6410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6147B500-A1B5-45F4-AD69-63A1F4D91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 descr="POINSET2">
              <a:extLst>
                <a:ext uri="{FF2B5EF4-FFF2-40B4-BE49-F238E27FC236}">
                  <a16:creationId xmlns="" xmlns:a16="http://schemas.microsoft.com/office/drawing/2014/main" id="{01E354BD-4CDF-417A-8E52-C4EF6D82BF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960E349-404D-4DEA-A653-2FC9A9AD0301}"/>
              </a:ext>
            </a:extLst>
          </p:cNvPr>
          <p:cNvSpPr txBox="1"/>
          <p:nvPr/>
        </p:nvSpPr>
        <p:spPr>
          <a:xfrm>
            <a:off x="352996" y="1546769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CƠ BẢN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0782EA7-6D47-449F-B5A2-A9CEE91604CF}"/>
              </a:ext>
            </a:extLst>
          </p:cNvPr>
          <p:cNvSpPr txBox="1"/>
          <p:nvPr/>
        </p:nvSpPr>
        <p:spPr>
          <a:xfrm>
            <a:off x="292328" y="2007604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r>
              <a:rPr kumimoji="0" lang="en-US" sz="28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kích</a:t>
            </a:r>
            <a:r>
              <a:rPr kumimoji="0" lang="en-US" sz="28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thước</a:t>
            </a:r>
            <a:r>
              <a:rPr kumimoji="0" lang="en-US" sz="28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28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66EFC85-2D16-4C21-BD32-B0CB10833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5" t="12672" r="14204" b="9071"/>
          <a:stretch/>
        </p:blipFill>
        <p:spPr>
          <a:xfrm>
            <a:off x="1047150" y="2530824"/>
            <a:ext cx="6483927" cy="4284041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BF294F26-4CDB-4B84-AEC9-3B1B00477993}"/>
              </a:ext>
            </a:extLst>
          </p:cNvPr>
          <p:cNvCxnSpPr/>
          <p:nvPr/>
        </p:nvCxnSpPr>
        <p:spPr>
          <a:xfrm>
            <a:off x="10826798" y="3595878"/>
            <a:ext cx="285488" cy="261811"/>
          </a:xfrm>
          <a:prstGeom prst="straightConnector1">
            <a:avLst/>
          </a:prstGeom>
          <a:ln w="25400" cmpd="sng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AB0DB8-2A1B-4117-8DA6-609A255B99C6}"/>
              </a:ext>
            </a:extLst>
          </p:cNvPr>
          <p:cNvSpPr txBox="1"/>
          <p:nvPr/>
        </p:nvSpPr>
        <p:spPr>
          <a:xfrm>
            <a:off x="7566428" y="3068320"/>
            <a:ext cx="4544291" cy="247760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44320" y="35928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</p:spTree>
    <p:extLst>
      <p:ext uri="{BB962C8B-B14F-4D97-AF65-F5344CB8AC3E}">
        <p14:creationId xmlns:p14="http://schemas.microsoft.com/office/powerpoint/2010/main" val="247809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B1C3311-232D-4AC4-AC6D-7B86BCE00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91" t="12673" r="13851" b="9839"/>
          <a:stretch/>
        </p:blipFill>
        <p:spPr>
          <a:xfrm>
            <a:off x="762332" y="2567655"/>
            <a:ext cx="6483927" cy="421253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0D03D3D-3D3F-4339-BE51-A6BF3D1B5A1F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65661219-D83F-4E42-9061-E6FD835A6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5D75D77E-1E21-43ED-9813-0153D6410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6147B500-A1B5-45F4-AD69-63A1F4D91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 descr="POINSET2">
              <a:extLst>
                <a:ext uri="{FF2B5EF4-FFF2-40B4-BE49-F238E27FC236}">
                  <a16:creationId xmlns="" xmlns:a16="http://schemas.microsoft.com/office/drawing/2014/main" id="{01E354BD-4CDF-417A-8E52-C4EF6D82BF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960E349-404D-4DEA-A653-2FC9A9AD0301}"/>
              </a:ext>
            </a:extLst>
          </p:cNvPr>
          <p:cNvSpPr txBox="1"/>
          <p:nvPr/>
        </p:nvSpPr>
        <p:spPr>
          <a:xfrm>
            <a:off x="718756" y="1363889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CƠ BẢN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0782EA7-6D47-449F-B5A2-A9CEE91604CF}"/>
              </a:ext>
            </a:extLst>
          </p:cNvPr>
          <p:cNvSpPr txBox="1"/>
          <p:nvPr/>
        </p:nvSpPr>
        <p:spPr>
          <a:xfrm>
            <a:off x="292328" y="1946644"/>
            <a:ext cx="6372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0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30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r>
              <a:rPr kumimoji="0" lang="en-US" sz="30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kích</a:t>
            </a:r>
            <a:r>
              <a:rPr kumimoji="0" lang="en-US" sz="30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thước</a:t>
            </a:r>
            <a:r>
              <a:rPr kumimoji="0" lang="en-US" sz="30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000" b="1" i="0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endParaRPr kumimoji="0" lang="en-US" sz="30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66EFC85-2D16-4C21-BD32-B0CB10833C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5" t="12672" r="14204" b="9071"/>
          <a:stretch/>
        </p:blipFill>
        <p:spPr>
          <a:xfrm>
            <a:off x="762000" y="2573959"/>
            <a:ext cx="6483927" cy="428404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CD1A0A5-1584-40C2-8A1E-EC199AA02670}"/>
              </a:ext>
            </a:extLst>
          </p:cNvPr>
          <p:cNvSpPr txBox="1"/>
          <p:nvPr/>
        </p:nvSpPr>
        <p:spPr>
          <a:xfrm>
            <a:off x="7437120" y="2011680"/>
            <a:ext cx="4193831" cy="2246769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BF294F26-4CDB-4B84-AEC9-3B1B00477993}"/>
              </a:ext>
            </a:extLst>
          </p:cNvPr>
          <p:cNvCxnSpPr/>
          <p:nvPr/>
        </p:nvCxnSpPr>
        <p:spPr>
          <a:xfrm>
            <a:off x="10826798" y="3595878"/>
            <a:ext cx="285488" cy="261811"/>
          </a:xfrm>
          <a:prstGeom prst="straightConnector1">
            <a:avLst/>
          </a:prstGeom>
          <a:ln w="25400" cmpd="sng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2D400E3-F3EE-42C4-AF66-B3C3F9FFBA94}"/>
              </a:ext>
            </a:extLst>
          </p:cNvPr>
          <p:cNvSpPr txBox="1"/>
          <p:nvPr/>
        </p:nvSpPr>
        <p:spPr>
          <a:xfrm>
            <a:off x="7396480" y="4712789"/>
            <a:ext cx="4234471" cy="181588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B9B3C738-D685-44ED-B67A-697650ADB4C7}"/>
              </a:ext>
            </a:extLst>
          </p:cNvPr>
          <p:cNvCxnSpPr/>
          <p:nvPr/>
        </p:nvCxnSpPr>
        <p:spPr>
          <a:xfrm>
            <a:off x="6776330" y="6389077"/>
            <a:ext cx="285488" cy="261811"/>
          </a:xfrm>
          <a:prstGeom prst="straightConnector1">
            <a:avLst/>
          </a:prstGeom>
          <a:ln w="25400" cmpd="sng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8DF405E1-7374-414F-8B1C-2B701EC6DEE1}"/>
              </a:ext>
            </a:extLst>
          </p:cNvPr>
          <p:cNvCxnSpPr/>
          <p:nvPr/>
        </p:nvCxnSpPr>
        <p:spPr>
          <a:xfrm>
            <a:off x="3157139" y="5750646"/>
            <a:ext cx="285488" cy="261811"/>
          </a:xfrm>
          <a:prstGeom prst="straightConnector1">
            <a:avLst/>
          </a:prstGeom>
          <a:ln w="25400" cmpd="sng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hlinkClick r:id="rId5" action="ppaction://hlinkfile"/>
            <a:extLst>
              <a:ext uri="{FF2B5EF4-FFF2-40B4-BE49-F238E27FC236}">
                <a16:creationId xmlns="" xmlns:a16="http://schemas.microsoft.com/office/drawing/2014/main" id="{DAA42D50-2365-4F40-B169-5A8C9368EC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668" y="6304002"/>
            <a:ext cx="553998" cy="55399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44320" y="35928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</p:spTree>
    <p:extLst>
      <p:ext uri="{BB962C8B-B14F-4D97-AF65-F5344CB8AC3E}">
        <p14:creationId xmlns:p14="http://schemas.microsoft.com/office/powerpoint/2010/main" val="426733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B5B653-719F-44AF-BBFB-A5F796491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81" y="3731803"/>
            <a:ext cx="11546237" cy="221625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THẾ NÀO ĐỂ PHÓNG TO VÀ THU NHỎ HÌNH VẼ?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B69210-9617-4B3A-9FAF-F104CE142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475" y="0"/>
            <a:ext cx="3873286" cy="387328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EC9BB5F-0D4F-44D3-9432-F5EFAC3A43C9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6" name="Picture 6" descr="POINSET2">
              <a:extLst>
                <a:ext uri="{FF2B5EF4-FFF2-40B4-BE49-F238E27FC236}">
                  <a16:creationId xmlns="" xmlns:a16="http://schemas.microsoft.com/office/drawing/2014/main" id="{47B73133-C1B2-4C54-96EC-320B7262C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POINSET2">
              <a:extLst>
                <a:ext uri="{FF2B5EF4-FFF2-40B4-BE49-F238E27FC236}">
                  <a16:creationId xmlns="" xmlns:a16="http://schemas.microsoft.com/office/drawing/2014/main" id="{A88EC51D-AE3B-4C7A-A617-055F99B13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9DF58D2D-0441-466D-8454-2AE0C576E0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02D366AF-9BFD-49E7-BE8F-0633B159F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647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91330B2D-661F-4254-9E9D-6595F5C35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75"/>
          <a:stretch/>
        </p:blipFill>
        <p:spPr>
          <a:xfrm>
            <a:off x="547638" y="2108692"/>
            <a:ext cx="8665915" cy="46054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8F5438B-90A4-4AAD-81CF-7E7BD39BD223}"/>
              </a:ext>
            </a:extLst>
          </p:cNvPr>
          <p:cNvSpPr/>
          <p:nvPr/>
        </p:nvSpPr>
        <p:spPr>
          <a:xfrm>
            <a:off x="547638" y="2448732"/>
            <a:ext cx="320267" cy="5579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EB74D38D-A7AD-4FBC-933F-D745DF3558EF}"/>
              </a:ext>
            </a:extLst>
          </p:cNvPr>
          <p:cNvCxnSpPr>
            <a:endCxn id="16" idx="3"/>
          </p:cNvCxnSpPr>
          <p:nvPr/>
        </p:nvCxnSpPr>
        <p:spPr>
          <a:xfrm flipH="1">
            <a:off x="867905" y="1958291"/>
            <a:ext cx="5317801" cy="7694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FBFFAD8-1349-41AA-B0E5-6DA137C32749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7" name="Picture 6" descr="POINSET2">
              <a:extLst>
                <a:ext uri="{FF2B5EF4-FFF2-40B4-BE49-F238E27FC236}">
                  <a16:creationId xmlns="" xmlns:a16="http://schemas.microsoft.com/office/drawing/2014/main" id="{02786945-921E-44DB-92A3-645AAE226F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F0B53CFB-2D7B-4675-9875-13E848E1E8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B6085B2A-27F5-4822-8152-EC6755CC0F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A2F6F6BF-5DE9-4471-91C0-D67CA6F9C0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3881FB8-A7E4-4A4B-9FE5-8F8106A86BEB}"/>
              </a:ext>
            </a:extLst>
          </p:cNvPr>
          <p:cNvSpPr/>
          <p:nvPr/>
        </p:nvSpPr>
        <p:spPr>
          <a:xfrm>
            <a:off x="320038" y="1435071"/>
            <a:ext cx="6262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Zoom 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FFE7B62-DFCB-46DC-8A71-55DEFA5930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" t="6366" r="96085" b="83188"/>
          <a:stretch/>
        </p:blipFill>
        <p:spPr>
          <a:xfrm>
            <a:off x="6185706" y="1320918"/>
            <a:ext cx="492524" cy="751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1544320" y="31864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</p:spTree>
    <p:extLst>
      <p:ext uri="{BB962C8B-B14F-4D97-AF65-F5344CB8AC3E}">
        <p14:creationId xmlns:p14="http://schemas.microsoft.com/office/powerpoint/2010/main" val="299588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79" y="832214"/>
            <a:ext cx="10010775" cy="53351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79" y="823323"/>
            <a:ext cx="10049256" cy="53703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09" y="820449"/>
            <a:ext cx="10049256" cy="53409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2" y="848291"/>
            <a:ext cx="10010775" cy="53351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98672" y="195072"/>
            <a:ext cx="6677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0023" y="0"/>
            <a:ext cx="695516" cy="103738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rot="10800000" flipV="1">
            <a:off x="1042418" y="731520"/>
            <a:ext cx="6171183" cy="6583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6793" y="2022549"/>
            <a:ext cx="2916365" cy="4404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7680" y="1945896"/>
            <a:ext cx="2916365" cy="499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0004" y="1966539"/>
            <a:ext cx="2954041" cy="4964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318" y="1919579"/>
            <a:ext cx="3116300" cy="534086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>
            <a:off x="10094976" y="2512675"/>
            <a:ext cx="270032" cy="35680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3056F586-80CD-48BB-8482-8279B08EADC9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17" name="Picture 6" descr="POINSET2">
              <a:extLst>
                <a:ext uri="{FF2B5EF4-FFF2-40B4-BE49-F238E27FC236}">
                  <a16:creationId xmlns="" xmlns:a16="http://schemas.microsoft.com/office/drawing/2014/main" id="{18D35BE0-E4BE-4199-8F71-A2E9CEC3B9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6" descr="POINSET2">
              <a:extLst>
                <a:ext uri="{FF2B5EF4-FFF2-40B4-BE49-F238E27FC236}">
                  <a16:creationId xmlns="" xmlns:a16="http://schemas.microsoft.com/office/drawing/2014/main" id="{3D582EF2-78F4-4168-9C33-7C9BEDA23E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6" descr="POINSET2">
              <a:extLst>
                <a:ext uri="{FF2B5EF4-FFF2-40B4-BE49-F238E27FC236}">
                  <a16:creationId xmlns="" xmlns:a16="http://schemas.microsoft.com/office/drawing/2014/main" id="{F318EA9D-E7DB-4160-AE53-66B287EC7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6" descr="POINSET2">
              <a:extLst>
                <a:ext uri="{FF2B5EF4-FFF2-40B4-BE49-F238E27FC236}">
                  <a16:creationId xmlns="" xmlns:a16="http://schemas.microsoft.com/office/drawing/2014/main" id="{7C23A450-C67B-4A24-BC27-41E31A0F0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6981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38" y="863921"/>
            <a:ext cx="10010775" cy="53351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21" y="834579"/>
            <a:ext cx="10049256" cy="53409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41" y="846310"/>
            <a:ext cx="10049256" cy="53703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0" y="825011"/>
            <a:ext cx="10010775" cy="53351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0991" y="256032"/>
            <a:ext cx="7114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Zoom out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5950" y="61034"/>
            <a:ext cx="561812" cy="86352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1111761" y="786822"/>
            <a:ext cx="6500788" cy="5181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1013" y="2477276"/>
            <a:ext cx="2916365" cy="4404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9884" y="2479755"/>
            <a:ext cx="2916365" cy="4995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2176" y="2536014"/>
            <a:ext cx="2954041" cy="4964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9917" y="2478981"/>
            <a:ext cx="3116300" cy="534086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9976104" y="3121759"/>
            <a:ext cx="278560" cy="31045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51ED710C-AA9A-40A7-8E01-56DCA0CEA4F0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22" name="Picture 6" descr="POINSET2">
              <a:extLst>
                <a:ext uri="{FF2B5EF4-FFF2-40B4-BE49-F238E27FC236}">
                  <a16:creationId xmlns="" xmlns:a16="http://schemas.microsoft.com/office/drawing/2014/main" id="{9C7E2136-99C2-48A7-9D3E-526C9513BB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6" descr="POINSET2">
              <a:extLst>
                <a:ext uri="{FF2B5EF4-FFF2-40B4-BE49-F238E27FC236}">
                  <a16:creationId xmlns="" xmlns:a16="http://schemas.microsoft.com/office/drawing/2014/main" id="{E9840464-9BDD-4A0E-B933-A8DB661D36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6" descr="POINSET2">
              <a:extLst>
                <a:ext uri="{FF2B5EF4-FFF2-40B4-BE49-F238E27FC236}">
                  <a16:creationId xmlns="" xmlns:a16="http://schemas.microsoft.com/office/drawing/2014/main" id="{0528BED4-5ACF-41A4-8E85-6ECBB78A96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6" descr="POINSET2">
              <a:extLst>
                <a:ext uri="{FF2B5EF4-FFF2-40B4-BE49-F238E27FC236}">
                  <a16:creationId xmlns="" xmlns:a16="http://schemas.microsoft.com/office/drawing/2014/main" id="{5FBA07FC-5DF5-453C-A973-6F9BC52C5D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A6796E1-0FB8-40B9-9DE6-E3060499C60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936" y="6229592"/>
            <a:ext cx="634827" cy="6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4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Nhóm 5"/>
          <p:cNvGrpSpPr>
            <a:grpSpLocks/>
          </p:cNvGrpSpPr>
          <p:nvPr/>
        </p:nvGrpSpPr>
        <p:grpSpPr bwMode="auto">
          <a:xfrm>
            <a:off x="3505200" y="762000"/>
            <a:ext cx="5334000" cy="5334000"/>
            <a:chOff x="1219200" y="1828800"/>
            <a:chExt cx="4038600" cy="4038600"/>
          </a:xfrm>
        </p:grpSpPr>
        <p:sp>
          <p:nvSpPr>
            <p:cNvPr id="9" name="Cube 43"/>
            <p:cNvSpPr/>
            <p:nvPr/>
          </p:nvSpPr>
          <p:spPr>
            <a:xfrm>
              <a:off x="1219200" y="3810000"/>
              <a:ext cx="2057400" cy="2057400"/>
            </a:xfrm>
            <a:prstGeom prst="cube">
              <a:avLst>
                <a:gd name="adj" fmla="val 11565"/>
              </a:avLst>
            </a:prstGeom>
            <a:gradFill rotWithShape="1">
              <a:gsLst>
                <a:gs pos="0">
                  <a:srgbClr val="475A8D">
                    <a:shade val="51000"/>
                    <a:satMod val="130000"/>
                  </a:srgbClr>
                </a:gs>
                <a:gs pos="80000">
                  <a:srgbClr val="475A8D">
                    <a:shade val="93000"/>
                    <a:satMod val="130000"/>
                  </a:srgbClr>
                </a:gs>
                <a:gs pos="100000">
                  <a:srgbClr val="475A8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PH" sz="54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 pitchFamily="34" charset="0"/>
                </a:rPr>
                <a:t>DẶN</a:t>
              </a:r>
            </a:p>
          </p:txBody>
        </p:sp>
        <p:sp>
          <p:nvSpPr>
            <p:cNvPr id="10" name="Cube 45"/>
            <p:cNvSpPr/>
            <p:nvPr/>
          </p:nvSpPr>
          <p:spPr>
            <a:xfrm>
              <a:off x="3200400" y="3810000"/>
              <a:ext cx="2057400" cy="2057400"/>
            </a:xfrm>
            <a:prstGeom prst="cube">
              <a:avLst>
                <a:gd name="adj" fmla="val 11565"/>
              </a:avLst>
            </a:prstGeom>
            <a:gradFill rotWithShape="1">
              <a:gsLst>
                <a:gs pos="0">
                  <a:srgbClr val="84AA33">
                    <a:shade val="51000"/>
                    <a:satMod val="130000"/>
                  </a:srgbClr>
                </a:gs>
                <a:gs pos="80000">
                  <a:srgbClr val="84AA33">
                    <a:shade val="93000"/>
                    <a:satMod val="130000"/>
                  </a:srgbClr>
                </a:gs>
                <a:gs pos="100000">
                  <a:srgbClr val="84AA33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PH" sz="54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 pitchFamily="34" charset="0"/>
                </a:rPr>
                <a:t>DÒ</a:t>
              </a:r>
            </a:p>
          </p:txBody>
        </p:sp>
        <p:sp>
          <p:nvSpPr>
            <p:cNvPr id="11" name="Cube 46"/>
            <p:cNvSpPr/>
            <p:nvPr/>
          </p:nvSpPr>
          <p:spPr>
            <a:xfrm>
              <a:off x="1219200" y="1828800"/>
              <a:ext cx="2057400" cy="2057400"/>
            </a:xfrm>
            <a:prstGeom prst="cube">
              <a:avLst>
                <a:gd name="adj" fmla="val 11565"/>
              </a:avLst>
            </a:prstGeom>
            <a:gradFill rotWithShape="1">
              <a:gsLst>
                <a:gs pos="0">
                  <a:srgbClr val="FEB80A">
                    <a:shade val="51000"/>
                    <a:satMod val="130000"/>
                  </a:srgbClr>
                </a:gs>
                <a:gs pos="80000">
                  <a:srgbClr val="FEB80A">
                    <a:shade val="93000"/>
                    <a:satMod val="130000"/>
                  </a:srgbClr>
                </a:gs>
                <a:gs pos="100000">
                  <a:srgbClr val="FEB80A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solidFill>
                <a:srgbClr val="FEB80A">
                  <a:shade val="95000"/>
                  <a:satMod val="105000"/>
                </a:srgb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PH" sz="54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 pitchFamily="34" charset="0"/>
                </a:rPr>
                <a:t>CỦNG</a:t>
              </a:r>
            </a:p>
          </p:txBody>
        </p:sp>
        <p:sp>
          <p:nvSpPr>
            <p:cNvPr id="12" name="Cube 47"/>
            <p:cNvSpPr/>
            <p:nvPr/>
          </p:nvSpPr>
          <p:spPr>
            <a:xfrm>
              <a:off x="3200400" y="1828800"/>
              <a:ext cx="2057400" cy="2057400"/>
            </a:xfrm>
            <a:prstGeom prst="cube">
              <a:avLst>
                <a:gd name="adj" fmla="val 11565"/>
              </a:avLst>
            </a:prstGeom>
            <a:gradFill rotWithShape="1">
              <a:gsLst>
                <a:gs pos="0">
                  <a:srgbClr val="C32D2E">
                    <a:shade val="51000"/>
                    <a:satMod val="130000"/>
                  </a:srgbClr>
                </a:gs>
                <a:gs pos="80000">
                  <a:srgbClr val="C32D2E">
                    <a:shade val="93000"/>
                    <a:satMod val="130000"/>
                  </a:srgbClr>
                </a:gs>
                <a:gs pos="100000">
                  <a:srgbClr val="C32D2E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PH" sz="5400" b="1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 pitchFamily="34" charset="0"/>
                </a:rPr>
                <a:t>CỐ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9FEABB2-FED6-4015-9D86-D94784239057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47F5CBDA-AED4-4038-BC5C-2D14F3CD28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 descr="POINSET2">
              <a:extLst>
                <a:ext uri="{FF2B5EF4-FFF2-40B4-BE49-F238E27FC236}">
                  <a16:creationId xmlns="" xmlns:a16="http://schemas.microsoft.com/office/drawing/2014/main" id="{C452276A-E564-4ECE-9D8B-83FC3EDAB5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 descr="POINSET2">
              <a:extLst>
                <a:ext uri="{FF2B5EF4-FFF2-40B4-BE49-F238E27FC236}">
                  <a16:creationId xmlns="" xmlns:a16="http://schemas.microsoft.com/office/drawing/2014/main" id="{F01CC078-050A-49EC-9F0C-A8CDD0ECF0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6" descr="POINSET2">
              <a:extLst>
                <a:ext uri="{FF2B5EF4-FFF2-40B4-BE49-F238E27FC236}">
                  <a16:creationId xmlns="" xmlns:a16="http://schemas.microsoft.com/office/drawing/2014/main" id="{0977B018-E37F-406C-9BD9-43593957B0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>
            <a:extLst>
              <a:ext uri="{FF2B5EF4-FFF2-40B4-BE49-F238E27FC236}">
                <a16:creationId xmlns="" xmlns:a16="http://schemas.microsoft.com/office/drawing/2014/main" id="{942EE513-502A-4347-A9E1-487987DCF757}"/>
              </a:ext>
            </a:extLst>
          </p:cNvPr>
          <p:cNvSpPr/>
          <p:nvPr/>
        </p:nvSpPr>
        <p:spPr>
          <a:xfrm>
            <a:off x="1650538" y="1151775"/>
            <a:ext cx="8728364" cy="489065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2ACC7A6-F580-4325-8BB4-D3AB5D706173}"/>
              </a:ext>
            </a:extLst>
          </p:cNvPr>
          <p:cNvSpPr/>
          <p:nvPr/>
        </p:nvSpPr>
        <p:spPr>
          <a:xfrm>
            <a:off x="182880" y="2510959"/>
            <a:ext cx="114401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r>
              <a:rPr lang="en-US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8A59D1-1720-4DFD-BCA2-07936DB8E453}"/>
              </a:ext>
            </a:extLst>
          </p:cNvPr>
          <p:cNvSpPr txBox="1"/>
          <p:nvPr/>
        </p:nvSpPr>
        <p:spPr>
          <a:xfrm>
            <a:off x="3465485" y="260859"/>
            <a:ext cx="4662515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 BÀI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</a:p>
        </p:txBody>
      </p:sp>
    </p:spTree>
    <p:extLst>
      <p:ext uri="{BB962C8B-B14F-4D97-AF65-F5344CB8AC3E}">
        <p14:creationId xmlns:p14="http://schemas.microsoft.com/office/powerpoint/2010/main" val="6279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5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6359"/>
              </p:ext>
            </p:extLst>
          </p:nvPr>
        </p:nvGraphicFramePr>
        <p:xfrm>
          <a:off x="3949700" y="2692400"/>
          <a:ext cx="2506980" cy="457200"/>
        </p:xfrm>
        <a:graphic>
          <a:graphicData uri="http://schemas.openxmlformats.org/drawingml/2006/table">
            <a:tbl>
              <a:tblPr/>
              <a:tblGrid>
                <a:gridCol w="5257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468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08167"/>
              </p:ext>
            </p:extLst>
          </p:nvPr>
        </p:nvGraphicFramePr>
        <p:xfrm>
          <a:off x="3949700" y="2642951"/>
          <a:ext cx="2476500" cy="533400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486" name="Oval 38"/>
          <p:cNvSpPr>
            <a:spLocks noChangeArrowheads="1"/>
          </p:cNvSpPr>
          <p:nvPr/>
        </p:nvSpPr>
        <p:spPr bwMode="auto">
          <a:xfrm>
            <a:off x="2209800" y="272732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04487" name="Oval 39"/>
          <p:cNvSpPr>
            <a:spLocks noChangeArrowheads="1"/>
          </p:cNvSpPr>
          <p:nvPr/>
        </p:nvSpPr>
        <p:spPr bwMode="auto">
          <a:xfrm>
            <a:off x="9677400" y="272732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ĐA1</a:t>
            </a:r>
          </a:p>
        </p:txBody>
      </p:sp>
      <p:sp>
        <p:nvSpPr>
          <p:cNvPr id="104488" name="AutoShape 40"/>
          <p:cNvSpPr>
            <a:spLocks noChangeArrowheads="1"/>
          </p:cNvSpPr>
          <p:nvPr/>
        </p:nvSpPr>
        <p:spPr bwMode="auto">
          <a:xfrm>
            <a:off x="3046701" y="1279645"/>
            <a:ext cx="6324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endParaRPr lang="en-US" altLang="en-US" sz="2400" i="1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04489" name="Line 41"/>
          <p:cNvSpPr>
            <a:spLocks noChangeShapeType="1"/>
          </p:cNvSpPr>
          <p:nvPr/>
        </p:nvSpPr>
        <p:spPr bwMode="auto">
          <a:xfrm>
            <a:off x="2057400" y="2057400"/>
            <a:ext cx="822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90" name="AutoShape 42"/>
          <p:cNvSpPr>
            <a:spLocks noChangeArrowheads="1"/>
          </p:cNvSpPr>
          <p:nvPr/>
        </p:nvSpPr>
        <p:spPr bwMode="auto">
          <a:xfrm>
            <a:off x="3029063" y="1291453"/>
            <a:ext cx="6324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1.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Để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hiển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thị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thước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đo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trên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trang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vẽ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chọn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?</a:t>
            </a:r>
          </a:p>
        </p:txBody>
      </p:sp>
      <p:graphicFrame>
        <p:nvGraphicFramePr>
          <p:cNvPr id="104491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51687"/>
              </p:ext>
            </p:extLst>
          </p:nvPr>
        </p:nvGraphicFramePr>
        <p:xfrm>
          <a:off x="4445000" y="3222625"/>
          <a:ext cx="1981200" cy="457200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509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34381"/>
              </p:ext>
            </p:extLst>
          </p:nvPr>
        </p:nvGraphicFramePr>
        <p:xfrm>
          <a:off x="4475480" y="3219801"/>
          <a:ext cx="1981200" cy="457200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527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295448"/>
              </p:ext>
            </p:extLst>
          </p:nvPr>
        </p:nvGraphicFramePr>
        <p:xfrm>
          <a:off x="4465065" y="3227890"/>
          <a:ext cx="1981200" cy="457200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545" name="Oval 97"/>
          <p:cNvSpPr>
            <a:spLocks noChangeArrowheads="1"/>
          </p:cNvSpPr>
          <p:nvPr/>
        </p:nvSpPr>
        <p:spPr bwMode="auto">
          <a:xfrm>
            <a:off x="2209800" y="32512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4546" name="Oval 98"/>
          <p:cNvSpPr>
            <a:spLocks noChangeArrowheads="1"/>
          </p:cNvSpPr>
          <p:nvPr/>
        </p:nvSpPr>
        <p:spPr bwMode="auto">
          <a:xfrm>
            <a:off x="9677400" y="32512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ĐA2</a:t>
            </a:r>
          </a:p>
        </p:txBody>
      </p:sp>
      <p:sp>
        <p:nvSpPr>
          <p:cNvPr id="104547" name="AutoShape 99"/>
          <p:cNvSpPr>
            <a:spLocks noChangeArrowheads="1"/>
          </p:cNvSpPr>
          <p:nvPr/>
        </p:nvSpPr>
        <p:spPr bwMode="auto">
          <a:xfrm>
            <a:off x="3011425" y="1305308"/>
            <a:ext cx="6324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2400" i="1" dirty="0">
                <a:solidFill>
                  <a:srgbClr val="0000CC"/>
                </a:solidFill>
                <a:latin typeface="Arial" panose="020B0604020202020204" pitchFamily="34" charset="0"/>
              </a:rPr>
              <a:t>2.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Bài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học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hôm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nay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tìm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hiểu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thẻ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CC"/>
                </a:solidFill>
                <a:latin typeface="Arial" panose="020B0604020202020204" pitchFamily="34" charset="0"/>
              </a:rPr>
              <a:t>gì</a:t>
            </a: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?</a:t>
            </a:r>
          </a:p>
        </p:txBody>
      </p:sp>
      <p:graphicFrame>
        <p:nvGraphicFramePr>
          <p:cNvPr id="104548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551009"/>
              </p:ext>
            </p:extLst>
          </p:nvPr>
        </p:nvGraphicFramePr>
        <p:xfrm>
          <a:off x="4889500" y="3721100"/>
          <a:ext cx="4145630" cy="457200"/>
        </p:xfrm>
        <a:graphic>
          <a:graphicData uri="http://schemas.openxmlformats.org/drawingml/2006/table">
            <a:tbl>
              <a:tblPr/>
              <a:tblGrid>
                <a:gridCol w="512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2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2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12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813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4342">
                  <a:extLst>
                    <a:ext uri="{9D8B030D-6E8A-4147-A177-3AD203B41FA5}">
                      <a16:colId xmlns="" xmlns:a16="http://schemas.microsoft.com/office/drawing/2014/main" val="2301453331"/>
                    </a:ext>
                  </a:extLst>
                </a:gridCol>
                <a:gridCol w="546418">
                  <a:extLst>
                    <a:ext uri="{9D8B030D-6E8A-4147-A177-3AD203B41FA5}">
                      <a16:colId xmlns="" xmlns:a16="http://schemas.microsoft.com/office/drawing/2014/main" val="2691088574"/>
                    </a:ext>
                  </a:extLst>
                </a:gridCol>
                <a:gridCol w="414471">
                  <a:extLst>
                    <a:ext uri="{9D8B030D-6E8A-4147-A177-3AD203B41FA5}">
                      <a16:colId xmlns="" xmlns:a16="http://schemas.microsoft.com/office/drawing/2014/main" val="1932438009"/>
                    </a:ext>
                  </a:extLst>
                </a:gridCol>
                <a:gridCol w="289427">
                  <a:extLst>
                    <a:ext uri="{9D8B030D-6E8A-4147-A177-3AD203B41FA5}">
                      <a16:colId xmlns="" xmlns:a16="http://schemas.microsoft.com/office/drawing/2014/main" val="278407752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562" name="Group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999983"/>
              </p:ext>
            </p:extLst>
          </p:nvPr>
        </p:nvGraphicFramePr>
        <p:xfrm>
          <a:off x="4853303" y="3683011"/>
          <a:ext cx="4212338" cy="522288"/>
        </p:xfrm>
        <a:graphic>
          <a:graphicData uri="http://schemas.openxmlformats.org/drawingml/2006/table">
            <a:tbl>
              <a:tblPr/>
              <a:tblGrid>
                <a:gridCol w="603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35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3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35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72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8988">
                  <a:extLst>
                    <a:ext uri="{9D8B030D-6E8A-4147-A177-3AD203B41FA5}">
                      <a16:colId xmlns="" xmlns:a16="http://schemas.microsoft.com/office/drawing/2014/main" val="2744603890"/>
                    </a:ext>
                  </a:extLst>
                </a:gridCol>
                <a:gridCol w="287655">
                  <a:extLst>
                    <a:ext uri="{9D8B030D-6E8A-4147-A177-3AD203B41FA5}">
                      <a16:colId xmlns="" xmlns:a16="http://schemas.microsoft.com/office/drawing/2014/main" val="4004043511"/>
                    </a:ext>
                  </a:extLst>
                </a:gridCol>
                <a:gridCol w="350516">
                  <a:extLst>
                    <a:ext uri="{9D8B030D-6E8A-4147-A177-3AD203B41FA5}">
                      <a16:colId xmlns="" xmlns:a16="http://schemas.microsoft.com/office/drawing/2014/main" val="317263066"/>
                    </a:ext>
                  </a:extLst>
                </a:gridCol>
                <a:gridCol w="253795">
                  <a:extLst>
                    <a:ext uri="{9D8B030D-6E8A-4147-A177-3AD203B41FA5}">
                      <a16:colId xmlns="" xmlns:a16="http://schemas.microsoft.com/office/drawing/2014/main" val="3150421910"/>
                    </a:ext>
                  </a:extLst>
                </a:gridCol>
              </a:tblGrid>
              <a:tr h="522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576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972646"/>
              </p:ext>
            </p:extLst>
          </p:nvPr>
        </p:nvGraphicFramePr>
        <p:xfrm>
          <a:off x="4889500" y="3675053"/>
          <a:ext cx="4145630" cy="496939"/>
        </p:xfrm>
        <a:graphic>
          <a:graphicData uri="http://schemas.openxmlformats.org/drawingml/2006/table">
            <a:tbl>
              <a:tblPr/>
              <a:tblGrid>
                <a:gridCol w="5006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73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31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33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7516">
                  <a:extLst>
                    <a:ext uri="{9D8B030D-6E8A-4147-A177-3AD203B41FA5}">
                      <a16:colId xmlns="" xmlns:a16="http://schemas.microsoft.com/office/drawing/2014/main" val="603339199"/>
                    </a:ext>
                  </a:extLst>
                </a:gridCol>
                <a:gridCol w="385011">
                  <a:extLst>
                    <a:ext uri="{9D8B030D-6E8A-4147-A177-3AD203B41FA5}">
                      <a16:colId xmlns="" xmlns:a16="http://schemas.microsoft.com/office/drawing/2014/main" val="3682907484"/>
                    </a:ext>
                  </a:extLst>
                </a:gridCol>
                <a:gridCol w="385010">
                  <a:extLst>
                    <a:ext uri="{9D8B030D-6E8A-4147-A177-3AD203B41FA5}">
                      <a16:colId xmlns="" xmlns:a16="http://schemas.microsoft.com/office/drawing/2014/main" val="1973024168"/>
                    </a:ext>
                  </a:extLst>
                </a:gridCol>
                <a:gridCol w="452604">
                  <a:extLst>
                    <a:ext uri="{9D8B030D-6E8A-4147-A177-3AD203B41FA5}">
                      <a16:colId xmlns="" xmlns:a16="http://schemas.microsoft.com/office/drawing/2014/main" val="108808477"/>
                    </a:ext>
                  </a:extLst>
                </a:gridCol>
              </a:tblGrid>
              <a:tr h="4969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590" name="Oval 142"/>
          <p:cNvSpPr>
            <a:spLocks noChangeArrowheads="1"/>
          </p:cNvSpPr>
          <p:nvPr/>
        </p:nvSpPr>
        <p:spPr bwMode="auto">
          <a:xfrm>
            <a:off x="2209800" y="377507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04591" name="Oval 143"/>
          <p:cNvSpPr>
            <a:spLocks noChangeArrowheads="1"/>
          </p:cNvSpPr>
          <p:nvPr/>
        </p:nvSpPr>
        <p:spPr bwMode="auto">
          <a:xfrm>
            <a:off x="9677400" y="377507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ĐA3</a:t>
            </a:r>
          </a:p>
        </p:txBody>
      </p:sp>
      <p:graphicFrame>
        <p:nvGraphicFramePr>
          <p:cNvPr id="104592" name="Group 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696396"/>
              </p:ext>
            </p:extLst>
          </p:nvPr>
        </p:nvGraphicFramePr>
        <p:xfrm>
          <a:off x="5426456" y="4224401"/>
          <a:ext cx="3031746" cy="457200"/>
        </p:xfrm>
        <a:graphic>
          <a:graphicData uri="http://schemas.openxmlformats.org/drawingml/2006/table">
            <a:tbl>
              <a:tblPr/>
              <a:tblGrid>
                <a:gridCol w="5052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52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52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52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529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529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608" name="Group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520185"/>
              </p:ext>
            </p:extLst>
          </p:nvPr>
        </p:nvGraphicFramePr>
        <p:xfrm>
          <a:off x="5426456" y="4214310"/>
          <a:ext cx="3027426" cy="457200"/>
        </p:xfrm>
        <a:graphic>
          <a:graphicData uri="http://schemas.openxmlformats.org/drawingml/2006/table">
            <a:tbl>
              <a:tblPr/>
              <a:tblGrid>
                <a:gridCol w="5045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5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45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5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5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457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624" name="Group 1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585547"/>
              </p:ext>
            </p:extLst>
          </p:nvPr>
        </p:nvGraphicFramePr>
        <p:xfrm>
          <a:off x="5435600" y="4228332"/>
          <a:ext cx="3062730" cy="462280"/>
        </p:xfrm>
        <a:graphic>
          <a:graphicData uri="http://schemas.openxmlformats.org/drawingml/2006/table">
            <a:tbl>
              <a:tblPr/>
              <a:tblGrid>
                <a:gridCol w="510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5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5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04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045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1045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62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640" name="Oval 192"/>
          <p:cNvSpPr>
            <a:spLocks noChangeArrowheads="1"/>
          </p:cNvSpPr>
          <p:nvPr/>
        </p:nvSpPr>
        <p:spPr bwMode="auto">
          <a:xfrm>
            <a:off x="2209800" y="429895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4641" name="Oval 193"/>
          <p:cNvSpPr>
            <a:spLocks noChangeArrowheads="1"/>
          </p:cNvSpPr>
          <p:nvPr/>
        </p:nvSpPr>
        <p:spPr bwMode="auto">
          <a:xfrm>
            <a:off x="9677400" y="429895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ĐA4</a:t>
            </a:r>
          </a:p>
        </p:txBody>
      </p:sp>
      <p:graphicFrame>
        <p:nvGraphicFramePr>
          <p:cNvPr id="104642" name="Group 1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241227"/>
              </p:ext>
            </p:extLst>
          </p:nvPr>
        </p:nvGraphicFramePr>
        <p:xfrm>
          <a:off x="4914900" y="4802218"/>
          <a:ext cx="3538982" cy="457200"/>
        </p:xfrm>
        <a:graphic>
          <a:graphicData uri="http://schemas.openxmlformats.org/drawingml/2006/table">
            <a:tbl>
              <a:tblPr/>
              <a:tblGrid>
                <a:gridCol w="6033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33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33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229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7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90201">
                  <a:extLst>
                    <a:ext uri="{9D8B030D-6E8A-4147-A177-3AD203B41FA5}">
                      <a16:colId xmlns="" xmlns:a16="http://schemas.microsoft.com/office/drawing/2014/main" val="1000663687"/>
                    </a:ext>
                  </a:extLst>
                </a:gridCol>
                <a:gridCol w="368661">
                  <a:extLst>
                    <a:ext uri="{9D8B030D-6E8A-4147-A177-3AD203B41FA5}">
                      <a16:colId xmlns="" xmlns:a16="http://schemas.microsoft.com/office/drawing/2014/main" val="1679811294"/>
                    </a:ext>
                  </a:extLst>
                </a:gridCol>
              </a:tblGrid>
              <a:tr h="4401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00CCFF"/>
                        </a:gs>
                        <a:gs pos="50000">
                          <a:srgbClr val="CCFFFF"/>
                        </a:gs>
                        <a:gs pos="100000">
                          <a:srgbClr val="00CC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666" name="Group 2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763362"/>
              </p:ext>
            </p:extLst>
          </p:nvPr>
        </p:nvGraphicFramePr>
        <p:xfrm>
          <a:off x="4907214" y="4802218"/>
          <a:ext cx="3538983" cy="457200"/>
        </p:xfrm>
        <a:graphic>
          <a:graphicData uri="http://schemas.openxmlformats.org/drawingml/2006/table">
            <a:tbl>
              <a:tblPr/>
              <a:tblGrid>
                <a:gridCol w="5307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48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36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60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4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9010">
                  <a:extLst>
                    <a:ext uri="{9D8B030D-6E8A-4147-A177-3AD203B41FA5}">
                      <a16:colId xmlns="" xmlns:a16="http://schemas.microsoft.com/office/drawing/2014/main" val="4046776268"/>
                    </a:ext>
                  </a:extLst>
                </a:gridCol>
                <a:gridCol w="499662">
                  <a:extLst>
                    <a:ext uri="{9D8B030D-6E8A-4147-A177-3AD203B41FA5}">
                      <a16:colId xmlns="" xmlns:a16="http://schemas.microsoft.com/office/drawing/2014/main" val="1074978297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690" name="Group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40474"/>
              </p:ext>
            </p:extLst>
          </p:nvPr>
        </p:nvGraphicFramePr>
        <p:xfrm>
          <a:off x="4914900" y="4826899"/>
          <a:ext cx="3538982" cy="457200"/>
        </p:xfrm>
        <a:graphic>
          <a:graphicData uri="http://schemas.openxmlformats.org/drawingml/2006/table">
            <a:tbl>
              <a:tblPr/>
              <a:tblGrid>
                <a:gridCol w="5347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77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10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14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75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36885">
                  <a:extLst>
                    <a:ext uri="{9D8B030D-6E8A-4147-A177-3AD203B41FA5}">
                      <a16:colId xmlns="" xmlns:a16="http://schemas.microsoft.com/office/drawing/2014/main" val="681044915"/>
                    </a:ext>
                  </a:extLst>
                </a:gridCol>
                <a:gridCol w="469599">
                  <a:extLst>
                    <a:ext uri="{9D8B030D-6E8A-4147-A177-3AD203B41FA5}">
                      <a16:colId xmlns="" xmlns:a16="http://schemas.microsoft.com/office/drawing/2014/main" val="918979404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4714" name="Oval 266"/>
          <p:cNvSpPr>
            <a:spLocks noChangeArrowheads="1"/>
          </p:cNvSpPr>
          <p:nvPr/>
        </p:nvSpPr>
        <p:spPr bwMode="auto">
          <a:xfrm>
            <a:off x="2209800" y="482282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4715" name="Oval 267"/>
          <p:cNvSpPr>
            <a:spLocks noChangeArrowheads="1"/>
          </p:cNvSpPr>
          <p:nvPr/>
        </p:nvSpPr>
        <p:spPr bwMode="auto">
          <a:xfrm>
            <a:off x="9677400" y="482282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ĐA5</a:t>
            </a:r>
          </a:p>
        </p:txBody>
      </p:sp>
      <p:grpSp>
        <p:nvGrpSpPr>
          <p:cNvPr id="104746" name="Group 298"/>
          <p:cNvGrpSpPr>
            <a:grpSpLocks/>
          </p:cNvGrpSpPr>
          <p:nvPr/>
        </p:nvGrpSpPr>
        <p:grpSpPr bwMode="auto">
          <a:xfrm>
            <a:off x="3581400" y="101600"/>
            <a:ext cx="4876800" cy="1041400"/>
            <a:chOff x="1488" y="0"/>
            <a:chExt cx="3072" cy="656"/>
          </a:xfrm>
        </p:grpSpPr>
        <p:sp>
          <p:nvSpPr>
            <p:cNvPr id="104747" name="AutoShape 299"/>
            <p:cNvSpPr>
              <a:spLocks noChangeArrowheads="1"/>
            </p:cNvSpPr>
            <p:nvPr/>
          </p:nvSpPr>
          <p:spPr bwMode="auto">
            <a:xfrm>
              <a:off x="1488" y="0"/>
              <a:ext cx="3072" cy="656"/>
            </a:xfrm>
            <a:prstGeom prst="ellipseRibbon">
              <a:avLst>
                <a:gd name="adj1" fmla="val 37222"/>
                <a:gd name="adj2" fmla="val 68296"/>
                <a:gd name="adj3" fmla="val 25000"/>
              </a:avLst>
            </a:prstGeom>
            <a:solidFill>
              <a:srgbClr val="ECF8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48" name="WordArt 300"/>
            <p:cNvSpPr>
              <a:spLocks noChangeArrowheads="1" noChangeShapeType="1" noTextEdit="1"/>
            </p:cNvSpPr>
            <p:nvPr/>
          </p:nvSpPr>
          <p:spPr bwMode="auto">
            <a:xfrm>
              <a:off x="2208" y="200"/>
              <a:ext cx="1680" cy="385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 chơi ô chữ</a:t>
              </a:r>
              <a:endPara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4749" name="Group 301"/>
          <p:cNvGrpSpPr>
            <a:grpSpLocks/>
          </p:cNvGrpSpPr>
          <p:nvPr/>
        </p:nvGrpSpPr>
        <p:grpSpPr bwMode="auto">
          <a:xfrm>
            <a:off x="3033713" y="628669"/>
            <a:ext cx="10712451" cy="1427163"/>
            <a:chOff x="1075" y="694"/>
            <a:chExt cx="6748" cy="899"/>
          </a:xfrm>
        </p:grpSpPr>
        <p:sp>
          <p:nvSpPr>
            <p:cNvPr id="104750" name="AutoShape 302"/>
            <p:cNvSpPr>
              <a:spLocks noChangeArrowheads="1"/>
            </p:cNvSpPr>
            <p:nvPr/>
          </p:nvSpPr>
          <p:spPr bwMode="auto">
            <a:xfrm>
              <a:off x="1075" y="1113"/>
              <a:ext cx="4512" cy="4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50000">
                  <a:schemeClr val="bg1"/>
                </a:gs>
                <a:gs pos="100000">
                  <a:srgbClr val="CCFFFF"/>
                </a:gs>
              </a:gsLst>
              <a:lin ang="5400000" scaled="1"/>
            </a:gradFill>
            <a:ln w="9525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 eaLnBrk="0" hangingPunct="0"/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3.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Để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hiển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thị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bức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tranh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trên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nền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l</a:t>
              </a:r>
              <a:r>
                <a:rPr lang="vi-VN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ư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ới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em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đánh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dấu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vào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ô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nào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?</a:t>
              </a:r>
            </a:p>
          </p:txBody>
        </p:sp>
        <p:pic>
          <p:nvPicPr>
            <p:cNvPr id="104751" name="Picture 3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7" y="694"/>
              <a:ext cx="336" cy="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752" name="Group 304"/>
          <p:cNvGrpSpPr>
            <a:grpSpLocks/>
          </p:cNvGrpSpPr>
          <p:nvPr/>
        </p:nvGrpSpPr>
        <p:grpSpPr bwMode="auto">
          <a:xfrm>
            <a:off x="2965079" y="1286546"/>
            <a:ext cx="7211152" cy="1357313"/>
            <a:chOff x="6557" y="2439"/>
            <a:chExt cx="3984" cy="855"/>
          </a:xfrm>
        </p:grpSpPr>
        <p:sp>
          <p:nvSpPr>
            <p:cNvPr id="104753" name="AutoShape 305"/>
            <p:cNvSpPr>
              <a:spLocks noChangeArrowheads="1"/>
            </p:cNvSpPr>
            <p:nvPr/>
          </p:nvSpPr>
          <p:spPr bwMode="auto">
            <a:xfrm>
              <a:off x="6557" y="2439"/>
              <a:ext cx="3984" cy="4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50000">
                  <a:schemeClr val="bg1"/>
                </a:gs>
                <a:gs pos="100000">
                  <a:srgbClr val="CCFFFF"/>
                </a:gs>
              </a:gsLst>
              <a:lin ang="5400000" scaled="1"/>
            </a:gradFill>
            <a:ln w="9525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r>
                <a:rPr lang="en-US" altLang="en-US" sz="2600" i="1" dirty="0">
                  <a:solidFill>
                    <a:srgbClr val="0000CC"/>
                  </a:solidFill>
                  <a:latin typeface="Arial" panose="020B0604020202020204" pitchFamily="34" charset="0"/>
                </a:rPr>
                <a:t>4.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Để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phóng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to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hình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ảnh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em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dùng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nút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lệnh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600" dirty="0" err="1">
                  <a:solidFill>
                    <a:srgbClr val="0000CC"/>
                  </a:solidFill>
                  <a:latin typeface="Arial" panose="020B0604020202020204" pitchFamily="34" charset="0"/>
                </a:rPr>
                <a:t>gì</a:t>
              </a:r>
              <a:r>
                <a:rPr lang="en-US" altLang="en-US" sz="2600" dirty="0">
                  <a:solidFill>
                    <a:srgbClr val="0000CC"/>
                  </a:solidFill>
                  <a:latin typeface="Arial" panose="020B0604020202020204" pitchFamily="34" charset="0"/>
                </a:rPr>
                <a:t>?</a:t>
              </a:r>
              <a:endParaRPr lang="en-US" altLang="en-US" sz="2600" i="1" dirty="0">
                <a:solidFill>
                  <a:srgbClr val="0000CC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04754" name="Picture 30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0" y="3007"/>
              <a:ext cx="336" cy="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04755" name="Group 3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613622"/>
              </p:ext>
            </p:extLst>
          </p:nvPr>
        </p:nvGraphicFramePr>
        <p:xfrm>
          <a:off x="3956051" y="2615019"/>
          <a:ext cx="2476500" cy="530528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53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305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400" b="1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0000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5004F720-290B-4572-A772-DF10C9981F53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46" name="Picture 6" descr="POINSET2">
              <a:extLst>
                <a:ext uri="{FF2B5EF4-FFF2-40B4-BE49-F238E27FC236}">
                  <a16:creationId xmlns="" xmlns:a16="http://schemas.microsoft.com/office/drawing/2014/main" id="{47372E91-2F77-4C02-BE63-4FF61B2A03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6" descr="POINSET2">
              <a:extLst>
                <a:ext uri="{FF2B5EF4-FFF2-40B4-BE49-F238E27FC236}">
                  <a16:creationId xmlns="" xmlns:a16="http://schemas.microsoft.com/office/drawing/2014/main" id="{96E90022-1BD5-4873-90B9-2C815A441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6" descr="POINSET2">
              <a:extLst>
                <a:ext uri="{FF2B5EF4-FFF2-40B4-BE49-F238E27FC236}">
                  <a16:creationId xmlns="" xmlns:a16="http://schemas.microsoft.com/office/drawing/2014/main" id="{064E958B-5DDF-45E4-9062-4DDF9C7830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6" descr="POINSET2">
              <a:extLst>
                <a:ext uri="{FF2B5EF4-FFF2-40B4-BE49-F238E27FC236}">
                  <a16:creationId xmlns="" xmlns:a16="http://schemas.microsoft.com/office/drawing/2014/main" id="{00F6BDA1-5335-4A2F-A7F6-7373FBA742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716" name="AutoShape 268"/>
          <p:cNvSpPr>
            <a:spLocks noChangeArrowheads="1"/>
          </p:cNvSpPr>
          <p:nvPr/>
        </p:nvSpPr>
        <p:spPr bwMode="auto">
          <a:xfrm>
            <a:off x="2985894" y="1277395"/>
            <a:ext cx="7169521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5.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Để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thu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nhỏ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hình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ảnh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dùng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nút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lệnh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0000CC"/>
                </a:solidFill>
                <a:latin typeface="Arial" panose="020B0604020202020204" pitchFamily="34" charset="0"/>
              </a:rPr>
              <a:t>gì</a:t>
            </a:r>
            <a:r>
              <a:rPr lang="en-US" altLang="en-US" sz="2600" dirty="0">
                <a:solidFill>
                  <a:srgbClr val="0000CC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988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8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4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15" dur="500"/>
                                        <p:tgtEl>
                                          <p:spTgt spid="104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04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8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45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4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45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34" dur="500"/>
                                        <p:tgtEl>
                                          <p:spTgt spid="104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04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4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4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4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9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4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3" dur="500"/>
                                        <p:tgtEl>
                                          <p:spTgt spid="104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" presetClass="exit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57" dur="500"/>
                                        <p:tgtEl>
                                          <p:spTgt spid="104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59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46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04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4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4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72" dur="500"/>
                                        <p:tgtEl>
                                          <p:spTgt spid="104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104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4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47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71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47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91" dur="500"/>
                                        <p:tgtEl>
                                          <p:spTgt spid="104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104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715"/>
                  </p:tgtEl>
                </p:cond>
              </p:nextCondLst>
            </p:seq>
          </p:childTnLst>
        </p:cTn>
      </p:par>
    </p:tnLst>
    <p:bldLst>
      <p:bldP spid="104490" grpId="0" animBg="1"/>
      <p:bldP spid="104490" grpId="1" animBg="1"/>
      <p:bldP spid="104547" grpId="0" animBg="1"/>
      <p:bldP spid="104547" grpId="1" animBg="1"/>
      <p:bldP spid="104716" grpId="0" animBg="1"/>
      <p:bldP spid="1047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21"/>
          <p:cNvSpPr>
            <a:spLocks noChangeArrowheads="1"/>
          </p:cNvSpPr>
          <p:nvPr/>
        </p:nvSpPr>
        <p:spPr bwMode="auto">
          <a:xfrm rot="10800000" flipV="1">
            <a:off x="4131775" y="471662"/>
            <a:ext cx="3928450" cy="7694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121"/>
          <p:cNvSpPr>
            <a:spLocks noChangeArrowheads="1"/>
          </p:cNvSpPr>
          <p:nvPr/>
        </p:nvSpPr>
        <p:spPr bwMode="auto">
          <a:xfrm rot="10800000" flipV="1">
            <a:off x="1704811" y="1868214"/>
            <a:ext cx="9461341" cy="233910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04813" indent="-40481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 bài và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View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121"/>
          <p:cNvSpPr>
            <a:spLocks noChangeArrowheads="1"/>
          </p:cNvSpPr>
          <p:nvPr/>
        </p:nvSpPr>
        <p:spPr bwMode="auto">
          <a:xfrm rot="10800000" flipV="1">
            <a:off x="1704810" y="4367699"/>
            <a:ext cx="9461341" cy="14465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65138" indent="-465138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F131BFA-9F5A-4D84-AB32-64ECEC0DDDFC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098EBFF1-BCB8-4AEE-A5A4-6D98BFBE8A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84092C48-CE04-41EB-BEBC-78BD038D8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 descr="POINSET2">
              <a:extLst>
                <a:ext uri="{FF2B5EF4-FFF2-40B4-BE49-F238E27FC236}">
                  <a16:creationId xmlns="" xmlns:a16="http://schemas.microsoft.com/office/drawing/2014/main" id="{FABF02DD-5FFE-47DF-8C0A-26CA4822EF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 descr="POINSET2">
              <a:extLst>
                <a:ext uri="{FF2B5EF4-FFF2-40B4-BE49-F238E27FC236}">
                  <a16:creationId xmlns="" xmlns:a16="http://schemas.microsoft.com/office/drawing/2014/main" id="{92B5D56A-976B-46D8-98A9-4EED6C9F04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275840"/>
            <a:ext cx="8148320" cy="4003040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PH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CON </a:t>
            </a:r>
            <a:br>
              <a:rPr lang="en-PH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PH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CHĂM NGOAN – HỌC </a:t>
            </a:r>
            <a:r>
              <a:rPr lang="en-PH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endParaRPr lang="en-PH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CA15F617-CC06-4324-B4C7-D923C66321E0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6" name="Picture 6" descr="POINSET2">
              <a:extLst>
                <a:ext uri="{FF2B5EF4-FFF2-40B4-BE49-F238E27FC236}">
                  <a16:creationId xmlns="" xmlns:a16="http://schemas.microsoft.com/office/drawing/2014/main" id="{B765C097-705F-4E32-A59F-38AC1313A3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POINSET2">
              <a:extLst>
                <a:ext uri="{FF2B5EF4-FFF2-40B4-BE49-F238E27FC236}">
                  <a16:creationId xmlns="" xmlns:a16="http://schemas.microsoft.com/office/drawing/2014/main" id="{B4AA3701-F58E-4048-BF7B-6E92F8B0E2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POINSET2">
              <a:extLst>
                <a:ext uri="{FF2B5EF4-FFF2-40B4-BE49-F238E27FC236}">
                  <a16:creationId xmlns="" xmlns:a16="http://schemas.microsoft.com/office/drawing/2014/main" id="{D4EFD781-E18B-419F-A724-B6EF56729B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859A317F-9323-4C9A-BB5B-7C06975B6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59638">
            <a:off x="10056138" y="1619831"/>
            <a:ext cx="1172308" cy="1219199"/>
          </a:xfrm>
          <a:prstGeom prst="rect">
            <a:avLst/>
          </a:prstGeom>
          <a:noFill/>
        </p:spPr>
      </p:pic>
      <p:pic>
        <p:nvPicPr>
          <p:cNvPr id="1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85006">
            <a:off x="962937" y="1772231"/>
            <a:ext cx="1172308" cy="1219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1524000" y="1905000"/>
            <a:ext cx="8737600" cy="1143000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4035" name="Picture 3" descr="CROWNC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264160" y="0"/>
            <a:ext cx="12192000" cy="6858000"/>
          </a:xfrm>
          <a:noFill/>
          <a:ln>
            <a:solidFill>
              <a:schemeClr val="bg1"/>
            </a:solidFill>
          </a:ln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8636000" y="2971801"/>
            <a:ext cx="19304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8144933" y="3917950"/>
            <a:ext cx="1162051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latin typeface="VNI-Auchon" pitchFamily="2" charset="0"/>
              </a:rPr>
              <a:t>HOÏC GIOÛI</a:t>
            </a:r>
          </a:p>
        </p:txBody>
      </p:sp>
      <p:pic>
        <p:nvPicPr>
          <p:cNvPr id="44038" name="Picture 6" descr="Ring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55201" y="2590800"/>
            <a:ext cx="1361017" cy="1219200"/>
          </a:xfrm>
          <a:prstGeom prst="rect">
            <a:avLst/>
          </a:prstGeom>
          <a:noFill/>
        </p:spPr>
      </p:pic>
      <p:pic>
        <p:nvPicPr>
          <p:cNvPr id="44039" name="Picture 7" descr="JULY40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2133600"/>
            <a:ext cx="1365251" cy="1200150"/>
          </a:xfrm>
          <a:prstGeom prst="rect">
            <a:avLst/>
          </a:prstGeom>
          <a:noFill/>
        </p:spPr>
      </p:pic>
      <p:pic>
        <p:nvPicPr>
          <p:cNvPr id="44040" name="Picture 8" descr="JULY40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46400" y="1447801"/>
            <a:ext cx="1365251" cy="1057275"/>
          </a:xfrm>
          <a:prstGeom prst="rect">
            <a:avLst/>
          </a:prstGeom>
          <a:noFill/>
        </p:spPr>
      </p:pic>
      <p:pic>
        <p:nvPicPr>
          <p:cNvPr id="44041" name="Picture 9" descr="JULY40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40001" y="2286000"/>
            <a:ext cx="1352551" cy="1047750"/>
          </a:xfrm>
          <a:prstGeom prst="rect">
            <a:avLst/>
          </a:prstGeom>
          <a:noFill/>
        </p:spPr>
      </p:pic>
      <p:pic>
        <p:nvPicPr>
          <p:cNvPr id="44042" name="Picture 10" descr="pink_flower_divider_md_wht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0800" y="990600"/>
            <a:ext cx="4368800" cy="476250"/>
          </a:xfrm>
          <a:prstGeom prst="rect">
            <a:avLst/>
          </a:prstGeom>
          <a:noFill/>
        </p:spPr>
      </p:pic>
      <p:sp>
        <p:nvSpPr>
          <p:cNvPr id="44043" name="Oval 11"/>
          <p:cNvSpPr>
            <a:spLocks noChangeArrowheads="1"/>
          </p:cNvSpPr>
          <p:nvPr/>
        </p:nvSpPr>
        <p:spPr bwMode="auto">
          <a:xfrm>
            <a:off x="2336800" y="6248400"/>
            <a:ext cx="1016000" cy="1524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4044" name="mat troi 1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9200" y="5638800"/>
            <a:ext cx="203200" cy="103188"/>
          </a:xfrm>
          <a:prstGeom prst="rect">
            <a:avLst/>
          </a:prstGeom>
          <a:noFill/>
        </p:spPr>
      </p:pic>
      <p:pic>
        <p:nvPicPr>
          <p:cNvPr id="44045" name="Picture 13" descr="8184-003-02-102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2400" y="6248400"/>
            <a:ext cx="152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6" name="Picture 14" descr="8184-003-02-102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245600" y="6248400"/>
            <a:ext cx="142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7" name="Picture 15" descr="1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3829503">
            <a:off x="10702925" y="-149225"/>
            <a:ext cx="819150" cy="1193800"/>
          </a:xfrm>
          <a:prstGeom prst="rect">
            <a:avLst/>
          </a:prstGeom>
          <a:noFill/>
        </p:spPr>
      </p:pic>
      <p:pic>
        <p:nvPicPr>
          <p:cNvPr id="44048" name="Picture 16" descr="1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0800000">
            <a:off x="0" y="0"/>
            <a:ext cx="1092200" cy="895350"/>
          </a:xfrm>
          <a:prstGeom prst="rect">
            <a:avLst/>
          </a:prstGeom>
          <a:noFill/>
        </p:spPr>
      </p:pic>
      <p:pic>
        <p:nvPicPr>
          <p:cNvPr id="44049" name="Picture 17" descr="1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4080870">
            <a:off x="5727965" y="711994"/>
            <a:ext cx="731838" cy="1066800"/>
          </a:xfrm>
          <a:prstGeom prst="rect">
            <a:avLst/>
          </a:prstGeom>
          <a:noFill/>
        </p:spPr>
      </p:pic>
      <p:pic>
        <p:nvPicPr>
          <p:cNvPr id="44050" name="Picture 18" descr="rose00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57601" y="1981200"/>
            <a:ext cx="5143500" cy="4876800"/>
          </a:xfrm>
          <a:prstGeom prst="rect">
            <a:avLst/>
          </a:prstGeom>
          <a:noFill/>
        </p:spPr>
      </p:pic>
      <p:pic>
        <p:nvPicPr>
          <p:cNvPr id="44053" name="Picture 21" descr="JULY40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1447801"/>
            <a:ext cx="1365251" cy="1057275"/>
          </a:xfrm>
          <a:prstGeom prst="rect">
            <a:avLst/>
          </a:prstGeom>
          <a:noFill/>
        </p:spPr>
      </p:pic>
      <p:pic>
        <p:nvPicPr>
          <p:cNvPr id="44054" name="Picture 22" descr="rose00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59201" y="1828800"/>
            <a:ext cx="5143500" cy="4876800"/>
          </a:xfrm>
          <a:prstGeom prst="rect">
            <a:avLst/>
          </a:prstGeom>
          <a:noFill/>
        </p:spPr>
      </p:pic>
      <p:pic>
        <p:nvPicPr>
          <p:cNvPr id="44055" name="Picture 23" descr="JULY40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31200" y="1371601"/>
            <a:ext cx="1365251" cy="1057275"/>
          </a:xfrm>
          <a:prstGeom prst="rect">
            <a:avLst/>
          </a:prstGeom>
          <a:noFill/>
        </p:spPr>
      </p:pic>
      <p:pic>
        <p:nvPicPr>
          <p:cNvPr id="44056" name="Nối vòng tay lớn - - Download_ lyrics_ lời bài hát - Zing Nhạc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9855200" y="6248400"/>
            <a:ext cx="406400" cy="304800"/>
          </a:xfrm>
          <a:prstGeom prst="rect">
            <a:avLst/>
          </a:prstGeom>
          <a:noFill/>
        </p:spPr>
      </p:pic>
      <p:pic>
        <p:nvPicPr>
          <p:cNvPr id="44057" name="Picture 25" descr="1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4196797">
            <a:off x="5064125" y="2422525"/>
            <a:ext cx="819150" cy="1193800"/>
          </a:xfrm>
          <a:prstGeom prst="rect">
            <a:avLst/>
          </a:prstGeom>
          <a:noFill/>
        </p:spPr>
      </p:pic>
      <p:pic>
        <p:nvPicPr>
          <p:cNvPr id="44058" name="Picture 26" descr="17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1237633">
            <a:off x="5657851" y="1752600"/>
            <a:ext cx="742949" cy="609600"/>
          </a:xfrm>
          <a:prstGeom prst="rect">
            <a:avLst/>
          </a:prstGeom>
          <a:noFill/>
        </p:spPr>
      </p:pic>
      <p:sp>
        <p:nvSpPr>
          <p:cNvPr id="44059" name="WordArt 27"/>
          <p:cNvSpPr>
            <a:spLocks noChangeArrowheads="1" noChangeShapeType="1" noTextEdit="1"/>
          </p:cNvSpPr>
          <p:nvPr/>
        </p:nvSpPr>
        <p:spPr bwMode="auto">
          <a:xfrm>
            <a:off x="2914651" y="1304926"/>
            <a:ext cx="6362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TIẾT HỌC KẾT THÚC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727200" y="2967335"/>
            <a:ext cx="274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Chúc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các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con 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026400" y="2374880"/>
            <a:ext cx="3048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Chăm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ngoan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</a:t>
            </a:r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học</a:t>
            </a:r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giỏi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3485006">
            <a:off x="1023895" y="474385"/>
            <a:ext cx="1172308" cy="1219199"/>
          </a:xfrm>
          <a:prstGeom prst="rect">
            <a:avLst/>
          </a:prstGeom>
          <a:noFill/>
        </p:spPr>
      </p:pic>
      <p:pic>
        <p:nvPicPr>
          <p:cNvPr id="3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9359638">
            <a:off x="9324619" y="230589"/>
            <a:ext cx="1172308" cy="12191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54" fill="hold"/>
                                        <p:tgtEl>
                                          <p:spTgt spid="440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44"/>
                </p:tgtEl>
              </p:cMediaNode>
            </p:vide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5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Kết quả hình ảnh cho nhà của th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60280" y="2879924"/>
            <a:ext cx="1981200" cy="1719072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600200" y="1752600"/>
            <a:ext cx="2400300" cy="89535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Home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47150" y="4012672"/>
            <a:ext cx="3886200" cy="1504951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631407" y="1115421"/>
            <a:ext cx="3409950" cy="1619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54186" y="4120202"/>
            <a:ext cx="4038600" cy="15621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choột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8-Point Star 7"/>
          <p:cNvSpPr/>
          <p:nvPr/>
        </p:nvSpPr>
        <p:spPr>
          <a:xfrm>
            <a:off x="5175344" y="731861"/>
            <a:ext cx="914400" cy="914400"/>
          </a:xfrm>
          <a:prstGeom prst="star8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8-Point Star 8"/>
          <p:cNvSpPr/>
          <p:nvPr/>
        </p:nvSpPr>
        <p:spPr>
          <a:xfrm>
            <a:off x="5088909" y="3415637"/>
            <a:ext cx="914400" cy="914400"/>
          </a:xfrm>
          <a:prstGeom prst="star8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0" name="8-Point Star 9"/>
          <p:cNvSpPr/>
          <p:nvPr/>
        </p:nvSpPr>
        <p:spPr>
          <a:xfrm>
            <a:off x="1143000" y="3257550"/>
            <a:ext cx="914400" cy="914400"/>
          </a:xfrm>
          <a:prstGeom prst="star8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8-Point Star 10"/>
          <p:cNvSpPr/>
          <p:nvPr/>
        </p:nvSpPr>
        <p:spPr>
          <a:xfrm>
            <a:off x="1143000" y="1047750"/>
            <a:ext cx="914400" cy="914400"/>
          </a:xfrm>
          <a:prstGeom prst="star8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2111993" y="941696"/>
            <a:ext cx="764277" cy="46402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883694" y="2552131"/>
            <a:ext cx="1214651" cy="682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043752" y="1665028"/>
            <a:ext cx="3220872" cy="219728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9" idx="6"/>
          </p:cNvCxnSpPr>
          <p:nvPr/>
        </p:nvCxnSpPr>
        <p:spPr>
          <a:xfrm rot="16200000" flipH="1">
            <a:off x="4693836" y="2563362"/>
            <a:ext cx="1682371" cy="2217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461982" y="5856027"/>
            <a:ext cx="4210050" cy="838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Đáp án: </a:t>
            </a:r>
            <a:r>
              <a:rPr lang="en-US" sz="2400" b="1" dirty="0">
                <a:solidFill>
                  <a:srgbClr val="0000FF"/>
                </a:solidFill>
              </a:rPr>
              <a:t>3 -&gt; 1 -&gt; 2 -&gt; 4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6958" y="1"/>
            <a:ext cx="149959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16"/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18" name="Picture 6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6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6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6" descr="POINSET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TextBox 23"/>
          <p:cNvSpPr txBox="1"/>
          <p:nvPr/>
        </p:nvSpPr>
        <p:spPr>
          <a:xfrm>
            <a:off x="3872554" y="177422"/>
            <a:ext cx="7293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53 0.10056 C -0.05794 0.12067 -0.09909 0.14124 -0.11823 0.20042 C -0.1375 0.25936 -0.18203 0.45839 -0.13112 0.45492 C -0.08021 0.45123 0.13334 0.17222 0.1875 0.17823 C 0.24219 0.184 0.1332 0.4251 0.19479 0.49052 C 0.25651 0.55571 0.49662 0.55687 0.55703 0.57074 " pathEditMode="relative" rAng="0" ptsTypes="AAAAAA">
                                      <p:cBhvr>
                                        <p:cTn id="26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00" y="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057399" y="1690687"/>
            <a:ext cx="8305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/>
              <a:t>Câu</a:t>
            </a:r>
            <a:r>
              <a:rPr lang="en-US" altLang="en-US" b="1" dirty="0"/>
              <a:t> 1. </a:t>
            </a:r>
            <a:r>
              <a:rPr lang="es-ES" altLang="en-US" b="1" dirty="0" err="1"/>
              <a:t>Các</a:t>
            </a:r>
            <a:r>
              <a:rPr lang="es-ES" altLang="en-US" b="1" dirty="0"/>
              <a:t> </a:t>
            </a:r>
            <a:r>
              <a:rPr lang="es-ES" altLang="en-US" b="1" dirty="0" err="1"/>
              <a:t>công</a:t>
            </a:r>
            <a:r>
              <a:rPr lang="es-ES" altLang="en-US" b="1" dirty="0"/>
              <a:t> </a:t>
            </a:r>
            <a:r>
              <a:rPr lang="es-ES" altLang="en-US" b="1" dirty="0" err="1"/>
              <a:t>cụ</a:t>
            </a:r>
            <a:r>
              <a:rPr lang="es-ES" altLang="en-US" b="1" dirty="0"/>
              <a:t> </a:t>
            </a:r>
            <a:r>
              <a:rPr lang="es-ES" altLang="en-US" b="1" dirty="0" err="1"/>
              <a:t>nào</a:t>
            </a:r>
            <a:r>
              <a:rPr lang="es-ES" altLang="en-US" b="1" dirty="0"/>
              <a:t> </a:t>
            </a:r>
            <a:r>
              <a:rPr lang="es-ES" altLang="en-US" b="1" dirty="0" err="1"/>
              <a:t>sau</a:t>
            </a:r>
            <a:r>
              <a:rPr lang="es-ES" altLang="en-US" b="1" dirty="0"/>
              <a:t> </a:t>
            </a:r>
            <a:r>
              <a:rPr lang="es-ES" altLang="en-US" b="1" dirty="0" err="1"/>
              <a:t>đây</a:t>
            </a:r>
            <a:r>
              <a:rPr lang="es-ES" altLang="en-US" b="1" dirty="0"/>
              <a:t> </a:t>
            </a:r>
            <a:r>
              <a:rPr lang="es-ES" altLang="en-US" b="1" dirty="0" err="1"/>
              <a:t>dùng</a:t>
            </a:r>
            <a:r>
              <a:rPr lang="es-ES" altLang="en-US" b="1" dirty="0"/>
              <a:t> </a:t>
            </a:r>
            <a:r>
              <a:rPr lang="es-ES" altLang="en-US" b="1" dirty="0" err="1"/>
              <a:t>để</a:t>
            </a:r>
            <a:r>
              <a:rPr lang="es-ES" altLang="en-US" b="1" dirty="0"/>
              <a:t> </a:t>
            </a:r>
            <a:r>
              <a:rPr lang="es-ES" altLang="en-US" b="1" dirty="0" err="1"/>
              <a:t>chọn</a:t>
            </a:r>
            <a:r>
              <a:rPr lang="es-ES" altLang="en-US" b="1" dirty="0"/>
              <a:t> </a:t>
            </a:r>
            <a:r>
              <a:rPr lang="es-ES" altLang="en-US" b="1" dirty="0" err="1"/>
              <a:t>hình</a:t>
            </a:r>
            <a:r>
              <a:rPr lang="es-ES" altLang="en-US" b="1" dirty="0"/>
              <a:t> </a:t>
            </a:r>
            <a:r>
              <a:rPr lang="es-ES" altLang="en-US" b="1" dirty="0" err="1"/>
              <a:t>vẽ</a:t>
            </a:r>
            <a:r>
              <a:rPr lang="es-ES" altLang="en-US" b="1" dirty="0"/>
              <a:t>:</a:t>
            </a:r>
            <a:r>
              <a:rPr lang="en-US" altLang="en-US" b="1" dirty="0"/>
              <a:t>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024188" y="3249612"/>
            <a:ext cx="30291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A.             Past </a:t>
            </a:r>
            <a:endParaRPr lang="en-US" altLang="en-US" dirty="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985896" y="4880367"/>
            <a:ext cx="39248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C.            Brushes </a:t>
            </a:r>
            <a:endParaRPr lang="en-US" altLang="en-US" dirty="0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7111458" y="3238500"/>
            <a:ext cx="31481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B.             Select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7258810" y="4905768"/>
            <a:ext cx="30279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D.            Color </a:t>
            </a:r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148" y="2313141"/>
            <a:ext cx="928307" cy="1441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024" y="3986155"/>
            <a:ext cx="897445" cy="14867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5941" y="4126694"/>
            <a:ext cx="756764" cy="12747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0889" y="2323032"/>
            <a:ext cx="878207" cy="141588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433704E-F00A-4770-A044-7FBEFB89D23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17" name="Picture 6" descr="POINSET2">
              <a:extLst>
                <a:ext uri="{FF2B5EF4-FFF2-40B4-BE49-F238E27FC236}">
                  <a16:creationId xmlns="" xmlns:a16="http://schemas.microsoft.com/office/drawing/2014/main" id="{9F7274CF-21B7-4F71-A8F4-3D2517BBE1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6" descr="POINSET2">
              <a:extLst>
                <a:ext uri="{FF2B5EF4-FFF2-40B4-BE49-F238E27FC236}">
                  <a16:creationId xmlns="" xmlns:a16="http://schemas.microsoft.com/office/drawing/2014/main" id="{69637116-064C-47DC-A6E9-94D4E844E9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6" descr="POINSET2">
              <a:extLst>
                <a:ext uri="{FF2B5EF4-FFF2-40B4-BE49-F238E27FC236}">
                  <a16:creationId xmlns="" xmlns:a16="http://schemas.microsoft.com/office/drawing/2014/main" id="{0A972536-ED64-467A-BF1F-33F5F2CC4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6" descr="POINSET2">
              <a:extLst>
                <a:ext uri="{FF2B5EF4-FFF2-40B4-BE49-F238E27FC236}">
                  <a16:creationId xmlns="" xmlns:a16="http://schemas.microsoft.com/office/drawing/2014/main" id="{FC0E4472-DEA4-48D6-B9A3-CC8AE18B64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" name="Picture 4" descr="hands-up-color">
            <a:extLst>
              <a:ext uri="{FF2B5EF4-FFF2-40B4-BE49-F238E27FC236}">
                <a16:creationId xmlns="" xmlns:a16="http://schemas.microsoft.com/office/drawing/2014/main" id="{45EC8709-4B13-471C-8F52-CB2C4A33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807" y="393480"/>
            <a:ext cx="1261173" cy="129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69CC547-5DB9-4590-9C56-755D95AE703A}"/>
              </a:ext>
            </a:extLst>
          </p:cNvPr>
          <p:cNvSpPr txBox="1"/>
          <p:nvPr/>
        </p:nvSpPr>
        <p:spPr>
          <a:xfrm>
            <a:off x="4328160" y="484379"/>
            <a:ext cx="4480562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 BÀI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</a:p>
        </p:txBody>
      </p:sp>
    </p:spTree>
    <p:extLst>
      <p:ext uri="{BB962C8B-B14F-4D97-AF65-F5344CB8AC3E}">
        <p14:creationId xmlns:p14="http://schemas.microsoft.com/office/powerpoint/2010/main" val="3042163428"/>
      </p:ext>
    </p:extLst>
  </p:cSld>
  <p:clrMapOvr>
    <a:masterClrMapping/>
  </p:clrMapOvr>
  <p:transition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7" grpId="1"/>
      <p:bldP spid="13318" grpId="0"/>
      <p:bldP spid="13318" grpId="1"/>
      <p:bldP spid="13321" grpId="0"/>
      <p:bldP spid="13321" grpId="1"/>
      <p:bldP spid="13322" grpId="0"/>
      <p:bldP spid="1332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61447" y="3225194"/>
            <a:ext cx="612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99"/>
                </a:solidFill>
              </a:rPr>
              <a:t>A. </a:t>
            </a:r>
            <a:endParaRPr lang="en-US" altLang="en-US" b="1" dirty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544437" y="3226133"/>
            <a:ext cx="666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99"/>
                </a:solidFill>
              </a:rPr>
              <a:t>B. </a:t>
            </a:r>
          </a:p>
        </p:txBody>
      </p:sp>
      <p:pic>
        <p:nvPicPr>
          <p:cNvPr id="14340" name="Picture 4" descr="hands-up-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482" y="309763"/>
            <a:ext cx="1261173" cy="129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paqu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64" y="5652699"/>
            <a:ext cx="1304100" cy="130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Oster10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014" y="5842253"/>
            <a:ext cx="877503" cy="92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Oval 7"/>
          <p:cNvSpPr>
            <a:spLocks noChangeArrowheads="1"/>
          </p:cNvSpPr>
          <p:nvPr/>
        </p:nvSpPr>
        <p:spPr bwMode="auto">
          <a:xfrm>
            <a:off x="1897064" y="706438"/>
            <a:ext cx="1152525" cy="3111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7416" name="Oval 8"/>
          <p:cNvSpPr>
            <a:spLocks noChangeArrowheads="1"/>
          </p:cNvSpPr>
          <p:nvPr/>
        </p:nvSpPr>
        <p:spPr bwMode="auto">
          <a:xfrm rot="3442339">
            <a:off x="1889125" y="719138"/>
            <a:ext cx="1155700" cy="3111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7417" name="Oval 9"/>
          <p:cNvSpPr>
            <a:spLocks noChangeArrowheads="1"/>
          </p:cNvSpPr>
          <p:nvPr/>
        </p:nvSpPr>
        <p:spPr bwMode="auto">
          <a:xfrm rot="7416929">
            <a:off x="1887538" y="720725"/>
            <a:ext cx="1155700" cy="3111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2697163" y="1271588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7" name="Oval 11"/>
          <p:cNvSpPr>
            <a:spLocks noChangeArrowheads="1"/>
          </p:cNvSpPr>
          <p:nvPr/>
        </p:nvSpPr>
        <p:spPr bwMode="auto">
          <a:xfrm>
            <a:off x="1852613" y="781050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8" name="Oval 12"/>
          <p:cNvSpPr>
            <a:spLocks noChangeArrowheads="1"/>
          </p:cNvSpPr>
          <p:nvPr/>
        </p:nvSpPr>
        <p:spPr bwMode="auto">
          <a:xfrm>
            <a:off x="2711450" y="327025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762887" y="1668371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99"/>
                </a:solidFill>
              </a:rPr>
              <a:t>Câu</a:t>
            </a:r>
            <a:r>
              <a:rPr lang="en-US" altLang="en-US" b="1" dirty="0">
                <a:solidFill>
                  <a:srgbClr val="000099"/>
                </a:solidFill>
              </a:rPr>
              <a:t> 2.</a:t>
            </a:r>
            <a:r>
              <a:rPr lang="en-US" altLang="en-US" dirty="0">
                <a:solidFill>
                  <a:srgbClr val="000099"/>
                </a:solidFill>
              </a:rPr>
              <a:t> </a:t>
            </a:r>
            <a:r>
              <a:rPr lang="pt-BR" altLang="en-US" b="1" i="1" dirty="0">
                <a:solidFill>
                  <a:srgbClr val="000099"/>
                </a:solidFill>
              </a:rPr>
              <a:t>Để lật và xoay hình vẽ sang bên phải, em chọn:</a:t>
            </a:r>
            <a:endParaRPr lang="en-US" altLang="en-US" b="1" i="1" dirty="0">
              <a:solidFill>
                <a:srgbClr val="000099"/>
              </a:solidFill>
            </a:endParaRP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487287" y="4407055"/>
            <a:ext cx="647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99"/>
                </a:solidFill>
              </a:rPr>
              <a:t>D. </a:t>
            </a:r>
            <a:endParaRPr lang="en-US" altLang="en-US" b="1" dirty="0"/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161447" y="4558516"/>
            <a:ext cx="737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99"/>
                </a:solidFill>
              </a:rPr>
              <a:t>C. </a:t>
            </a:r>
            <a:endParaRPr lang="en-US" alt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429" y="2992206"/>
            <a:ext cx="4765008" cy="7399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187" y="2983541"/>
            <a:ext cx="4853420" cy="8940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8003" y="4361308"/>
            <a:ext cx="4345593" cy="784621"/>
          </a:xfrm>
          <a:prstGeom prst="rect">
            <a:avLst/>
          </a:prstGeom>
        </p:spPr>
      </p:pic>
      <p:pic>
        <p:nvPicPr>
          <p:cNvPr id="22" name="Picture 7" descr="lang hoa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984" y="5411947"/>
            <a:ext cx="1411224" cy="876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rcRect r="28439"/>
          <a:stretch>
            <a:fillRect/>
          </a:stretch>
        </p:blipFill>
        <p:spPr>
          <a:xfrm>
            <a:off x="7373872" y="4101402"/>
            <a:ext cx="3995168" cy="88509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1A3C24B-8D06-474A-B796-1017BF77D2FF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25" name="Picture 6" descr="POINSET2">
              <a:extLst>
                <a:ext uri="{FF2B5EF4-FFF2-40B4-BE49-F238E27FC236}">
                  <a16:creationId xmlns="" xmlns:a16="http://schemas.microsoft.com/office/drawing/2014/main" id="{57312316-3A90-4825-82EF-CA66CBC3D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6" descr="POINSET2">
              <a:extLst>
                <a:ext uri="{FF2B5EF4-FFF2-40B4-BE49-F238E27FC236}">
                  <a16:creationId xmlns="" xmlns:a16="http://schemas.microsoft.com/office/drawing/2014/main" id="{F969D6F1-84AC-4F33-8CC8-D4782E960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6" descr="POINSET2">
              <a:extLst>
                <a:ext uri="{FF2B5EF4-FFF2-40B4-BE49-F238E27FC236}">
                  <a16:creationId xmlns="" xmlns:a16="http://schemas.microsoft.com/office/drawing/2014/main" id="{4D95605D-2C56-4492-A5EF-590207A0ED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6" descr="POINSET2">
              <a:extLst>
                <a:ext uri="{FF2B5EF4-FFF2-40B4-BE49-F238E27FC236}">
                  <a16:creationId xmlns="" xmlns:a16="http://schemas.microsoft.com/office/drawing/2014/main" id="{CA50E050-C0F2-4F71-A23B-40728276A6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364F2F6-5DCB-4654-8E07-443CA60B0EA6}"/>
              </a:ext>
            </a:extLst>
          </p:cNvPr>
          <p:cNvSpPr txBox="1"/>
          <p:nvPr/>
        </p:nvSpPr>
        <p:spPr>
          <a:xfrm>
            <a:off x="4287520" y="525019"/>
            <a:ext cx="4175762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 BÀI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</a:p>
        </p:txBody>
      </p:sp>
    </p:spTree>
    <p:extLst>
      <p:ext uri="{BB962C8B-B14F-4D97-AF65-F5344CB8AC3E}">
        <p14:creationId xmlns:p14="http://schemas.microsoft.com/office/powerpoint/2010/main" val="428526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15 C 0.00868 0.00695 -0.00052 0.04399 -0.02031 0.08287 C -0.03975 0.12246 -0.06267 0.14746 -0.07118 0.13959 C -0.07916 0.13264 -0.06909 0.09584 -0.0493 0.05672 C -0.02951 0.01783 -0.00746 -0.0081 0.00052 -0.00115 Z " pathEditMode="relative" rAng="2053264" ptsTypes="fffff">
                                      <p:cBhvr>
                                        <p:cTn id="9" dur="5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710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116 C -0.00365 -0.01227 0.02413 -0.02315 0.05955 -0.02315 C 0.09392 -0.02315 0.12205 -0.01227 0.12205 0.00116 C 0.12205 0.01435 0.09392 0.025 0.05955 0.025 C 0.02413 0.025 -0.00365 0.01435 -0.00365 0.00116 Z " pathEditMode="relative" rAng="16200000" ptsTypes="fffff">
                                      <p:cBhvr>
                                        <p:cTn id="11" dur="5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-2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047 C -0.00816 0.00717 -0.03038 -0.01783 -0.04896 -0.05579 C -0.06788 -0.09491 -0.07674 -0.13241 -0.0691 -0.13936 C -0.06128 -0.1463 -0.03993 -0.11991 -0.02031 -0.08149 C -0.00087 -0.04352 0.00781 -0.00741 0.00087 -0.00047 Z " pathEditMode="relative" rAng="8788043" ptsTypes="fffff">
                                      <p:cBhvr>
                                        <p:cTn id="13" dur="5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-687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39" grpId="1"/>
      <p:bldP spid="14346" grpId="0" animBg="1"/>
      <p:bldP spid="14347" grpId="0" animBg="1"/>
      <p:bldP spid="14348" grpId="0" animBg="1"/>
      <p:bldP spid="14349" grpId="0"/>
      <p:bldP spid="14350" grpId="0"/>
      <p:bldP spid="14350" grpId="1"/>
      <p:bldP spid="14351" grpId="0"/>
      <p:bldP spid="1435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DBE461B-A7C4-46E3-BED0-96F49AE9C1D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6C11F759-7BF3-48FF-86F1-810FBD8E8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DC09C581-640C-42DD-9A2E-EEC21303B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307A6EEA-BBF8-458D-926E-CF874DD0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B43543FB-5836-40DA-B277-DE62B2ADD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524022-2F50-4039-BC3D-3247A2B93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5" y="2428869"/>
            <a:ext cx="5554246" cy="2723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1FAF09C-13F3-43C2-A6DC-2CFE96F14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889" y="2414887"/>
            <a:ext cx="5292436" cy="2737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5C1C115-D73F-47C1-89DC-F56956D5FE44}"/>
              </a:ext>
            </a:extLst>
          </p:cNvPr>
          <p:cNvSpPr txBox="1"/>
          <p:nvPr/>
        </p:nvSpPr>
        <p:spPr>
          <a:xfrm>
            <a:off x="3254837" y="993640"/>
            <a:ext cx="5682325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VẼ SAU</a:t>
            </a:r>
          </a:p>
        </p:txBody>
      </p:sp>
    </p:spTree>
    <p:extLst>
      <p:ext uri="{BB962C8B-B14F-4D97-AF65-F5344CB8AC3E}">
        <p14:creationId xmlns:p14="http://schemas.microsoft.com/office/powerpoint/2010/main" val="2634942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7848" y="1168109"/>
            <a:ext cx="6349027" cy="7694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4400" b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ĐỀ 2: EM TẬP VẼ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DBE461B-A7C4-46E3-BED0-96F49AE9C1D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6C11F759-7BF3-48FF-86F1-810FBD8E8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DC09C581-640C-42DD-9A2E-EEC21303B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307A6EEA-BBF8-458D-926E-CF874DD0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B43543FB-5836-40DA-B277-DE62B2ADD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94934CA-9158-4DB0-B3FB-0B60542FC68C}"/>
              </a:ext>
            </a:extLst>
          </p:cNvPr>
          <p:cNvSpPr txBox="1"/>
          <p:nvPr/>
        </p:nvSpPr>
        <p:spPr>
          <a:xfrm>
            <a:off x="180109" y="2448631"/>
            <a:ext cx="12011891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  <p:pic>
        <p:nvPicPr>
          <p:cNvPr id="15" name="Picture 10" descr="bar01">
            <a:extLst>
              <a:ext uri="{FF2B5EF4-FFF2-40B4-BE49-F238E27FC236}">
                <a16:creationId xmlns="" xmlns:a16="http://schemas.microsoft.com/office/drawing/2014/main" id="{FCCB7A1A-9D7B-4B19-BA8F-5C5D128FB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1305" y="4789403"/>
            <a:ext cx="4036352" cy="51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9221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4320" y="35928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DBE461B-A7C4-46E3-BED0-96F49AE9C1D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6C11F759-7BF3-48FF-86F1-810FBD8E8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DC09C581-640C-42DD-9A2E-EEC21303B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307A6EEA-BBF8-458D-926E-CF874DD0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B43543FB-5836-40DA-B277-DE62B2ADD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18AA28A-EB9A-4539-8B00-65D75B95B52D}"/>
              </a:ext>
            </a:extLst>
          </p:cNvPr>
          <p:cNvSpPr txBox="1"/>
          <p:nvPr/>
        </p:nvSpPr>
        <p:spPr>
          <a:xfrm>
            <a:off x="292036" y="1424849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CƠ BẢN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9DE53A-EE27-47E7-9C7D-D4E2E2701DE2}"/>
              </a:ext>
            </a:extLst>
          </p:cNvPr>
          <p:cNvSpPr txBox="1"/>
          <p:nvPr/>
        </p:nvSpPr>
        <p:spPr>
          <a:xfrm>
            <a:off x="320039" y="2007604"/>
            <a:ext cx="386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thẻ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View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EA44C02-1FE2-41DC-8012-10B50E966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97" t="12676" r="40816" b="30823"/>
          <a:stretch/>
        </p:blipFill>
        <p:spPr>
          <a:xfrm>
            <a:off x="731006" y="2544679"/>
            <a:ext cx="3680144" cy="39115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65BEF62-2C67-441E-8152-7D05AB8C300D}"/>
              </a:ext>
            </a:extLst>
          </p:cNvPr>
          <p:cNvSpPr/>
          <p:nvPr/>
        </p:nvSpPr>
        <p:spPr>
          <a:xfrm>
            <a:off x="1828800" y="2798618"/>
            <a:ext cx="484909" cy="249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0C23299-E439-4CE1-9CF1-FC27EB7265C6}"/>
              </a:ext>
            </a:extLst>
          </p:cNvPr>
          <p:cNvSpPr txBox="1"/>
          <p:nvPr/>
        </p:nvSpPr>
        <p:spPr>
          <a:xfrm>
            <a:off x="4773395" y="2144569"/>
            <a:ext cx="726462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073787-CC52-461F-9173-AC6B9AF691E9}"/>
              </a:ext>
            </a:extLst>
          </p:cNvPr>
          <p:cNvSpPr txBox="1"/>
          <p:nvPr/>
        </p:nvSpPr>
        <p:spPr>
          <a:xfrm>
            <a:off x="4773397" y="2976207"/>
            <a:ext cx="7322352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0C9158F-E0D2-49A9-9FFE-137385025C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6" y="3057093"/>
            <a:ext cx="385519" cy="3855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00A5639-A16C-4D8F-A9F3-5F0DA7C839CF}"/>
              </a:ext>
            </a:extLst>
          </p:cNvPr>
          <p:cNvSpPr txBox="1"/>
          <p:nvPr/>
        </p:nvSpPr>
        <p:spPr>
          <a:xfrm>
            <a:off x="4824218" y="3809327"/>
            <a:ext cx="734207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Gridlines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F4D0C7A7-FF39-4C9F-A9C0-3880A94AB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22" y="3847551"/>
            <a:ext cx="385519" cy="3855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21EBEA4-DBF5-4D54-9052-C73A45634A90}"/>
              </a:ext>
            </a:extLst>
          </p:cNvPr>
          <p:cNvSpPr txBox="1"/>
          <p:nvPr/>
        </p:nvSpPr>
        <p:spPr>
          <a:xfrm>
            <a:off x="4833166" y="4674851"/>
            <a:ext cx="7204856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 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F52C01-0A2A-4432-8B4A-131D28CA80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55" y="4768946"/>
            <a:ext cx="385519" cy="3855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F7466063-3B0F-4D48-9B8B-F65E44440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24" y="5313921"/>
            <a:ext cx="1499241" cy="38551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D3D29C0C-2D9C-4D55-B163-CD2B195DA3E5}"/>
              </a:ext>
            </a:extLst>
          </p:cNvPr>
          <p:cNvCxnSpPr/>
          <p:nvPr/>
        </p:nvCxnSpPr>
        <p:spPr>
          <a:xfrm flipH="1">
            <a:off x="2369129" y="2355273"/>
            <a:ext cx="2382982" cy="5403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74CFEEE-F053-40B6-B547-C32A476BBD7D}"/>
              </a:ext>
            </a:extLst>
          </p:cNvPr>
          <p:cNvSpPr/>
          <p:nvPr/>
        </p:nvSpPr>
        <p:spPr>
          <a:xfrm>
            <a:off x="1981201" y="3048000"/>
            <a:ext cx="736319" cy="211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8ECF2D1B-FA52-4047-8354-C43954EA9010}"/>
              </a:ext>
            </a:extLst>
          </p:cNvPr>
          <p:cNvSpPr/>
          <p:nvPr/>
        </p:nvSpPr>
        <p:spPr>
          <a:xfrm>
            <a:off x="1981200" y="3255584"/>
            <a:ext cx="736319" cy="211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053AA44-6ED8-4019-90F7-EBD415E6D915}"/>
              </a:ext>
            </a:extLst>
          </p:cNvPr>
          <p:cNvSpPr/>
          <p:nvPr/>
        </p:nvSpPr>
        <p:spPr>
          <a:xfrm>
            <a:off x="1981200" y="3463168"/>
            <a:ext cx="736319" cy="211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0069A9F5-DAF5-4632-B402-AB9E7BBFB81E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2717521" y="3153693"/>
            <a:ext cx="2055876" cy="299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A39EFD9A-519C-495D-AD99-4E19FFCE955C}"/>
              </a:ext>
            </a:extLst>
          </p:cNvPr>
          <p:cNvCxnSpPr>
            <a:stCxn id="18" idx="1"/>
          </p:cNvCxnSpPr>
          <p:nvPr/>
        </p:nvCxnSpPr>
        <p:spPr>
          <a:xfrm flipH="1" flipV="1">
            <a:off x="2717520" y="3361277"/>
            <a:ext cx="2106698" cy="7096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3F836752-A2E9-48CB-9A6E-FADF32BA2176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2717520" y="3568862"/>
            <a:ext cx="2115646" cy="20139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72B1CB7E-01B2-4638-AA6C-0BA06C09E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14" y="6337825"/>
            <a:ext cx="1499241" cy="249382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18873C4C-2B5B-4DF9-90EF-F389E745661A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3266755" y="5520750"/>
            <a:ext cx="4044916" cy="9417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37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" grpId="0" animBg="1"/>
      <p:bldP spid="7" grpId="0" animBg="1"/>
      <p:bldP spid="15" grpId="0" animBg="1"/>
      <p:bldP spid="18" grpId="0" animBg="1"/>
      <p:bldP spid="20" grpId="0" animBg="1"/>
      <p:bldP spid="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DBE461B-A7C4-46E3-BED0-96F49AE9C1D6}"/>
              </a:ext>
            </a:extLst>
          </p:cNvPr>
          <p:cNvGrpSpPr/>
          <p:nvPr/>
        </p:nvGrpSpPr>
        <p:grpSpPr>
          <a:xfrm>
            <a:off x="48126" y="144380"/>
            <a:ext cx="12047622" cy="6553199"/>
            <a:chOff x="0" y="0"/>
            <a:chExt cx="9916752" cy="6907213"/>
          </a:xfrm>
        </p:grpSpPr>
        <p:pic>
          <p:nvPicPr>
            <p:cNvPr id="9" name="Picture 6" descr="POINSET2">
              <a:extLst>
                <a:ext uri="{FF2B5EF4-FFF2-40B4-BE49-F238E27FC236}">
                  <a16:creationId xmlns="" xmlns:a16="http://schemas.microsoft.com/office/drawing/2014/main" id="{6C11F759-7BF3-48FF-86F1-810FBD8E8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POINSET2">
              <a:extLst>
                <a:ext uri="{FF2B5EF4-FFF2-40B4-BE49-F238E27FC236}">
                  <a16:creationId xmlns="" xmlns:a16="http://schemas.microsoft.com/office/drawing/2014/main" id="{DC09C581-640C-42DD-9A2E-EEC21303B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9105648" y="1588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6" descr="POINSET2">
              <a:extLst>
                <a:ext uri="{FF2B5EF4-FFF2-40B4-BE49-F238E27FC236}">
                  <a16:creationId xmlns="" xmlns:a16="http://schemas.microsoft.com/office/drawing/2014/main" id="{307A6EEA-BBF8-458D-926E-CF874DD0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9151577" y="6145213"/>
              <a:ext cx="7651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POINSET2">
              <a:extLst>
                <a:ext uri="{FF2B5EF4-FFF2-40B4-BE49-F238E27FC236}">
                  <a16:creationId xmlns="" xmlns:a16="http://schemas.microsoft.com/office/drawing/2014/main" id="{B43543FB-5836-40DA-B277-DE62B2ADD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>
              <a:off x="-1587" y="6034087"/>
              <a:ext cx="82550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18AA28A-EB9A-4539-8B00-65D75B95B52D}"/>
              </a:ext>
            </a:extLst>
          </p:cNvPr>
          <p:cNvSpPr txBox="1"/>
          <p:nvPr/>
        </p:nvSpPr>
        <p:spPr>
          <a:xfrm>
            <a:off x="495236" y="1404529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CƠ BẢN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9DE53A-EE27-47E7-9C7D-D4E2E2701DE2}"/>
              </a:ext>
            </a:extLst>
          </p:cNvPr>
          <p:cNvSpPr txBox="1"/>
          <p:nvPr/>
        </p:nvSpPr>
        <p:spPr>
          <a:xfrm>
            <a:off x="320038" y="2007604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thẻ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View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EA44C02-1FE2-41DC-8012-10B50E966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97" t="12676" r="40816" b="30823"/>
          <a:stretch/>
        </p:blipFill>
        <p:spPr>
          <a:xfrm>
            <a:off x="731006" y="2544678"/>
            <a:ext cx="3951830" cy="42003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65BEF62-2C67-441E-8152-7D05AB8C300D}"/>
              </a:ext>
            </a:extLst>
          </p:cNvPr>
          <p:cNvSpPr/>
          <p:nvPr/>
        </p:nvSpPr>
        <p:spPr>
          <a:xfrm>
            <a:off x="2092037" y="3075709"/>
            <a:ext cx="803563" cy="7065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44320" y="359286"/>
            <a:ext cx="9611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3: TÌM HIỂU THẺ VIEW, THAY ĐỔI KÍCH THƯỚC TRANG VẼ</a:t>
            </a:r>
          </a:p>
        </p:txBody>
      </p:sp>
    </p:spTree>
    <p:extLst>
      <p:ext uri="{BB962C8B-B14F-4D97-AF65-F5344CB8AC3E}">
        <p14:creationId xmlns:p14="http://schemas.microsoft.com/office/powerpoint/2010/main" val="398962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1351</TotalTime>
  <Words>677</Words>
  <Application>Microsoft Office PowerPoint</Application>
  <PresentationFormat>Custom</PresentationFormat>
  <Paragraphs>125</Paragraphs>
  <Slides>23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HỎI</vt:lpstr>
      <vt:lpstr>KẾT QUẢ</vt:lpstr>
      <vt:lpstr>PowerPoint Presentation</vt:lpstr>
      <vt:lpstr>PowerPoint Presentation</vt:lpstr>
      <vt:lpstr>LÀM THẾ NÀO ĐỂ PHÓNG TO VÀ THU NHỎ HÌNH VẼ?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CON  CHĂM NGOAN – HỌC GiỎI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 Gia</dc:creator>
  <cp:lastModifiedBy>Admin</cp:lastModifiedBy>
  <cp:revision>157</cp:revision>
  <dcterms:created xsi:type="dcterms:W3CDTF">2017-10-10T00:34:21Z</dcterms:created>
  <dcterms:modified xsi:type="dcterms:W3CDTF">2021-03-06T04:03:34Z</dcterms:modified>
</cp:coreProperties>
</file>