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420" r:id="rId2"/>
    <p:sldId id="426" r:id="rId3"/>
    <p:sldId id="411" r:id="rId4"/>
    <p:sldId id="414" r:id="rId5"/>
    <p:sldId id="415" r:id="rId6"/>
    <p:sldId id="422" r:id="rId7"/>
    <p:sldId id="423" r:id="rId8"/>
    <p:sldId id="402" r:id="rId9"/>
    <p:sldId id="395" r:id="rId10"/>
    <p:sldId id="409" r:id="rId11"/>
    <p:sldId id="419" r:id="rId12"/>
    <p:sldId id="421" r:id="rId13"/>
    <p:sldId id="425" r:id="rId14"/>
    <p:sldId id="408" r:id="rId15"/>
  </p:sldIdLst>
  <p:sldSz cx="9144000" cy="6858000" type="screen4x3"/>
  <p:notesSz cx="6858000" cy="9144000"/>
  <p:custDataLst>
    <p:tags r:id="rId1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FFCCFF"/>
    <a:srgbClr val="3366FF"/>
    <a:srgbClr val="00FF00"/>
    <a:srgbClr val="FFFF00"/>
    <a:srgbClr val="FFFF99"/>
    <a:srgbClr val="00FF99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3220" autoAdjust="0"/>
  </p:normalViewPr>
  <p:slideViewPr>
    <p:cSldViewPr>
      <p:cViewPr>
        <p:scale>
          <a:sx n="75" d="100"/>
          <a:sy n="75" d="100"/>
        </p:scale>
        <p:origin x="-378" y="-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.VnTime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.VnTime" pitchFamily="34" charset="0"/>
              </a:defRPr>
            </a:lvl1pPr>
          </a:lstStyle>
          <a:p>
            <a:pPr>
              <a:defRPr/>
            </a:pPr>
            <a:fld id="{B619ED08-C159-49CF-A37E-82F0D94E17E5}" type="datetimeFigureOut">
              <a:rPr lang="en-US"/>
              <a:pPr>
                <a:defRPr/>
              </a:pPr>
              <a:t>03/06/2021</a:t>
            </a:fld>
            <a:endParaRPr lang="en-US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.VnTime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.VnTime" pitchFamily="34" charset="0"/>
              </a:defRPr>
            </a:lvl1pPr>
          </a:lstStyle>
          <a:p>
            <a:pPr>
              <a:defRPr/>
            </a:pPr>
            <a:fld id="{BB13A632-02AF-4216-A1C0-9EE4050DD9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4620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34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34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4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/>
            </a:lvl1pPr>
          </a:lstStyle>
          <a:p>
            <a:pPr>
              <a:defRPr/>
            </a:pPr>
            <a:fld id="{1E8C00FD-E7E2-408F-A7FB-FFC8B2ABEF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1605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835C6-99B7-4E8C-981A-9110B465E0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AAC95C-C427-46B3-A888-48DA33978D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A19766-C016-42EC-80AA-46CEDB3F84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B22205-AF4A-48B7-8E29-49A7828075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10F3FB-7F8A-4857-8179-C18CF52975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73304-3D40-427A-A55B-C56A943BC5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11A546-163F-4752-9B44-6E14C09C28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3E3E5-B35B-43B7-A53A-8E506F2EC6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23F22F-0EE5-4680-A685-B66EFA69DA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85E7A1-0FAA-4148-A244-EAC63DAA60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52F3CF-F9DA-4B0F-982A-F39BFE306F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59676A7B-6F87-4310-971E-4C9D2400D3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0" i="0" u="none">
          <a:solidFill>
            <a:schemeClr val="tx2"/>
          </a:solidFill>
          <a:latin typeface="Times New Roman" pitchFamily="18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0" i="0" u="none">
          <a:solidFill>
            <a:schemeClr val="tx1"/>
          </a:solidFill>
          <a:latin typeface="Times New Roman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OA%20&#272;&#192;O%20NG&#192;Y%20T&#7870;T.doc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Ch&#243;%20v&#224;%20m&#232;o%201.doc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hyperlink" Target="Ch&#243;%20v&#224;%20m&#232;o%202.doc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Paint.lnk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wmf"/><Relationship Id="rId4" Type="http://schemas.openxmlformats.org/officeDocument/2006/relationships/image" Target="../media/image1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105398" y="44624"/>
            <a:ext cx="9009424" cy="6752366"/>
          </a:xfrm>
          <a:prstGeom prst="roundRect">
            <a:avLst>
              <a:gd name="adj" fmla="val 4259"/>
            </a:avLst>
          </a:prstGeom>
          <a:noFill/>
          <a:ln w="127000" cmpd="thickThin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350">
              <a:latin typeface="Arial" panose="020B0604020202020204" pitchFamily="34" charset="0"/>
            </a:endParaRPr>
          </a:p>
        </p:txBody>
      </p:sp>
      <p:sp>
        <p:nvSpPr>
          <p:cNvPr id="26637" name="WordArt 13"/>
          <p:cNvSpPr>
            <a:spLocks noChangeArrowheads="1" noChangeShapeType="1" noTextEdit="1"/>
          </p:cNvSpPr>
          <p:nvPr/>
        </p:nvSpPr>
        <p:spPr bwMode="auto">
          <a:xfrm>
            <a:off x="1295738" y="1999878"/>
            <a:ext cx="6933624" cy="4230202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endParaRPr lang="en-US" sz="3001" kern="10">
              <a:ln w="28575">
                <a:solidFill>
                  <a:srgbClr val="FF3300"/>
                </a:solidFill>
                <a:round/>
                <a:headEnd/>
                <a:tailEnd/>
              </a:ln>
              <a:solidFill>
                <a:schemeClr val="folHlink"/>
              </a:solidFill>
              <a:effectLst>
                <a:outerShdw dist="35921" dir="2700000" algn="ctr" rotWithShape="0">
                  <a:srgbClr val="990000"/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3076" name="Picture 15" descr="67088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022" y="2779025"/>
            <a:ext cx="1448177" cy="685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WordArt 19"/>
          <p:cNvSpPr>
            <a:spLocks noChangeArrowheads="1" noChangeShapeType="1" noTextEdit="1"/>
          </p:cNvSpPr>
          <p:nvPr/>
        </p:nvSpPr>
        <p:spPr bwMode="auto">
          <a:xfrm>
            <a:off x="3123824" y="3753036"/>
            <a:ext cx="3048794" cy="393009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1" kern="10">
                <a:solidFill>
                  <a:srgbClr val="0000FF"/>
                </a:solidFill>
                <a:cs typeface="Times New Roman" panose="02020603050405020304" pitchFamily="18" charset="0"/>
              </a:rPr>
              <a:t>MÔN : TIN HỌC</a:t>
            </a:r>
          </a:p>
        </p:txBody>
      </p:sp>
      <p:sp>
        <p:nvSpPr>
          <p:cNvPr id="3078" name="WordArt 20"/>
          <p:cNvSpPr>
            <a:spLocks noChangeArrowheads="1" noChangeShapeType="1" noTextEdit="1"/>
          </p:cNvSpPr>
          <p:nvPr/>
        </p:nvSpPr>
        <p:spPr bwMode="auto">
          <a:xfrm>
            <a:off x="3504923" y="4439015"/>
            <a:ext cx="2134156" cy="39300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1" kern="10" dirty="0" err="1">
                <a:ln w="9525">
                  <a:solidFill>
                    <a:srgbClr val="CC00CC"/>
                  </a:solidFill>
                  <a:round/>
                  <a:headEnd/>
                  <a:tailEnd/>
                </a:ln>
                <a:solidFill>
                  <a:srgbClr val="336699"/>
                </a:solidFill>
                <a:cs typeface="Times New Roman" panose="02020603050405020304" pitchFamily="18" charset="0"/>
              </a:rPr>
              <a:t>Lớp</a:t>
            </a:r>
            <a:r>
              <a:rPr lang="en-US" sz="2701" kern="10" dirty="0">
                <a:ln w="9525">
                  <a:solidFill>
                    <a:srgbClr val="CC00CC"/>
                  </a:solidFill>
                  <a:round/>
                  <a:headEnd/>
                  <a:tailEnd/>
                </a:ln>
                <a:solidFill>
                  <a:srgbClr val="336699"/>
                </a:solidFill>
                <a:cs typeface="Times New Roman" panose="02020603050405020304" pitchFamily="18" charset="0"/>
              </a:rPr>
              <a:t>: </a:t>
            </a:r>
            <a:r>
              <a:rPr lang="en-US" sz="2701" kern="10" dirty="0" smtClean="0">
                <a:ln w="9525">
                  <a:solidFill>
                    <a:srgbClr val="CC00CC"/>
                  </a:solidFill>
                  <a:round/>
                  <a:headEnd/>
                  <a:tailEnd/>
                </a:ln>
                <a:solidFill>
                  <a:srgbClr val="336699"/>
                </a:solidFill>
                <a:cs typeface="Times New Roman" panose="02020603050405020304" pitchFamily="18" charset="0"/>
              </a:rPr>
              <a:t>4</a:t>
            </a:r>
            <a:endParaRPr lang="en-US" sz="2701" kern="10" dirty="0">
              <a:ln w="9525">
                <a:solidFill>
                  <a:srgbClr val="CC00CC"/>
                </a:solidFill>
                <a:round/>
                <a:headEnd/>
                <a:tailEnd/>
              </a:ln>
              <a:solidFill>
                <a:srgbClr val="336699"/>
              </a:solidFill>
              <a:cs typeface="Times New Roman" panose="02020603050405020304" pitchFamily="18" charset="0"/>
            </a:endParaRPr>
          </a:p>
        </p:txBody>
      </p:sp>
      <p:sp>
        <p:nvSpPr>
          <p:cNvPr id="3084" name="TextBox 2"/>
          <p:cNvSpPr txBox="1">
            <a:spLocks noChangeArrowheads="1"/>
          </p:cNvSpPr>
          <p:nvPr/>
        </p:nvSpPr>
        <p:spPr bwMode="auto">
          <a:xfrm>
            <a:off x="638342" y="1808820"/>
            <a:ext cx="8200779" cy="83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240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 LIỆT CHÀO MỪNG CÁC QUÝ THẦY CÔ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240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 DỰ GIỜ THĂM LỚP</a:t>
            </a:r>
          </a:p>
        </p:txBody>
      </p:sp>
      <p:sp>
        <p:nvSpPr>
          <p:cNvPr id="3085" name="TextBox 16"/>
          <p:cNvSpPr txBox="1">
            <a:spLocks noChangeArrowheads="1"/>
          </p:cNvSpPr>
          <p:nvPr/>
        </p:nvSpPr>
        <p:spPr bwMode="auto">
          <a:xfrm>
            <a:off x="10720" y="815449"/>
            <a:ext cx="9144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</a:t>
            </a:r>
            <a:r>
              <a:rPr lang="en-US" sz="1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 NGỌC HÂN</a:t>
            </a:r>
            <a:endParaRPr lang="en-US" sz="1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8016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6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638741" y="1088740"/>
            <a:ext cx="7886808" cy="1354124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defTabSz="457200">
              <a:lnSpc>
                <a:spcPct val="150000"/>
              </a:lnSpc>
              <a:defRPr/>
            </a:pP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Trao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soạn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đào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soạn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1176291" y="512676"/>
            <a:ext cx="68421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/>
            <a:r>
              <a:rPr lang="vi-VN" altLang="en-US" sz="2800" dirty="0">
                <a:solidFill>
                  <a:srgbClr val="0000FF"/>
                </a:solidFill>
                <a:cs typeface="Times New Roman" pitchFamily="18" charset="0"/>
              </a:rPr>
              <a:t>Bài thực hành </a:t>
            </a:r>
            <a:endParaRPr lang="en-US" altLang="en-US" sz="2800" dirty="0">
              <a:solidFill>
                <a:srgbClr val="0000FF"/>
              </a:solidFill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15716" y="5805264"/>
            <a:ext cx="1800200" cy="468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541" y="2600908"/>
            <a:ext cx="8135700" cy="3564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94682" y="1988840"/>
            <a:ext cx="76977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FF"/>
                </a:solidFill>
              </a:rPr>
              <a:t>- </a:t>
            </a:r>
            <a:r>
              <a:rPr lang="en-US" sz="2800" dirty="0" err="1" smtClean="0">
                <a:solidFill>
                  <a:srgbClr val="0000FF"/>
                </a:solidFill>
              </a:rPr>
              <a:t>Thao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tác</a:t>
            </a:r>
            <a:r>
              <a:rPr lang="en-US" sz="2800" dirty="0" smtClean="0">
                <a:solidFill>
                  <a:srgbClr val="0000FF"/>
                </a:solidFill>
              </a:rPr>
              <a:t> di </a:t>
            </a:r>
            <a:r>
              <a:rPr lang="en-US" sz="2800" dirty="0" err="1" smtClean="0">
                <a:solidFill>
                  <a:srgbClr val="0000FF"/>
                </a:solidFill>
              </a:rPr>
              <a:t>chuyển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tranh</a:t>
            </a:r>
            <a:r>
              <a:rPr lang="en-US" sz="2800" dirty="0" smtClean="0">
                <a:solidFill>
                  <a:srgbClr val="0000FF"/>
                </a:solidFill>
              </a:rPr>
              <a:t>, </a:t>
            </a:r>
            <a:r>
              <a:rPr lang="en-US" sz="2800" dirty="0" err="1" smtClean="0">
                <a:solidFill>
                  <a:srgbClr val="0000FF"/>
                </a:solidFill>
              </a:rPr>
              <a:t>ảnh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thực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hiện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tương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tự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tao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tác</a:t>
            </a:r>
            <a:r>
              <a:rPr lang="en-US" sz="2800" dirty="0" smtClean="0">
                <a:solidFill>
                  <a:srgbClr val="0000FF"/>
                </a:solidFill>
              </a:rPr>
              <a:t> di </a:t>
            </a:r>
            <a:r>
              <a:rPr lang="en-US" sz="2800" dirty="0" err="1" smtClean="0">
                <a:solidFill>
                  <a:srgbClr val="0000FF"/>
                </a:solidFill>
              </a:rPr>
              <a:t>chuyển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vị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trí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hình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vẽ</a:t>
            </a:r>
            <a:r>
              <a:rPr lang="en-US" sz="2800" dirty="0" smtClean="0">
                <a:solidFill>
                  <a:srgbClr val="0000FF"/>
                </a:solidFill>
              </a:rPr>
              <a:t>.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8678" y="3061118"/>
            <a:ext cx="76977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FF"/>
                </a:solidFill>
              </a:rPr>
              <a:t>- </a:t>
            </a:r>
            <a:r>
              <a:rPr lang="en-US" sz="2800" dirty="0" err="1" smtClean="0">
                <a:solidFill>
                  <a:srgbClr val="0000FF"/>
                </a:solidFill>
              </a:rPr>
              <a:t>Em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có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thể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chèn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tranh</a:t>
            </a:r>
            <a:r>
              <a:rPr lang="en-US" sz="2800" dirty="0" smtClean="0">
                <a:solidFill>
                  <a:srgbClr val="0000FF"/>
                </a:solidFill>
              </a:rPr>
              <a:t>, </a:t>
            </a:r>
            <a:r>
              <a:rPr lang="en-US" sz="2800" dirty="0" err="1" smtClean="0">
                <a:solidFill>
                  <a:srgbClr val="0000FF"/>
                </a:solidFill>
              </a:rPr>
              <a:t>ảnh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có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săn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từ</a:t>
            </a:r>
            <a:r>
              <a:rPr lang="en-US" sz="2800" dirty="0" smtClean="0">
                <a:solidFill>
                  <a:srgbClr val="0000FF"/>
                </a:solidFill>
              </a:rPr>
              <a:t> Clip Art, </a:t>
            </a:r>
            <a:r>
              <a:rPr lang="en-US" sz="2800" dirty="0" err="1" smtClean="0">
                <a:solidFill>
                  <a:srgbClr val="0000FF"/>
                </a:solidFill>
              </a:rPr>
              <a:t>tìm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trên</a:t>
            </a:r>
            <a:r>
              <a:rPr lang="en-US" sz="2800" dirty="0" smtClean="0">
                <a:solidFill>
                  <a:srgbClr val="0000FF"/>
                </a:solidFill>
              </a:rPr>
              <a:t> Internet </a:t>
            </a:r>
            <a:r>
              <a:rPr lang="en-US" sz="2800" dirty="0" err="1" smtClean="0">
                <a:solidFill>
                  <a:srgbClr val="0000FF"/>
                </a:solidFill>
              </a:rPr>
              <a:t>hoặc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từ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các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thư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mục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chứa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ảnh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có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sẵn</a:t>
            </a:r>
            <a:r>
              <a:rPr lang="en-US" sz="2800" dirty="0" smtClean="0">
                <a:solidFill>
                  <a:srgbClr val="0000FF"/>
                </a:solidFill>
              </a:rPr>
              <a:t>.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21525" y="872716"/>
            <a:ext cx="33226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err="1" smtClean="0">
                <a:solidFill>
                  <a:srgbClr val="FF0000"/>
                </a:solidFill>
              </a:rPr>
              <a:t>Em</a:t>
            </a:r>
            <a:r>
              <a:rPr lang="en-US" sz="2800" u="sng" dirty="0" smtClean="0">
                <a:solidFill>
                  <a:srgbClr val="FF0000"/>
                </a:solidFill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</a:rPr>
              <a:t>cần</a:t>
            </a:r>
            <a:r>
              <a:rPr lang="en-US" sz="2800" u="sng" dirty="0" smtClean="0">
                <a:solidFill>
                  <a:srgbClr val="FF0000"/>
                </a:solidFill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</a:rPr>
              <a:t>chú</a:t>
            </a:r>
            <a:r>
              <a:rPr lang="en-US" sz="2800" u="sng" dirty="0" smtClean="0">
                <a:solidFill>
                  <a:srgbClr val="FF0000"/>
                </a:solidFill>
              </a:rPr>
              <a:t> ý:</a:t>
            </a:r>
            <a:endParaRPr lang="en-US" sz="2800" u="sng" dirty="0">
              <a:solidFill>
                <a:srgbClr val="FF0000"/>
              </a:solidFill>
            </a:endParaRPr>
          </a:p>
        </p:txBody>
      </p:sp>
      <p:sp>
        <p:nvSpPr>
          <p:cNvPr id="2" name="5-Point Star 1">
            <a:hlinkClick r:id="rId2" action="ppaction://hlinksldjump"/>
          </p:cNvPr>
          <p:cNvSpPr/>
          <p:nvPr/>
        </p:nvSpPr>
        <p:spPr>
          <a:xfrm>
            <a:off x="503548" y="5949280"/>
            <a:ext cx="582268" cy="50405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503548" y="908721"/>
            <a:ext cx="8011856" cy="1296144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defTabSz="457200">
              <a:defRPr/>
            </a:pP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Soạn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1176291" y="404664"/>
            <a:ext cx="68421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57200"/>
            <a:r>
              <a:rPr lang="vi-VN" altLang="en-US" sz="2800" dirty="0">
                <a:solidFill>
                  <a:srgbClr val="0000FF"/>
                </a:solidFill>
                <a:cs typeface="Times New Roman" pitchFamily="18" charset="0"/>
              </a:rPr>
              <a:t>Bài thực hành </a:t>
            </a:r>
            <a:endParaRPr lang="en-US" altLang="en-US" sz="2800" dirty="0">
              <a:solidFill>
                <a:srgbClr val="0000FF"/>
              </a:solidFill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15716" y="5805264"/>
            <a:ext cx="1800200" cy="468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556" y="2348880"/>
            <a:ext cx="7939848" cy="3960441"/>
          </a:xfrm>
          <a:prstGeom prst="rect">
            <a:avLst/>
          </a:prstGeom>
        </p:spPr>
      </p:pic>
      <p:pic>
        <p:nvPicPr>
          <p:cNvPr id="11" name="Picture 10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78" y="50821"/>
            <a:ext cx="9099349" cy="681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928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4"/>
          <p:cNvSpPr/>
          <p:nvPr/>
        </p:nvSpPr>
        <p:spPr>
          <a:xfrm>
            <a:off x="503548" y="1395937"/>
            <a:ext cx="7920267" cy="4031742"/>
          </a:xfrm>
          <a:prstGeom prst="cloud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loud 5"/>
          <p:cNvSpPr/>
          <p:nvPr/>
        </p:nvSpPr>
        <p:spPr>
          <a:xfrm>
            <a:off x="503548" y="1592797"/>
            <a:ext cx="7877435" cy="3652318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403648" y="2096852"/>
            <a:ext cx="69374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FF"/>
                </a:solidFill>
              </a:rPr>
              <a:t>- </a:t>
            </a:r>
            <a:r>
              <a:rPr lang="en-US" sz="2800" dirty="0" err="1" smtClean="0">
                <a:solidFill>
                  <a:srgbClr val="0000FF"/>
                </a:solidFill>
              </a:rPr>
              <a:t>Thao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tác</a:t>
            </a:r>
            <a:r>
              <a:rPr lang="en-US" sz="2800" dirty="0" smtClean="0">
                <a:solidFill>
                  <a:srgbClr val="0000FF"/>
                </a:solidFill>
              </a:rPr>
              <a:t> di </a:t>
            </a:r>
            <a:r>
              <a:rPr lang="en-US" sz="2800" dirty="0" err="1" smtClean="0">
                <a:solidFill>
                  <a:srgbClr val="0000FF"/>
                </a:solidFill>
              </a:rPr>
              <a:t>chuyển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tranh</a:t>
            </a:r>
            <a:r>
              <a:rPr lang="en-US" sz="2800" dirty="0" smtClean="0">
                <a:solidFill>
                  <a:srgbClr val="0000FF"/>
                </a:solidFill>
              </a:rPr>
              <a:t>, </a:t>
            </a:r>
            <a:r>
              <a:rPr lang="en-US" sz="2800" dirty="0" err="1" smtClean="0">
                <a:solidFill>
                  <a:srgbClr val="0000FF"/>
                </a:solidFill>
              </a:rPr>
              <a:t>ảnh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thực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hiện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tương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tự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tao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tác</a:t>
            </a:r>
            <a:r>
              <a:rPr lang="en-US" sz="2800" dirty="0" smtClean="0">
                <a:solidFill>
                  <a:srgbClr val="0000FF"/>
                </a:solidFill>
              </a:rPr>
              <a:t> di </a:t>
            </a:r>
            <a:r>
              <a:rPr lang="en-US" sz="2800" dirty="0" err="1" smtClean="0">
                <a:solidFill>
                  <a:srgbClr val="0000FF"/>
                </a:solidFill>
              </a:rPr>
              <a:t>chuyển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vị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trí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hình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vẽ</a:t>
            </a:r>
            <a:r>
              <a:rPr lang="en-US" sz="2800" dirty="0" smtClean="0">
                <a:solidFill>
                  <a:srgbClr val="0000FF"/>
                </a:solidFill>
              </a:rPr>
              <a:t>.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58856" y="3160129"/>
            <a:ext cx="693746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FF"/>
                </a:solidFill>
              </a:rPr>
              <a:t>- </a:t>
            </a:r>
            <a:r>
              <a:rPr lang="en-US" sz="2800" dirty="0" err="1" smtClean="0">
                <a:solidFill>
                  <a:srgbClr val="0000FF"/>
                </a:solidFill>
              </a:rPr>
              <a:t>Em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có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thể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chèn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tranh</a:t>
            </a:r>
            <a:r>
              <a:rPr lang="en-US" sz="2800" dirty="0" smtClean="0">
                <a:solidFill>
                  <a:srgbClr val="0000FF"/>
                </a:solidFill>
              </a:rPr>
              <a:t>, </a:t>
            </a:r>
            <a:r>
              <a:rPr lang="en-US" sz="2800" dirty="0" err="1" smtClean="0">
                <a:solidFill>
                  <a:srgbClr val="0000FF"/>
                </a:solidFill>
              </a:rPr>
              <a:t>ảnh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có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săn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từ</a:t>
            </a:r>
            <a:r>
              <a:rPr lang="en-US" sz="2800" dirty="0" smtClean="0">
                <a:solidFill>
                  <a:srgbClr val="0000FF"/>
                </a:solidFill>
              </a:rPr>
              <a:t> Clip Art, </a:t>
            </a:r>
            <a:r>
              <a:rPr lang="en-US" sz="2800" dirty="0" err="1" smtClean="0">
                <a:solidFill>
                  <a:srgbClr val="0000FF"/>
                </a:solidFill>
              </a:rPr>
              <a:t>tìm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trên</a:t>
            </a:r>
            <a:r>
              <a:rPr lang="en-US" sz="2800" dirty="0" smtClean="0">
                <a:solidFill>
                  <a:srgbClr val="0000FF"/>
                </a:solidFill>
              </a:rPr>
              <a:t> Internet </a:t>
            </a:r>
            <a:r>
              <a:rPr lang="en-US" sz="2800" dirty="0" err="1" smtClean="0">
                <a:solidFill>
                  <a:srgbClr val="0000FF"/>
                </a:solidFill>
              </a:rPr>
              <a:t>hoặc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từ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các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thư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mục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chứa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ảnh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có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</a:rPr>
              <a:t>sẵn</a:t>
            </a:r>
            <a:r>
              <a:rPr lang="en-US" sz="2800" dirty="0" smtClean="0">
                <a:solidFill>
                  <a:srgbClr val="0000FF"/>
                </a:solidFill>
              </a:rPr>
              <a:t>.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21525" y="872716"/>
            <a:ext cx="33226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err="1" smtClean="0">
                <a:solidFill>
                  <a:srgbClr val="FF0000"/>
                </a:solidFill>
              </a:rPr>
              <a:t>Em</a:t>
            </a:r>
            <a:r>
              <a:rPr lang="en-US" sz="2800" u="sng" dirty="0" smtClean="0">
                <a:solidFill>
                  <a:srgbClr val="FF0000"/>
                </a:solidFill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</a:rPr>
              <a:t>cần</a:t>
            </a:r>
            <a:r>
              <a:rPr lang="en-US" sz="2800" u="sng" dirty="0" smtClean="0">
                <a:solidFill>
                  <a:srgbClr val="FF0000"/>
                </a:solidFill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</a:rPr>
              <a:t>ghi</a:t>
            </a:r>
            <a:r>
              <a:rPr lang="en-US" sz="2800" u="sng" dirty="0" smtClean="0">
                <a:solidFill>
                  <a:srgbClr val="FF0000"/>
                </a:solidFill>
              </a:rPr>
              <a:t> </a:t>
            </a:r>
            <a:r>
              <a:rPr lang="en-US" sz="2800" u="sng" dirty="0" err="1" smtClean="0">
                <a:solidFill>
                  <a:srgbClr val="FF0000"/>
                </a:solidFill>
              </a:rPr>
              <a:t>nhớ</a:t>
            </a:r>
            <a:endParaRPr lang="en-US" sz="2800" u="sng" dirty="0">
              <a:solidFill>
                <a:srgbClr val="FF0000"/>
              </a:solidFill>
            </a:endParaRPr>
          </a:p>
        </p:txBody>
      </p:sp>
      <p:sp>
        <p:nvSpPr>
          <p:cNvPr id="2" name="5-Point Star 1">
            <a:hlinkClick r:id="rId2" action="ppaction://hlinksldjump"/>
          </p:cNvPr>
          <p:cNvSpPr/>
          <p:nvPr/>
        </p:nvSpPr>
        <p:spPr>
          <a:xfrm>
            <a:off x="503548" y="5949280"/>
            <a:ext cx="582268" cy="50405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409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ml003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81000" y="0"/>
            <a:ext cx="8534400" cy="1640951"/>
          </a:xfrm>
          <a:prstGeom prst="rect">
            <a:avLst/>
          </a:prstGeom>
          <a:noFill/>
        </p:spPr>
        <p:txBody>
          <a:bodyPr wrap="none">
            <a:prstTxWarp prst="textChevron">
              <a:avLst>
                <a:gd name="adj" fmla="val 45743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en-US" sz="5400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Times New Roman" pitchFamily="18" charset="0"/>
              </a:rPr>
              <a:t>Kính</a:t>
            </a:r>
            <a:r>
              <a:rPr lang="en-US" sz="540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sz="5400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Times New Roman" pitchFamily="18" charset="0"/>
              </a:rPr>
              <a:t>chúc</a:t>
            </a:r>
            <a:r>
              <a:rPr lang="en-US" sz="540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sz="5400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Times New Roman" pitchFamily="18" charset="0"/>
              </a:rPr>
              <a:t>các</a:t>
            </a:r>
            <a:r>
              <a:rPr lang="en-US" sz="540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sz="5400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Times New Roman" pitchFamily="18" charset="0"/>
              </a:rPr>
              <a:t>thầy</a:t>
            </a:r>
            <a:r>
              <a:rPr lang="en-US" sz="540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sz="5400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Times New Roman" pitchFamily="18" charset="0"/>
              </a:rPr>
              <a:t>cô</a:t>
            </a:r>
            <a:r>
              <a:rPr lang="en-US" sz="540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sz="5400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Times New Roman" pitchFamily="18" charset="0"/>
              </a:rPr>
              <a:t>giáo</a:t>
            </a:r>
            <a:r>
              <a:rPr lang="en-US" sz="540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sz="5400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Times New Roman" pitchFamily="18" charset="0"/>
              </a:rPr>
              <a:t>mạnh</a:t>
            </a:r>
            <a:r>
              <a:rPr lang="en-US" sz="5400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sz="5400" dirty="0" err="1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Times New Roman" pitchFamily="18" charset="0"/>
              </a:rPr>
              <a:t>khỏe</a:t>
            </a:r>
            <a:endParaRPr lang="en-US" sz="5400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96470" y="4833156"/>
            <a:ext cx="8534400" cy="1640951"/>
          </a:xfrm>
          <a:prstGeom prst="rect">
            <a:avLst/>
          </a:prstGeom>
          <a:noFill/>
        </p:spPr>
        <p:txBody>
          <a:bodyPr wrap="none">
            <a:prstTxWarp prst="textChevron">
              <a:avLst>
                <a:gd name="adj" fmla="val 0"/>
              </a:avLst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defRPr/>
            </a:pPr>
            <a:r>
              <a:rPr lang="en-US" sz="5400" dirty="0" err="1">
                <a:ln w="11430"/>
                <a:solidFill>
                  <a:srgbClr val="0000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Times New Roman" pitchFamily="18" charset="0"/>
              </a:rPr>
              <a:t>Chúc</a:t>
            </a:r>
            <a:r>
              <a:rPr lang="en-US" sz="5400" dirty="0">
                <a:ln w="11430"/>
                <a:solidFill>
                  <a:srgbClr val="0000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sz="5400" dirty="0" err="1">
                <a:ln w="11430"/>
                <a:solidFill>
                  <a:srgbClr val="0000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Times New Roman" pitchFamily="18" charset="0"/>
              </a:rPr>
              <a:t>các</a:t>
            </a:r>
            <a:r>
              <a:rPr lang="en-US" sz="5400" dirty="0">
                <a:ln w="11430"/>
                <a:solidFill>
                  <a:srgbClr val="0000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sz="5400" dirty="0" err="1">
                <a:ln w="11430"/>
                <a:solidFill>
                  <a:srgbClr val="0000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Times New Roman" pitchFamily="18" charset="0"/>
              </a:rPr>
              <a:t>em</a:t>
            </a:r>
            <a:r>
              <a:rPr lang="en-US" sz="5400" dirty="0">
                <a:ln w="11430"/>
                <a:solidFill>
                  <a:srgbClr val="0000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sz="5400" dirty="0" err="1">
                <a:ln w="11430"/>
                <a:solidFill>
                  <a:srgbClr val="0000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Times New Roman" pitchFamily="18" charset="0"/>
              </a:rPr>
              <a:t>chăm</a:t>
            </a:r>
            <a:r>
              <a:rPr lang="en-US" sz="5400" dirty="0">
                <a:ln w="11430"/>
                <a:solidFill>
                  <a:srgbClr val="0000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sz="5400" dirty="0" err="1">
                <a:ln w="11430"/>
                <a:solidFill>
                  <a:srgbClr val="0000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Times New Roman" pitchFamily="18" charset="0"/>
              </a:rPr>
              <a:t>ngoan</a:t>
            </a:r>
            <a:r>
              <a:rPr lang="en-US" sz="5400" dirty="0">
                <a:ln w="11430"/>
                <a:solidFill>
                  <a:srgbClr val="0000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sz="5400" dirty="0" err="1">
                <a:ln w="11430"/>
                <a:solidFill>
                  <a:srgbClr val="0000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Times New Roman" pitchFamily="18" charset="0"/>
              </a:rPr>
              <a:t>học</a:t>
            </a:r>
            <a:r>
              <a:rPr lang="en-US" sz="5400" dirty="0">
                <a:ln w="11430"/>
                <a:solidFill>
                  <a:srgbClr val="0000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sz="5400" dirty="0" err="1">
                <a:ln w="11430"/>
                <a:solidFill>
                  <a:srgbClr val="0000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Times New Roman" pitchFamily="18" charset="0"/>
              </a:rPr>
              <a:t>tốt</a:t>
            </a:r>
            <a:r>
              <a:rPr lang="en-US" sz="5400" dirty="0">
                <a:ln w="11430"/>
                <a:solidFill>
                  <a:srgbClr val="0000FF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Times New Roman" pitchFamily="18" charset="0"/>
              </a:rPr>
              <a:t>! </a:t>
            </a:r>
          </a:p>
        </p:txBody>
      </p:sp>
    </p:spTree>
  </p:cSld>
  <p:clrMapOvr>
    <a:masterClrMapping/>
  </p:clrMapOvr>
  <p:transition spd="slow">
    <p:checker/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000" b="1" dirty="0" smtClean="0">
                <a:solidFill>
                  <a:srgbClr val="0070C0"/>
                </a:solidFill>
              </a:rPr>
              <a:t>BÀI 3: CHÈN VÀ ĐIỀU CHỈNH TRANH ẢNH TRONG VĂN BẢN</a:t>
            </a:r>
            <a:endParaRPr lang="en-US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739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20"/>
          <p:cNvSpPr txBox="1">
            <a:spLocks noChangeArrowheads="1"/>
          </p:cNvSpPr>
          <p:nvPr/>
        </p:nvSpPr>
        <p:spPr bwMode="auto">
          <a:xfrm>
            <a:off x="539552" y="872716"/>
            <a:ext cx="817290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</a:rPr>
              <a:t>Quan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</a:rPr>
              <a:t>sát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</a:rPr>
              <a:t>hai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</a:rPr>
              <a:t>hình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</a:rPr>
              <a:t>sau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</a:rPr>
              <a:t>,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</a:rPr>
              <a:t>theo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</a:rPr>
              <a:t>em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</a:rPr>
              <a:t>bài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</a:rPr>
              <a:t>thơ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</a:rPr>
              <a:t> “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</a:rPr>
              <a:t>Ngôi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</a:rPr>
              <a:t>nhà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</a:rPr>
              <a:t>” ở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</a:rPr>
              <a:t>hình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</a:rPr>
              <a:t>nào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</a:rPr>
              <a:t>được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</a:rPr>
              <a:t>trình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</a:rPr>
              <a:t>bày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</a:rPr>
              <a:t>sinh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</a:rPr>
              <a:t>động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</a:rPr>
              <a:t>hơn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</a:rPr>
              <a:t>?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</a:rPr>
              <a:t>Vì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itchFamily="18" charset="0"/>
              </a:rPr>
              <a:t>sao</a:t>
            </a:r>
            <a:r>
              <a:rPr lang="en-US" sz="2400" dirty="0">
                <a:solidFill>
                  <a:srgbClr val="0000FF"/>
                </a:solidFill>
                <a:latin typeface="Times New Roman" pitchFamily="18" charset="0"/>
              </a:rPr>
              <a:t>?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539552" y="2312876"/>
            <a:ext cx="7987341" cy="3420381"/>
            <a:chOff x="539552" y="2384883"/>
            <a:chExt cx="7987341" cy="3420381"/>
          </a:xfrm>
        </p:grpSpPr>
        <p:pic>
          <p:nvPicPr>
            <p:cNvPr id="9" name="Picture 8" descr="1.PNG"/>
            <p:cNvPicPr>
              <a:picLocks noChangeAspect="1"/>
            </p:cNvPicPr>
            <p:nvPr/>
          </p:nvPicPr>
          <p:blipFill rotWithShape="1">
            <a:blip r:embed="rId2"/>
            <a:srcRect l="15415" t="41336" r="12777"/>
            <a:stretch/>
          </p:blipFill>
          <p:spPr>
            <a:xfrm>
              <a:off x="539552" y="2384883"/>
              <a:ext cx="3079606" cy="2675527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</p:pic>
        <p:grpSp>
          <p:nvGrpSpPr>
            <p:cNvPr id="5" name="Group 4"/>
            <p:cNvGrpSpPr/>
            <p:nvPr/>
          </p:nvGrpSpPr>
          <p:grpSpPr>
            <a:xfrm>
              <a:off x="3779912" y="2384884"/>
              <a:ext cx="4746981" cy="2675527"/>
              <a:chOff x="4031940" y="2868052"/>
              <a:chExt cx="4494953" cy="2675527"/>
            </a:xfrm>
          </p:grpSpPr>
          <p:pic>
            <p:nvPicPr>
              <p:cNvPr id="10" name="Picture 9" descr="2.PNG"/>
              <p:cNvPicPr>
                <a:picLocks noChangeAspect="1"/>
              </p:cNvPicPr>
              <p:nvPr/>
            </p:nvPicPr>
            <p:blipFill rotWithShape="1">
              <a:blip r:embed="rId3"/>
              <a:srcRect l="2147" t="42857"/>
              <a:stretch/>
            </p:blipFill>
            <p:spPr>
              <a:xfrm>
                <a:off x="4031940" y="2868052"/>
                <a:ext cx="4494953" cy="2675527"/>
              </a:xfrm>
              <a:prstGeom prst="rect">
                <a:avLst/>
              </a:prstGeom>
              <a:ln w="19050">
                <a:solidFill>
                  <a:schemeClr val="tx1"/>
                </a:solidFill>
              </a:ln>
            </p:spPr>
          </p:pic>
          <p:pic>
            <p:nvPicPr>
              <p:cNvPr id="12" name="Picture 11" descr="2.PNG"/>
              <p:cNvPicPr>
                <a:picLocks noChangeAspect="1"/>
              </p:cNvPicPr>
              <p:nvPr/>
            </p:nvPicPr>
            <p:blipFill rotWithShape="1">
              <a:blip r:embed="rId3"/>
              <a:srcRect l="2910" t="51205" r="50846" b="16499"/>
              <a:stretch/>
            </p:blipFill>
            <p:spPr>
              <a:xfrm>
                <a:off x="4103947" y="2960949"/>
                <a:ext cx="2088233" cy="2214946"/>
              </a:xfrm>
              <a:prstGeom prst="rect">
                <a:avLst/>
              </a:prstGeom>
              <a:ln w="19050">
                <a:solidFill>
                  <a:schemeClr val="tx1"/>
                </a:solidFill>
              </a:ln>
            </p:spPr>
          </p:pic>
        </p:grpSp>
        <p:sp>
          <p:nvSpPr>
            <p:cNvPr id="6" name="Rectangle 5"/>
            <p:cNvSpPr/>
            <p:nvPr/>
          </p:nvSpPr>
          <p:spPr>
            <a:xfrm>
              <a:off x="899592" y="5337212"/>
              <a:ext cx="2196244" cy="4680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28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</a:t>
              </a:r>
              <a:endPara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958615" y="5318072"/>
              <a:ext cx="2196244" cy="4680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28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</a:t>
              </a:r>
              <a:endPara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221140" y="1700808"/>
            <a:ext cx="852170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US" sz="2600" dirty="0" err="1">
                <a:solidFill>
                  <a:srgbClr val="3333FF"/>
                </a:solidFill>
                <a:latin typeface="Times New Roman" pitchFamily="18" charset="0"/>
              </a:rPr>
              <a:t>Thảo</a:t>
            </a:r>
            <a:r>
              <a:rPr lang="en-US" sz="2600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600" dirty="0" err="1">
                <a:solidFill>
                  <a:srgbClr val="3333FF"/>
                </a:solidFill>
                <a:latin typeface="Times New Roman" pitchFamily="18" charset="0"/>
              </a:rPr>
              <a:t>luận</a:t>
            </a:r>
            <a:r>
              <a:rPr lang="en-US" sz="2600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600" dirty="0" err="1">
                <a:solidFill>
                  <a:srgbClr val="3333FF"/>
                </a:solidFill>
                <a:latin typeface="Times New Roman" pitchFamily="18" charset="0"/>
              </a:rPr>
              <a:t>nhóm</a:t>
            </a:r>
            <a:r>
              <a:rPr lang="en-US" sz="2600" dirty="0">
                <a:solidFill>
                  <a:srgbClr val="3333FF"/>
                </a:solidFill>
                <a:latin typeface="Times New Roman" pitchFamily="18" charset="0"/>
              </a:rPr>
              <a:t> 2 (</a:t>
            </a:r>
            <a:r>
              <a:rPr lang="en-US" sz="2600" dirty="0" err="1">
                <a:solidFill>
                  <a:srgbClr val="3333FF"/>
                </a:solidFill>
                <a:latin typeface="Times New Roman" pitchFamily="18" charset="0"/>
              </a:rPr>
              <a:t>Thời</a:t>
            </a:r>
            <a:r>
              <a:rPr lang="en-US" sz="2600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600" dirty="0" err="1">
                <a:solidFill>
                  <a:srgbClr val="3333FF"/>
                </a:solidFill>
                <a:latin typeface="Times New Roman" pitchFamily="18" charset="0"/>
              </a:rPr>
              <a:t>gian</a:t>
            </a:r>
            <a:r>
              <a:rPr lang="en-US" sz="2600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600" dirty="0" smtClean="0">
                <a:solidFill>
                  <a:srgbClr val="3333FF"/>
                </a:solidFill>
                <a:latin typeface="Times New Roman" pitchFamily="18" charset="0"/>
              </a:rPr>
              <a:t>3 </a:t>
            </a:r>
            <a:r>
              <a:rPr lang="en-US" sz="2600" dirty="0" err="1">
                <a:solidFill>
                  <a:srgbClr val="3333FF"/>
                </a:solidFill>
                <a:latin typeface="Times New Roman" pitchFamily="18" charset="0"/>
              </a:rPr>
              <a:t>phút</a:t>
            </a:r>
            <a:r>
              <a:rPr lang="en-US" sz="2600" dirty="0">
                <a:solidFill>
                  <a:srgbClr val="3333FF"/>
                </a:solidFill>
                <a:latin typeface="Times New Roman" pitchFamily="18" charset="0"/>
              </a:rPr>
              <a:t>) </a:t>
            </a:r>
            <a:r>
              <a:rPr lang="en-US" sz="2600" dirty="0" err="1">
                <a:solidFill>
                  <a:srgbClr val="3333FF"/>
                </a:solidFill>
                <a:latin typeface="Times New Roman" pitchFamily="18" charset="0"/>
              </a:rPr>
              <a:t>với</a:t>
            </a:r>
            <a:r>
              <a:rPr lang="en-US" sz="2600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600" dirty="0" err="1">
                <a:solidFill>
                  <a:srgbClr val="3333FF"/>
                </a:solidFill>
                <a:latin typeface="Times New Roman" pitchFamily="18" charset="0"/>
              </a:rPr>
              <a:t>nội</a:t>
            </a:r>
            <a:r>
              <a:rPr lang="en-US" sz="2600" dirty="0">
                <a:solidFill>
                  <a:srgbClr val="3333FF"/>
                </a:solidFill>
                <a:latin typeface="Times New Roman" pitchFamily="18" charset="0"/>
              </a:rPr>
              <a:t> dung: </a:t>
            </a:r>
          </a:p>
          <a:p>
            <a:pPr algn="ctr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</a:rPr>
              <a:t>	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itchFamily="18" charset="0"/>
              </a:rPr>
              <a:t>Nêu</a:t>
            </a: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itchFamily="18" charset="0"/>
              </a:rPr>
              <a:t>các</a:t>
            </a: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itchFamily="18" charset="0"/>
              </a:rPr>
              <a:t>bước</a:t>
            </a: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itchFamily="18" charset="0"/>
              </a:rPr>
              <a:t>chèn</a:t>
            </a: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itchFamily="18" charset="0"/>
              </a:rPr>
              <a:t>hình</a:t>
            </a: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itchFamily="18" charset="0"/>
              </a:rPr>
              <a:t>ảnh</a:t>
            </a: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itchFamily="18" charset="0"/>
              </a:rPr>
              <a:t>vào</a:t>
            </a: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itchFamily="18" charset="0"/>
              </a:rPr>
              <a:t>văn</a:t>
            </a:r>
            <a:r>
              <a:rPr lang="en-US" sz="2600" i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600" i="1" dirty="0" err="1" smtClean="0">
                <a:solidFill>
                  <a:srgbClr val="FF0000"/>
                </a:solidFill>
                <a:latin typeface="Times New Roman" pitchFamily="18" charset="0"/>
              </a:rPr>
              <a:t>bản</a:t>
            </a:r>
            <a:endParaRPr lang="en-US" sz="2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824" y="476672"/>
            <a:ext cx="1752600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WordArt 19"/>
          <p:cNvSpPr>
            <a:spLocks noChangeArrowheads="1" noChangeShapeType="1" noTextEdit="1"/>
          </p:cNvSpPr>
          <p:nvPr/>
        </p:nvSpPr>
        <p:spPr bwMode="auto">
          <a:xfrm>
            <a:off x="2555776" y="921668"/>
            <a:ext cx="3165475" cy="419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8000" kern="10" dirty="0" err="1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>
                    <a:alpha val="50195"/>
                  </a:srgbClr>
                </a:solidFill>
                <a:effectLst>
                  <a:outerShdw blurRad="60007" dist="310007" dir="7679996" sy="30000" kx="1300191" algn="ctr" rotWithShape="0">
                    <a:srgbClr val="000000">
                      <a:alpha val="31998"/>
                    </a:srgbClr>
                  </a:outerShdw>
                </a:effectLst>
                <a:latin typeface="Arial"/>
                <a:cs typeface="Arial"/>
              </a:rPr>
              <a:t>Thảo</a:t>
            </a:r>
            <a:r>
              <a:rPr lang="en-US" sz="8000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>
                    <a:alpha val="50195"/>
                  </a:srgbClr>
                </a:solidFill>
                <a:effectLst>
                  <a:outerShdw blurRad="60007" dist="310007" dir="7679996" sy="30000" kx="1300191" algn="ctr" rotWithShape="0">
                    <a:srgbClr val="000000">
                      <a:alpha val="31998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sz="8000" kern="10" dirty="0" err="1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>
                    <a:alpha val="50195"/>
                  </a:srgbClr>
                </a:solidFill>
                <a:effectLst>
                  <a:outerShdw blurRad="60007" dist="310007" dir="7679996" sy="30000" kx="1300191" algn="ctr" rotWithShape="0">
                    <a:srgbClr val="000000">
                      <a:alpha val="31998"/>
                    </a:srgbClr>
                  </a:outerShdw>
                </a:effectLst>
                <a:latin typeface="Arial"/>
                <a:cs typeface="Arial"/>
              </a:rPr>
              <a:t>luận</a:t>
            </a:r>
            <a:r>
              <a:rPr lang="en-US" sz="8000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>
                    <a:alpha val="50195"/>
                  </a:srgbClr>
                </a:solidFill>
                <a:effectLst>
                  <a:outerShdw blurRad="60007" dist="310007" dir="7679996" sy="30000" kx="1300191" algn="ctr" rotWithShape="0">
                    <a:srgbClr val="000000">
                      <a:alpha val="31998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sz="8000" kern="10" dirty="0" err="1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FF">
                    <a:alpha val="50195"/>
                  </a:srgbClr>
                </a:solidFill>
                <a:effectLst>
                  <a:outerShdw blurRad="60007" dist="310007" dir="7679996" sy="30000" kx="1300191" algn="ctr" rotWithShape="0">
                    <a:srgbClr val="000000">
                      <a:alpha val="31998"/>
                    </a:srgbClr>
                  </a:outerShdw>
                </a:effectLst>
                <a:latin typeface="Arial"/>
                <a:cs typeface="Arial"/>
              </a:rPr>
              <a:t>nhóm</a:t>
            </a:r>
            <a:endParaRPr lang="en-US" sz="8000" kern="10" dirty="0">
              <a:ln w="12700">
                <a:solidFill>
                  <a:srgbClr val="FF0000"/>
                </a:solidFill>
                <a:round/>
                <a:headEnd/>
                <a:tailEnd/>
              </a:ln>
              <a:solidFill>
                <a:srgbClr val="0000FF">
                  <a:alpha val="50195"/>
                </a:srgbClr>
              </a:solidFill>
              <a:effectLst>
                <a:outerShdw blurRad="60007" dist="310007" dir="7679996" sy="30000" kx="1300191" algn="ctr" rotWithShape="0">
                  <a:srgbClr val="000000">
                    <a:alpha val="31998"/>
                  </a:srgbClr>
                </a:outerShdw>
              </a:effectLst>
              <a:latin typeface="Arial"/>
              <a:cs typeface="Arial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39466" y="2960948"/>
            <a:ext cx="8028978" cy="3420380"/>
            <a:chOff x="497915" y="2384884"/>
            <a:chExt cx="8028978" cy="3420380"/>
          </a:xfrm>
        </p:grpSpPr>
        <p:pic>
          <p:nvPicPr>
            <p:cNvPr id="12" name="Picture 11" descr="1.PNG"/>
            <p:cNvPicPr>
              <a:picLocks noChangeAspect="1"/>
            </p:cNvPicPr>
            <p:nvPr/>
          </p:nvPicPr>
          <p:blipFill rotWithShape="1">
            <a:blip r:embed="rId3"/>
            <a:srcRect l="15415" t="41336" r="12777"/>
            <a:stretch/>
          </p:blipFill>
          <p:spPr>
            <a:xfrm>
              <a:off x="497915" y="2434590"/>
              <a:ext cx="3079606" cy="2675527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</p:pic>
        <p:grpSp>
          <p:nvGrpSpPr>
            <p:cNvPr id="13" name="Group 12"/>
            <p:cNvGrpSpPr/>
            <p:nvPr/>
          </p:nvGrpSpPr>
          <p:grpSpPr>
            <a:xfrm>
              <a:off x="3779912" y="2384884"/>
              <a:ext cx="4746981" cy="2675527"/>
              <a:chOff x="4031941" y="2868052"/>
              <a:chExt cx="4494954" cy="2675527"/>
            </a:xfrm>
          </p:grpSpPr>
          <p:pic>
            <p:nvPicPr>
              <p:cNvPr id="22" name="Picture 21" descr="2.PNG"/>
              <p:cNvPicPr>
                <a:picLocks noChangeAspect="1"/>
              </p:cNvPicPr>
              <p:nvPr/>
            </p:nvPicPr>
            <p:blipFill rotWithShape="1">
              <a:blip r:embed="rId4"/>
              <a:srcRect l="2147" t="42857"/>
              <a:stretch/>
            </p:blipFill>
            <p:spPr>
              <a:xfrm>
                <a:off x="4031941" y="2868052"/>
                <a:ext cx="4494954" cy="2675527"/>
              </a:xfrm>
              <a:prstGeom prst="rect">
                <a:avLst/>
              </a:prstGeom>
              <a:ln w="19050">
                <a:solidFill>
                  <a:schemeClr val="tx1"/>
                </a:solidFill>
              </a:ln>
            </p:spPr>
          </p:pic>
          <p:pic>
            <p:nvPicPr>
              <p:cNvPr id="23" name="Picture 22" descr="2.PNG"/>
              <p:cNvPicPr>
                <a:picLocks noChangeAspect="1"/>
              </p:cNvPicPr>
              <p:nvPr/>
            </p:nvPicPr>
            <p:blipFill rotWithShape="1">
              <a:blip r:embed="rId4"/>
              <a:srcRect l="2910" t="51205" r="50846" b="16499"/>
              <a:stretch/>
            </p:blipFill>
            <p:spPr>
              <a:xfrm>
                <a:off x="4103947" y="2960949"/>
                <a:ext cx="2088233" cy="2214946"/>
              </a:xfrm>
              <a:prstGeom prst="rect">
                <a:avLst/>
              </a:prstGeom>
              <a:ln w="19050">
                <a:solidFill>
                  <a:schemeClr val="tx1"/>
                </a:solidFill>
              </a:ln>
            </p:spPr>
          </p:pic>
        </p:grpSp>
        <p:sp>
          <p:nvSpPr>
            <p:cNvPr id="14" name="Rectangle 13"/>
            <p:cNvSpPr/>
            <p:nvPr/>
          </p:nvSpPr>
          <p:spPr>
            <a:xfrm>
              <a:off x="899592" y="5337212"/>
              <a:ext cx="2196244" cy="4680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28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</a:t>
              </a:r>
              <a:endPara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958615" y="5318072"/>
              <a:ext cx="2196244" cy="4680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28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</a:t>
              </a:r>
              <a:endPara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2819376" y="2898483"/>
            <a:ext cx="582107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700" dirty="0" err="1">
                <a:solidFill>
                  <a:srgbClr val="3333FF"/>
                </a:solidFill>
                <a:latin typeface="Times New Roman" pitchFamily="18" charset="0"/>
              </a:rPr>
              <a:t>Trình</a:t>
            </a:r>
            <a:r>
              <a:rPr lang="en-US" sz="2700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700" dirty="0" err="1" smtClean="0">
                <a:solidFill>
                  <a:srgbClr val="3333FF"/>
                </a:solidFill>
                <a:latin typeface="Times New Roman" pitchFamily="18" charset="0"/>
              </a:rPr>
              <a:t>bày</a:t>
            </a:r>
            <a:r>
              <a:rPr lang="en-US" sz="2700" dirty="0" smtClean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700" dirty="0" err="1">
                <a:solidFill>
                  <a:srgbClr val="3333FF"/>
                </a:solidFill>
                <a:latin typeface="Times New Roman" pitchFamily="18" charset="0"/>
              </a:rPr>
              <a:t>các</a:t>
            </a:r>
            <a:r>
              <a:rPr lang="en-US" sz="2700" dirty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700" dirty="0" err="1" smtClean="0">
                <a:solidFill>
                  <a:srgbClr val="3333FF"/>
                </a:solidFill>
                <a:latin typeface="Times New Roman" pitchFamily="18" charset="0"/>
              </a:rPr>
              <a:t>bước</a:t>
            </a:r>
            <a:r>
              <a:rPr lang="en-US" sz="2700" dirty="0" smtClean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700" dirty="0" err="1" smtClean="0">
                <a:solidFill>
                  <a:srgbClr val="3333FF"/>
                </a:solidFill>
                <a:latin typeface="Times New Roman" pitchFamily="18" charset="0"/>
              </a:rPr>
              <a:t>chèn</a:t>
            </a:r>
            <a:r>
              <a:rPr lang="en-US" sz="2700" dirty="0" smtClean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700" dirty="0" err="1" smtClean="0">
                <a:solidFill>
                  <a:srgbClr val="3333FF"/>
                </a:solidFill>
                <a:latin typeface="Times New Roman" pitchFamily="18" charset="0"/>
              </a:rPr>
              <a:t>tranh</a:t>
            </a:r>
            <a:r>
              <a:rPr lang="en-US" sz="2700" dirty="0" smtClean="0">
                <a:solidFill>
                  <a:srgbClr val="3333FF"/>
                </a:solidFill>
                <a:latin typeface="Times New Roman" pitchFamily="18" charset="0"/>
              </a:rPr>
              <a:t>, </a:t>
            </a:r>
            <a:r>
              <a:rPr lang="en-US" sz="2700" dirty="0" err="1" smtClean="0">
                <a:solidFill>
                  <a:srgbClr val="3333FF"/>
                </a:solidFill>
                <a:latin typeface="Times New Roman" pitchFamily="18" charset="0"/>
              </a:rPr>
              <a:t>ảnh</a:t>
            </a:r>
            <a:r>
              <a:rPr lang="en-US" sz="2700" dirty="0" smtClean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700" dirty="0" err="1" smtClean="0">
                <a:solidFill>
                  <a:srgbClr val="3333FF"/>
                </a:solidFill>
                <a:latin typeface="Times New Roman" pitchFamily="18" charset="0"/>
              </a:rPr>
              <a:t>vào</a:t>
            </a:r>
            <a:r>
              <a:rPr lang="en-US" sz="2700" dirty="0" smtClean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700" dirty="0" err="1" smtClean="0">
                <a:solidFill>
                  <a:srgbClr val="3333FF"/>
                </a:solidFill>
                <a:latin typeface="Times New Roman" pitchFamily="18" charset="0"/>
              </a:rPr>
              <a:t>văn</a:t>
            </a:r>
            <a:r>
              <a:rPr lang="en-US" sz="2700" dirty="0" smtClean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en-US" sz="2700" dirty="0" err="1" smtClean="0">
                <a:solidFill>
                  <a:srgbClr val="3333FF"/>
                </a:solidFill>
                <a:latin typeface="Times New Roman" pitchFamily="18" charset="0"/>
              </a:rPr>
              <a:t>bản</a:t>
            </a:r>
            <a:r>
              <a:rPr lang="en-US" sz="2700" dirty="0" smtClean="0">
                <a:solidFill>
                  <a:srgbClr val="3333FF"/>
                </a:solidFill>
                <a:latin typeface="Times New Roman" pitchFamily="18" charset="0"/>
              </a:rPr>
              <a:t>.</a:t>
            </a:r>
            <a:endParaRPr lang="en-US" sz="2700" dirty="0">
              <a:solidFill>
                <a:srgbClr val="3333FF"/>
              </a:solidFill>
              <a:latin typeface="Times New Roman" pitchFamily="18" charset="0"/>
            </a:endParaRPr>
          </a:p>
        </p:txBody>
      </p:sp>
      <p:pic>
        <p:nvPicPr>
          <p:cNvPr id="3" name="Picture 13" descr="IMG (2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92014"/>
            <a:ext cx="1878565" cy="181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24"/>
          <p:cNvSpPr>
            <a:spLocks noChangeArrowheads="1" noChangeShapeType="1" noTextEdit="1"/>
          </p:cNvSpPr>
          <p:nvPr/>
        </p:nvSpPr>
        <p:spPr bwMode="auto">
          <a:xfrm>
            <a:off x="2555776" y="764704"/>
            <a:ext cx="4800600" cy="5921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2400" b="1" i="1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Các bước thực </a:t>
            </a:r>
            <a:r>
              <a:rPr lang="vi-VN" sz="2400" b="1" i="1" kern="10" dirty="0" smtClean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hiện</a:t>
            </a:r>
            <a:r>
              <a:rPr lang="en-US" sz="2400" b="1" i="1" kern="10" dirty="0" smtClean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:</a:t>
            </a:r>
            <a:endParaRPr lang="en-US" sz="2400" b="1" i="1" kern="10" dirty="0">
              <a:ln w="12700">
                <a:solidFill>
                  <a:schemeClr val="tx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3" name="Picture 2" descr="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3467854"/>
            <a:ext cx="5653469" cy="1981200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 flipH="1">
            <a:off x="4339816" y="2652514"/>
            <a:ext cx="1348308" cy="184913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066800" y="2129294"/>
            <a:ext cx="563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thẻ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Insert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Administrator\Desktop\thi gvg\Captur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24500" y="2058635"/>
            <a:ext cx="594360" cy="685800"/>
          </a:xfrm>
          <a:prstGeom prst="rect">
            <a:avLst/>
          </a:prstGeom>
          <a:noFill/>
        </p:spPr>
      </p:pic>
      <p:sp>
        <p:nvSpPr>
          <p:cNvPr id="7" name="Oval 6"/>
          <p:cNvSpPr/>
          <p:nvPr/>
        </p:nvSpPr>
        <p:spPr>
          <a:xfrm>
            <a:off x="2819400" y="3772654"/>
            <a:ext cx="838200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91580" y="2849126"/>
            <a:ext cx="37042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</a:t>
            </a:r>
            <a:r>
              <a:rPr lang="en-US" sz="2800" u="sng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sổ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u="sng" dirty="0" smtClean="0">
                <a:latin typeface="Times New Roman" pitchFamily="18" charset="0"/>
                <a:cs typeface="Times New Roman" pitchFamily="18" charset="0"/>
              </a:rPr>
              <a:t>Insert Picture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nháy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chuột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 descr="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2723173"/>
            <a:ext cx="4048177" cy="2862257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>
            <a:off x="3822169" y="3605210"/>
            <a:ext cx="1865955" cy="32403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26775" y="5280555"/>
            <a:ext cx="34690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Insert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3822169" y="5449054"/>
            <a:ext cx="3702159" cy="86026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169775" y="5656266"/>
            <a:ext cx="1655995" cy="63166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026775" y="1378985"/>
            <a:ext cx="3469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229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 animBg="1"/>
      <p:bldP spid="7" grpId="1" animBg="1"/>
      <p:bldP spid="7" grpId="2" animBg="1"/>
      <p:bldP spid="10" grpId="0"/>
      <p:bldP spid="13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24"/>
          <p:cNvSpPr>
            <a:spLocks noChangeArrowheads="1" noChangeShapeType="1" noTextEdit="1"/>
          </p:cNvSpPr>
          <p:nvPr/>
        </p:nvSpPr>
        <p:spPr bwMode="auto">
          <a:xfrm>
            <a:off x="2555776" y="620688"/>
            <a:ext cx="4800600" cy="5921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2400" b="1" i="1" kern="10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Các bước thực </a:t>
            </a:r>
            <a:r>
              <a:rPr lang="vi-VN" sz="2400" b="1" i="1" kern="10" dirty="0" smtClean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hiện</a:t>
            </a:r>
            <a:r>
              <a:rPr lang="en-US" sz="2400" b="1" i="1" kern="10" dirty="0" smtClean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:</a:t>
            </a:r>
            <a:endParaRPr lang="en-US" sz="2400" b="1" i="1" kern="10" dirty="0">
              <a:ln w="12700">
                <a:solidFill>
                  <a:schemeClr val="tx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3" name="Picture 2" descr="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954" y="3501008"/>
            <a:ext cx="5653469" cy="1981200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 flipH="1">
            <a:off x="4956076" y="2338128"/>
            <a:ext cx="416838" cy="200692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066800" y="1736812"/>
            <a:ext cx="563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thẻ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Insert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2819400" y="3772654"/>
            <a:ext cx="838200" cy="53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863588" y="2168860"/>
            <a:ext cx="5842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Chọn Organize clips…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26775" y="1124744"/>
            <a:ext cx="3469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</a:t>
            </a:r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2013" y="1221653"/>
            <a:ext cx="823714" cy="108685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/>
          <a:srcRect l="71921" t="18748"/>
          <a:stretch/>
        </p:blipFill>
        <p:spPr>
          <a:xfrm>
            <a:off x="5986497" y="1088740"/>
            <a:ext cx="2997881" cy="528926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92099" y="2636912"/>
            <a:ext cx="23273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sổ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nháy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đúp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Office Collections\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4647131" y="2448161"/>
            <a:ext cx="3021213" cy="317708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5272" y="1607115"/>
            <a:ext cx="5497023" cy="5479993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 flipV="1">
            <a:off x="1888546" y="3056228"/>
            <a:ext cx="2240866" cy="123560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2205414" y="3615766"/>
            <a:ext cx="1998725" cy="104024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2931817" y="3044245"/>
            <a:ext cx="3316583" cy="207962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061186" y="4073910"/>
            <a:ext cx="2264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Animals.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4889" y="4851367"/>
            <a:ext cx="35711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cs typeface="Times New Roman" pitchFamily="18" charset="0"/>
              </a:rPr>
              <a:t>copy </a:t>
            </a:r>
            <a:r>
              <a:rPr lang="en-US" sz="2400" dirty="0" err="1" smtClean="0">
                <a:cs typeface="Times New Roman" pitchFamily="18" charset="0"/>
              </a:rPr>
              <a:t>ảnh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cần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chèn</a:t>
            </a:r>
            <a:r>
              <a:rPr lang="en-US" sz="2400" dirty="0" smtClean="0">
                <a:cs typeface="Times New Roman" pitchFamily="18" charset="0"/>
              </a:rPr>
              <a:t>, </a:t>
            </a:r>
            <a:r>
              <a:rPr lang="en-US" sz="2400" dirty="0" err="1" smtClean="0">
                <a:cs typeface="Times New Roman" pitchFamily="18" charset="0"/>
              </a:rPr>
              <a:t>rồi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đóng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cửa</a:t>
            </a:r>
            <a:r>
              <a:rPr lang="en-US" sz="2400" dirty="0" smtClean="0">
                <a:cs typeface="Times New Roman" pitchFamily="18" charset="0"/>
              </a:rPr>
              <a:t> </a:t>
            </a:r>
            <a:r>
              <a:rPr lang="en-US" sz="2400" dirty="0" err="1" smtClean="0">
                <a:cs typeface="Times New Roman" pitchFamily="18" charset="0"/>
              </a:rPr>
              <a:t>sổ</a:t>
            </a:r>
            <a:r>
              <a:rPr lang="en-US" sz="2400" dirty="0"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507348" y="5373556"/>
            <a:ext cx="8097100" cy="713353"/>
            <a:chOff x="507348" y="5373556"/>
            <a:chExt cx="8097100" cy="713353"/>
          </a:xfrm>
        </p:grpSpPr>
        <p:sp>
          <p:nvSpPr>
            <p:cNvPr id="29" name="TextBox 28"/>
            <p:cNvSpPr txBox="1"/>
            <p:nvPr/>
          </p:nvSpPr>
          <p:spPr>
            <a:xfrm>
              <a:off x="507348" y="5625244"/>
              <a:ext cx="80971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u="sng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Bước</a:t>
              </a:r>
              <a:r>
                <a:rPr lang="en-US" sz="2400" u="sng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5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trang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soạn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thảo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chọn</a:t>
              </a:r>
              <a:r>
                <a:rPr lang="en-US" sz="2400" dirty="0" smtClean="0">
                  <a:cs typeface="Times New Roman" pitchFamily="18" charset="0"/>
                </a:rPr>
                <a:t>         </a:t>
              </a:r>
              <a:r>
                <a:rPr lang="en-US" sz="2400" dirty="0" err="1" smtClean="0">
                  <a:cs typeface="Times New Roman" pitchFamily="18" charset="0"/>
                </a:rPr>
                <a:t>dán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vào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văn</a:t>
              </a:r>
              <a:r>
                <a:rPr lang="en-US" sz="2400" dirty="0" smtClean="0">
                  <a:cs typeface="Times New Roman" pitchFamily="18" charset="0"/>
                </a:rPr>
                <a:t> </a:t>
              </a:r>
              <a:r>
                <a:rPr lang="en-US" sz="2400" dirty="0" err="1" smtClean="0">
                  <a:cs typeface="Times New Roman" pitchFamily="18" charset="0"/>
                </a:rPr>
                <a:t>bản</a:t>
              </a:r>
              <a:r>
                <a:rPr lang="en-US" sz="2400" dirty="0" smtClean="0">
                  <a:cs typeface="Times New Roman" pitchFamily="18" charset="0"/>
                </a:rPr>
                <a:t>.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404064" y="5373556"/>
              <a:ext cx="464080" cy="709770"/>
            </a:xfrm>
            <a:prstGeom prst="rect">
              <a:avLst/>
            </a:prstGeom>
          </p:spPr>
        </p:pic>
      </p:grpSp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7"/>
          <a:srcRect t="14294" b="8120"/>
          <a:stretch/>
        </p:blipFill>
        <p:spPr>
          <a:xfrm>
            <a:off x="467544" y="1514597"/>
            <a:ext cx="8408822" cy="4128186"/>
          </a:xfrm>
          <a:prstGeom prst="rect">
            <a:avLst/>
          </a:prstGeom>
        </p:spPr>
      </p:pic>
      <p:cxnSp>
        <p:nvCxnSpPr>
          <p:cNvPr id="35" name="Straight Arrow Connector 34"/>
          <p:cNvCxnSpPr/>
          <p:nvPr/>
        </p:nvCxnSpPr>
        <p:spPr>
          <a:xfrm flipV="1">
            <a:off x="5776064" y="3501008"/>
            <a:ext cx="1609304" cy="214177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1863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7" grpId="1" animBg="1"/>
      <p:bldP spid="10" grpId="0"/>
      <p:bldP spid="20" grpId="0"/>
      <p:bldP spid="25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801043" y="584684"/>
            <a:ext cx="78835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Các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bước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thực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hiện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chèn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ảnh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vào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văn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bản</a:t>
            </a:r>
            <a:r>
              <a:rPr lang="en-US" sz="2800" dirty="0" smtClean="0">
                <a:solidFill>
                  <a:srgbClr val="FF0000"/>
                </a:solidFill>
              </a:rPr>
              <a:t>: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20081" y="1574141"/>
            <a:ext cx="387721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</a:rPr>
              <a:t>Bước</a:t>
            </a:r>
            <a:r>
              <a:rPr lang="en-US" sz="2400" dirty="0">
                <a:solidFill>
                  <a:srgbClr val="0000FF"/>
                </a:solidFill>
              </a:rPr>
              <a:t> 1: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Vào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thẻ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Insert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chọn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83568" y="1952836"/>
            <a:ext cx="808182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</a:rPr>
              <a:t>Bước</a:t>
            </a:r>
            <a:r>
              <a:rPr lang="en-US" sz="2400" dirty="0">
                <a:solidFill>
                  <a:srgbClr val="0000FF"/>
                </a:solidFill>
              </a:rPr>
              <a:t> 2: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Trong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cửa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sổ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Insert Picture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nháy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chuột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lên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ảnh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muốn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chèn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vào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văn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bản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.</a:t>
            </a:r>
            <a:endParaRPr lang="en-US" sz="2400" dirty="0">
              <a:solidFill>
                <a:srgbClr val="0000FF"/>
              </a:solidFill>
            </a:endParaRPr>
          </a:p>
          <a:p>
            <a:endParaRPr lang="en-US" sz="2400" u="sng" dirty="0">
              <a:cs typeface="Times New Roman" pitchFamily="18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83568" y="2708920"/>
            <a:ext cx="80818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</a:rPr>
              <a:t>Bước</a:t>
            </a:r>
            <a:r>
              <a:rPr lang="en-US" sz="2400" dirty="0">
                <a:solidFill>
                  <a:srgbClr val="0000FF"/>
                </a:solidFill>
              </a:rPr>
              <a:t> 3: </a:t>
            </a:r>
            <a:r>
              <a:rPr lang="en-US" sz="2400" dirty="0" err="1" smtClean="0">
                <a:solidFill>
                  <a:srgbClr val="0000FF"/>
                </a:solidFill>
                <a:cs typeface="Times New Roman" pitchFamily="18" charset="0"/>
              </a:rPr>
              <a:t>Chọn</a:t>
            </a:r>
            <a:r>
              <a:rPr lang="en-US" sz="2400" dirty="0" smtClean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Insert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để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chèn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ảnh</a:t>
            </a:r>
            <a:endParaRPr lang="en-US" sz="2400" dirty="0">
              <a:solidFill>
                <a:srgbClr val="0000FF"/>
              </a:solidFill>
              <a:cs typeface="Times New Roman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18789" y="1118812"/>
            <a:ext cx="13724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i="1" u="sng" dirty="0" err="1" smtClean="0">
                <a:solidFill>
                  <a:srgbClr val="0000FF"/>
                </a:solidFill>
              </a:rPr>
              <a:t>Cách</a:t>
            </a:r>
            <a:r>
              <a:rPr lang="en-US" sz="2800" i="1" u="sng" dirty="0" smtClean="0">
                <a:solidFill>
                  <a:srgbClr val="0000FF"/>
                </a:solidFill>
              </a:rPr>
              <a:t> 1:</a:t>
            </a:r>
            <a:endParaRPr lang="en-US" sz="2800" i="1" u="sng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83568" y="3573016"/>
            <a:ext cx="387721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</a:rPr>
              <a:t>Bước</a:t>
            </a:r>
            <a:r>
              <a:rPr lang="en-US" sz="2400" dirty="0">
                <a:solidFill>
                  <a:srgbClr val="0000FF"/>
                </a:solidFill>
              </a:rPr>
              <a:t> 1: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Vào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thẻ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Insert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chọn</a:t>
            </a:r>
            <a:endParaRPr lang="en-US" sz="2400" dirty="0">
              <a:solidFill>
                <a:srgbClr val="0000FF"/>
              </a:solidFill>
              <a:cs typeface="Times New Roman" pitchFamily="18" charset="0"/>
            </a:endParaRPr>
          </a:p>
          <a:p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47055" y="3975447"/>
            <a:ext cx="428194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</a:rPr>
              <a:t>Bước</a:t>
            </a:r>
            <a:r>
              <a:rPr lang="en-US" sz="2400" dirty="0">
                <a:solidFill>
                  <a:srgbClr val="0000FF"/>
                </a:solidFill>
              </a:rPr>
              <a:t> 2: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Chọn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Organize clips…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47055" y="4401108"/>
            <a:ext cx="808182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</a:rPr>
              <a:t>Bước</a:t>
            </a:r>
            <a:r>
              <a:rPr lang="en-US" sz="2400" dirty="0">
                <a:solidFill>
                  <a:srgbClr val="0000FF"/>
                </a:solidFill>
              </a:rPr>
              <a:t> 3: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Trong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cửa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sổ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mới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hiện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ra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nháy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đúp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vào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Office Collections\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rồi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chọn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Animals.</a:t>
            </a:r>
          </a:p>
          <a:p>
            <a:endParaRPr lang="en-US" sz="2400" dirty="0">
              <a:solidFill>
                <a:srgbClr val="0000FF"/>
              </a:solidFill>
              <a:cs typeface="Times New Roman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82276" y="3085800"/>
            <a:ext cx="13724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i="1" u="sng" dirty="0" err="1" smtClean="0">
                <a:solidFill>
                  <a:srgbClr val="0000FF"/>
                </a:solidFill>
              </a:rPr>
              <a:t>Cách</a:t>
            </a:r>
            <a:r>
              <a:rPr lang="en-US" sz="2800" i="1" u="sng" dirty="0" smtClean="0">
                <a:solidFill>
                  <a:srgbClr val="0000FF"/>
                </a:solidFill>
              </a:rPr>
              <a:t> 2:</a:t>
            </a:r>
            <a:endParaRPr lang="en-US" sz="2800" i="1" u="sng" dirty="0">
              <a:solidFill>
                <a:srgbClr val="0000FF"/>
              </a:solidFill>
            </a:endParaRPr>
          </a:p>
        </p:txBody>
      </p:sp>
      <p:sp>
        <p:nvSpPr>
          <p:cNvPr id="17" name="5-Point Star 16">
            <a:hlinkClick r:id="rId2" action="ppaction://hlinkfile"/>
          </p:cNvPr>
          <p:cNvSpPr/>
          <p:nvPr/>
        </p:nvSpPr>
        <p:spPr>
          <a:xfrm>
            <a:off x="8460432" y="260648"/>
            <a:ext cx="540060" cy="46805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18" name="Picture 2" descr="C:\Users\Administrator\Desktop\thi gvg\Captur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268760"/>
            <a:ext cx="594360" cy="685800"/>
          </a:xfrm>
          <a:prstGeom prst="rect">
            <a:avLst/>
          </a:prstGeom>
          <a:noFill/>
        </p:spPr>
      </p:pic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630632" y="5163579"/>
            <a:ext cx="682109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</a:rPr>
              <a:t>Bước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smtClean="0">
                <a:solidFill>
                  <a:srgbClr val="0000FF"/>
                </a:solidFill>
              </a:rPr>
              <a:t>4: 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Chọn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copy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ảnh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cần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chèn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rồi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đóng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cửa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sổ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.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630632" y="5775647"/>
            <a:ext cx="80818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0000FF"/>
                </a:solidFill>
              </a:rPr>
              <a:t>Bước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smtClean="0">
                <a:solidFill>
                  <a:srgbClr val="0000FF"/>
                </a:solidFill>
              </a:rPr>
              <a:t>5: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Trong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trang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soạn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thảo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chọn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       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dán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vào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văn</a:t>
            </a:r>
            <a:r>
              <a:rPr lang="en-US" sz="2400" dirty="0">
                <a:solidFill>
                  <a:srgbClr val="0000FF"/>
                </a:solidFill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cs typeface="Times New Roman" pitchFamily="18" charset="0"/>
              </a:rPr>
              <a:t>bản</a:t>
            </a:r>
            <a:r>
              <a:rPr lang="en-US" sz="2400" dirty="0" smtClean="0">
                <a:solidFill>
                  <a:srgbClr val="0000FF"/>
                </a:solidFill>
                <a:cs typeface="Times New Roman" pitchFamily="18" charset="0"/>
              </a:rPr>
              <a:t>.</a:t>
            </a:r>
            <a:endParaRPr lang="en-US" sz="2400" dirty="0">
              <a:solidFill>
                <a:srgbClr val="0000FF"/>
              </a:solidFill>
              <a:cs typeface="Times New Roman" pitchFamily="18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7039" y="3284984"/>
            <a:ext cx="493013" cy="65051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2076" y="5517572"/>
            <a:ext cx="464080" cy="7097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4852" y="1579830"/>
            <a:ext cx="8534400" cy="132343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spc="50" dirty="0">
                <a:ln w="11430">
                  <a:solidFill>
                    <a:srgbClr val="0070C0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cs typeface="Times New Roman" pitchFamily="18" charset="0"/>
              </a:rPr>
              <a:t>THỰC HÀNH </a:t>
            </a:r>
          </a:p>
        </p:txBody>
      </p:sp>
      <p:pic>
        <p:nvPicPr>
          <p:cNvPr id="9219" name="Picture 5" descr="D6813819845B4220B39B42C244DE315A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7812088" y="549275"/>
            <a:ext cx="863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10" descr="EF5A5FBE7C05422E9F0C3FC530992997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981075"/>
            <a:ext cx="857250" cy="179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15" descr="FF1E1E57665942E3A74FF221CEBC4268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188" y="2241550"/>
            <a:ext cx="6858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5" descr="D6813819845B4220B39B42C244DE315A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6263" y="4545013"/>
            <a:ext cx="8572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15" descr="FF1E1E57665942E3A74FF221CEBC4268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56550" y="1989138"/>
            <a:ext cx="6858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2" descr="j019538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92721" y="4414851"/>
            <a:ext cx="1905000" cy="194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PERSISTENCEDATA" val="MMPROD_UIPERSISTENCEDATA"/>
  <p:tag name="MMPROD_UIDATA" val="&lt;database version=&quot;11.0&quot;&gt;&lt;object type=&quot;1&quot; unique_id=&quot;10001&quot;&gt;&lt;object type=&quot;2&quot; unique_id=&quot;10037&quot;&gt;&lt;object type=&quot;3&quot; unique_id=&quot;10039&quot;&gt;&lt;property id=&quot;20148&quot; value=&quot;5&quot;/&gt;&lt;property id=&quot;20300&quot; value=&quot;Slide 2&quot;/&gt;&lt;property id=&quot;20307&quot; value=&quot;411&quot;/&gt;&lt;/object&gt;&lt;object type=&quot;3&quot; unique_id=&quot;10043&quot;&gt;&lt;property id=&quot;20148&quot; value=&quot;5&quot;/&gt;&lt;property id=&quot;20300&quot; value=&quot;Slide 3&quot;/&gt;&lt;property id=&quot;20307&quot; value=&quot;414&quot;/&gt;&lt;/object&gt;&lt;object type=&quot;3&quot; unique_id=&quot;10044&quot;&gt;&lt;property id=&quot;20148&quot; value=&quot;5&quot;/&gt;&lt;property id=&quot;20300&quot; value=&quot;Slide 4&quot;/&gt;&lt;property id=&quot;20307&quot; value=&quot;415&quot;/&gt;&lt;/object&gt;&lt;object type=&quot;3&quot; unique_id=&quot;10045&quot;&gt;&lt;property id=&quot;20148&quot; value=&quot;5&quot;/&gt;&lt;property id=&quot;20300&quot; value=&quot;Slide 7&quot;/&gt;&lt;property id=&quot;20307&quot; value=&quot;402&quot;/&gt;&lt;/object&gt;&lt;object type=&quot;3&quot; unique_id=&quot;10046&quot;&gt;&lt;property id=&quot;20148&quot; value=&quot;5&quot;/&gt;&lt;property id=&quot;20300&quot; value=&quot;Slide 8&quot;/&gt;&lt;property id=&quot;20307&quot; value=&quot;395&quot;/&gt;&lt;/object&gt;&lt;object type=&quot;3&quot; unique_id=&quot;10049&quot;&gt;&lt;property id=&quot;20148&quot; value=&quot;5&quot;/&gt;&lt;property id=&quot;20300&quot; value=&quot;Slide 9&quot;/&gt;&lt;property id=&quot;20307&quot; value=&quot;409&quot;/&gt;&lt;/object&gt;&lt;object type=&quot;3&quot; unique_id=&quot;10050&quot;&gt;&lt;property id=&quot;20148&quot; value=&quot;5&quot;/&gt;&lt;property id=&quot;20300&quot; value=&quot;Slide 10&quot;/&gt;&lt;property id=&quot;20307&quot; value=&quot;419&quot;/&gt;&lt;/object&gt;&lt;object type=&quot;3&quot; unique_id=&quot;10055&quot;&gt;&lt;property id=&quot;20148&quot; value=&quot;5&quot;/&gt;&lt;property id=&quot;20300&quot; value=&quot;Slide 13&quot;/&gt;&lt;property id=&quot;20307&quot; value=&quot;408&quot;/&gt;&lt;/object&gt;&lt;object type=&quot;3&quot; unique_id=&quot;14022&quot;&gt;&lt;property id=&quot;20148&quot; value=&quot;5&quot;/&gt;&lt;property id=&quot;20300&quot; value=&quot;Slide 1&quot;/&gt;&lt;property id=&quot;20307&quot; value=&quot;420&quot;/&gt;&lt;/object&gt;&lt;object type=&quot;3&quot; unique_id=&quot;15202&quot;&gt;&lt;property id=&quot;20148&quot; value=&quot;5&quot;/&gt;&lt;property id=&quot;20300&quot; value=&quot;Slide 11&quot;/&gt;&lt;property id=&quot;20307&quot; value=&quot;421&quot;/&gt;&lt;/object&gt;&lt;object type=&quot;3&quot; unique_id=&quot;15338&quot;&gt;&lt;property id=&quot;20148&quot; value=&quot;5&quot;/&gt;&lt;property id=&quot;20300&quot; value=&quot;Slide 5&quot;/&gt;&lt;property id=&quot;20307&quot; value=&quot;422&quot;/&gt;&lt;/object&gt;&lt;object type=&quot;3&quot; unique_id=&quot;15424&quot;&gt;&lt;property id=&quot;20148&quot; value=&quot;5&quot;/&gt;&lt;property id=&quot;20300&quot; value=&quot;Slide 6&quot;/&gt;&lt;property id=&quot;20307&quot; value=&quot;423&quot;/&gt;&lt;/object&gt;&lt;object type=&quot;3&quot; unique_id=&quot;15625&quot;&gt;&lt;property id=&quot;20148&quot; value=&quot;5&quot;/&gt;&lt;property id=&quot;20300&quot; value=&quot;Slide 12&quot;/&gt;&lt;property id=&quot;20307&quot; value=&quot;425&quot;/&gt;&lt;/object&gt;&lt;/object&gt;&lt;object type=&quot;8&quot; unique_id=&quot;10075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4780</TotalTime>
  <Words>518</Words>
  <Application>Microsoft Office PowerPoint</Application>
  <PresentationFormat>On-screen Show (4:3)</PresentationFormat>
  <Paragraphs>53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nguyen van phu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Quy ñoàng maãu soá caùc phaân soá</dc:title>
  <dc:creator>nguyen cao minh</dc:creator>
  <cp:lastModifiedBy>Admin</cp:lastModifiedBy>
  <cp:revision>552</cp:revision>
  <dcterms:created xsi:type="dcterms:W3CDTF">2007-01-31T15:27:14Z</dcterms:created>
  <dcterms:modified xsi:type="dcterms:W3CDTF">2021-03-06T04:28:04Z</dcterms:modified>
</cp:coreProperties>
</file>