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"/>
  </p:notesMasterIdLst>
  <p:sldIdLst>
    <p:sldId id="30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2022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6DDB6-C8FD-4832-A15D-669932543650}" type="datetimeFigureOut">
              <a:rPr lang="en-US" smtClean="0"/>
              <a:pPr/>
              <a:t>2/19/2020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9277F-8A7F-4040-897D-9158C8906A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4825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AB535-E4C4-42BE-8A18-6C6A72E0B781}" type="datetimeFigureOut">
              <a:rPr lang="en-US" smtClean="0"/>
              <a:pPr/>
              <a:t>2/19/2020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AB535-E4C4-42BE-8A18-6C6A72E0B781}" type="datetimeFigureOut">
              <a:rPr lang="en-US" smtClean="0"/>
              <a:pPr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AB535-E4C4-42BE-8A18-6C6A72E0B781}" type="datetimeFigureOut">
              <a:rPr lang="en-US" smtClean="0"/>
              <a:pPr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AB535-E4C4-42BE-8A18-6C6A72E0B781}" type="datetimeFigureOut">
              <a:rPr lang="en-US" smtClean="0"/>
              <a:pPr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AB535-E4C4-42BE-8A18-6C6A72E0B781}" type="datetimeFigureOut">
              <a:rPr lang="en-US" smtClean="0"/>
              <a:pPr/>
              <a:t>2/19/2020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EAAB535-E4C4-42BE-8A18-6C6A72E0B781}" type="datetimeFigureOut">
              <a:rPr lang="en-US" smtClean="0"/>
              <a:pPr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AB535-E4C4-42BE-8A18-6C6A72E0B781}" type="datetimeFigureOut">
              <a:rPr lang="en-US" smtClean="0"/>
              <a:pPr/>
              <a:t>2/19/2020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AB535-E4C4-42BE-8A18-6C6A72E0B781}" type="datetimeFigureOut">
              <a:rPr lang="en-US" smtClean="0"/>
              <a:pPr/>
              <a:t>2/19/2020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AB535-E4C4-42BE-8A18-6C6A72E0B781}" type="datetimeFigureOut">
              <a:rPr lang="en-US" smtClean="0"/>
              <a:pPr/>
              <a:t>2/19/2020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AB535-E4C4-42BE-8A18-6C6A72E0B781}" type="datetimeFigureOut">
              <a:rPr lang="en-US" smtClean="0"/>
              <a:pPr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EAAB535-E4C4-42BE-8A18-6C6A72E0B781}" type="datetimeFigureOut">
              <a:rPr lang="en-US" smtClean="0"/>
              <a:pPr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EAAB535-E4C4-42BE-8A18-6C6A72E0B781}" type="datetimeFigureOut">
              <a:rPr lang="en-US" smtClean="0"/>
              <a:pPr/>
              <a:t>2/19/2020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58F2358-0FDF-4AB0-B45F-82FF94FDAC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3" descr="bor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438" y="-66675"/>
            <a:ext cx="92202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TextBox 2"/>
          <p:cNvSpPr txBox="1">
            <a:spLocks noChangeArrowheads="1"/>
          </p:cNvSpPr>
          <p:nvPr/>
        </p:nvSpPr>
        <p:spPr bwMode="auto">
          <a:xfrm>
            <a:off x="3352800" y="2438400"/>
            <a:ext cx="184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3078" name="TextBox 3"/>
          <p:cNvSpPr txBox="1">
            <a:spLocks noChangeArrowheads="1"/>
          </p:cNvSpPr>
          <p:nvPr/>
        </p:nvSpPr>
        <p:spPr bwMode="auto">
          <a:xfrm>
            <a:off x="3352800" y="2900363"/>
            <a:ext cx="184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85800" y="1905000"/>
            <a:ext cx="78486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dirty="0" err="1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b="1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b="1" dirty="0" err="1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b="1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b="1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5-10 </a:t>
            </a:r>
            <a:r>
              <a:rPr lang="en-US" sz="2800" b="1" dirty="0" err="1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b="1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b="1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b="1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viêm</a:t>
            </a:r>
            <a:r>
              <a:rPr lang="en-US" sz="2800" b="1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2800" b="1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sz="2800" b="1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2800" b="1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Covid-19. </a:t>
            </a:r>
            <a:endParaRPr lang="en-US" sz="2800" b="1" dirty="0" smtClean="0">
              <a:solidFill>
                <a:srgbClr val="F9401B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i="1" u="sng" dirty="0" err="1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2800" b="1" i="1" u="sng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ý:</a:t>
            </a:r>
            <a:r>
              <a:rPr lang="en-US" sz="2800" b="1" i="1" dirty="0" smtClean="0">
                <a:solidFill>
                  <a:srgbClr val="F9401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HS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khảo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mạng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guyên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ngắn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tải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mạng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Internet</a:t>
            </a:r>
            <a:endParaRPr lang="en-US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1" descr="balonne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343400"/>
            <a:ext cx="1447800" cy="2041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90600" y="762000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Ôn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tập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phần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soạn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thảo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văn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bản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2441</TotalTime>
  <Words>67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Civic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NGOẠI KHÓA NGÀY BÁC HỒ GỬI THƯ LẦN CUỐI CHO NGÀNH GIÁO DỤC</dc:title>
  <dc:creator>VINH TIN</dc:creator>
  <cp:lastModifiedBy>Windows User</cp:lastModifiedBy>
  <cp:revision>192</cp:revision>
  <dcterms:created xsi:type="dcterms:W3CDTF">2014-10-11T13:38:36Z</dcterms:created>
  <dcterms:modified xsi:type="dcterms:W3CDTF">2020-02-19T14:05:20Z</dcterms:modified>
</cp:coreProperties>
</file>