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10"/>
  </p:notesMasterIdLst>
  <p:sldIdLst>
    <p:sldId id="257" r:id="rId2"/>
    <p:sldId id="265" r:id="rId3"/>
    <p:sldId id="270" r:id="rId4"/>
    <p:sldId id="272" r:id="rId5"/>
    <p:sldId id="273" r:id="rId6"/>
    <p:sldId id="275" r:id="rId7"/>
    <p:sldId id="276" r:id="rId8"/>
    <p:sldId id="277" r:id="rId9"/>
  </p:sldIdLst>
  <p:sldSz cx="9906000" cy="6858000" type="A4"/>
  <p:notesSz cx="9144000" cy="6858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allowPng="1" imgSz="1024x768" encoding="windows-1252"/>
  <p:clrMru>
    <a:srgbClr val="FF66CC"/>
    <a:srgbClr val="66FF33"/>
    <a:srgbClr val="CCFF33"/>
    <a:srgbClr val="FFFF00"/>
    <a:srgbClr val="0000FF"/>
    <a:srgbClr val="009900"/>
    <a:srgbClr val="FF99FF"/>
    <a:srgbClr val="00CC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1308" y="-108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180013" y="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4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2714625" y="514350"/>
            <a:ext cx="3714750" cy="2571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3257550"/>
            <a:ext cx="7315200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84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513513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180013" y="6513513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086C989-A07A-47A4-B0BA-0ED4DFC64F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B8A234-FAA1-4F4C-817F-79F4893419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657FA1-A04B-4BA3-83D2-66B7071589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E43814-3BA9-47A0-A337-9585447E42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95300" y="274638"/>
            <a:ext cx="89154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FB9308-B257-4E89-BD1D-620ABFDD8B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3AE71D-D858-417D-A28A-5A6782A37D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2F8D12-2E10-45D5-B941-DD94F9FE04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C430C6-0731-4A69-8447-C592892A92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5BA2A0-7DCA-499E-BBCB-FC1C351822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56A76C-73FE-4797-B005-FE669C2C1D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631303-7EC9-4A26-9EA7-5537BF7F7C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FF580C-4779-4AF3-9CD8-80D3E3378C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083C13-61AE-4163-973E-41055333E0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5300" y="6245225"/>
            <a:ext cx="2311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5225"/>
            <a:ext cx="31369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5225"/>
            <a:ext cx="2311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0590A691-7FE9-47BA-AFC7-6232490288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1.bin"/><Relationship Id="rId4" Type="http://schemas.openxmlformats.org/officeDocument/2006/relationships/image" Target="../media/image7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8" descr="hinh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28600"/>
            <a:ext cx="990600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WordArt 4" descr="p2_002"/>
          <p:cNvSpPr>
            <a:spLocks noChangeArrowheads="1" noChangeShapeType="1" noTextEdit="1"/>
          </p:cNvSpPr>
          <p:nvPr/>
        </p:nvSpPr>
        <p:spPr bwMode="auto">
          <a:xfrm>
            <a:off x="2228850" y="1447800"/>
            <a:ext cx="5913438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800" b="1" i="1" kern="10">
                <a:ln w="12700">
                  <a:solidFill>
                    <a:srgbClr val="FF6600"/>
                  </a:solidFill>
                  <a:round/>
                  <a:headEnd/>
                  <a:tailEnd/>
                </a:ln>
                <a:blipFill dpi="0" rotWithShape="0">
                  <a:blip r:embed="rId3"/>
                  <a:srcRect/>
                  <a:stretch>
                    <a:fillRect/>
                  </a:stretch>
                </a:blipFill>
                <a:effectLst>
                  <a:outerShdw sy="50000" kx="-2453608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MÔN : THỦ CÔNG  LỚP  HAI</a:t>
            </a:r>
          </a:p>
          <a:p>
            <a:pPr algn="ctr"/>
            <a:endParaRPr lang="en-US" sz="2800" b="1" i="1" kern="10">
              <a:ln w="12700">
                <a:solidFill>
                  <a:srgbClr val="FF6600"/>
                </a:solidFill>
                <a:round/>
                <a:headEnd/>
                <a:tailEnd/>
              </a:ln>
              <a:blipFill dpi="0" rotWithShape="0">
                <a:blip r:embed="rId3"/>
                <a:srcRect/>
                <a:stretch>
                  <a:fillRect/>
                </a:stretch>
              </a:blipFill>
              <a:effectLst>
                <a:outerShdw sy="50000" kx="-2453608" rotWithShape="0">
                  <a:srgbClr val="868686">
                    <a:alpha val="50000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4100" name="Picture 16" descr="felicitsh71-1"/>
          <p:cNvPicPr>
            <a:picLocks noChangeAspect="1" noChangeArrowheads="1" noCrop="1"/>
          </p:cNvPicPr>
          <p:nvPr>
            <p:ph type="title"/>
          </p:nvPr>
        </p:nvPicPr>
        <p:blipFill>
          <a:blip r:embed="rId4"/>
          <a:srcRect/>
          <a:stretch>
            <a:fillRect/>
          </a:stretch>
        </p:blipFill>
        <p:spPr>
          <a:xfrm>
            <a:off x="7677150" y="5181600"/>
            <a:ext cx="2228850" cy="16764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4"/>
          <p:cNvSpPr>
            <a:spLocks noGrp="1" noChangeArrowheads="1"/>
          </p:cNvSpPr>
          <p:nvPr>
            <p:ph type="title"/>
          </p:nvPr>
        </p:nvSpPr>
        <p:spPr>
          <a:xfrm>
            <a:off x="1733550" y="2667000"/>
            <a:ext cx="6273800" cy="1143000"/>
          </a:xfrm>
          <a:noFill/>
        </p:spPr>
        <p:txBody>
          <a:bodyPr/>
          <a:lstStyle/>
          <a:p>
            <a:pPr eaLnBrk="1" hangingPunct="1"/>
            <a:r>
              <a:rPr lang="en-US" sz="3200" b="1" smtClean="0"/>
              <a:t>KIỂM TRA DỤNG CỤ HỌC TẬP CỦA HỌC SINH</a:t>
            </a:r>
          </a:p>
        </p:txBody>
      </p:sp>
      <p:sp>
        <p:nvSpPr>
          <p:cNvPr id="5123" name="Text Box 15"/>
          <p:cNvSpPr txBox="1">
            <a:spLocks noChangeArrowheads="1"/>
          </p:cNvSpPr>
          <p:nvPr/>
        </p:nvSpPr>
        <p:spPr bwMode="auto">
          <a:xfrm>
            <a:off x="3962400" y="8382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400" b="1" u="sng">
                <a:solidFill>
                  <a:schemeClr val="bg1"/>
                </a:solidFill>
              </a:rPr>
              <a:t>Thủ công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5124" name="Rectangle 17"/>
          <p:cNvSpPr>
            <a:spLocks noChangeArrowheads="1"/>
          </p:cNvSpPr>
          <p:nvPr/>
        </p:nvSpPr>
        <p:spPr bwMode="auto">
          <a:xfrm>
            <a:off x="1898650" y="2819400"/>
            <a:ext cx="6273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n-US" sz="3200" b="1">
                <a:solidFill>
                  <a:srgbClr val="FFFF00"/>
                </a:solidFill>
              </a:rPr>
              <a:t>KIỂM TRA DỤNG CỤ HỌC TẬP CỦA HỌC SINH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93"/>
          <p:cNvSpPr txBox="1">
            <a:spLocks noChangeArrowheads="1"/>
          </p:cNvSpPr>
          <p:nvPr/>
        </p:nvSpPr>
        <p:spPr bwMode="auto">
          <a:xfrm>
            <a:off x="577850" y="7259638"/>
            <a:ext cx="61087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spcBef>
                <a:spcPct val="50000"/>
              </a:spcBef>
            </a:pPr>
            <a:r>
              <a:rPr lang="en-US" sz="2800" b="1" u="sng">
                <a:solidFill>
                  <a:srgbClr val="006600"/>
                </a:solidFill>
              </a:rPr>
              <a:t>B</a:t>
            </a:r>
            <a:r>
              <a:rPr lang="vi-VN" sz="2800" b="1" u="sng">
                <a:solidFill>
                  <a:srgbClr val="006600"/>
                </a:solidFill>
              </a:rPr>
              <a:t>ư</a:t>
            </a:r>
            <a:r>
              <a:rPr lang="en-US" sz="2800" b="1" u="sng">
                <a:solidFill>
                  <a:srgbClr val="006600"/>
                </a:solidFill>
              </a:rPr>
              <a:t>ớc 1</a:t>
            </a:r>
            <a:r>
              <a:rPr lang="en-US" sz="2800" b="1">
                <a:solidFill>
                  <a:srgbClr val="006600"/>
                </a:solidFill>
              </a:rPr>
              <a:t>:</a:t>
            </a:r>
            <a:r>
              <a:rPr lang="en-US" sz="2800" b="1">
                <a:solidFill>
                  <a:srgbClr val="800000"/>
                </a:solidFill>
              </a:rPr>
              <a:t> Cắt, gấp thiếp chúc mừng.</a:t>
            </a:r>
          </a:p>
        </p:txBody>
      </p:sp>
      <p:sp>
        <p:nvSpPr>
          <p:cNvPr id="35280" name="Text Box 464"/>
          <p:cNvSpPr txBox="1">
            <a:spLocks noChangeArrowheads="1"/>
          </p:cNvSpPr>
          <p:nvPr/>
        </p:nvSpPr>
        <p:spPr bwMode="auto">
          <a:xfrm>
            <a:off x="1981200" y="762000"/>
            <a:ext cx="70866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2800" b="1">
                <a:solidFill>
                  <a:srgbClr val="FFFF00"/>
                </a:solidFill>
              </a:rPr>
              <a:t>Cắt ,gấp,trang trí thiếp chúc mừng ( Tiết 1 )</a:t>
            </a: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228600" y="1219200"/>
            <a:ext cx="42100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sz="2400" b="1">
                <a:solidFill>
                  <a:srgbClr val="66FF33"/>
                </a:solidFill>
                <a:cs typeface="Times New Roman" pitchFamily="18" charset="0"/>
              </a:rPr>
              <a:t>Hoạt động 1:</a:t>
            </a:r>
          </a:p>
          <a:p>
            <a:pPr algn="ctr" eaLnBrk="1" hangingPunct="1"/>
            <a:r>
              <a:rPr lang="en-US" sz="2400" b="1">
                <a:solidFill>
                  <a:schemeClr val="bg1"/>
                </a:solidFill>
                <a:cs typeface="Times New Roman" pitchFamily="18" charset="0"/>
              </a:rPr>
              <a:t>Quan sát và nhận xét mẫu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304800" y="2133600"/>
            <a:ext cx="437515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sz="2400" b="1">
                <a:solidFill>
                  <a:srgbClr val="FFFF00"/>
                </a:solidFill>
                <a:cs typeface="Times New Roman" pitchFamily="18" charset="0"/>
              </a:rPr>
              <a:t>Thiếp chúc mừng :</a:t>
            </a:r>
          </a:p>
          <a:p>
            <a:pPr algn="just" eaLnBrk="1" hangingPunct="1">
              <a:buFontTx/>
              <a:buChar char="-"/>
            </a:pPr>
            <a:r>
              <a:rPr lang="en-US" sz="2400" b="1">
                <a:solidFill>
                  <a:srgbClr val="FFFF00"/>
                </a:solidFill>
                <a:cs typeface="Times New Roman" pitchFamily="18" charset="0"/>
              </a:rPr>
              <a:t>Dạng hình chữ nhật </a:t>
            </a:r>
          </a:p>
          <a:p>
            <a:pPr algn="just" eaLnBrk="1" hangingPunct="1"/>
            <a:r>
              <a:rPr lang="en-US" sz="2400" b="1">
                <a:solidFill>
                  <a:srgbClr val="FFFF00"/>
                </a:solidFill>
                <a:cs typeface="Times New Roman" pitchFamily="18" charset="0"/>
              </a:rPr>
              <a:t>-Là tờ giấy gấp đôi </a:t>
            </a:r>
          </a:p>
          <a:p>
            <a:pPr algn="just" eaLnBrk="1" hangingPunct="1"/>
            <a:r>
              <a:rPr lang="en-US" sz="2400" b="1">
                <a:solidFill>
                  <a:srgbClr val="FFFF00"/>
                </a:solidFill>
                <a:cs typeface="Times New Roman" pitchFamily="18" charset="0"/>
              </a:rPr>
              <a:t>-Mặt thiếp trang trí chữ , hoa</a:t>
            </a:r>
          </a:p>
        </p:txBody>
      </p:sp>
      <p:grpSp>
        <p:nvGrpSpPr>
          <p:cNvPr id="3" name="Group 476"/>
          <p:cNvGrpSpPr>
            <a:grpSpLocks/>
          </p:cNvGrpSpPr>
          <p:nvPr/>
        </p:nvGrpSpPr>
        <p:grpSpPr bwMode="auto">
          <a:xfrm>
            <a:off x="5334000" y="1828800"/>
            <a:ext cx="3352800" cy="4724400"/>
            <a:chOff x="3312" y="1008"/>
            <a:chExt cx="2112" cy="2976"/>
          </a:xfrm>
        </p:grpSpPr>
        <p:pic>
          <p:nvPicPr>
            <p:cNvPr id="6152" name="Picture 471" descr="card11"/>
            <p:cNvPicPr>
              <a:picLocks noChangeAspect="1" noChangeArrowheads="1"/>
            </p:cNvPicPr>
            <p:nvPr/>
          </p:nvPicPr>
          <p:blipFill>
            <a:blip r:embed="rId2">
              <a:lum bright="-22000" contrast="30000"/>
            </a:blip>
            <a:srcRect/>
            <a:stretch>
              <a:fillRect/>
            </a:stretch>
          </p:blipFill>
          <p:spPr bwMode="auto">
            <a:xfrm>
              <a:off x="3312" y="1104"/>
              <a:ext cx="1981" cy="2880"/>
            </a:xfrm>
            <a:prstGeom prst="rect">
              <a:avLst/>
            </a:prstGeom>
            <a:noFill/>
            <a:ln w="57150">
              <a:solidFill>
                <a:srgbClr val="FF0066"/>
              </a:solidFill>
              <a:miter lim="800000"/>
              <a:headEnd/>
              <a:tailEnd/>
            </a:ln>
          </p:spPr>
        </p:pic>
        <p:sp>
          <p:nvSpPr>
            <p:cNvPr id="6153" name="Line 473"/>
            <p:cNvSpPr>
              <a:spLocks noChangeShapeType="1"/>
            </p:cNvSpPr>
            <p:nvPr/>
          </p:nvSpPr>
          <p:spPr bwMode="auto">
            <a:xfrm flipV="1">
              <a:off x="3312" y="1008"/>
              <a:ext cx="2112" cy="48"/>
            </a:xfrm>
            <a:prstGeom prst="line">
              <a:avLst/>
            </a:prstGeom>
            <a:noFill/>
            <a:ln w="635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54" name="Line 474"/>
            <p:cNvSpPr>
              <a:spLocks noChangeShapeType="1"/>
            </p:cNvSpPr>
            <p:nvPr/>
          </p:nvSpPr>
          <p:spPr bwMode="auto">
            <a:xfrm flipV="1">
              <a:off x="5424" y="1008"/>
              <a:ext cx="0" cy="2880"/>
            </a:xfrm>
            <a:prstGeom prst="line">
              <a:avLst/>
            </a:prstGeom>
            <a:noFill/>
            <a:ln w="635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55" name="Line 475"/>
            <p:cNvSpPr>
              <a:spLocks noChangeShapeType="1"/>
            </p:cNvSpPr>
            <p:nvPr/>
          </p:nvSpPr>
          <p:spPr bwMode="auto">
            <a:xfrm flipV="1">
              <a:off x="5328" y="3888"/>
              <a:ext cx="96" cy="48"/>
            </a:xfrm>
            <a:prstGeom prst="line">
              <a:avLst/>
            </a:prstGeom>
            <a:noFill/>
            <a:ln w="635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151" name="Text Box 478"/>
          <p:cNvSpPr txBox="1">
            <a:spLocks noChangeArrowheads="1"/>
          </p:cNvSpPr>
          <p:nvPr/>
        </p:nvSpPr>
        <p:spPr bwMode="auto">
          <a:xfrm>
            <a:off x="4038600" y="3810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400" b="1" u="sng">
                <a:solidFill>
                  <a:schemeClr val="bg1"/>
                </a:solidFill>
              </a:rPr>
              <a:t>Thủ công</a:t>
            </a:r>
            <a:endParaRPr lang="en-US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52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2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5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280" grpId="0"/>
      <p:bldP spid="2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577850" y="7259638"/>
            <a:ext cx="61087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spcBef>
                <a:spcPct val="50000"/>
              </a:spcBef>
            </a:pPr>
            <a:r>
              <a:rPr lang="en-US" sz="2800" b="1" u="sng">
                <a:solidFill>
                  <a:srgbClr val="006600"/>
                </a:solidFill>
              </a:rPr>
              <a:t>B</a:t>
            </a:r>
            <a:r>
              <a:rPr lang="vi-VN" sz="2800" b="1" u="sng">
                <a:solidFill>
                  <a:srgbClr val="006600"/>
                </a:solidFill>
              </a:rPr>
              <a:t>ư</a:t>
            </a:r>
            <a:r>
              <a:rPr lang="en-US" sz="2800" b="1" u="sng">
                <a:solidFill>
                  <a:srgbClr val="006600"/>
                </a:solidFill>
              </a:rPr>
              <a:t>ớc 1</a:t>
            </a:r>
            <a:r>
              <a:rPr lang="en-US" sz="2800" b="1">
                <a:solidFill>
                  <a:srgbClr val="006600"/>
                </a:solidFill>
              </a:rPr>
              <a:t>:</a:t>
            </a:r>
            <a:r>
              <a:rPr lang="en-US" sz="2800" b="1">
                <a:solidFill>
                  <a:srgbClr val="800000"/>
                </a:solidFill>
              </a:rPr>
              <a:t> Cắt, gấp thiếp chúc mừng.</a:t>
            </a:r>
          </a:p>
        </p:txBody>
      </p:sp>
      <p:sp>
        <p:nvSpPr>
          <p:cNvPr id="7171" name="TextBox 1"/>
          <p:cNvSpPr txBox="1">
            <a:spLocks noChangeArrowheads="1"/>
          </p:cNvSpPr>
          <p:nvPr/>
        </p:nvSpPr>
        <p:spPr bwMode="auto">
          <a:xfrm>
            <a:off x="228600" y="1143000"/>
            <a:ext cx="54102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2400" b="1">
                <a:solidFill>
                  <a:schemeClr val="bg1"/>
                </a:solidFill>
                <a:cs typeface="Times New Roman" pitchFamily="18" charset="0"/>
              </a:rPr>
              <a:t>Hoạt động 1:Quan sát và nhận xét mẫu</a:t>
            </a:r>
          </a:p>
        </p:txBody>
      </p:sp>
      <p:sp>
        <p:nvSpPr>
          <p:cNvPr id="3" name="TextBox 1"/>
          <p:cNvSpPr txBox="1">
            <a:spLocks noChangeArrowheads="1"/>
          </p:cNvSpPr>
          <p:nvPr/>
        </p:nvSpPr>
        <p:spPr bwMode="auto">
          <a:xfrm>
            <a:off x="228600" y="1524000"/>
            <a:ext cx="5334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2400" b="1">
                <a:solidFill>
                  <a:schemeClr val="bg1"/>
                </a:solidFill>
                <a:cs typeface="Times New Roman" pitchFamily="18" charset="0"/>
              </a:rPr>
              <a:t>Hoạt động 2:Hướng dẫn thao tác mẫu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57200" y="1905000"/>
            <a:ext cx="51054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/>
            <a:r>
              <a:rPr lang="en-US" sz="2400" b="1" i="1" u="sng">
                <a:solidFill>
                  <a:srgbClr val="66FF33"/>
                </a:solidFill>
                <a:cs typeface="Times New Roman" pitchFamily="18" charset="0"/>
              </a:rPr>
              <a:t>Bước1</a:t>
            </a:r>
            <a:r>
              <a:rPr lang="en-US" sz="2400" b="1" i="1">
                <a:solidFill>
                  <a:srgbClr val="66FF33"/>
                </a:solidFill>
                <a:cs typeface="Times New Roman" pitchFamily="18" charset="0"/>
              </a:rPr>
              <a:t>: </a:t>
            </a:r>
            <a:r>
              <a:rPr lang="en-US" sz="2400" b="1">
                <a:solidFill>
                  <a:srgbClr val="66FF33"/>
                </a:solidFill>
                <a:cs typeface="Times New Roman" pitchFamily="18" charset="0"/>
              </a:rPr>
              <a:t>Cắt , gấp thiếp chúc mừng</a:t>
            </a:r>
          </a:p>
        </p:txBody>
      </p:sp>
      <p:grpSp>
        <p:nvGrpSpPr>
          <p:cNvPr id="2" name="Group 690"/>
          <p:cNvGrpSpPr>
            <a:grpSpLocks/>
          </p:cNvGrpSpPr>
          <p:nvPr/>
        </p:nvGrpSpPr>
        <p:grpSpPr bwMode="auto">
          <a:xfrm>
            <a:off x="3505200" y="2590800"/>
            <a:ext cx="5029200" cy="4114800"/>
            <a:chOff x="3120" y="1728"/>
            <a:chExt cx="2880" cy="2160"/>
          </a:xfrm>
        </p:grpSpPr>
        <p:grpSp>
          <p:nvGrpSpPr>
            <p:cNvPr id="7180" name="Group 395"/>
            <p:cNvGrpSpPr>
              <a:grpSpLocks/>
            </p:cNvGrpSpPr>
            <p:nvPr/>
          </p:nvGrpSpPr>
          <p:grpSpPr bwMode="auto">
            <a:xfrm>
              <a:off x="3120" y="1728"/>
              <a:ext cx="2880" cy="144"/>
              <a:chOff x="3360" y="1776"/>
              <a:chExt cx="2880" cy="144"/>
            </a:xfrm>
          </p:grpSpPr>
          <p:sp>
            <p:nvSpPr>
              <p:cNvPr id="7475" name="Rectangle 37"/>
              <p:cNvSpPr>
                <a:spLocks noChangeArrowheads="1"/>
              </p:cNvSpPr>
              <p:nvPr/>
            </p:nvSpPr>
            <p:spPr bwMode="auto">
              <a:xfrm>
                <a:off x="3360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76" name="Rectangle 39"/>
              <p:cNvSpPr>
                <a:spLocks noChangeArrowheads="1"/>
              </p:cNvSpPr>
              <p:nvPr/>
            </p:nvSpPr>
            <p:spPr bwMode="auto">
              <a:xfrm>
                <a:off x="3504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77" name="Rectangle 40"/>
              <p:cNvSpPr>
                <a:spLocks noChangeArrowheads="1"/>
              </p:cNvSpPr>
              <p:nvPr/>
            </p:nvSpPr>
            <p:spPr bwMode="auto">
              <a:xfrm>
                <a:off x="3648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78" name="Rectangle 41"/>
              <p:cNvSpPr>
                <a:spLocks noChangeArrowheads="1"/>
              </p:cNvSpPr>
              <p:nvPr/>
            </p:nvSpPr>
            <p:spPr bwMode="auto">
              <a:xfrm>
                <a:off x="3936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79" name="Rectangle 42"/>
              <p:cNvSpPr>
                <a:spLocks noChangeArrowheads="1"/>
              </p:cNvSpPr>
              <p:nvPr/>
            </p:nvSpPr>
            <p:spPr bwMode="auto">
              <a:xfrm>
                <a:off x="3792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80" name="Rectangle 380"/>
              <p:cNvSpPr>
                <a:spLocks noChangeArrowheads="1"/>
              </p:cNvSpPr>
              <p:nvPr/>
            </p:nvSpPr>
            <p:spPr bwMode="auto">
              <a:xfrm>
                <a:off x="4080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81" name="Rectangle 381"/>
              <p:cNvSpPr>
                <a:spLocks noChangeArrowheads="1"/>
              </p:cNvSpPr>
              <p:nvPr/>
            </p:nvSpPr>
            <p:spPr bwMode="auto">
              <a:xfrm>
                <a:off x="4224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82" name="Rectangle 382"/>
              <p:cNvSpPr>
                <a:spLocks noChangeArrowheads="1"/>
              </p:cNvSpPr>
              <p:nvPr/>
            </p:nvSpPr>
            <p:spPr bwMode="auto">
              <a:xfrm>
                <a:off x="4512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83" name="Rectangle 383"/>
              <p:cNvSpPr>
                <a:spLocks noChangeArrowheads="1"/>
              </p:cNvSpPr>
              <p:nvPr/>
            </p:nvSpPr>
            <p:spPr bwMode="auto">
              <a:xfrm>
                <a:off x="4368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84" name="Rectangle 384"/>
              <p:cNvSpPr>
                <a:spLocks noChangeArrowheads="1"/>
              </p:cNvSpPr>
              <p:nvPr/>
            </p:nvSpPr>
            <p:spPr bwMode="auto">
              <a:xfrm>
                <a:off x="4656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85" name="Rectangle 385"/>
              <p:cNvSpPr>
                <a:spLocks noChangeArrowheads="1"/>
              </p:cNvSpPr>
              <p:nvPr/>
            </p:nvSpPr>
            <p:spPr bwMode="auto">
              <a:xfrm>
                <a:off x="4944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86" name="Rectangle 386"/>
              <p:cNvSpPr>
                <a:spLocks noChangeArrowheads="1"/>
              </p:cNvSpPr>
              <p:nvPr/>
            </p:nvSpPr>
            <p:spPr bwMode="auto">
              <a:xfrm>
                <a:off x="4800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87" name="Rectangle 387"/>
              <p:cNvSpPr>
                <a:spLocks noChangeArrowheads="1"/>
              </p:cNvSpPr>
              <p:nvPr/>
            </p:nvSpPr>
            <p:spPr bwMode="auto">
              <a:xfrm>
                <a:off x="5088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88" name="Rectangle 388"/>
              <p:cNvSpPr>
                <a:spLocks noChangeArrowheads="1"/>
              </p:cNvSpPr>
              <p:nvPr/>
            </p:nvSpPr>
            <p:spPr bwMode="auto">
              <a:xfrm>
                <a:off x="5232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89" name="Rectangle 389"/>
              <p:cNvSpPr>
                <a:spLocks noChangeArrowheads="1"/>
              </p:cNvSpPr>
              <p:nvPr/>
            </p:nvSpPr>
            <p:spPr bwMode="auto">
              <a:xfrm>
                <a:off x="5520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90" name="Rectangle 390"/>
              <p:cNvSpPr>
                <a:spLocks noChangeArrowheads="1"/>
              </p:cNvSpPr>
              <p:nvPr/>
            </p:nvSpPr>
            <p:spPr bwMode="auto">
              <a:xfrm>
                <a:off x="5376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91" name="Rectangle 391"/>
              <p:cNvSpPr>
                <a:spLocks noChangeArrowheads="1"/>
              </p:cNvSpPr>
              <p:nvPr/>
            </p:nvSpPr>
            <p:spPr bwMode="auto">
              <a:xfrm>
                <a:off x="5664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92" name="Rectangle 392"/>
              <p:cNvSpPr>
                <a:spLocks noChangeArrowheads="1"/>
              </p:cNvSpPr>
              <p:nvPr/>
            </p:nvSpPr>
            <p:spPr bwMode="auto">
              <a:xfrm>
                <a:off x="5808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93" name="Rectangle 393"/>
              <p:cNvSpPr>
                <a:spLocks noChangeArrowheads="1"/>
              </p:cNvSpPr>
              <p:nvPr/>
            </p:nvSpPr>
            <p:spPr bwMode="auto">
              <a:xfrm>
                <a:off x="6096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94" name="Rectangle 394"/>
              <p:cNvSpPr>
                <a:spLocks noChangeArrowheads="1"/>
              </p:cNvSpPr>
              <p:nvPr/>
            </p:nvSpPr>
            <p:spPr bwMode="auto">
              <a:xfrm>
                <a:off x="5952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181" name="Group 396"/>
            <p:cNvGrpSpPr>
              <a:grpSpLocks/>
            </p:cNvGrpSpPr>
            <p:nvPr/>
          </p:nvGrpSpPr>
          <p:grpSpPr bwMode="auto">
            <a:xfrm>
              <a:off x="3120" y="1872"/>
              <a:ext cx="2880" cy="144"/>
              <a:chOff x="3360" y="1776"/>
              <a:chExt cx="2880" cy="144"/>
            </a:xfrm>
          </p:grpSpPr>
          <p:sp>
            <p:nvSpPr>
              <p:cNvPr id="7455" name="Rectangle 397"/>
              <p:cNvSpPr>
                <a:spLocks noChangeArrowheads="1"/>
              </p:cNvSpPr>
              <p:nvPr/>
            </p:nvSpPr>
            <p:spPr bwMode="auto">
              <a:xfrm>
                <a:off x="3360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56" name="Rectangle 398"/>
              <p:cNvSpPr>
                <a:spLocks noChangeArrowheads="1"/>
              </p:cNvSpPr>
              <p:nvPr/>
            </p:nvSpPr>
            <p:spPr bwMode="auto">
              <a:xfrm>
                <a:off x="3504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57" name="Rectangle 399"/>
              <p:cNvSpPr>
                <a:spLocks noChangeArrowheads="1"/>
              </p:cNvSpPr>
              <p:nvPr/>
            </p:nvSpPr>
            <p:spPr bwMode="auto">
              <a:xfrm>
                <a:off x="3648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58" name="Rectangle 400"/>
              <p:cNvSpPr>
                <a:spLocks noChangeArrowheads="1"/>
              </p:cNvSpPr>
              <p:nvPr/>
            </p:nvSpPr>
            <p:spPr bwMode="auto">
              <a:xfrm>
                <a:off x="3936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59" name="Rectangle 401"/>
              <p:cNvSpPr>
                <a:spLocks noChangeArrowheads="1"/>
              </p:cNvSpPr>
              <p:nvPr/>
            </p:nvSpPr>
            <p:spPr bwMode="auto">
              <a:xfrm>
                <a:off x="3792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60" name="Rectangle 402"/>
              <p:cNvSpPr>
                <a:spLocks noChangeArrowheads="1"/>
              </p:cNvSpPr>
              <p:nvPr/>
            </p:nvSpPr>
            <p:spPr bwMode="auto">
              <a:xfrm>
                <a:off x="4080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61" name="Rectangle 403"/>
              <p:cNvSpPr>
                <a:spLocks noChangeArrowheads="1"/>
              </p:cNvSpPr>
              <p:nvPr/>
            </p:nvSpPr>
            <p:spPr bwMode="auto">
              <a:xfrm>
                <a:off x="4224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62" name="Rectangle 404"/>
              <p:cNvSpPr>
                <a:spLocks noChangeArrowheads="1"/>
              </p:cNvSpPr>
              <p:nvPr/>
            </p:nvSpPr>
            <p:spPr bwMode="auto">
              <a:xfrm>
                <a:off x="4512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63" name="Rectangle 405"/>
              <p:cNvSpPr>
                <a:spLocks noChangeArrowheads="1"/>
              </p:cNvSpPr>
              <p:nvPr/>
            </p:nvSpPr>
            <p:spPr bwMode="auto">
              <a:xfrm>
                <a:off x="4368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64" name="Rectangle 406"/>
              <p:cNvSpPr>
                <a:spLocks noChangeArrowheads="1"/>
              </p:cNvSpPr>
              <p:nvPr/>
            </p:nvSpPr>
            <p:spPr bwMode="auto">
              <a:xfrm>
                <a:off x="4656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65" name="Rectangle 407"/>
              <p:cNvSpPr>
                <a:spLocks noChangeArrowheads="1"/>
              </p:cNvSpPr>
              <p:nvPr/>
            </p:nvSpPr>
            <p:spPr bwMode="auto">
              <a:xfrm>
                <a:off x="4944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66" name="Rectangle 408"/>
              <p:cNvSpPr>
                <a:spLocks noChangeArrowheads="1"/>
              </p:cNvSpPr>
              <p:nvPr/>
            </p:nvSpPr>
            <p:spPr bwMode="auto">
              <a:xfrm>
                <a:off x="4800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67" name="Rectangle 409"/>
              <p:cNvSpPr>
                <a:spLocks noChangeArrowheads="1"/>
              </p:cNvSpPr>
              <p:nvPr/>
            </p:nvSpPr>
            <p:spPr bwMode="auto">
              <a:xfrm>
                <a:off x="5088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68" name="Rectangle 410"/>
              <p:cNvSpPr>
                <a:spLocks noChangeArrowheads="1"/>
              </p:cNvSpPr>
              <p:nvPr/>
            </p:nvSpPr>
            <p:spPr bwMode="auto">
              <a:xfrm>
                <a:off x="5232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69" name="Rectangle 411"/>
              <p:cNvSpPr>
                <a:spLocks noChangeArrowheads="1"/>
              </p:cNvSpPr>
              <p:nvPr/>
            </p:nvSpPr>
            <p:spPr bwMode="auto">
              <a:xfrm>
                <a:off x="5520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70" name="Rectangle 412"/>
              <p:cNvSpPr>
                <a:spLocks noChangeArrowheads="1"/>
              </p:cNvSpPr>
              <p:nvPr/>
            </p:nvSpPr>
            <p:spPr bwMode="auto">
              <a:xfrm>
                <a:off x="5376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71" name="Rectangle 413"/>
              <p:cNvSpPr>
                <a:spLocks noChangeArrowheads="1"/>
              </p:cNvSpPr>
              <p:nvPr/>
            </p:nvSpPr>
            <p:spPr bwMode="auto">
              <a:xfrm>
                <a:off x="5664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72" name="Rectangle 414"/>
              <p:cNvSpPr>
                <a:spLocks noChangeArrowheads="1"/>
              </p:cNvSpPr>
              <p:nvPr/>
            </p:nvSpPr>
            <p:spPr bwMode="auto">
              <a:xfrm>
                <a:off x="5808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73" name="Rectangle 415"/>
              <p:cNvSpPr>
                <a:spLocks noChangeArrowheads="1"/>
              </p:cNvSpPr>
              <p:nvPr/>
            </p:nvSpPr>
            <p:spPr bwMode="auto">
              <a:xfrm>
                <a:off x="6096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74" name="Rectangle 416"/>
              <p:cNvSpPr>
                <a:spLocks noChangeArrowheads="1"/>
              </p:cNvSpPr>
              <p:nvPr/>
            </p:nvSpPr>
            <p:spPr bwMode="auto">
              <a:xfrm>
                <a:off x="5952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182" name="Group 417"/>
            <p:cNvGrpSpPr>
              <a:grpSpLocks/>
            </p:cNvGrpSpPr>
            <p:nvPr/>
          </p:nvGrpSpPr>
          <p:grpSpPr bwMode="auto">
            <a:xfrm>
              <a:off x="3120" y="2016"/>
              <a:ext cx="2880" cy="144"/>
              <a:chOff x="3360" y="1776"/>
              <a:chExt cx="2880" cy="144"/>
            </a:xfrm>
          </p:grpSpPr>
          <p:sp>
            <p:nvSpPr>
              <p:cNvPr id="7435" name="Rectangle 418"/>
              <p:cNvSpPr>
                <a:spLocks noChangeArrowheads="1"/>
              </p:cNvSpPr>
              <p:nvPr/>
            </p:nvSpPr>
            <p:spPr bwMode="auto">
              <a:xfrm>
                <a:off x="3360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36" name="Rectangle 419"/>
              <p:cNvSpPr>
                <a:spLocks noChangeArrowheads="1"/>
              </p:cNvSpPr>
              <p:nvPr/>
            </p:nvSpPr>
            <p:spPr bwMode="auto">
              <a:xfrm>
                <a:off x="3504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37" name="Rectangle 420"/>
              <p:cNvSpPr>
                <a:spLocks noChangeArrowheads="1"/>
              </p:cNvSpPr>
              <p:nvPr/>
            </p:nvSpPr>
            <p:spPr bwMode="auto">
              <a:xfrm>
                <a:off x="3648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38" name="Rectangle 421"/>
              <p:cNvSpPr>
                <a:spLocks noChangeArrowheads="1"/>
              </p:cNvSpPr>
              <p:nvPr/>
            </p:nvSpPr>
            <p:spPr bwMode="auto">
              <a:xfrm>
                <a:off x="3936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39" name="Rectangle 422"/>
              <p:cNvSpPr>
                <a:spLocks noChangeArrowheads="1"/>
              </p:cNvSpPr>
              <p:nvPr/>
            </p:nvSpPr>
            <p:spPr bwMode="auto">
              <a:xfrm>
                <a:off x="3792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40" name="Rectangle 423"/>
              <p:cNvSpPr>
                <a:spLocks noChangeArrowheads="1"/>
              </p:cNvSpPr>
              <p:nvPr/>
            </p:nvSpPr>
            <p:spPr bwMode="auto">
              <a:xfrm>
                <a:off x="4080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41" name="Rectangle 424"/>
              <p:cNvSpPr>
                <a:spLocks noChangeArrowheads="1"/>
              </p:cNvSpPr>
              <p:nvPr/>
            </p:nvSpPr>
            <p:spPr bwMode="auto">
              <a:xfrm>
                <a:off x="4224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42" name="Rectangle 425"/>
              <p:cNvSpPr>
                <a:spLocks noChangeArrowheads="1"/>
              </p:cNvSpPr>
              <p:nvPr/>
            </p:nvSpPr>
            <p:spPr bwMode="auto">
              <a:xfrm>
                <a:off x="4512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43" name="Rectangle 426"/>
              <p:cNvSpPr>
                <a:spLocks noChangeArrowheads="1"/>
              </p:cNvSpPr>
              <p:nvPr/>
            </p:nvSpPr>
            <p:spPr bwMode="auto">
              <a:xfrm>
                <a:off x="4368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44" name="Rectangle 427"/>
              <p:cNvSpPr>
                <a:spLocks noChangeArrowheads="1"/>
              </p:cNvSpPr>
              <p:nvPr/>
            </p:nvSpPr>
            <p:spPr bwMode="auto">
              <a:xfrm>
                <a:off x="4656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45" name="Rectangle 428"/>
              <p:cNvSpPr>
                <a:spLocks noChangeArrowheads="1"/>
              </p:cNvSpPr>
              <p:nvPr/>
            </p:nvSpPr>
            <p:spPr bwMode="auto">
              <a:xfrm>
                <a:off x="4944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46" name="Rectangle 429"/>
              <p:cNvSpPr>
                <a:spLocks noChangeArrowheads="1"/>
              </p:cNvSpPr>
              <p:nvPr/>
            </p:nvSpPr>
            <p:spPr bwMode="auto">
              <a:xfrm>
                <a:off x="4800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47" name="Rectangle 430"/>
              <p:cNvSpPr>
                <a:spLocks noChangeArrowheads="1"/>
              </p:cNvSpPr>
              <p:nvPr/>
            </p:nvSpPr>
            <p:spPr bwMode="auto">
              <a:xfrm>
                <a:off x="5088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48" name="Rectangle 431"/>
              <p:cNvSpPr>
                <a:spLocks noChangeArrowheads="1"/>
              </p:cNvSpPr>
              <p:nvPr/>
            </p:nvSpPr>
            <p:spPr bwMode="auto">
              <a:xfrm>
                <a:off x="5232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49" name="Rectangle 432"/>
              <p:cNvSpPr>
                <a:spLocks noChangeArrowheads="1"/>
              </p:cNvSpPr>
              <p:nvPr/>
            </p:nvSpPr>
            <p:spPr bwMode="auto">
              <a:xfrm>
                <a:off x="5520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50" name="Rectangle 433"/>
              <p:cNvSpPr>
                <a:spLocks noChangeArrowheads="1"/>
              </p:cNvSpPr>
              <p:nvPr/>
            </p:nvSpPr>
            <p:spPr bwMode="auto">
              <a:xfrm>
                <a:off x="5376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51" name="Rectangle 434"/>
              <p:cNvSpPr>
                <a:spLocks noChangeArrowheads="1"/>
              </p:cNvSpPr>
              <p:nvPr/>
            </p:nvSpPr>
            <p:spPr bwMode="auto">
              <a:xfrm>
                <a:off x="5664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52" name="Rectangle 435"/>
              <p:cNvSpPr>
                <a:spLocks noChangeArrowheads="1"/>
              </p:cNvSpPr>
              <p:nvPr/>
            </p:nvSpPr>
            <p:spPr bwMode="auto">
              <a:xfrm>
                <a:off x="5808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53" name="Rectangle 436"/>
              <p:cNvSpPr>
                <a:spLocks noChangeArrowheads="1"/>
              </p:cNvSpPr>
              <p:nvPr/>
            </p:nvSpPr>
            <p:spPr bwMode="auto">
              <a:xfrm>
                <a:off x="6096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54" name="Rectangle 437"/>
              <p:cNvSpPr>
                <a:spLocks noChangeArrowheads="1"/>
              </p:cNvSpPr>
              <p:nvPr/>
            </p:nvSpPr>
            <p:spPr bwMode="auto">
              <a:xfrm>
                <a:off x="5952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183" name="Group 438"/>
            <p:cNvGrpSpPr>
              <a:grpSpLocks/>
            </p:cNvGrpSpPr>
            <p:nvPr/>
          </p:nvGrpSpPr>
          <p:grpSpPr bwMode="auto">
            <a:xfrm>
              <a:off x="3120" y="2880"/>
              <a:ext cx="2880" cy="144"/>
              <a:chOff x="3360" y="1776"/>
              <a:chExt cx="2880" cy="144"/>
            </a:xfrm>
          </p:grpSpPr>
          <p:sp>
            <p:nvSpPr>
              <p:cNvPr id="7415" name="Rectangle 439"/>
              <p:cNvSpPr>
                <a:spLocks noChangeArrowheads="1"/>
              </p:cNvSpPr>
              <p:nvPr/>
            </p:nvSpPr>
            <p:spPr bwMode="auto">
              <a:xfrm>
                <a:off x="3360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16" name="Rectangle 440"/>
              <p:cNvSpPr>
                <a:spLocks noChangeArrowheads="1"/>
              </p:cNvSpPr>
              <p:nvPr/>
            </p:nvSpPr>
            <p:spPr bwMode="auto">
              <a:xfrm>
                <a:off x="3504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17" name="Rectangle 441"/>
              <p:cNvSpPr>
                <a:spLocks noChangeArrowheads="1"/>
              </p:cNvSpPr>
              <p:nvPr/>
            </p:nvSpPr>
            <p:spPr bwMode="auto">
              <a:xfrm>
                <a:off x="3648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18" name="Rectangle 442"/>
              <p:cNvSpPr>
                <a:spLocks noChangeArrowheads="1"/>
              </p:cNvSpPr>
              <p:nvPr/>
            </p:nvSpPr>
            <p:spPr bwMode="auto">
              <a:xfrm>
                <a:off x="3936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19" name="Rectangle 443"/>
              <p:cNvSpPr>
                <a:spLocks noChangeArrowheads="1"/>
              </p:cNvSpPr>
              <p:nvPr/>
            </p:nvSpPr>
            <p:spPr bwMode="auto">
              <a:xfrm>
                <a:off x="3792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20" name="Rectangle 444"/>
              <p:cNvSpPr>
                <a:spLocks noChangeArrowheads="1"/>
              </p:cNvSpPr>
              <p:nvPr/>
            </p:nvSpPr>
            <p:spPr bwMode="auto">
              <a:xfrm>
                <a:off x="4080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21" name="Rectangle 445"/>
              <p:cNvSpPr>
                <a:spLocks noChangeArrowheads="1"/>
              </p:cNvSpPr>
              <p:nvPr/>
            </p:nvSpPr>
            <p:spPr bwMode="auto">
              <a:xfrm>
                <a:off x="4224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22" name="Rectangle 446"/>
              <p:cNvSpPr>
                <a:spLocks noChangeArrowheads="1"/>
              </p:cNvSpPr>
              <p:nvPr/>
            </p:nvSpPr>
            <p:spPr bwMode="auto">
              <a:xfrm>
                <a:off x="4512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23" name="Rectangle 447"/>
              <p:cNvSpPr>
                <a:spLocks noChangeArrowheads="1"/>
              </p:cNvSpPr>
              <p:nvPr/>
            </p:nvSpPr>
            <p:spPr bwMode="auto">
              <a:xfrm>
                <a:off x="4368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24" name="Rectangle 448"/>
              <p:cNvSpPr>
                <a:spLocks noChangeArrowheads="1"/>
              </p:cNvSpPr>
              <p:nvPr/>
            </p:nvSpPr>
            <p:spPr bwMode="auto">
              <a:xfrm>
                <a:off x="4656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25" name="Rectangle 449"/>
              <p:cNvSpPr>
                <a:spLocks noChangeArrowheads="1"/>
              </p:cNvSpPr>
              <p:nvPr/>
            </p:nvSpPr>
            <p:spPr bwMode="auto">
              <a:xfrm>
                <a:off x="4944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26" name="Rectangle 450"/>
              <p:cNvSpPr>
                <a:spLocks noChangeArrowheads="1"/>
              </p:cNvSpPr>
              <p:nvPr/>
            </p:nvSpPr>
            <p:spPr bwMode="auto">
              <a:xfrm>
                <a:off x="4800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27" name="Rectangle 451"/>
              <p:cNvSpPr>
                <a:spLocks noChangeArrowheads="1"/>
              </p:cNvSpPr>
              <p:nvPr/>
            </p:nvSpPr>
            <p:spPr bwMode="auto">
              <a:xfrm>
                <a:off x="5088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28" name="Rectangle 452"/>
              <p:cNvSpPr>
                <a:spLocks noChangeArrowheads="1"/>
              </p:cNvSpPr>
              <p:nvPr/>
            </p:nvSpPr>
            <p:spPr bwMode="auto">
              <a:xfrm>
                <a:off x="5232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29" name="Rectangle 453"/>
              <p:cNvSpPr>
                <a:spLocks noChangeArrowheads="1"/>
              </p:cNvSpPr>
              <p:nvPr/>
            </p:nvSpPr>
            <p:spPr bwMode="auto">
              <a:xfrm>
                <a:off x="5520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30" name="Rectangle 454"/>
              <p:cNvSpPr>
                <a:spLocks noChangeArrowheads="1"/>
              </p:cNvSpPr>
              <p:nvPr/>
            </p:nvSpPr>
            <p:spPr bwMode="auto">
              <a:xfrm>
                <a:off x="5376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31" name="Rectangle 455"/>
              <p:cNvSpPr>
                <a:spLocks noChangeArrowheads="1"/>
              </p:cNvSpPr>
              <p:nvPr/>
            </p:nvSpPr>
            <p:spPr bwMode="auto">
              <a:xfrm>
                <a:off x="5664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32" name="Rectangle 456"/>
              <p:cNvSpPr>
                <a:spLocks noChangeArrowheads="1"/>
              </p:cNvSpPr>
              <p:nvPr/>
            </p:nvSpPr>
            <p:spPr bwMode="auto">
              <a:xfrm>
                <a:off x="5808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33" name="Rectangle 457"/>
              <p:cNvSpPr>
                <a:spLocks noChangeArrowheads="1"/>
              </p:cNvSpPr>
              <p:nvPr/>
            </p:nvSpPr>
            <p:spPr bwMode="auto">
              <a:xfrm>
                <a:off x="6096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34" name="Rectangle 458"/>
              <p:cNvSpPr>
                <a:spLocks noChangeArrowheads="1"/>
              </p:cNvSpPr>
              <p:nvPr/>
            </p:nvSpPr>
            <p:spPr bwMode="auto">
              <a:xfrm>
                <a:off x="5952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184" name="Group 459"/>
            <p:cNvGrpSpPr>
              <a:grpSpLocks/>
            </p:cNvGrpSpPr>
            <p:nvPr/>
          </p:nvGrpSpPr>
          <p:grpSpPr bwMode="auto">
            <a:xfrm>
              <a:off x="3120" y="2160"/>
              <a:ext cx="2880" cy="144"/>
              <a:chOff x="3360" y="1776"/>
              <a:chExt cx="2880" cy="144"/>
            </a:xfrm>
          </p:grpSpPr>
          <p:sp>
            <p:nvSpPr>
              <p:cNvPr id="7395" name="Rectangle 460"/>
              <p:cNvSpPr>
                <a:spLocks noChangeArrowheads="1"/>
              </p:cNvSpPr>
              <p:nvPr/>
            </p:nvSpPr>
            <p:spPr bwMode="auto">
              <a:xfrm>
                <a:off x="3360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96" name="Rectangle 461"/>
              <p:cNvSpPr>
                <a:spLocks noChangeArrowheads="1"/>
              </p:cNvSpPr>
              <p:nvPr/>
            </p:nvSpPr>
            <p:spPr bwMode="auto">
              <a:xfrm>
                <a:off x="3504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97" name="Rectangle 462"/>
              <p:cNvSpPr>
                <a:spLocks noChangeArrowheads="1"/>
              </p:cNvSpPr>
              <p:nvPr/>
            </p:nvSpPr>
            <p:spPr bwMode="auto">
              <a:xfrm>
                <a:off x="3648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98" name="Rectangle 463"/>
              <p:cNvSpPr>
                <a:spLocks noChangeArrowheads="1"/>
              </p:cNvSpPr>
              <p:nvPr/>
            </p:nvSpPr>
            <p:spPr bwMode="auto">
              <a:xfrm>
                <a:off x="3936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99" name="Rectangle 464"/>
              <p:cNvSpPr>
                <a:spLocks noChangeArrowheads="1"/>
              </p:cNvSpPr>
              <p:nvPr/>
            </p:nvSpPr>
            <p:spPr bwMode="auto">
              <a:xfrm>
                <a:off x="3792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00" name="Rectangle 465"/>
              <p:cNvSpPr>
                <a:spLocks noChangeArrowheads="1"/>
              </p:cNvSpPr>
              <p:nvPr/>
            </p:nvSpPr>
            <p:spPr bwMode="auto">
              <a:xfrm>
                <a:off x="4080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01" name="Rectangle 466"/>
              <p:cNvSpPr>
                <a:spLocks noChangeArrowheads="1"/>
              </p:cNvSpPr>
              <p:nvPr/>
            </p:nvSpPr>
            <p:spPr bwMode="auto">
              <a:xfrm>
                <a:off x="4224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02" name="Rectangle 467"/>
              <p:cNvSpPr>
                <a:spLocks noChangeArrowheads="1"/>
              </p:cNvSpPr>
              <p:nvPr/>
            </p:nvSpPr>
            <p:spPr bwMode="auto">
              <a:xfrm>
                <a:off x="4512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03" name="Rectangle 468"/>
              <p:cNvSpPr>
                <a:spLocks noChangeArrowheads="1"/>
              </p:cNvSpPr>
              <p:nvPr/>
            </p:nvSpPr>
            <p:spPr bwMode="auto">
              <a:xfrm>
                <a:off x="4368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04" name="Rectangle 469"/>
              <p:cNvSpPr>
                <a:spLocks noChangeArrowheads="1"/>
              </p:cNvSpPr>
              <p:nvPr/>
            </p:nvSpPr>
            <p:spPr bwMode="auto">
              <a:xfrm>
                <a:off x="4656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05" name="Rectangle 470"/>
              <p:cNvSpPr>
                <a:spLocks noChangeArrowheads="1"/>
              </p:cNvSpPr>
              <p:nvPr/>
            </p:nvSpPr>
            <p:spPr bwMode="auto">
              <a:xfrm>
                <a:off x="4944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06" name="Rectangle 471"/>
              <p:cNvSpPr>
                <a:spLocks noChangeArrowheads="1"/>
              </p:cNvSpPr>
              <p:nvPr/>
            </p:nvSpPr>
            <p:spPr bwMode="auto">
              <a:xfrm>
                <a:off x="4800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07" name="Rectangle 472"/>
              <p:cNvSpPr>
                <a:spLocks noChangeArrowheads="1"/>
              </p:cNvSpPr>
              <p:nvPr/>
            </p:nvSpPr>
            <p:spPr bwMode="auto">
              <a:xfrm>
                <a:off x="5088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08" name="Rectangle 473"/>
              <p:cNvSpPr>
                <a:spLocks noChangeArrowheads="1"/>
              </p:cNvSpPr>
              <p:nvPr/>
            </p:nvSpPr>
            <p:spPr bwMode="auto">
              <a:xfrm>
                <a:off x="5232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09" name="Rectangle 474"/>
              <p:cNvSpPr>
                <a:spLocks noChangeArrowheads="1"/>
              </p:cNvSpPr>
              <p:nvPr/>
            </p:nvSpPr>
            <p:spPr bwMode="auto">
              <a:xfrm>
                <a:off x="5520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10" name="Rectangle 475"/>
              <p:cNvSpPr>
                <a:spLocks noChangeArrowheads="1"/>
              </p:cNvSpPr>
              <p:nvPr/>
            </p:nvSpPr>
            <p:spPr bwMode="auto">
              <a:xfrm>
                <a:off x="5376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11" name="Rectangle 476"/>
              <p:cNvSpPr>
                <a:spLocks noChangeArrowheads="1"/>
              </p:cNvSpPr>
              <p:nvPr/>
            </p:nvSpPr>
            <p:spPr bwMode="auto">
              <a:xfrm>
                <a:off x="5664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12" name="Rectangle 477"/>
              <p:cNvSpPr>
                <a:spLocks noChangeArrowheads="1"/>
              </p:cNvSpPr>
              <p:nvPr/>
            </p:nvSpPr>
            <p:spPr bwMode="auto">
              <a:xfrm>
                <a:off x="5808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13" name="Rectangle 478"/>
              <p:cNvSpPr>
                <a:spLocks noChangeArrowheads="1"/>
              </p:cNvSpPr>
              <p:nvPr/>
            </p:nvSpPr>
            <p:spPr bwMode="auto">
              <a:xfrm>
                <a:off x="6096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14" name="Rectangle 479"/>
              <p:cNvSpPr>
                <a:spLocks noChangeArrowheads="1"/>
              </p:cNvSpPr>
              <p:nvPr/>
            </p:nvSpPr>
            <p:spPr bwMode="auto">
              <a:xfrm>
                <a:off x="5952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185" name="Group 480"/>
            <p:cNvGrpSpPr>
              <a:grpSpLocks/>
            </p:cNvGrpSpPr>
            <p:nvPr/>
          </p:nvGrpSpPr>
          <p:grpSpPr bwMode="auto">
            <a:xfrm>
              <a:off x="3120" y="2448"/>
              <a:ext cx="2880" cy="144"/>
              <a:chOff x="3360" y="1776"/>
              <a:chExt cx="2880" cy="144"/>
            </a:xfrm>
          </p:grpSpPr>
          <p:sp>
            <p:nvSpPr>
              <p:cNvPr id="7375" name="Rectangle 481"/>
              <p:cNvSpPr>
                <a:spLocks noChangeArrowheads="1"/>
              </p:cNvSpPr>
              <p:nvPr/>
            </p:nvSpPr>
            <p:spPr bwMode="auto">
              <a:xfrm>
                <a:off x="3360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76" name="Rectangle 482"/>
              <p:cNvSpPr>
                <a:spLocks noChangeArrowheads="1"/>
              </p:cNvSpPr>
              <p:nvPr/>
            </p:nvSpPr>
            <p:spPr bwMode="auto">
              <a:xfrm>
                <a:off x="3504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77" name="Rectangle 483"/>
              <p:cNvSpPr>
                <a:spLocks noChangeArrowheads="1"/>
              </p:cNvSpPr>
              <p:nvPr/>
            </p:nvSpPr>
            <p:spPr bwMode="auto">
              <a:xfrm>
                <a:off x="3648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78" name="Rectangle 484"/>
              <p:cNvSpPr>
                <a:spLocks noChangeArrowheads="1"/>
              </p:cNvSpPr>
              <p:nvPr/>
            </p:nvSpPr>
            <p:spPr bwMode="auto">
              <a:xfrm>
                <a:off x="3936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79" name="Rectangle 485"/>
              <p:cNvSpPr>
                <a:spLocks noChangeArrowheads="1"/>
              </p:cNvSpPr>
              <p:nvPr/>
            </p:nvSpPr>
            <p:spPr bwMode="auto">
              <a:xfrm>
                <a:off x="3792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80" name="Rectangle 486"/>
              <p:cNvSpPr>
                <a:spLocks noChangeArrowheads="1"/>
              </p:cNvSpPr>
              <p:nvPr/>
            </p:nvSpPr>
            <p:spPr bwMode="auto">
              <a:xfrm>
                <a:off x="4080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81" name="Rectangle 487"/>
              <p:cNvSpPr>
                <a:spLocks noChangeArrowheads="1"/>
              </p:cNvSpPr>
              <p:nvPr/>
            </p:nvSpPr>
            <p:spPr bwMode="auto">
              <a:xfrm>
                <a:off x="4224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82" name="Rectangle 488"/>
              <p:cNvSpPr>
                <a:spLocks noChangeArrowheads="1"/>
              </p:cNvSpPr>
              <p:nvPr/>
            </p:nvSpPr>
            <p:spPr bwMode="auto">
              <a:xfrm>
                <a:off x="4512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83" name="Rectangle 489"/>
              <p:cNvSpPr>
                <a:spLocks noChangeArrowheads="1"/>
              </p:cNvSpPr>
              <p:nvPr/>
            </p:nvSpPr>
            <p:spPr bwMode="auto">
              <a:xfrm>
                <a:off x="4368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84" name="Rectangle 490"/>
              <p:cNvSpPr>
                <a:spLocks noChangeArrowheads="1"/>
              </p:cNvSpPr>
              <p:nvPr/>
            </p:nvSpPr>
            <p:spPr bwMode="auto">
              <a:xfrm>
                <a:off x="4656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85" name="Rectangle 491"/>
              <p:cNvSpPr>
                <a:spLocks noChangeArrowheads="1"/>
              </p:cNvSpPr>
              <p:nvPr/>
            </p:nvSpPr>
            <p:spPr bwMode="auto">
              <a:xfrm>
                <a:off x="4944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86" name="Rectangle 492"/>
              <p:cNvSpPr>
                <a:spLocks noChangeArrowheads="1"/>
              </p:cNvSpPr>
              <p:nvPr/>
            </p:nvSpPr>
            <p:spPr bwMode="auto">
              <a:xfrm>
                <a:off x="4800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87" name="Rectangle 493"/>
              <p:cNvSpPr>
                <a:spLocks noChangeArrowheads="1"/>
              </p:cNvSpPr>
              <p:nvPr/>
            </p:nvSpPr>
            <p:spPr bwMode="auto">
              <a:xfrm>
                <a:off x="5088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88" name="Rectangle 494"/>
              <p:cNvSpPr>
                <a:spLocks noChangeArrowheads="1"/>
              </p:cNvSpPr>
              <p:nvPr/>
            </p:nvSpPr>
            <p:spPr bwMode="auto">
              <a:xfrm>
                <a:off x="5232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89" name="Rectangle 495"/>
              <p:cNvSpPr>
                <a:spLocks noChangeArrowheads="1"/>
              </p:cNvSpPr>
              <p:nvPr/>
            </p:nvSpPr>
            <p:spPr bwMode="auto">
              <a:xfrm>
                <a:off x="5520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90" name="Rectangle 496"/>
              <p:cNvSpPr>
                <a:spLocks noChangeArrowheads="1"/>
              </p:cNvSpPr>
              <p:nvPr/>
            </p:nvSpPr>
            <p:spPr bwMode="auto">
              <a:xfrm>
                <a:off x="5376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91" name="Rectangle 497"/>
              <p:cNvSpPr>
                <a:spLocks noChangeArrowheads="1"/>
              </p:cNvSpPr>
              <p:nvPr/>
            </p:nvSpPr>
            <p:spPr bwMode="auto">
              <a:xfrm>
                <a:off x="5664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92" name="Rectangle 498"/>
              <p:cNvSpPr>
                <a:spLocks noChangeArrowheads="1"/>
              </p:cNvSpPr>
              <p:nvPr/>
            </p:nvSpPr>
            <p:spPr bwMode="auto">
              <a:xfrm>
                <a:off x="5808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93" name="Rectangle 499"/>
              <p:cNvSpPr>
                <a:spLocks noChangeArrowheads="1"/>
              </p:cNvSpPr>
              <p:nvPr/>
            </p:nvSpPr>
            <p:spPr bwMode="auto">
              <a:xfrm>
                <a:off x="6096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94" name="Rectangle 500"/>
              <p:cNvSpPr>
                <a:spLocks noChangeArrowheads="1"/>
              </p:cNvSpPr>
              <p:nvPr/>
            </p:nvSpPr>
            <p:spPr bwMode="auto">
              <a:xfrm>
                <a:off x="5952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186" name="Group 501"/>
            <p:cNvGrpSpPr>
              <a:grpSpLocks/>
            </p:cNvGrpSpPr>
            <p:nvPr/>
          </p:nvGrpSpPr>
          <p:grpSpPr bwMode="auto">
            <a:xfrm>
              <a:off x="3120" y="2304"/>
              <a:ext cx="2880" cy="144"/>
              <a:chOff x="3360" y="1776"/>
              <a:chExt cx="2880" cy="144"/>
            </a:xfrm>
          </p:grpSpPr>
          <p:sp>
            <p:nvSpPr>
              <p:cNvPr id="7355" name="Rectangle 502"/>
              <p:cNvSpPr>
                <a:spLocks noChangeArrowheads="1"/>
              </p:cNvSpPr>
              <p:nvPr/>
            </p:nvSpPr>
            <p:spPr bwMode="auto">
              <a:xfrm>
                <a:off x="3360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56" name="Rectangle 503"/>
              <p:cNvSpPr>
                <a:spLocks noChangeArrowheads="1"/>
              </p:cNvSpPr>
              <p:nvPr/>
            </p:nvSpPr>
            <p:spPr bwMode="auto">
              <a:xfrm>
                <a:off x="3504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57" name="Rectangle 504"/>
              <p:cNvSpPr>
                <a:spLocks noChangeArrowheads="1"/>
              </p:cNvSpPr>
              <p:nvPr/>
            </p:nvSpPr>
            <p:spPr bwMode="auto">
              <a:xfrm>
                <a:off x="3648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58" name="Rectangle 505"/>
              <p:cNvSpPr>
                <a:spLocks noChangeArrowheads="1"/>
              </p:cNvSpPr>
              <p:nvPr/>
            </p:nvSpPr>
            <p:spPr bwMode="auto">
              <a:xfrm>
                <a:off x="3936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59" name="Rectangle 506"/>
              <p:cNvSpPr>
                <a:spLocks noChangeArrowheads="1"/>
              </p:cNvSpPr>
              <p:nvPr/>
            </p:nvSpPr>
            <p:spPr bwMode="auto">
              <a:xfrm>
                <a:off x="3792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60" name="Rectangle 507"/>
              <p:cNvSpPr>
                <a:spLocks noChangeArrowheads="1"/>
              </p:cNvSpPr>
              <p:nvPr/>
            </p:nvSpPr>
            <p:spPr bwMode="auto">
              <a:xfrm>
                <a:off x="4080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61" name="Rectangle 508"/>
              <p:cNvSpPr>
                <a:spLocks noChangeArrowheads="1"/>
              </p:cNvSpPr>
              <p:nvPr/>
            </p:nvSpPr>
            <p:spPr bwMode="auto">
              <a:xfrm>
                <a:off x="4224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62" name="Rectangle 509"/>
              <p:cNvSpPr>
                <a:spLocks noChangeArrowheads="1"/>
              </p:cNvSpPr>
              <p:nvPr/>
            </p:nvSpPr>
            <p:spPr bwMode="auto">
              <a:xfrm>
                <a:off x="4512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63" name="Rectangle 510"/>
              <p:cNvSpPr>
                <a:spLocks noChangeArrowheads="1"/>
              </p:cNvSpPr>
              <p:nvPr/>
            </p:nvSpPr>
            <p:spPr bwMode="auto">
              <a:xfrm>
                <a:off x="4368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64" name="Rectangle 511"/>
              <p:cNvSpPr>
                <a:spLocks noChangeArrowheads="1"/>
              </p:cNvSpPr>
              <p:nvPr/>
            </p:nvSpPr>
            <p:spPr bwMode="auto">
              <a:xfrm>
                <a:off x="4656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65" name="Rectangle 512"/>
              <p:cNvSpPr>
                <a:spLocks noChangeArrowheads="1"/>
              </p:cNvSpPr>
              <p:nvPr/>
            </p:nvSpPr>
            <p:spPr bwMode="auto">
              <a:xfrm>
                <a:off x="4944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66" name="Rectangle 513"/>
              <p:cNvSpPr>
                <a:spLocks noChangeArrowheads="1"/>
              </p:cNvSpPr>
              <p:nvPr/>
            </p:nvSpPr>
            <p:spPr bwMode="auto">
              <a:xfrm>
                <a:off x="4800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67" name="Rectangle 514"/>
              <p:cNvSpPr>
                <a:spLocks noChangeArrowheads="1"/>
              </p:cNvSpPr>
              <p:nvPr/>
            </p:nvSpPr>
            <p:spPr bwMode="auto">
              <a:xfrm>
                <a:off x="5088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68" name="Rectangle 515"/>
              <p:cNvSpPr>
                <a:spLocks noChangeArrowheads="1"/>
              </p:cNvSpPr>
              <p:nvPr/>
            </p:nvSpPr>
            <p:spPr bwMode="auto">
              <a:xfrm>
                <a:off x="5232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69" name="Rectangle 516"/>
              <p:cNvSpPr>
                <a:spLocks noChangeArrowheads="1"/>
              </p:cNvSpPr>
              <p:nvPr/>
            </p:nvSpPr>
            <p:spPr bwMode="auto">
              <a:xfrm>
                <a:off x="5520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70" name="Rectangle 517"/>
              <p:cNvSpPr>
                <a:spLocks noChangeArrowheads="1"/>
              </p:cNvSpPr>
              <p:nvPr/>
            </p:nvSpPr>
            <p:spPr bwMode="auto">
              <a:xfrm>
                <a:off x="5376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71" name="Rectangle 518"/>
              <p:cNvSpPr>
                <a:spLocks noChangeArrowheads="1"/>
              </p:cNvSpPr>
              <p:nvPr/>
            </p:nvSpPr>
            <p:spPr bwMode="auto">
              <a:xfrm>
                <a:off x="5664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72" name="Rectangle 519"/>
              <p:cNvSpPr>
                <a:spLocks noChangeArrowheads="1"/>
              </p:cNvSpPr>
              <p:nvPr/>
            </p:nvSpPr>
            <p:spPr bwMode="auto">
              <a:xfrm>
                <a:off x="5808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73" name="Rectangle 520"/>
              <p:cNvSpPr>
                <a:spLocks noChangeArrowheads="1"/>
              </p:cNvSpPr>
              <p:nvPr/>
            </p:nvSpPr>
            <p:spPr bwMode="auto">
              <a:xfrm>
                <a:off x="6096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74" name="Rectangle 521"/>
              <p:cNvSpPr>
                <a:spLocks noChangeArrowheads="1"/>
              </p:cNvSpPr>
              <p:nvPr/>
            </p:nvSpPr>
            <p:spPr bwMode="auto">
              <a:xfrm>
                <a:off x="5952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187" name="Group 522"/>
            <p:cNvGrpSpPr>
              <a:grpSpLocks/>
            </p:cNvGrpSpPr>
            <p:nvPr/>
          </p:nvGrpSpPr>
          <p:grpSpPr bwMode="auto">
            <a:xfrm>
              <a:off x="3120" y="2736"/>
              <a:ext cx="2880" cy="144"/>
              <a:chOff x="3360" y="1776"/>
              <a:chExt cx="2880" cy="144"/>
            </a:xfrm>
          </p:grpSpPr>
          <p:sp>
            <p:nvSpPr>
              <p:cNvPr id="7335" name="Rectangle 523"/>
              <p:cNvSpPr>
                <a:spLocks noChangeArrowheads="1"/>
              </p:cNvSpPr>
              <p:nvPr/>
            </p:nvSpPr>
            <p:spPr bwMode="auto">
              <a:xfrm>
                <a:off x="3360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36" name="Rectangle 524"/>
              <p:cNvSpPr>
                <a:spLocks noChangeArrowheads="1"/>
              </p:cNvSpPr>
              <p:nvPr/>
            </p:nvSpPr>
            <p:spPr bwMode="auto">
              <a:xfrm>
                <a:off x="3504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37" name="Rectangle 525"/>
              <p:cNvSpPr>
                <a:spLocks noChangeArrowheads="1"/>
              </p:cNvSpPr>
              <p:nvPr/>
            </p:nvSpPr>
            <p:spPr bwMode="auto">
              <a:xfrm>
                <a:off x="3648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38" name="Rectangle 526"/>
              <p:cNvSpPr>
                <a:spLocks noChangeArrowheads="1"/>
              </p:cNvSpPr>
              <p:nvPr/>
            </p:nvSpPr>
            <p:spPr bwMode="auto">
              <a:xfrm>
                <a:off x="3936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39" name="Rectangle 527"/>
              <p:cNvSpPr>
                <a:spLocks noChangeArrowheads="1"/>
              </p:cNvSpPr>
              <p:nvPr/>
            </p:nvSpPr>
            <p:spPr bwMode="auto">
              <a:xfrm>
                <a:off x="3792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40" name="Rectangle 528"/>
              <p:cNvSpPr>
                <a:spLocks noChangeArrowheads="1"/>
              </p:cNvSpPr>
              <p:nvPr/>
            </p:nvSpPr>
            <p:spPr bwMode="auto">
              <a:xfrm>
                <a:off x="4080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41" name="Rectangle 529"/>
              <p:cNvSpPr>
                <a:spLocks noChangeArrowheads="1"/>
              </p:cNvSpPr>
              <p:nvPr/>
            </p:nvSpPr>
            <p:spPr bwMode="auto">
              <a:xfrm>
                <a:off x="4224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42" name="Rectangle 530"/>
              <p:cNvSpPr>
                <a:spLocks noChangeArrowheads="1"/>
              </p:cNvSpPr>
              <p:nvPr/>
            </p:nvSpPr>
            <p:spPr bwMode="auto">
              <a:xfrm>
                <a:off x="4512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43" name="Rectangle 531"/>
              <p:cNvSpPr>
                <a:spLocks noChangeArrowheads="1"/>
              </p:cNvSpPr>
              <p:nvPr/>
            </p:nvSpPr>
            <p:spPr bwMode="auto">
              <a:xfrm>
                <a:off x="4368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44" name="Rectangle 532"/>
              <p:cNvSpPr>
                <a:spLocks noChangeArrowheads="1"/>
              </p:cNvSpPr>
              <p:nvPr/>
            </p:nvSpPr>
            <p:spPr bwMode="auto">
              <a:xfrm>
                <a:off x="4656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45" name="Rectangle 533"/>
              <p:cNvSpPr>
                <a:spLocks noChangeArrowheads="1"/>
              </p:cNvSpPr>
              <p:nvPr/>
            </p:nvSpPr>
            <p:spPr bwMode="auto">
              <a:xfrm>
                <a:off x="4944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46" name="Rectangle 534"/>
              <p:cNvSpPr>
                <a:spLocks noChangeArrowheads="1"/>
              </p:cNvSpPr>
              <p:nvPr/>
            </p:nvSpPr>
            <p:spPr bwMode="auto">
              <a:xfrm>
                <a:off x="4800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47" name="Rectangle 535"/>
              <p:cNvSpPr>
                <a:spLocks noChangeArrowheads="1"/>
              </p:cNvSpPr>
              <p:nvPr/>
            </p:nvSpPr>
            <p:spPr bwMode="auto">
              <a:xfrm>
                <a:off x="5088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48" name="Rectangle 536"/>
              <p:cNvSpPr>
                <a:spLocks noChangeArrowheads="1"/>
              </p:cNvSpPr>
              <p:nvPr/>
            </p:nvSpPr>
            <p:spPr bwMode="auto">
              <a:xfrm>
                <a:off x="5232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49" name="Rectangle 537"/>
              <p:cNvSpPr>
                <a:spLocks noChangeArrowheads="1"/>
              </p:cNvSpPr>
              <p:nvPr/>
            </p:nvSpPr>
            <p:spPr bwMode="auto">
              <a:xfrm>
                <a:off x="5520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50" name="Rectangle 538"/>
              <p:cNvSpPr>
                <a:spLocks noChangeArrowheads="1"/>
              </p:cNvSpPr>
              <p:nvPr/>
            </p:nvSpPr>
            <p:spPr bwMode="auto">
              <a:xfrm>
                <a:off x="5376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51" name="Rectangle 539"/>
              <p:cNvSpPr>
                <a:spLocks noChangeArrowheads="1"/>
              </p:cNvSpPr>
              <p:nvPr/>
            </p:nvSpPr>
            <p:spPr bwMode="auto">
              <a:xfrm>
                <a:off x="5664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52" name="Rectangle 540"/>
              <p:cNvSpPr>
                <a:spLocks noChangeArrowheads="1"/>
              </p:cNvSpPr>
              <p:nvPr/>
            </p:nvSpPr>
            <p:spPr bwMode="auto">
              <a:xfrm>
                <a:off x="5808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53" name="Rectangle 541"/>
              <p:cNvSpPr>
                <a:spLocks noChangeArrowheads="1"/>
              </p:cNvSpPr>
              <p:nvPr/>
            </p:nvSpPr>
            <p:spPr bwMode="auto">
              <a:xfrm>
                <a:off x="6096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54" name="Rectangle 542"/>
              <p:cNvSpPr>
                <a:spLocks noChangeArrowheads="1"/>
              </p:cNvSpPr>
              <p:nvPr/>
            </p:nvSpPr>
            <p:spPr bwMode="auto">
              <a:xfrm>
                <a:off x="5952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188" name="Group 543"/>
            <p:cNvGrpSpPr>
              <a:grpSpLocks/>
            </p:cNvGrpSpPr>
            <p:nvPr/>
          </p:nvGrpSpPr>
          <p:grpSpPr bwMode="auto">
            <a:xfrm>
              <a:off x="3120" y="2592"/>
              <a:ext cx="2880" cy="144"/>
              <a:chOff x="3360" y="1776"/>
              <a:chExt cx="2880" cy="144"/>
            </a:xfrm>
          </p:grpSpPr>
          <p:sp>
            <p:nvSpPr>
              <p:cNvPr id="7315" name="Rectangle 544"/>
              <p:cNvSpPr>
                <a:spLocks noChangeArrowheads="1"/>
              </p:cNvSpPr>
              <p:nvPr/>
            </p:nvSpPr>
            <p:spPr bwMode="auto">
              <a:xfrm>
                <a:off x="3360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16" name="Rectangle 545"/>
              <p:cNvSpPr>
                <a:spLocks noChangeArrowheads="1"/>
              </p:cNvSpPr>
              <p:nvPr/>
            </p:nvSpPr>
            <p:spPr bwMode="auto">
              <a:xfrm>
                <a:off x="3504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17" name="Rectangle 546"/>
              <p:cNvSpPr>
                <a:spLocks noChangeArrowheads="1"/>
              </p:cNvSpPr>
              <p:nvPr/>
            </p:nvSpPr>
            <p:spPr bwMode="auto">
              <a:xfrm>
                <a:off x="3648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18" name="Rectangle 547"/>
              <p:cNvSpPr>
                <a:spLocks noChangeArrowheads="1"/>
              </p:cNvSpPr>
              <p:nvPr/>
            </p:nvSpPr>
            <p:spPr bwMode="auto">
              <a:xfrm>
                <a:off x="3936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19" name="Rectangle 548"/>
              <p:cNvSpPr>
                <a:spLocks noChangeArrowheads="1"/>
              </p:cNvSpPr>
              <p:nvPr/>
            </p:nvSpPr>
            <p:spPr bwMode="auto">
              <a:xfrm>
                <a:off x="3792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20" name="Rectangle 549"/>
              <p:cNvSpPr>
                <a:spLocks noChangeArrowheads="1"/>
              </p:cNvSpPr>
              <p:nvPr/>
            </p:nvSpPr>
            <p:spPr bwMode="auto">
              <a:xfrm>
                <a:off x="4080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21" name="Rectangle 550"/>
              <p:cNvSpPr>
                <a:spLocks noChangeArrowheads="1"/>
              </p:cNvSpPr>
              <p:nvPr/>
            </p:nvSpPr>
            <p:spPr bwMode="auto">
              <a:xfrm>
                <a:off x="4224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22" name="Rectangle 551"/>
              <p:cNvSpPr>
                <a:spLocks noChangeArrowheads="1"/>
              </p:cNvSpPr>
              <p:nvPr/>
            </p:nvSpPr>
            <p:spPr bwMode="auto">
              <a:xfrm>
                <a:off x="4512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23" name="Rectangle 552"/>
              <p:cNvSpPr>
                <a:spLocks noChangeArrowheads="1"/>
              </p:cNvSpPr>
              <p:nvPr/>
            </p:nvSpPr>
            <p:spPr bwMode="auto">
              <a:xfrm>
                <a:off x="4368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24" name="Rectangle 553"/>
              <p:cNvSpPr>
                <a:spLocks noChangeArrowheads="1"/>
              </p:cNvSpPr>
              <p:nvPr/>
            </p:nvSpPr>
            <p:spPr bwMode="auto">
              <a:xfrm>
                <a:off x="4656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25" name="Rectangle 554"/>
              <p:cNvSpPr>
                <a:spLocks noChangeArrowheads="1"/>
              </p:cNvSpPr>
              <p:nvPr/>
            </p:nvSpPr>
            <p:spPr bwMode="auto">
              <a:xfrm>
                <a:off x="4944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26" name="Rectangle 555"/>
              <p:cNvSpPr>
                <a:spLocks noChangeArrowheads="1"/>
              </p:cNvSpPr>
              <p:nvPr/>
            </p:nvSpPr>
            <p:spPr bwMode="auto">
              <a:xfrm>
                <a:off x="4800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27" name="Rectangle 556"/>
              <p:cNvSpPr>
                <a:spLocks noChangeArrowheads="1"/>
              </p:cNvSpPr>
              <p:nvPr/>
            </p:nvSpPr>
            <p:spPr bwMode="auto">
              <a:xfrm>
                <a:off x="5088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28" name="Rectangle 557"/>
              <p:cNvSpPr>
                <a:spLocks noChangeArrowheads="1"/>
              </p:cNvSpPr>
              <p:nvPr/>
            </p:nvSpPr>
            <p:spPr bwMode="auto">
              <a:xfrm>
                <a:off x="5232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29" name="Rectangle 558"/>
              <p:cNvSpPr>
                <a:spLocks noChangeArrowheads="1"/>
              </p:cNvSpPr>
              <p:nvPr/>
            </p:nvSpPr>
            <p:spPr bwMode="auto">
              <a:xfrm>
                <a:off x="5520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30" name="Rectangle 559"/>
              <p:cNvSpPr>
                <a:spLocks noChangeArrowheads="1"/>
              </p:cNvSpPr>
              <p:nvPr/>
            </p:nvSpPr>
            <p:spPr bwMode="auto">
              <a:xfrm>
                <a:off x="5376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31" name="Rectangle 560"/>
              <p:cNvSpPr>
                <a:spLocks noChangeArrowheads="1"/>
              </p:cNvSpPr>
              <p:nvPr/>
            </p:nvSpPr>
            <p:spPr bwMode="auto">
              <a:xfrm>
                <a:off x="5664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32" name="Rectangle 561"/>
              <p:cNvSpPr>
                <a:spLocks noChangeArrowheads="1"/>
              </p:cNvSpPr>
              <p:nvPr/>
            </p:nvSpPr>
            <p:spPr bwMode="auto">
              <a:xfrm>
                <a:off x="5808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33" name="Rectangle 562"/>
              <p:cNvSpPr>
                <a:spLocks noChangeArrowheads="1"/>
              </p:cNvSpPr>
              <p:nvPr/>
            </p:nvSpPr>
            <p:spPr bwMode="auto">
              <a:xfrm>
                <a:off x="6096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34" name="Rectangle 563"/>
              <p:cNvSpPr>
                <a:spLocks noChangeArrowheads="1"/>
              </p:cNvSpPr>
              <p:nvPr/>
            </p:nvSpPr>
            <p:spPr bwMode="auto">
              <a:xfrm>
                <a:off x="5952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189" name="Group 564"/>
            <p:cNvGrpSpPr>
              <a:grpSpLocks/>
            </p:cNvGrpSpPr>
            <p:nvPr/>
          </p:nvGrpSpPr>
          <p:grpSpPr bwMode="auto">
            <a:xfrm>
              <a:off x="3120" y="3024"/>
              <a:ext cx="2880" cy="144"/>
              <a:chOff x="3360" y="1776"/>
              <a:chExt cx="2880" cy="144"/>
            </a:xfrm>
          </p:grpSpPr>
          <p:sp>
            <p:nvSpPr>
              <p:cNvPr id="7295" name="Rectangle 565"/>
              <p:cNvSpPr>
                <a:spLocks noChangeArrowheads="1"/>
              </p:cNvSpPr>
              <p:nvPr/>
            </p:nvSpPr>
            <p:spPr bwMode="auto">
              <a:xfrm>
                <a:off x="3360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96" name="Rectangle 566"/>
              <p:cNvSpPr>
                <a:spLocks noChangeArrowheads="1"/>
              </p:cNvSpPr>
              <p:nvPr/>
            </p:nvSpPr>
            <p:spPr bwMode="auto">
              <a:xfrm>
                <a:off x="3504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97" name="Rectangle 567"/>
              <p:cNvSpPr>
                <a:spLocks noChangeArrowheads="1"/>
              </p:cNvSpPr>
              <p:nvPr/>
            </p:nvSpPr>
            <p:spPr bwMode="auto">
              <a:xfrm>
                <a:off x="3648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98" name="Rectangle 568"/>
              <p:cNvSpPr>
                <a:spLocks noChangeArrowheads="1"/>
              </p:cNvSpPr>
              <p:nvPr/>
            </p:nvSpPr>
            <p:spPr bwMode="auto">
              <a:xfrm>
                <a:off x="3936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99" name="Rectangle 569"/>
              <p:cNvSpPr>
                <a:spLocks noChangeArrowheads="1"/>
              </p:cNvSpPr>
              <p:nvPr/>
            </p:nvSpPr>
            <p:spPr bwMode="auto">
              <a:xfrm>
                <a:off x="3792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00" name="Rectangle 570"/>
              <p:cNvSpPr>
                <a:spLocks noChangeArrowheads="1"/>
              </p:cNvSpPr>
              <p:nvPr/>
            </p:nvSpPr>
            <p:spPr bwMode="auto">
              <a:xfrm>
                <a:off x="4080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01" name="Rectangle 571"/>
              <p:cNvSpPr>
                <a:spLocks noChangeArrowheads="1"/>
              </p:cNvSpPr>
              <p:nvPr/>
            </p:nvSpPr>
            <p:spPr bwMode="auto">
              <a:xfrm>
                <a:off x="4224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02" name="Rectangle 572"/>
              <p:cNvSpPr>
                <a:spLocks noChangeArrowheads="1"/>
              </p:cNvSpPr>
              <p:nvPr/>
            </p:nvSpPr>
            <p:spPr bwMode="auto">
              <a:xfrm>
                <a:off x="4512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03" name="Rectangle 573"/>
              <p:cNvSpPr>
                <a:spLocks noChangeArrowheads="1"/>
              </p:cNvSpPr>
              <p:nvPr/>
            </p:nvSpPr>
            <p:spPr bwMode="auto">
              <a:xfrm>
                <a:off x="4368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04" name="Rectangle 574"/>
              <p:cNvSpPr>
                <a:spLocks noChangeArrowheads="1"/>
              </p:cNvSpPr>
              <p:nvPr/>
            </p:nvSpPr>
            <p:spPr bwMode="auto">
              <a:xfrm>
                <a:off x="4656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05" name="Rectangle 575"/>
              <p:cNvSpPr>
                <a:spLocks noChangeArrowheads="1"/>
              </p:cNvSpPr>
              <p:nvPr/>
            </p:nvSpPr>
            <p:spPr bwMode="auto">
              <a:xfrm>
                <a:off x="4944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06" name="Rectangle 576"/>
              <p:cNvSpPr>
                <a:spLocks noChangeArrowheads="1"/>
              </p:cNvSpPr>
              <p:nvPr/>
            </p:nvSpPr>
            <p:spPr bwMode="auto">
              <a:xfrm>
                <a:off x="4800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07" name="Rectangle 577"/>
              <p:cNvSpPr>
                <a:spLocks noChangeArrowheads="1"/>
              </p:cNvSpPr>
              <p:nvPr/>
            </p:nvSpPr>
            <p:spPr bwMode="auto">
              <a:xfrm>
                <a:off x="5088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08" name="Rectangle 578"/>
              <p:cNvSpPr>
                <a:spLocks noChangeArrowheads="1"/>
              </p:cNvSpPr>
              <p:nvPr/>
            </p:nvSpPr>
            <p:spPr bwMode="auto">
              <a:xfrm>
                <a:off x="5232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09" name="Rectangle 579"/>
              <p:cNvSpPr>
                <a:spLocks noChangeArrowheads="1"/>
              </p:cNvSpPr>
              <p:nvPr/>
            </p:nvSpPr>
            <p:spPr bwMode="auto">
              <a:xfrm>
                <a:off x="5520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10" name="Rectangle 580"/>
              <p:cNvSpPr>
                <a:spLocks noChangeArrowheads="1"/>
              </p:cNvSpPr>
              <p:nvPr/>
            </p:nvSpPr>
            <p:spPr bwMode="auto">
              <a:xfrm>
                <a:off x="5376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11" name="Rectangle 581"/>
              <p:cNvSpPr>
                <a:spLocks noChangeArrowheads="1"/>
              </p:cNvSpPr>
              <p:nvPr/>
            </p:nvSpPr>
            <p:spPr bwMode="auto">
              <a:xfrm>
                <a:off x="5664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12" name="Rectangle 582"/>
              <p:cNvSpPr>
                <a:spLocks noChangeArrowheads="1"/>
              </p:cNvSpPr>
              <p:nvPr/>
            </p:nvSpPr>
            <p:spPr bwMode="auto">
              <a:xfrm>
                <a:off x="5808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13" name="Rectangle 583"/>
              <p:cNvSpPr>
                <a:spLocks noChangeArrowheads="1"/>
              </p:cNvSpPr>
              <p:nvPr/>
            </p:nvSpPr>
            <p:spPr bwMode="auto">
              <a:xfrm>
                <a:off x="6096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14" name="Rectangle 584"/>
              <p:cNvSpPr>
                <a:spLocks noChangeArrowheads="1"/>
              </p:cNvSpPr>
              <p:nvPr/>
            </p:nvSpPr>
            <p:spPr bwMode="auto">
              <a:xfrm>
                <a:off x="5952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190" name="Group 585"/>
            <p:cNvGrpSpPr>
              <a:grpSpLocks/>
            </p:cNvGrpSpPr>
            <p:nvPr/>
          </p:nvGrpSpPr>
          <p:grpSpPr bwMode="auto">
            <a:xfrm>
              <a:off x="3120" y="3312"/>
              <a:ext cx="2880" cy="144"/>
              <a:chOff x="3360" y="1776"/>
              <a:chExt cx="2880" cy="144"/>
            </a:xfrm>
          </p:grpSpPr>
          <p:sp>
            <p:nvSpPr>
              <p:cNvPr id="7275" name="Rectangle 586"/>
              <p:cNvSpPr>
                <a:spLocks noChangeArrowheads="1"/>
              </p:cNvSpPr>
              <p:nvPr/>
            </p:nvSpPr>
            <p:spPr bwMode="auto">
              <a:xfrm>
                <a:off x="3360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76" name="Rectangle 587"/>
              <p:cNvSpPr>
                <a:spLocks noChangeArrowheads="1"/>
              </p:cNvSpPr>
              <p:nvPr/>
            </p:nvSpPr>
            <p:spPr bwMode="auto">
              <a:xfrm>
                <a:off x="3504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77" name="Rectangle 588"/>
              <p:cNvSpPr>
                <a:spLocks noChangeArrowheads="1"/>
              </p:cNvSpPr>
              <p:nvPr/>
            </p:nvSpPr>
            <p:spPr bwMode="auto">
              <a:xfrm>
                <a:off x="3648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78" name="Rectangle 589"/>
              <p:cNvSpPr>
                <a:spLocks noChangeArrowheads="1"/>
              </p:cNvSpPr>
              <p:nvPr/>
            </p:nvSpPr>
            <p:spPr bwMode="auto">
              <a:xfrm>
                <a:off x="3936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79" name="Rectangle 590"/>
              <p:cNvSpPr>
                <a:spLocks noChangeArrowheads="1"/>
              </p:cNvSpPr>
              <p:nvPr/>
            </p:nvSpPr>
            <p:spPr bwMode="auto">
              <a:xfrm>
                <a:off x="3792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80" name="Rectangle 591"/>
              <p:cNvSpPr>
                <a:spLocks noChangeArrowheads="1"/>
              </p:cNvSpPr>
              <p:nvPr/>
            </p:nvSpPr>
            <p:spPr bwMode="auto">
              <a:xfrm>
                <a:off x="4080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81" name="Rectangle 592"/>
              <p:cNvSpPr>
                <a:spLocks noChangeArrowheads="1"/>
              </p:cNvSpPr>
              <p:nvPr/>
            </p:nvSpPr>
            <p:spPr bwMode="auto">
              <a:xfrm>
                <a:off x="4224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82" name="Rectangle 593"/>
              <p:cNvSpPr>
                <a:spLocks noChangeArrowheads="1"/>
              </p:cNvSpPr>
              <p:nvPr/>
            </p:nvSpPr>
            <p:spPr bwMode="auto">
              <a:xfrm>
                <a:off x="4512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83" name="Rectangle 594"/>
              <p:cNvSpPr>
                <a:spLocks noChangeArrowheads="1"/>
              </p:cNvSpPr>
              <p:nvPr/>
            </p:nvSpPr>
            <p:spPr bwMode="auto">
              <a:xfrm>
                <a:off x="4368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84" name="Rectangle 595"/>
              <p:cNvSpPr>
                <a:spLocks noChangeArrowheads="1"/>
              </p:cNvSpPr>
              <p:nvPr/>
            </p:nvSpPr>
            <p:spPr bwMode="auto">
              <a:xfrm>
                <a:off x="4656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85" name="Rectangle 596"/>
              <p:cNvSpPr>
                <a:spLocks noChangeArrowheads="1"/>
              </p:cNvSpPr>
              <p:nvPr/>
            </p:nvSpPr>
            <p:spPr bwMode="auto">
              <a:xfrm>
                <a:off x="4944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86" name="Rectangle 597"/>
              <p:cNvSpPr>
                <a:spLocks noChangeArrowheads="1"/>
              </p:cNvSpPr>
              <p:nvPr/>
            </p:nvSpPr>
            <p:spPr bwMode="auto">
              <a:xfrm>
                <a:off x="4800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87" name="Rectangle 598"/>
              <p:cNvSpPr>
                <a:spLocks noChangeArrowheads="1"/>
              </p:cNvSpPr>
              <p:nvPr/>
            </p:nvSpPr>
            <p:spPr bwMode="auto">
              <a:xfrm>
                <a:off x="5088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88" name="Rectangle 599"/>
              <p:cNvSpPr>
                <a:spLocks noChangeArrowheads="1"/>
              </p:cNvSpPr>
              <p:nvPr/>
            </p:nvSpPr>
            <p:spPr bwMode="auto">
              <a:xfrm>
                <a:off x="5232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89" name="Rectangle 600"/>
              <p:cNvSpPr>
                <a:spLocks noChangeArrowheads="1"/>
              </p:cNvSpPr>
              <p:nvPr/>
            </p:nvSpPr>
            <p:spPr bwMode="auto">
              <a:xfrm>
                <a:off x="5520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90" name="Rectangle 601"/>
              <p:cNvSpPr>
                <a:spLocks noChangeArrowheads="1"/>
              </p:cNvSpPr>
              <p:nvPr/>
            </p:nvSpPr>
            <p:spPr bwMode="auto">
              <a:xfrm>
                <a:off x="5376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91" name="Rectangle 602"/>
              <p:cNvSpPr>
                <a:spLocks noChangeArrowheads="1"/>
              </p:cNvSpPr>
              <p:nvPr/>
            </p:nvSpPr>
            <p:spPr bwMode="auto">
              <a:xfrm>
                <a:off x="5664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92" name="Rectangle 603"/>
              <p:cNvSpPr>
                <a:spLocks noChangeArrowheads="1"/>
              </p:cNvSpPr>
              <p:nvPr/>
            </p:nvSpPr>
            <p:spPr bwMode="auto">
              <a:xfrm>
                <a:off x="5808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93" name="Rectangle 604"/>
              <p:cNvSpPr>
                <a:spLocks noChangeArrowheads="1"/>
              </p:cNvSpPr>
              <p:nvPr/>
            </p:nvSpPr>
            <p:spPr bwMode="auto">
              <a:xfrm>
                <a:off x="6096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94" name="Rectangle 605"/>
              <p:cNvSpPr>
                <a:spLocks noChangeArrowheads="1"/>
              </p:cNvSpPr>
              <p:nvPr/>
            </p:nvSpPr>
            <p:spPr bwMode="auto">
              <a:xfrm>
                <a:off x="5952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191" name="Group 606"/>
            <p:cNvGrpSpPr>
              <a:grpSpLocks/>
            </p:cNvGrpSpPr>
            <p:nvPr/>
          </p:nvGrpSpPr>
          <p:grpSpPr bwMode="auto">
            <a:xfrm>
              <a:off x="3120" y="3168"/>
              <a:ext cx="2880" cy="144"/>
              <a:chOff x="3360" y="1776"/>
              <a:chExt cx="2880" cy="144"/>
            </a:xfrm>
          </p:grpSpPr>
          <p:sp>
            <p:nvSpPr>
              <p:cNvPr id="7255" name="Rectangle 607"/>
              <p:cNvSpPr>
                <a:spLocks noChangeArrowheads="1"/>
              </p:cNvSpPr>
              <p:nvPr/>
            </p:nvSpPr>
            <p:spPr bwMode="auto">
              <a:xfrm>
                <a:off x="3360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56" name="Rectangle 608"/>
              <p:cNvSpPr>
                <a:spLocks noChangeArrowheads="1"/>
              </p:cNvSpPr>
              <p:nvPr/>
            </p:nvSpPr>
            <p:spPr bwMode="auto">
              <a:xfrm>
                <a:off x="3504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57" name="Rectangle 609"/>
              <p:cNvSpPr>
                <a:spLocks noChangeArrowheads="1"/>
              </p:cNvSpPr>
              <p:nvPr/>
            </p:nvSpPr>
            <p:spPr bwMode="auto">
              <a:xfrm>
                <a:off x="3648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58" name="Rectangle 610"/>
              <p:cNvSpPr>
                <a:spLocks noChangeArrowheads="1"/>
              </p:cNvSpPr>
              <p:nvPr/>
            </p:nvSpPr>
            <p:spPr bwMode="auto">
              <a:xfrm>
                <a:off x="3936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59" name="Rectangle 611"/>
              <p:cNvSpPr>
                <a:spLocks noChangeArrowheads="1"/>
              </p:cNvSpPr>
              <p:nvPr/>
            </p:nvSpPr>
            <p:spPr bwMode="auto">
              <a:xfrm>
                <a:off x="3792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60" name="Rectangle 612"/>
              <p:cNvSpPr>
                <a:spLocks noChangeArrowheads="1"/>
              </p:cNvSpPr>
              <p:nvPr/>
            </p:nvSpPr>
            <p:spPr bwMode="auto">
              <a:xfrm>
                <a:off x="4080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61" name="Rectangle 613"/>
              <p:cNvSpPr>
                <a:spLocks noChangeArrowheads="1"/>
              </p:cNvSpPr>
              <p:nvPr/>
            </p:nvSpPr>
            <p:spPr bwMode="auto">
              <a:xfrm>
                <a:off x="4224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62" name="Rectangle 614"/>
              <p:cNvSpPr>
                <a:spLocks noChangeArrowheads="1"/>
              </p:cNvSpPr>
              <p:nvPr/>
            </p:nvSpPr>
            <p:spPr bwMode="auto">
              <a:xfrm>
                <a:off x="4512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63" name="Rectangle 615"/>
              <p:cNvSpPr>
                <a:spLocks noChangeArrowheads="1"/>
              </p:cNvSpPr>
              <p:nvPr/>
            </p:nvSpPr>
            <p:spPr bwMode="auto">
              <a:xfrm>
                <a:off x="4368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64" name="Rectangle 616"/>
              <p:cNvSpPr>
                <a:spLocks noChangeArrowheads="1"/>
              </p:cNvSpPr>
              <p:nvPr/>
            </p:nvSpPr>
            <p:spPr bwMode="auto">
              <a:xfrm>
                <a:off x="4656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65" name="Rectangle 617"/>
              <p:cNvSpPr>
                <a:spLocks noChangeArrowheads="1"/>
              </p:cNvSpPr>
              <p:nvPr/>
            </p:nvSpPr>
            <p:spPr bwMode="auto">
              <a:xfrm>
                <a:off x="4944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66" name="Rectangle 618"/>
              <p:cNvSpPr>
                <a:spLocks noChangeArrowheads="1"/>
              </p:cNvSpPr>
              <p:nvPr/>
            </p:nvSpPr>
            <p:spPr bwMode="auto">
              <a:xfrm>
                <a:off x="4800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67" name="Rectangle 619"/>
              <p:cNvSpPr>
                <a:spLocks noChangeArrowheads="1"/>
              </p:cNvSpPr>
              <p:nvPr/>
            </p:nvSpPr>
            <p:spPr bwMode="auto">
              <a:xfrm>
                <a:off x="5088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68" name="Rectangle 620"/>
              <p:cNvSpPr>
                <a:spLocks noChangeArrowheads="1"/>
              </p:cNvSpPr>
              <p:nvPr/>
            </p:nvSpPr>
            <p:spPr bwMode="auto">
              <a:xfrm>
                <a:off x="5232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69" name="Rectangle 621"/>
              <p:cNvSpPr>
                <a:spLocks noChangeArrowheads="1"/>
              </p:cNvSpPr>
              <p:nvPr/>
            </p:nvSpPr>
            <p:spPr bwMode="auto">
              <a:xfrm>
                <a:off x="5520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70" name="Rectangle 622"/>
              <p:cNvSpPr>
                <a:spLocks noChangeArrowheads="1"/>
              </p:cNvSpPr>
              <p:nvPr/>
            </p:nvSpPr>
            <p:spPr bwMode="auto">
              <a:xfrm>
                <a:off x="5376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71" name="Rectangle 623"/>
              <p:cNvSpPr>
                <a:spLocks noChangeArrowheads="1"/>
              </p:cNvSpPr>
              <p:nvPr/>
            </p:nvSpPr>
            <p:spPr bwMode="auto">
              <a:xfrm>
                <a:off x="5664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72" name="Rectangle 624"/>
              <p:cNvSpPr>
                <a:spLocks noChangeArrowheads="1"/>
              </p:cNvSpPr>
              <p:nvPr/>
            </p:nvSpPr>
            <p:spPr bwMode="auto">
              <a:xfrm>
                <a:off x="5808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73" name="Rectangle 625"/>
              <p:cNvSpPr>
                <a:spLocks noChangeArrowheads="1"/>
              </p:cNvSpPr>
              <p:nvPr/>
            </p:nvSpPr>
            <p:spPr bwMode="auto">
              <a:xfrm>
                <a:off x="6096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74" name="Rectangle 626"/>
              <p:cNvSpPr>
                <a:spLocks noChangeArrowheads="1"/>
              </p:cNvSpPr>
              <p:nvPr/>
            </p:nvSpPr>
            <p:spPr bwMode="auto">
              <a:xfrm>
                <a:off x="5952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192" name="Group 627"/>
            <p:cNvGrpSpPr>
              <a:grpSpLocks/>
            </p:cNvGrpSpPr>
            <p:nvPr/>
          </p:nvGrpSpPr>
          <p:grpSpPr bwMode="auto">
            <a:xfrm>
              <a:off x="3120" y="3744"/>
              <a:ext cx="2880" cy="144"/>
              <a:chOff x="3360" y="1776"/>
              <a:chExt cx="2880" cy="144"/>
            </a:xfrm>
          </p:grpSpPr>
          <p:sp>
            <p:nvSpPr>
              <p:cNvPr id="7235" name="Rectangle 628"/>
              <p:cNvSpPr>
                <a:spLocks noChangeArrowheads="1"/>
              </p:cNvSpPr>
              <p:nvPr/>
            </p:nvSpPr>
            <p:spPr bwMode="auto">
              <a:xfrm>
                <a:off x="3360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36" name="Rectangle 629"/>
              <p:cNvSpPr>
                <a:spLocks noChangeArrowheads="1"/>
              </p:cNvSpPr>
              <p:nvPr/>
            </p:nvSpPr>
            <p:spPr bwMode="auto">
              <a:xfrm>
                <a:off x="3504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37" name="Rectangle 630"/>
              <p:cNvSpPr>
                <a:spLocks noChangeArrowheads="1"/>
              </p:cNvSpPr>
              <p:nvPr/>
            </p:nvSpPr>
            <p:spPr bwMode="auto">
              <a:xfrm>
                <a:off x="3648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38" name="Rectangle 631"/>
              <p:cNvSpPr>
                <a:spLocks noChangeArrowheads="1"/>
              </p:cNvSpPr>
              <p:nvPr/>
            </p:nvSpPr>
            <p:spPr bwMode="auto">
              <a:xfrm>
                <a:off x="3936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39" name="Rectangle 632"/>
              <p:cNvSpPr>
                <a:spLocks noChangeArrowheads="1"/>
              </p:cNvSpPr>
              <p:nvPr/>
            </p:nvSpPr>
            <p:spPr bwMode="auto">
              <a:xfrm>
                <a:off x="3792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40" name="Rectangle 633"/>
              <p:cNvSpPr>
                <a:spLocks noChangeArrowheads="1"/>
              </p:cNvSpPr>
              <p:nvPr/>
            </p:nvSpPr>
            <p:spPr bwMode="auto">
              <a:xfrm>
                <a:off x="4080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41" name="Rectangle 634"/>
              <p:cNvSpPr>
                <a:spLocks noChangeArrowheads="1"/>
              </p:cNvSpPr>
              <p:nvPr/>
            </p:nvSpPr>
            <p:spPr bwMode="auto">
              <a:xfrm>
                <a:off x="4224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42" name="Rectangle 635"/>
              <p:cNvSpPr>
                <a:spLocks noChangeArrowheads="1"/>
              </p:cNvSpPr>
              <p:nvPr/>
            </p:nvSpPr>
            <p:spPr bwMode="auto">
              <a:xfrm>
                <a:off x="4512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43" name="Rectangle 636"/>
              <p:cNvSpPr>
                <a:spLocks noChangeArrowheads="1"/>
              </p:cNvSpPr>
              <p:nvPr/>
            </p:nvSpPr>
            <p:spPr bwMode="auto">
              <a:xfrm>
                <a:off x="4368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44" name="Rectangle 637"/>
              <p:cNvSpPr>
                <a:spLocks noChangeArrowheads="1"/>
              </p:cNvSpPr>
              <p:nvPr/>
            </p:nvSpPr>
            <p:spPr bwMode="auto">
              <a:xfrm>
                <a:off x="4656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45" name="Rectangle 638"/>
              <p:cNvSpPr>
                <a:spLocks noChangeArrowheads="1"/>
              </p:cNvSpPr>
              <p:nvPr/>
            </p:nvSpPr>
            <p:spPr bwMode="auto">
              <a:xfrm>
                <a:off x="4944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46" name="Rectangle 639"/>
              <p:cNvSpPr>
                <a:spLocks noChangeArrowheads="1"/>
              </p:cNvSpPr>
              <p:nvPr/>
            </p:nvSpPr>
            <p:spPr bwMode="auto">
              <a:xfrm>
                <a:off x="4800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47" name="Rectangle 640"/>
              <p:cNvSpPr>
                <a:spLocks noChangeArrowheads="1"/>
              </p:cNvSpPr>
              <p:nvPr/>
            </p:nvSpPr>
            <p:spPr bwMode="auto">
              <a:xfrm>
                <a:off x="5088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48" name="Rectangle 641"/>
              <p:cNvSpPr>
                <a:spLocks noChangeArrowheads="1"/>
              </p:cNvSpPr>
              <p:nvPr/>
            </p:nvSpPr>
            <p:spPr bwMode="auto">
              <a:xfrm>
                <a:off x="5232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49" name="Rectangle 642"/>
              <p:cNvSpPr>
                <a:spLocks noChangeArrowheads="1"/>
              </p:cNvSpPr>
              <p:nvPr/>
            </p:nvSpPr>
            <p:spPr bwMode="auto">
              <a:xfrm>
                <a:off x="5520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50" name="Rectangle 643"/>
              <p:cNvSpPr>
                <a:spLocks noChangeArrowheads="1"/>
              </p:cNvSpPr>
              <p:nvPr/>
            </p:nvSpPr>
            <p:spPr bwMode="auto">
              <a:xfrm>
                <a:off x="5376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51" name="Rectangle 644"/>
              <p:cNvSpPr>
                <a:spLocks noChangeArrowheads="1"/>
              </p:cNvSpPr>
              <p:nvPr/>
            </p:nvSpPr>
            <p:spPr bwMode="auto">
              <a:xfrm>
                <a:off x="5664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52" name="Rectangle 645"/>
              <p:cNvSpPr>
                <a:spLocks noChangeArrowheads="1"/>
              </p:cNvSpPr>
              <p:nvPr/>
            </p:nvSpPr>
            <p:spPr bwMode="auto">
              <a:xfrm>
                <a:off x="5808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53" name="Rectangle 646"/>
              <p:cNvSpPr>
                <a:spLocks noChangeArrowheads="1"/>
              </p:cNvSpPr>
              <p:nvPr/>
            </p:nvSpPr>
            <p:spPr bwMode="auto">
              <a:xfrm>
                <a:off x="6096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54" name="Rectangle 647"/>
              <p:cNvSpPr>
                <a:spLocks noChangeArrowheads="1"/>
              </p:cNvSpPr>
              <p:nvPr/>
            </p:nvSpPr>
            <p:spPr bwMode="auto">
              <a:xfrm>
                <a:off x="5952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193" name="Group 648"/>
            <p:cNvGrpSpPr>
              <a:grpSpLocks/>
            </p:cNvGrpSpPr>
            <p:nvPr/>
          </p:nvGrpSpPr>
          <p:grpSpPr bwMode="auto">
            <a:xfrm>
              <a:off x="3120" y="3600"/>
              <a:ext cx="2880" cy="144"/>
              <a:chOff x="3360" y="1776"/>
              <a:chExt cx="2880" cy="144"/>
            </a:xfrm>
          </p:grpSpPr>
          <p:sp>
            <p:nvSpPr>
              <p:cNvPr id="7215" name="Rectangle 649"/>
              <p:cNvSpPr>
                <a:spLocks noChangeArrowheads="1"/>
              </p:cNvSpPr>
              <p:nvPr/>
            </p:nvSpPr>
            <p:spPr bwMode="auto">
              <a:xfrm>
                <a:off x="3360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16" name="Rectangle 650"/>
              <p:cNvSpPr>
                <a:spLocks noChangeArrowheads="1"/>
              </p:cNvSpPr>
              <p:nvPr/>
            </p:nvSpPr>
            <p:spPr bwMode="auto">
              <a:xfrm>
                <a:off x="3504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17" name="Rectangle 651"/>
              <p:cNvSpPr>
                <a:spLocks noChangeArrowheads="1"/>
              </p:cNvSpPr>
              <p:nvPr/>
            </p:nvSpPr>
            <p:spPr bwMode="auto">
              <a:xfrm>
                <a:off x="3648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18" name="Rectangle 652"/>
              <p:cNvSpPr>
                <a:spLocks noChangeArrowheads="1"/>
              </p:cNvSpPr>
              <p:nvPr/>
            </p:nvSpPr>
            <p:spPr bwMode="auto">
              <a:xfrm>
                <a:off x="3936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19" name="Rectangle 653"/>
              <p:cNvSpPr>
                <a:spLocks noChangeArrowheads="1"/>
              </p:cNvSpPr>
              <p:nvPr/>
            </p:nvSpPr>
            <p:spPr bwMode="auto">
              <a:xfrm>
                <a:off x="3792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20" name="Rectangle 654"/>
              <p:cNvSpPr>
                <a:spLocks noChangeArrowheads="1"/>
              </p:cNvSpPr>
              <p:nvPr/>
            </p:nvSpPr>
            <p:spPr bwMode="auto">
              <a:xfrm>
                <a:off x="4080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21" name="Rectangle 655"/>
              <p:cNvSpPr>
                <a:spLocks noChangeArrowheads="1"/>
              </p:cNvSpPr>
              <p:nvPr/>
            </p:nvSpPr>
            <p:spPr bwMode="auto">
              <a:xfrm>
                <a:off x="4224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22" name="Rectangle 656"/>
              <p:cNvSpPr>
                <a:spLocks noChangeArrowheads="1"/>
              </p:cNvSpPr>
              <p:nvPr/>
            </p:nvSpPr>
            <p:spPr bwMode="auto">
              <a:xfrm>
                <a:off x="4512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23" name="Rectangle 657"/>
              <p:cNvSpPr>
                <a:spLocks noChangeArrowheads="1"/>
              </p:cNvSpPr>
              <p:nvPr/>
            </p:nvSpPr>
            <p:spPr bwMode="auto">
              <a:xfrm>
                <a:off x="4368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24" name="Rectangle 658"/>
              <p:cNvSpPr>
                <a:spLocks noChangeArrowheads="1"/>
              </p:cNvSpPr>
              <p:nvPr/>
            </p:nvSpPr>
            <p:spPr bwMode="auto">
              <a:xfrm>
                <a:off x="4656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25" name="Rectangle 659"/>
              <p:cNvSpPr>
                <a:spLocks noChangeArrowheads="1"/>
              </p:cNvSpPr>
              <p:nvPr/>
            </p:nvSpPr>
            <p:spPr bwMode="auto">
              <a:xfrm>
                <a:off x="4944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26" name="Rectangle 660"/>
              <p:cNvSpPr>
                <a:spLocks noChangeArrowheads="1"/>
              </p:cNvSpPr>
              <p:nvPr/>
            </p:nvSpPr>
            <p:spPr bwMode="auto">
              <a:xfrm>
                <a:off x="4800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27" name="Rectangle 661"/>
              <p:cNvSpPr>
                <a:spLocks noChangeArrowheads="1"/>
              </p:cNvSpPr>
              <p:nvPr/>
            </p:nvSpPr>
            <p:spPr bwMode="auto">
              <a:xfrm>
                <a:off x="5088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28" name="Rectangle 662"/>
              <p:cNvSpPr>
                <a:spLocks noChangeArrowheads="1"/>
              </p:cNvSpPr>
              <p:nvPr/>
            </p:nvSpPr>
            <p:spPr bwMode="auto">
              <a:xfrm>
                <a:off x="5232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29" name="Rectangle 663"/>
              <p:cNvSpPr>
                <a:spLocks noChangeArrowheads="1"/>
              </p:cNvSpPr>
              <p:nvPr/>
            </p:nvSpPr>
            <p:spPr bwMode="auto">
              <a:xfrm>
                <a:off x="5520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30" name="Rectangle 664"/>
              <p:cNvSpPr>
                <a:spLocks noChangeArrowheads="1"/>
              </p:cNvSpPr>
              <p:nvPr/>
            </p:nvSpPr>
            <p:spPr bwMode="auto">
              <a:xfrm>
                <a:off x="5376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31" name="Rectangle 665"/>
              <p:cNvSpPr>
                <a:spLocks noChangeArrowheads="1"/>
              </p:cNvSpPr>
              <p:nvPr/>
            </p:nvSpPr>
            <p:spPr bwMode="auto">
              <a:xfrm>
                <a:off x="5664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32" name="Rectangle 666"/>
              <p:cNvSpPr>
                <a:spLocks noChangeArrowheads="1"/>
              </p:cNvSpPr>
              <p:nvPr/>
            </p:nvSpPr>
            <p:spPr bwMode="auto">
              <a:xfrm>
                <a:off x="5808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33" name="Rectangle 667"/>
              <p:cNvSpPr>
                <a:spLocks noChangeArrowheads="1"/>
              </p:cNvSpPr>
              <p:nvPr/>
            </p:nvSpPr>
            <p:spPr bwMode="auto">
              <a:xfrm>
                <a:off x="6096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34" name="Rectangle 668"/>
              <p:cNvSpPr>
                <a:spLocks noChangeArrowheads="1"/>
              </p:cNvSpPr>
              <p:nvPr/>
            </p:nvSpPr>
            <p:spPr bwMode="auto">
              <a:xfrm>
                <a:off x="5952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194" name="Group 669"/>
            <p:cNvGrpSpPr>
              <a:grpSpLocks/>
            </p:cNvGrpSpPr>
            <p:nvPr/>
          </p:nvGrpSpPr>
          <p:grpSpPr bwMode="auto">
            <a:xfrm>
              <a:off x="3120" y="3456"/>
              <a:ext cx="2880" cy="144"/>
              <a:chOff x="3360" y="1776"/>
              <a:chExt cx="2880" cy="144"/>
            </a:xfrm>
          </p:grpSpPr>
          <p:sp>
            <p:nvSpPr>
              <p:cNvPr id="7195" name="Rectangle 670"/>
              <p:cNvSpPr>
                <a:spLocks noChangeArrowheads="1"/>
              </p:cNvSpPr>
              <p:nvPr/>
            </p:nvSpPr>
            <p:spPr bwMode="auto">
              <a:xfrm>
                <a:off x="3360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96" name="Rectangle 671"/>
              <p:cNvSpPr>
                <a:spLocks noChangeArrowheads="1"/>
              </p:cNvSpPr>
              <p:nvPr/>
            </p:nvSpPr>
            <p:spPr bwMode="auto">
              <a:xfrm>
                <a:off x="3504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97" name="Rectangle 672"/>
              <p:cNvSpPr>
                <a:spLocks noChangeArrowheads="1"/>
              </p:cNvSpPr>
              <p:nvPr/>
            </p:nvSpPr>
            <p:spPr bwMode="auto">
              <a:xfrm>
                <a:off x="3648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98" name="Rectangle 673"/>
              <p:cNvSpPr>
                <a:spLocks noChangeArrowheads="1"/>
              </p:cNvSpPr>
              <p:nvPr/>
            </p:nvSpPr>
            <p:spPr bwMode="auto">
              <a:xfrm>
                <a:off x="3936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99" name="Rectangle 674"/>
              <p:cNvSpPr>
                <a:spLocks noChangeArrowheads="1"/>
              </p:cNvSpPr>
              <p:nvPr/>
            </p:nvSpPr>
            <p:spPr bwMode="auto">
              <a:xfrm>
                <a:off x="3792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00" name="Rectangle 675"/>
              <p:cNvSpPr>
                <a:spLocks noChangeArrowheads="1"/>
              </p:cNvSpPr>
              <p:nvPr/>
            </p:nvSpPr>
            <p:spPr bwMode="auto">
              <a:xfrm>
                <a:off x="4080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01" name="Rectangle 676"/>
              <p:cNvSpPr>
                <a:spLocks noChangeArrowheads="1"/>
              </p:cNvSpPr>
              <p:nvPr/>
            </p:nvSpPr>
            <p:spPr bwMode="auto">
              <a:xfrm>
                <a:off x="4224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02" name="Rectangle 677"/>
              <p:cNvSpPr>
                <a:spLocks noChangeArrowheads="1"/>
              </p:cNvSpPr>
              <p:nvPr/>
            </p:nvSpPr>
            <p:spPr bwMode="auto">
              <a:xfrm>
                <a:off x="4512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03" name="Rectangle 678"/>
              <p:cNvSpPr>
                <a:spLocks noChangeArrowheads="1"/>
              </p:cNvSpPr>
              <p:nvPr/>
            </p:nvSpPr>
            <p:spPr bwMode="auto">
              <a:xfrm>
                <a:off x="4368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04" name="Rectangle 679"/>
              <p:cNvSpPr>
                <a:spLocks noChangeArrowheads="1"/>
              </p:cNvSpPr>
              <p:nvPr/>
            </p:nvSpPr>
            <p:spPr bwMode="auto">
              <a:xfrm>
                <a:off x="4656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05" name="Rectangle 680"/>
              <p:cNvSpPr>
                <a:spLocks noChangeArrowheads="1"/>
              </p:cNvSpPr>
              <p:nvPr/>
            </p:nvSpPr>
            <p:spPr bwMode="auto">
              <a:xfrm>
                <a:off x="4944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06" name="Rectangle 681"/>
              <p:cNvSpPr>
                <a:spLocks noChangeArrowheads="1"/>
              </p:cNvSpPr>
              <p:nvPr/>
            </p:nvSpPr>
            <p:spPr bwMode="auto">
              <a:xfrm>
                <a:off x="4800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07" name="Rectangle 682"/>
              <p:cNvSpPr>
                <a:spLocks noChangeArrowheads="1"/>
              </p:cNvSpPr>
              <p:nvPr/>
            </p:nvSpPr>
            <p:spPr bwMode="auto">
              <a:xfrm>
                <a:off x="5088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08" name="Rectangle 683"/>
              <p:cNvSpPr>
                <a:spLocks noChangeArrowheads="1"/>
              </p:cNvSpPr>
              <p:nvPr/>
            </p:nvSpPr>
            <p:spPr bwMode="auto">
              <a:xfrm>
                <a:off x="5232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09" name="Rectangle 684"/>
              <p:cNvSpPr>
                <a:spLocks noChangeArrowheads="1"/>
              </p:cNvSpPr>
              <p:nvPr/>
            </p:nvSpPr>
            <p:spPr bwMode="auto">
              <a:xfrm>
                <a:off x="5520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10" name="Rectangle 685"/>
              <p:cNvSpPr>
                <a:spLocks noChangeArrowheads="1"/>
              </p:cNvSpPr>
              <p:nvPr/>
            </p:nvSpPr>
            <p:spPr bwMode="auto">
              <a:xfrm>
                <a:off x="5376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11" name="Rectangle 686"/>
              <p:cNvSpPr>
                <a:spLocks noChangeArrowheads="1"/>
              </p:cNvSpPr>
              <p:nvPr/>
            </p:nvSpPr>
            <p:spPr bwMode="auto">
              <a:xfrm>
                <a:off x="5664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12" name="Rectangle 687"/>
              <p:cNvSpPr>
                <a:spLocks noChangeArrowheads="1"/>
              </p:cNvSpPr>
              <p:nvPr/>
            </p:nvSpPr>
            <p:spPr bwMode="auto">
              <a:xfrm>
                <a:off x="5808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13" name="Rectangle 688"/>
              <p:cNvSpPr>
                <a:spLocks noChangeArrowheads="1"/>
              </p:cNvSpPr>
              <p:nvPr/>
            </p:nvSpPr>
            <p:spPr bwMode="auto">
              <a:xfrm>
                <a:off x="6096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14" name="Rectangle 689"/>
              <p:cNvSpPr>
                <a:spLocks noChangeArrowheads="1"/>
              </p:cNvSpPr>
              <p:nvPr/>
            </p:nvSpPr>
            <p:spPr bwMode="auto">
              <a:xfrm>
                <a:off x="5952" y="1776"/>
                <a:ext cx="144" cy="144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39603" name="AutoShape 691"/>
          <p:cNvSpPr>
            <a:spLocks/>
          </p:cNvSpPr>
          <p:nvPr/>
        </p:nvSpPr>
        <p:spPr bwMode="auto">
          <a:xfrm>
            <a:off x="8610600" y="2590800"/>
            <a:ext cx="762000" cy="4038600"/>
          </a:xfrm>
          <a:prstGeom prst="rightBrace">
            <a:avLst>
              <a:gd name="adj1" fmla="val 85806"/>
              <a:gd name="adj2" fmla="val 48435"/>
            </a:avLst>
          </a:prstGeom>
          <a:noFill/>
          <a:ln w="3810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604" name="AutoShape 692"/>
          <p:cNvSpPr>
            <a:spLocks/>
          </p:cNvSpPr>
          <p:nvPr/>
        </p:nvSpPr>
        <p:spPr bwMode="auto">
          <a:xfrm rot="-5400000">
            <a:off x="5867400" y="-76200"/>
            <a:ext cx="381000" cy="4953000"/>
          </a:xfrm>
          <a:prstGeom prst="rightBrace">
            <a:avLst>
              <a:gd name="adj1" fmla="val 166171"/>
              <a:gd name="adj2" fmla="val 50000"/>
            </a:avLst>
          </a:prstGeom>
          <a:noFill/>
          <a:ln w="3810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605" name="Text Box 693"/>
          <p:cNvSpPr txBox="1">
            <a:spLocks noChangeArrowheads="1"/>
          </p:cNvSpPr>
          <p:nvPr/>
        </p:nvSpPr>
        <p:spPr bwMode="auto">
          <a:xfrm>
            <a:off x="5867400" y="1905000"/>
            <a:ext cx="1295400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>
                <a:solidFill>
                  <a:srgbClr val="FFFFFF"/>
                </a:solidFill>
              </a:rPr>
              <a:t>20 Ô</a:t>
            </a:r>
          </a:p>
        </p:txBody>
      </p:sp>
      <p:sp>
        <p:nvSpPr>
          <p:cNvPr id="39606" name="Text Box 694"/>
          <p:cNvSpPr txBox="1">
            <a:spLocks noChangeArrowheads="1"/>
          </p:cNvSpPr>
          <p:nvPr/>
        </p:nvSpPr>
        <p:spPr bwMode="auto">
          <a:xfrm>
            <a:off x="8839200" y="4648200"/>
            <a:ext cx="1066800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>
                <a:solidFill>
                  <a:srgbClr val="FFFFFF"/>
                </a:solidFill>
              </a:rPr>
              <a:t>15 Ô</a:t>
            </a:r>
          </a:p>
        </p:txBody>
      </p:sp>
      <p:sp>
        <p:nvSpPr>
          <p:cNvPr id="7179" name="Rectangle 697"/>
          <p:cNvSpPr>
            <a:spLocks noChangeArrowheads="1"/>
          </p:cNvSpPr>
          <p:nvPr/>
        </p:nvSpPr>
        <p:spPr bwMode="auto">
          <a:xfrm>
            <a:off x="1752600" y="0"/>
            <a:ext cx="6481763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1" hangingPunct="1"/>
            <a:r>
              <a:rPr lang="en-US" sz="2400" b="1" u="sng">
                <a:solidFill>
                  <a:schemeClr val="bg1"/>
                </a:solidFill>
              </a:rPr>
              <a:t>Thủ công </a:t>
            </a:r>
          </a:p>
          <a:p>
            <a:pPr algn="ctr" eaLnBrk="1" hangingPunct="1"/>
            <a:r>
              <a:rPr lang="en-US" sz="2400" b="1">
                <a:solidFill>
                  <a:srgbClr val="FFFF00"/>
                </a:solidFill>
              </a:rPr>
              <a:t>Cắt ,gấp,trang trí thiếp chúc mừng ( Tiết 1 )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96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96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9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96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96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9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96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96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9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96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96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9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39603" grpId="0" animBg="1"/>
      <p:bldP spid="39604" grpId="0" animBg="1"/>
      <p:bldP spid="39605" grpId="0"/>
      <p:bldP spid="3960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577850" y="7259638"/>
            <a:ext cx="61087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spcBef>
                <a:spcPct val="50000"/>
              </a:spcBef>
            </a:pPr>
            <a:r>
              <a:rPr lang="en-US" sz="2800" b="1" u="sng">
                <a:solidFill>
                  <a:srgbClr val="006600"/>
                </a:solidFill>
              </a:rPr>
              <a:t>B</a:t>
            </a:r>
            <a:r>
              <a:rPr lang="vi-VN" sz="2800" b="1" u="sng">
                <a:solidFill>
                  <a:srgbClr val="006600"/>
                </a:solidFill>
              </a:rPr>
              <a:t>ư</a:t>
            </a:r>
            <a:r>
              <a:rPr lang="en-US" sz="2800" b="1" u="sng">
                <a:solidFill>
                  <a:srgbClr val="006600"/>
                </a:solidFill>
              </a:rPr>
              <a:t>ớc 1</a:t>
            </a:r>
            <a:r>
              <a:rPr lang="en-US" sz="2800" b="1">
                <a:solidFill>
                  <a:srgbClr val="006600"/>
                </a:solidFill>
              </a:rPr>
              <a:t>:</a:t>
            </a:r>
            <a:r>
              <a:rPr lang="en-US" sz="2800" b="1">
                <a:solidFill>
                  <a:srgbClr val="800000"/>
                </a:solidFill>
              </a:rPr>
              <a:t> Cắt, gấp thiếp chúc mừng.</a:t>
            </a:r>
          </a:p>
        </p:txBody>
      </p:sp>
      <p:sp>
        <p:nvSpPr>
          <p:cNvPr id="8195" name="TextBox 1"/>
          <p:cNvSpPr txBox="1">
            <a:spLocks noChangeArrowheads="1"/>
          </p:cNvSpPr>
          <p:nvPr/>
        </p:nvSpPr>
        <p:spPr bwMode="auto">
          <a:xfrm>
            <a:off x="228600" y="1066800"/>
            <a:ext cx="54102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2400" b="1">
                <a:solidFill>
                  <a:schemeClr val="bg1"/>
                </a:solidFill>
                <a:cs typeface="Times New Roman" pitchFamily="18" charset="0"/>
              </a:rPr>
              <a:t>Hoạt động 1:Quan sát và nhận xét mẫu</a:t>
            </a:r>
          </a:p>
        </p:txBody>
      </p:sp>
      <p:sp>
        <p:nvSpPr>
          <p:cNvPr id="8196" name="TextBox 1"/>
          <p:cNvSpPr txBox="1">
            <a:spLocks noChangeArrowheads="1"/>
          </p:cNvSpPr>
          <p:nvPr/>
        </p:nvSpPr>
        <p:spPr bwMode="auto">
          <a:xfrm>
            <a:off x="228600" y="1447800"/>
            <a:ext cx="5334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2400" b="1">
                <a:solidFill>
                  <a:schemeClr val="bg1"/>
                </a:solidFill>
                <a:cs typeface="Times New Roman" pitchFamily="18" charset="0"/>
              </a:rPr>
              <a:t>Hoạt động 2:Hướng dẫn thao tác mẫu</a:t>
            </a:r>
          </a:p>
        </p:txBody>
      </p:sp>
      <p:sp>
        <p:nvSpPr>
          <p:cNvPr id="8197" name="TextBox 6"/>
          <p:cNvSpPr txBox="1">
            <a:spLocks noChangeArrowheads="1"/>
          </p:cNvSpPr>
          <p:nvPr/>
        </p:nvSpPr>
        <p:spPr bwMode="auto">
          <a:xfrm>
            <a:off x="457200" y="1828800"/>
            <a:ext cx="51054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/>
            <a:r>
              <a:rPr lang="en-US" sz="2400" b="1" i="1" u="sng">
                <a:solidFill>
                  <a:srgbClr val="66FF33"/>
                </a:solidFill>
                <a:cs typeface="Times New Roman" pitchFamily="18" charset="0"/>
              </a:rPr>
              <a:t>Bước1</a:t>
            </a:r>
            <a:r>
              <a:rPr lang="en-US" sz="2400" b="1" i="1">
                <a:solidFill>
                  <a:srgbClr val="66FF33"/>
                </a:solidFill>
                <a:cs typeface="Times New Roman" pitchFamily="18" charset="0"/>
              </a:rPr>
              <a:t>: </a:t>
            </a:r>
            <a:r>
              <a:rPr lang="en-US" sz="2400" b="1">
                <a:solidFill>
                  <a:srgbClr val="66FF33"/>
                </a:solidFill>
                <a:cs typeface="Times New Roman" pitchFamily="18" charset="0"/>
              </a:rPr>
              <a:t>Cắt , gấp thiếp chúc mừng</a:t>
            </a:r>
          </a:p>
        </p:txBody>
      </p:sp>
      <p:sp>
        <p:nvSpPr>
          <p:cNvPr id="8198" name="AutoShape 323"/>
          <p:cNvSpPr>
            <a:spLocks/>
          </p:cNvSpPr>
          <p:nvPr/>
        </p:nvSpPr>
        <p:spPr bwMode="auto">
          <a:xfrm>
            <a:off x="8610600" y="2590800"/>
            <a:ext cx="762000" cy="4038600"/>
          </a:xfrm>
          <a:prstGeom prst="rightBrace">
            <a:avLst>
              <a:gd name="adj1" fmla="val 85806"/>
              <a:gd name="adj2" fmla="val 48435"/>
            </a:avLst>
          </a:prstGeom>
          <a:noFill/>
          <a:ln w="3810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9" name="AutoShape 324"/>
          <p:cNvSpPr>
            <a:spLocks/>
          </p:cNvSpPr>
          <p:nvPr/>
        </p:nvSpPr>
        <p:spPr bwMode="auto">
          <a:xfrm rot="-5400000">
            <a:off x="7124700" y="1104900"/>
            <a:ext cx="304800" cy="2514600"/>
          </a:xfrm>
          <a:prstGeom prst="rightBrace">
            <a:avLst>
              <a:gd name="adj1" fmla="val 105455"/>
              <a:gd name="adj2" fmla="val 50000"/>
            </a:avLst>
          </a:prstGeom>
          <a:noFill/>
          <a:ln w="3810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00" name="Text Box 325"/>
          <p:cNvSpPr txBox="1">
            <a:spLocks noChangeArrowheads="1"/>
          </p:cNvSpPr>
          <p:nvPr/>
        </p:nvSpPr>
        <p:spPr bwMode="auto">
          <a:xfrm>
            <a:off x="7010400" y="1752600"/>
            <a:ext cx="1295400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>
                <a:solidFill>
                  <a:srgbClr val="FFFFFF"/>
                </a:solidFill>
              </a:rPr>
              <a:t>10 Ô</a:t>
            </a:r>
          </a:p>
        </p:txBody>
      </p:sp>
      <p:sp>
        <p:nvSpPr>
          <p:cNvPr id="8201" name="Text Box 326"/>
          <p:cNvSpPr txBox="1">
            <a:spLocks noChangeArrowheads="1"/>
          </p:cNvSpPr>
          <p:nvPr/>
        </p:nvSpPr>
        <p:spPr bwMode="auto">
          <a:xfrm>
            <a:off x="8839200" y="4648200"/>
            <a:ext cx="1066800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>
                <a:solidFill>
                  <a:srgbClr val="FFFFFF"/>
                </a:solidFill>
              </a:rPr>
              <a:t>15 Ô</a:t>
            </a:r>
          </a:p>
        </p:txBody>
      </p:sp>
      <p:grpSp>
        <p:nvGrpSpPr>
          <p:cNvPr id="2" name="Group 1434"/>
          <p:cNvGrpSpPr>
            <a:grpSpLocks/>
          </p:cNvGrpSpPr>
          <p:nvPr/>
        </p:nvGrpSpPr>
        <p:grpSpPr bwMode="auto">
          <a:xfrm>
            <a:off x="3505200" y="2514600"/>
            <a:ext cx="2514600" cy="4114800"/>
            <a:chOff x="2208" y="1632"/>
            <a:chExt cx="1584" cy="2592"/>
          </a:xfrm>
        </p:grpSpPr>
        <p:sp>
          <p:nvSpPr>
            <p:cNvPr id="8356" name="Rectangle 960"/>
            <p:cNvSpPr>
              <a:spLocks noChangeArrowheads="1"/>
            </p:cNvSpPr>
            <p:nvPr/>
          </p:nvSpPr>
          <p:spPr bwMode="auto">
            <a:xfrm>
              <a:off x="2208" y="1632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7" name="Rectangle 961"/>
            <p:cNvSpPr>
              <a:spLocks noChangeArrowheads="1"/>
            </p:cNvSpPr>
            <p:nvPr/>
          </p:nvSpPr>
          <p:spPr bwMode="auto">
            <a:xfrm>
              <a:off x="2366" y="1632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8" name="Rectangle 962"/>
            <p:cNvSpPr>
              <a:spLocks noChangeArrowheads="1"/>
            </p:cNvSpPr>
            <p:nvPr/>
          </p:nvSpPr>
          <p:spPr bwMode="auto">
            <a:xfrm>
              <a:off x="2525" y="1632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9" name="Rectangle 963"/>
            <p:cNvSpPr>
              <a:spLocks noChangeArrowheads="1"/>
            </p:cNvSpPr>
            <p:nvPr/>
          </p:nvSpPr>
          <p:spPr bwMode="auto">
            <a:xfrm>
              <a:off x="2842" y="1632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0" name="Rectangle 964"/>
            <p:cNvSpPr>
              <a:spLocks noChangeArrowheads="1"/>
            </p:cNvSpPr>
            <p:nvPr/>
          </p:nvSpPr>
          <p:spPr bwMode="auto">
            <a:xfrm>
              <a:off x="2683" y="1632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1" name="Rectangle 965"/>
            <p:cNvSpPr>
              <a:spLocks noChangeArrowheads="1"/>
            </p:cNvSpPr>
            <p:nvPr/>
          </p:nvSpPr>
          <p:spPr bwMode="auto">
            <a:xfrm>
              <a:off x="3000" y="1632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2" name="Rectangle 966"/>
            <p:cNvSpPr>
              <a:spLocks noChangeArrowheads="1"/>
            </p:cNvSpPr>
            <p:nvPr/>
          </p:nvSpPr>
          <p:spPr bwMode="auto">
            <a:xfrm>
              <a:off x="3158" y="1632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3" name="Rectangle 967"/>
            <p:cNvSpPr>
              <a:spLocks noChangeArrowheads="1"/>
            </p:cNvSpPr>
            <p:nvPr/>
          </p:nvSpPr>
          <p:spPr bwMode="auto">
            <a:xfrm>
              <a:off x="3475" y="1632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4" name="Rectangle 968"/>
            <p:cNvSpPr>
              <a:spLocks noChangeArrowheads="1"/>
            </p:cNvSpPr>
            <p:nvPr/>
          </p:nvSpPr>
          <p:spPr bwMode="auto">
            <a:xfrm>
              <a:off x="3317" y="1632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5" name="Rectangle 969"/>
            <p:cNvSpPr>
              <a:spLocks noChangeArrowheads="1"/>
            </p:cNvSpPr>
            <p:nvPr/>
          </p:nvSpPr>
          <p:spPr bwMode="auto">
            <a:xfrm>
              <a:off x="3634" y="1632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6" name="Rectangle 981"/>
            <p:cNvSpPr>
              <a:spLocks noChangeArrowheads="1"/>
            </p:cNvSpPr>
            <p:nvPr/>
          </p:nvSpPr>
          <p:spPr bwMode="auto">
            <a:xfrm>
              <a:off x="2208" y="1805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7" name="Rectangle 982"/>
            <p:cNvSpPr>
              <a:spLocks noChangeArrowheads="1"/>
            </p:cNvSpPr>
            <p:nvPr/>
          </p:nvSpPr>
          <p:spPr bwMode="auto">
            <a:xfrm>
              <a:off x="2366" y="1805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8" name="Rectangle 983"/>
            <p:cNvSpPr>
              <a:spLocks noChangeArrowheads="1"/>
            </p:cNvSpPr>
            <p:nvPr/>
          </p:nvSpPr>
          <p:spPr bwMode="auto">
            <a:xfrm>
              <a:off x="2525" y="1805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69" name="Rectangle 984"/>
            <p:cNvSpPr>
              <a:spLocks noChangeArrowheads="1"/>
            </p:cNvSpPr>
            <p:nvPr/>
          </p:nvSpPr>
          <p:spPr bwMode="auto">
            <a:xfrm>
              <a:off x="2842" y="1805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0" name="Rectangle 985"/>
            <p:cNvSpPr>
              <a:spLocks noChangeArrowheads="1"/>
            </p:cNvSpPr>
            <p:nvPr/>
          </p:nvSpPr>
          <p:spPr bwMode="auto">
            <a:xfrm>
              <a:off x="2683" y="1805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1" name="Rectangle 986"/>
            <p:cNvSpPr>
              <a:spLocks noChangeArrowheads="1"/>
            </p:cNvSpPr>
            <p:nvPr/>
          </p:nvSpPr>
          <p:spPr bwMode="auto">
            <a:xfrm>
              <a:off x="3000" y="1805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2" name="Rectangle 987"/>
            <p:cNvSpPr>
              <a:spLocks noChangeArrowheads="1"/>
            </p:cNvSpPr>
            <p:nvPr/>
          </p:nvSpPr>
          <p:spPr bwMode="auto">
            <a:xfrm>
              <a:off x="3158" y="1805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3" name="Rectangle 988"/>
            <p:cNvSpPr>
              <a:spLocks noChangeArrowheads="1"/>
            </p:cNvSpPr>
            <p:nvPr/>
          </p:nvSpPr>
          <p:spPr bwMode="auto">
            <a:xfrm>
              <a:off x="3475" y="1805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4" name="Rectangle 989"/>
            <p:cNvSpPr>
              <a:spLocks noChangeArrowheads="1"/>
            </p:cNvSpPr>
            <p:nvPr/>
          </p:nvSpPr>
          <p:spPr bwMode="auto">
            <a:xfrm>
              <a:off x="3317" y="1805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5" name="Rectangle 990"/>
            <p:cNvSpPr>
              <a:spLocks noChangeArrowheads="1"/>
            </p:cNvSpPr>
            <p:nvPr/>
          </p:nvSpPr>
          <p:spPr bwMode="auto">
            <a:xfrm>
              <a:off x="3634" y="1805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6" name="Rectangle 1002"/>
            <p:cNvSpPr>
              <a:spLocks noChangeArrowheads="1"/>
            </p:cNvSpPr>
            <p:nvPr/>
          </p:nvSpPr>
          <p:spPr bwMode="auto">
            <a:xfrm>
              <a:off x="2208" y="1978"/>
              <a:ext cx="158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7" name="Rectangle 1003"/>
            <p:cNvSpPr>
              <a:spLocks noChangeArrowheads="1"/>
            </p:cNvSpPr>
            <p:nvPr/>
          </p:nvSpPr>
          <p:spPr bwMode="auto">
            <a:xfrm>
              <a:off x="2366" y="1978"/>
              <a:ext cx="159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8" name="Rectangle 1004"/>
            <p:cNvSpPr>
              <a:spLocks noChangeArrowheads="1"/>
            </p:cNvSpPr>
            <p:nvPr/>
          </p:nvSpPr>
          <p:spPr bwMode="auto">
            <a:xfrm>
              <a:off x="2525" y="1978"/>
              <a:ext cx="158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79" name="Rectangle 1005"/>
            <p:cNvSpPr>
              <a:spLocks noChangeArrowheads="1"/>
            </p:cNvSpPr>
            <p:nvPr/>
          </p:nvSpPr>
          <p:spPr bwMode="auto">
            <a:xfrm>
              <a:off x="2842" y="1978"/>
              <a:ext cx="158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0" name="Rectangle 1006"/>
            <p:cNvSpPr>
              <a:spLocks noChangeArrowheads="1"/>
            </p:cNvSpPr>
            <p:nvPr/>
          </p:nvSpPr>
          <p:spPr bwMode="auto">
            <a:xfrm>
              <a:off x="2683" y="1978"/>
              <a:ext cx="159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1" name="Rectangle 1007"/>
            <p:cNvSpPr>
              <a:spLocks noChangeArrowheads="1"/>
            </p:cNvSpPr>
            <p:nvPr/>
          </p:nvSpPr>
          <p:spPr bwMode="auto">
            <a:xfrm>
              <a:off x="3000" y="1978"/>
              <a:ext cx="158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2" name="Rectangle 1008"/>
            <p:cNvSpPr>
              <a:spLocks noChangeArrowheads="1"/>
            </p:cNvSpPr>
            <p:nvPr/>
          </p:nvSpPr>
          <p:spPr bwMode="auto">
            <a:xfrm>
              <a:off x="3158" y="1978"/>
              <a:ext cx="159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3" name="Rectangle 1009"/>
            <p:cNvSpPr>
              <a:spLocks noChangeArrowheads="1"/>
            </p:cNvSpPr>
            <p:nvPr/>
          </p:nvSpPr>
          <p:spPr bwMode="auto">
            <a:xfrm>
              <a:off x="3475" y="1978"/>
              <a:ext cx="159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4" name="Rectangle 1010"/>
            <p:cNvSpPr>
              <a:spLocks noChangeArrowheads="1"/>
            </p:cNvSpPr>
            <p:nvPr/>
          </p:nvSpPr>
          <p:spPr bwMode="auto">
            <a:xfrm>
              <a:off x="3317" y="1978"/>
              <a:ext cx="158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5" name="Rectangle 1011"/>
            <p:cNvSpPr>
              <a:spLocks noChangeArrowheads="1"/>
            </p:cNvSpPr>
            <p:nvPr/>
          </p:nvSpPr>
          <p:spPr bwMode="auto">
            <a:xfrm>
              <a:off x="3634" y="1978"/>
              <a:ext cx="158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6" name="Rectangle 1023"/>
            <p:cNvSpPr>
              <a:spLocks noChangeArrowheads="1"/>
            </p:cNvSpPr>
            <p:nvPr/>
          </p:nvSpPr>
          <p:spPr bwMode="auto">
            <a:xfrm>
              <a:off x="2208" y="3014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7" name="Rectangle 1024"/>
            <p:cNvSpPr>
              <a:spLocks noChangeArrowheads="1"/>
            </p:cNvSpPr>
            <p:nvPr/>
          </p:nvSpPr>
          <p:spPr bwMode="auto">
            <a:xfrm>
              <a:off x="2366" y="3014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8" name="Rectangle 1025"/>
            <p:cNvSpPr>
              <a:spLocks noChangeArrowheads="1"/>
            </p:cNvSpPr>
            <p:nvPr/>
          </p:nvSpPr>
          <p:spPr bwMode="auto">
            <a:xfrm>
              <a:off x="2525" y="3014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89" name="Rectangle 1026"/>
            <p:cNvSpPr>
              <a:spLocks noChangeArrowheads="1"/>
            </p:cNvSpPr>
            <p:nvPr/>
          </p:nvSpPr>
          <p:spPr bwMode="auto">
            <a:xfrm>
              <a:off x="2842" y="3014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0" name="Rectangle 1027"/>
            <p:cNvSpPr>
              <a:spLocks noChangeArrowheads="1"/>
            </p:cNvSpPr>
            <p:nvPr/>
          </p:nvSpPr>
          <p:spPr bwMode="auto">
            <a:xfrm>
              <a:off x="2683" y="3014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1" name="Rectangle 1028"/>
            <p:cNvSpPr>
              <a:spLocks noChangeArrowheads="1"/>
            </p:cNvSpPr>
            <p:nvPr/>
          </p:nvSpPr>
          <p:spPr bwMode="auto">
            <a:xfrm>
              <a:off x="3000" y="3014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2" name="Rectangle 1029"/>
            <p:cNvSpPr>
              <a:spLocks noChangeArrowheads="1"/>
            </p:cNvSpPr>
            <p:nvPr/>
          </p:nvSpPr>
          <p:spPr bwMode="auto">
            <a:xfrm>
              <a:off x="3158" y="3014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3" name="Rectangle 1030"/>
            <p:cNvSpPr>
              <a:spLocks noChangeArrowheads="1"/>
            </p:cNvSpPr>
            <p:nvPr/>
          </p:nvSpPr>
          <p:spPr bwMode="auto">
            <a:xfrm>
              <a:off x="3475" y="3014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4" name="Rectangle 1031"/>
            <p:cNvSpPr>
              <a:spLocks noChangeArrowheads="1"/>
            </p:cNvSpPr>
            <p:nvPr/>
          </p:nvSpPr>
          <p:spPr bwMode="auto">
            <a:xfrm>
              <a:off x="3317" y="3014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5" name="Rectangle 1032"/>
            <p:cNvSpPr>
              <a:spLocks noChangeArrowheads="1"/>
            </p:cNvSpPr>
            <p:nvPr/>
          </p:nvSpPr>
          <p:spPr bwMode="auto">
            <a:xfrm>
              <a:off x="3634" y="3014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6" name="Rectangle 1044"/>
            <p:cNvSpPr>
              <a:spLocks noChangeArrowheads="1"/>
            </p:cNvSpPr>
            <p:nvPr/>
          </p:nvSpPr>
          <p:spPr bwMode="auto">
            <a:xfrm>
              <a:off x="2208" y="2150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7" name="Rectangle 1045"/>
            <p:cNvSpPr>
              <a:spLocks noChangeArrowheads="1"/>
            </p:cNvSpPr>
            <p:nvPr/>
          </p:nvSpPr>
          <p:spPr bwMode="auto">
            <a:xfrm>
              <a:off x="2366" y="2150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8" name="Rectangle 1046"/>
            <p:cNvSpPr>
              <a:spLocks noChangeArrowheads="1"/>
            </p:cNvSpPr>
            <p:nvPr/>
          </p:nvSpPr>
          <p:spPr bwMode="auto">
            <a:xfrm>
              <a:off x="2525" y="2150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9" name="Rectangle 1047"/>
            <p:cNvSpPr>
              <a:spLocks noChangeArrowheads="1"/>
            </p:cNvSpPr>
            <p:nvPr/>
          </p:nvSpPr>
          <p:spPr bwMode="auto">
            <a:xfrm>
              <a:off x="2842" y="2150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0" name="Rectangle 1048"/>
            <p:cNvSpPr>
              <a:spLocks noChangeArrowheads="1"/>
            </p:cNvSpPr>
            <p:nvPr/>
          </p:nvSpPr>
          <p:spPr bwMode="auto">
            <a:xfrm>
              <a:off x="2683" y="2150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1" name="Rectangle 1049"/>
            <p:cNvSpPr>
              <a:spLocks noChangeArrowheads="1"/>
            </p:cNvSpPr>
            <p:nvPr/>
          </p:nvSpPr>
          <p:spPr bwMode="auto">
            <a:xfrm>
              <a:off x="3000" y="2150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2" name="Rectangle 1050"/>
            <p:cNvSpPr>
              <a:spLocks noChangeArrowheads="1"/>
            </p:cNvSpPr>
            <p:nvPr/>
          </p:nvSpPr>
          <p:spPr bwMode="auto">
            <a:xfrm>
              <a:off x="3158" y="2150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3" name="Rectangle 1051"/>
            <p:cNvSpPr>
              <a:spLocks noChangeArrowheads="1"/>
            </p:cNvSpPr>
            <p:nvPr/>
          </p:nvSpPr>
          <p:spPr bwMode="auto">
            <a:xfrm>
              <a:off x="3475" y="2150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4" name="Rectangle 1052"/>
            <p:cNvSpPr>
              <a:spLocks noChangeArrowheads="1"/>
            </p:cNvSpPr>
            <p:nvPr/>
          </p:nvSpPr>
          <p:spPr bwMode="auto">
            <a:xfrm>
              <a:off x="3317" y="2150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5" name="Rectangle 1053"/>
            <p:cNvSpPr>
              <a:spLocks noChangeArrowheads="1"/>
            </p:cNvSpPr>
            <p:nvPr/>
          </p:nvSpPr>
          <p:spPr bwMode="auto">
            <a:xfrm>
              <a:off x="3634" y="2150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6" name="Rectangle 1065"/>
            <p:cNvSpPr>
              <a:spLocks noChangeArrowheads="1"/>
            </p:cNvSpPr>
            <p:nvPr/>
          </p:nvSpPr>
          <p:spPr bwMode="auto">
            <a:xfrm>
              <a:off x="2208" y="2496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7" name="Rectangle 1066"/>
            <p:cNvSpPr>
              <a:spLocks noChangeArrowheads="1"/>
            </p:cNvSpPr>
            <p:nvPr/>
          </p:nvSpPr>
          <p:spPr bwMode="auto">
            <a:xfrm>
              <a:off x="2366" y="2496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8" name="Rectangle 1067"/>
            <p:cNvSpPr>
              <a:spLocks noChangeArrowheads="1"/>
            </p:cNvSpPr>
            <p:nvPr/>
          </p:nvSpPr>
          <p:spPr bwMode="auto">
            <a:xfrm>
              <a:off x="2525" y="2496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9" name="Rectangle 1068"/>
            <p:cNvSpPr>
              <a:spLocks noChangeArrowheads="1"/>
            </p:cNvSpPr>
            <p:nvPr/>
          </p:nvSpPr>
          <p:spPr bwMode="auto">
            <a:xfrm>
              <a:off x="2842" y="2496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0" name="Rectangle 1069"/>
            <p:cNvSpPr>
              <a:spLocks noChangeArrowheads="1"/>
            </p:cNvSpPr>
            <p:nvPr/>
          </p:nvSpPr>
          <p:spPr bwMode="auto">
            <a:xfrm>
              <a:off x="2683" y="2496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1" name="Rectangle 1070"/>
            <p:cNvSpPr>
              <a:spLocks noChangeArrowheads="1"/>
            </p:cNvSpPr>
            <p:nvPr/>
          </p:nvSpPr>
          <p:spPr bwMode="auto">
            <a:xfrm>
              <a:off x="3000" y="2496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2" name="Rectangle 1071"/>
            <p:cNvSpPr>
              <a:spLocks noChangeArrowheads="1"/>
            </p:cNvSpPr>
            <p:nvPr/>
          </p:nvSpPr>
          <p:spPr bwMode="auto">
            <a:xfrm>
              <a:off x="3158" y="2496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3" name="Rectangle 1072"/>
            <p:cNvSpPr>
              <a:spLocks noChangeArrowheads="1"/>
            </p:cNvSpPr>
            <p:nvPr/>
          </p:nvSpPr>
          <p:spPr bwMode="auto">
            <a:xfrm>
              <a:off x="3475" y="2496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4" name="Rectangle 1073"/>
            <p:cNvSpPr>
              <a:spLocks noChangeArrowheads="1"/>
            </p:cNvSpPr>
            <p:nvPr/>
          </p:nvSpPr>
          <p:spPr bwMode="auto">
            <a:xfrm>
              <a:off x="3317" y="2496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5" name="Rectangle 1074"/>
            <p:cNvSpPr>
              <a:spLocks noChangeArrowheads="1"/>
            </p:cNvSpPr>
            <p:nvPr/>
          </p:nvSpPr>
          <p:spPr bwMode="auto">
            <a:xfrm>
              <a:off x="3634" y="2496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6" name="Rectangle 1086"/>
            <p:cNvSpPr>
              <a:spLocks noChangeArrowheads="1"/>
            </p:cNvSpPr>
            <p:nvPr/>
          </p:nvSpPr>
          <p:spPr bwMode="auto">
            <a:xfrm>
              <a:off x="2208" y="2323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7" name="Rectangle 1087"/>
            <p:cNvSpPr>
              <a:spLocks noChangeArrowheads="1"/>
            </p:cNvSpPr>
            <p:nvPr/>
          </p:nvSpPr>
          <p:spPr bwMode="auto">
            <a:xfrm>
              <a:off x="2366" y="2323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8" name="Rectangle 1088"/>
            <p:cNvSpPr>
              <a:spLocks noChangeArrowheads="1"/>
            </p:cNvSpPr>
            <p:nvPr/>
          </p:nvSpPr>
          <p:spPr bwMode="auto">
            <a:xfrm>
              <a:off x="2525" y="2323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19" name="Rectangle 1089"/>
            <p:cNvSpPr>
              <a:spLocks noChangeArrowheads="1"/>
            </p:cNvSpPr>
            <p:nvPr/>
          </p:nvSpPr>
          <p:spPr bwMode="auto">
            <a:xfrm>
              <a:off x="2842" y="2323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0" name="Rectangle 1090"/>
            <p:cNvSpPr>
              <a:spLocks noChangeArrowheads="1"/>
            </p:cNvSpPr>
            <p:nvPr/>
          </p:nvSpPr>
          <p:spPr bwMode="auto">
            <a:xfrm>
              <a:off x="2683" y="2323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1" name="Rectangle 1091"/>
            <p:cNvSpPr>
              <a:spLocks noChangeArrowheads="1"/>
            </p:cNvSpPr>
            <p:nvPr/>
          </p:nvSpPr>
          <p:spPr bwMode="auto">
            <a:xfrm>
              <a:off x="3000" y="2323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2" name="Rectangle 1092"/>
            <p:cNvSpPr>
              <a:spLocks noChangeArrowheads="1"/>
            </p:cNvSpPr>
            <p:nvPr/>
          </p:nvSpPr>
          <p:spPr bwMode="auto">
            <a:xfrm>
              <a:off x="3158" y="2323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3" name="Rectangle 1093"/>
            <p:cNvSpPr>
              <a:spLocks noChangeArrowheads="1"/>
            </p:cNvSpPr>
            <p:nvPr/>
          </p:nvSpPr>
          <p:spPr bwMode="auto">
            <a:xfrm>
              <a:off x="3475" y="2323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4" name="Rectangle 1094"/>
            <p:cNvSpPr>
              <a:spLocks noChangeArrowheads="1"/>
            </p:cNvSpPr>
            <p:nvPr/>
          </p:nvSpPr>
          <p:spPr bwMode="auto">
            <a:xfrm>
              <a:off x="3317" y="2323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5" name="Rectangle 1095"/>
            <p:cNvSpPr>
              <a:spLocks noChangeArrowheads="1"/>
            </p:cNvSpPr>
            <p:nvPr/>
          </p:nvSpPr>
          <p:spPr bwMode="auto">
            <a:xfrm>
              <a:off x="3634" y="2323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6" name="Rectangle 1107"/>
            <p:cNvSpPr>
              <a:spLocks noChangeArrowheads="1"/>
            </p:cNvSpPr>
            <p:nvPr/>
          </p:nvSpPr>
          <p:spPr bwMode="auto">
            <a:xfrm>
              <a:off x="2208" y="2842"/>
              <a:ext cx="158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7" name="Rectangle 1108"/>
            <p:cNvSpPr>
              <a:spLocks noChangeArrowheads="1"/>
            </p:cNvSpPr>
            <p:nvPr/>
          </p:nvSpPr>
          <p:spPr bwMode="auto">
            <a:xfrm>
              <a:off x="2366" y="2842"/>
              <a:ext cx="159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8" name="Rectangle 1109"/>
            <p:cNvSpPr>
              <a:spLocks noChangeArrowheads="1"/>
            </p:cNvSpPr>
            <p:nvPr/>
          </p:nvSpPr>
          <p:spPr bwMode="auto">
            <a:xfrm>
              <a:off x="2525" y="2842"/>
              <a:ext cx="158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29" name="Rectangle 1110"/>
            <p:cNvSpPr>
              <a:spLocks noChangeArrowheads="1"/>
            </p:cNvSpPr>
            <p:nvPr/>
          </p:nvSpPr>
          <p:spPr bwMode="auto">
            <a:xfrm>
              <a:off x="2842" y="2842"/>
              <a:ext cx="158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0" name="Rectangle 1111"/>
            <p:cNvSpPr>
              <a:spLocks noChangeArrowheads="1"/>
            </p:cNvSpPr>
            <p:nvPr/>
          </p:nvSpPr>
          <p:spPr bwMode="auto">
            <a:xfrm>
              <a:off x="2683" y="2842"/>
              <a:ext cx="159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1" name="Rectangle 1112"/>
            <p:cNvSpPr>
              <a:spLocks noChangeArrowheads="1"/>
            </p:cNvSpPr>
            <p:nvPr/>
          </p:nvSpPr>
          <p:spPr bwMode="auto">
            <a:xfrm>
              <a:off x="3000" y="2842"/>
              <a:ext cx="158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2" name="Rectangle 1113"/>
            <p:cNvSpPr>
              <a:spLocks noChangeArrowheads="1"/>
            </p:cNvSpPr>
            <p:nvPr/>
          </p:nvSpPr>
          <p:spPr bwMode="auto">
            <a:xfrm>
              <a:off x="3158" y="2842"/>
              <a:ext cx="159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3" name="Rectangle 1114"/>
            <p:cNvSpPr>
              <a:spLocks noChangeArrowheads="1"/>
            </p:cNvSpPr>
            <p:nvPr/>
          </p:nvSpPr>
          <p:spPr bwMode="auto">
            <a:xfrm>
              <a:off x="3475" y="2842"/>
              <a:ext cx="159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4" name="Rectangle 1115"/>
            <p:cNvSpPr>
              <a:spLocks noChangeArrowheads="1"/>
            </p:cNvSpPr>
            <p:nvPr/>
          </p:nvSpPr>
          <p:spPr bwMode="auto">
            <a:xfrm>
              <a:off x="3317" y="2842"/>
              <a:ext cx="158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5" name="Rectangle 1116"/>
            <p:cNvSpPr>
              <a:spLocks noChangeArrowheads="1"/>
            </p:cNvSpPr>
            <p:nvPr/>
          </p:nvSpPr>
          <p:spPr bwMode="auto">
            <a:xfrm>
              <a:off x="3634" y="2842"/>
              <a:ext cx="158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6" name="Rectangle 1128"/>
            <p:cNvSpPr>
              <a:spLocks noChangeArrowheads="1"/>
            </p:cNvSpPr>
            <p:nvPr/>
          </p:nvSpPr>
          <p:spPr bwMode="auto">
            <a:xfrm>
              <a:off x="2208" y="2669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7" name="Rectangle 1129"/>
            <p:cNvSpPr>
              <a:spLocks noChangeArrowheads="1"/>
            </p:cNvSpPr>
            <p:nvPr/>
          </p:nvSpPr>
          <p:spPr bwMode="auto">
            <a:xfrm>
              <a:off x="2366" y="2669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8" name="Rectangle 1130"/>
            <p:cNvSpPr>
              <a:spLocks noChangeArrowheads="1"/>
            </p:cNvSpPr>
            <p:nvPr/>
          </p:nvSpPr>
          <p:spPr bwMode="auto">
            <a:xfrm>
              <a:off x="2525" y="2669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39" name="Rectangle 1131"/>
            <p:cNvSpPr>
              <a:spLocks noChangeArrowheads="1"/>
            </p:cNvSpPr>
            <p:nvPr/>
          </p:nvSpPr>
          <p:spPr bwMode="auto">
            <a:xfrm>
              <a:off x="2842" y="2669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40" name="Rectangle 1132"/>
            <p:cNvSpPr>
              <a:spLocks noChangeArrowheads="1"/>
            </p:cNvSpPr>
            <p:nvPr/>
          </p:nvSpPr>
          <p:spPr bwMode="auto">
            <a:xfrm>
              <a:off x="2683" y="2669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41" name="Rectangle 1133"/>
            <p:cNvSpPr>
              <a:spLocks noChangeArrowheads="1"/>
            </p:cNvSpPr>
            <p:nvPr/>
          </p:nvSpPr>
          <p:spPr bwMode="auto">
            <a:xfrm>
              <a:off x="3000" y="2669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42" name="Rectangle 1134"/>
            <p:cNvSpPr>
              <a:spLocks noChangeArrowheads="1"/>
            </p:cNvSpPr>
            <p:nvPr/>
          </p:nvSpPr>
          <p:spPr bwMode="auto">
            <a:xfrm>
              <a:off x="3158" y="2669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43" name="Rectangle 1135"/>
            <p:cNvSpPr>
              <a:spLocks noChangeArrowheads="1"/>
            </p:cNvSpPr>
            <p:nvPr/>
          </p:nvSpPr>
          <p:spPr bwMode="auto">
            <a:xfrm>
              <a:off x="3475" y="2669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44" name="Rectangle 1136"/>
            <p:cNvSpPr>
              <a:spLocks noChangeArrowheads="1"/>
            </p:cNvSpPr>
            <p:nvPr/>
          </p:nvSpPr>
          <p:spPr bwMode="auto">
            <a:xfrm>
              <a:off x="3317" y="2669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45" name="Rectangle 1137"/>
            <p:cNvSpPr>
              <a:spLocks noChangeArrowheads="1"/>
            </p:cNvSpPr>
            <p:nvPr/>
          </p:nvSpPr>
          <p:spPr bwMode="auto">
            <a:xfrm>
              <a:off x="3634" y="2669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46" name="Rectangle 1149"/>
            <p:cNvSpPr>
              <a:spLocks noChangeArrowheads="1"/>
            </p:cNvSpPr>
            <p:nvPr/>
          </p:nvSpPr>
          <p:spPr bwMode="auto">
            <a:xfrm>
              <a:off x="2208" y="3187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47" name="Rectangle 1150"/>
            <p:cNvSpPr>
              <a:spLocks noChangeArrowheads="1"/>
            </p:cNvSpPr>
            <p:nvPr/>
          </p:nvSpPr>
          <p:spPr bwMode="auto">
            <a:xfrm>
              <a:off x="2366" y="3187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48" name="Rectangle 1151"/>
            <p:cNvSpPr>
              <a:spLocks noChangeArrowheads="1"/>
            </p:cNvSpPr>
            <p:nvPr/>
          </p:nvSpPr>
          <p:spPr bwMode="auto">
            <a:xfrm>
              <a:off x="2525" y="3187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49" name="Rectangle 1152"/>
            <p:cNvSpPr>
              <a:spLocks noChangeArrowheads="1"/>
            </p:cNvSpPr>
            <p:nvPr/>
          </p:nvSpPr>
          <p:spPr bwMode="auto">
            <a:xfrm>
              <a:off x="2842" y="3187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50" name="Rectangle 1153"/>
            <p:cNvSpPr>
              <a:spLocks noChangeArrowheads="1"/>
            </p:cNvSpPr>
            <p:nvPr/>
          </p:nvSpPr>
          <p:spPr bwMode="auto">
            <a:xfrm>
              <a:off x="2683" y="3187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51" name="Rectangle 1154"/>
            <p:cNvSpPr>
              <a:spLocks noChangeArrowheads="1"/>
            </p:cNvSpPr>
            <p:nvPr/>
          </p:nvSpPr>
          <p:spPr bwMode="auto">
            <a:xfrm>
              <a:off x="3000" y="3187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52" name="Rectangle 1155"/>
            <p:cNvSpPr>
              <a:spLocks noChangeArrowheads="1"/>
            </p:cNvSpPr>
            <p:nvPr/>
          </p:nvSpPr>
          <p:spPr bwMode="auto">
            <a:xfrm>
              <a:off x="3158" y="3187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53" name="Rectangle 1156"/>
            <p:cNvSpPr>
              <a:spLocks noChangeArrowheads="1"/>
            </p:cNvSpPr>
            <p:nvPr/>
          </p:nvSpPr>
          <p:spPr bwMode="auto">
            <a:xfrm>
              <a:off x="3475" y="3187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54" name="Rectangle 1157"/>
            <p:cNvSpPr>
              <a:spLocks noChangeArrowheads="1"/>
            </p:cNvSpPr>
            <p:nvPr/>
          </p:nvSpPr>
          <p:spPr bwMode="auto">
            <a:xfrm>
              <a:off x="3317" y="3187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55" name="Rectangle 1158"/>
            <p:cNvSpPr>
              <a:spLocks noChangeArrowheads="1"/>
            </p:cNvSpPr>
            <p:nvPr/>
          </p:nvSpPr>
          <p:spPr bwMode="auto">
            <a:xfrm>
              <a:off x="3634" y="3187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56" name="Rectangle 1170"/>
            <p:cNvSpPr>
              <a:spLocks noChangeArrowheads="1"/>
            </p:cNvSpPr>
            <p:nvPr/>
          </p:nvSpPr>
          <p:spPr bwMode="auto">
            <a:xfrm>
              <a:off x="2208" y="3533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57" name="Rectangle 1171"/>
            <p:cNvSpPr>
              <a:spLocks noChangeArrowheads="1"/>
            </p:cNvSpPr>
            <p:nvPr/>
          </p:nvSpPr>
          <p:spPr bwMode="auto">
            <a:xfrm>
              <a:off x="2366" y="3533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58" name="Rectangle 1172"/>
            <p:cNvSpPr>
              <a:spLocks noChangeArrowheads="1"/>
            </p:cNvSpPr>
            <p:nvPr/>
          </p:nvSpPr>
          <p:spPr bwMode="auto">
            <a:xfrm>
              <a:off x="2525" y="3533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59" name="Rectangle 1173"/>
            <p:cNvSpPr>
              <a:spLocks noChangeArrowheads="1"/>
            </p:cNvSpPr>
            <p:nvPr/>
          </p:nvSpPr>
          <p:spPr bwMode="auto">
            <a:xfrm>
              <a:off x="2842" y="3533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60" name="Rectangle 1174"/>
            <p:cNvSpPr>
              <a:spLocks noChangeArrowheads="1"/>
            </p:cNvSpPr>
            <p:nvPr/>
          </p:nvSpPr>
          <p:spPr bwMode="auto">
            <a:xfrm>
              <a:off x="2683" y="3533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61" name="Rectangle 1175"/>
            <p:cNvSpPr>
              <a:spLocks noChangeArrowheads="1"/>
            </p:cNvSpPr>
            <p:nvPr/>
          </p:nvSpPr>
          <p:spPr bwMode="auto">
            <a:xfrm>
              <a:off x="3000" y="3533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62" name="Rectangle 1176"/>
            <p:cNvSpPr>
              <a:spLocks noChangeArrowheads="1"/>
            </p:cNvSpPr>
            <p:nvPr/>
          </p:nvSpPr>
          <p:spPr bwMode="auto">
            <a:xfrm>
              <a:off x="3158" y="3533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63" name="Rectangle 1177"/>
            <p:cNvSpPr>
              <a:spLocks noChangeArrowheads="1"/>
            </p:cNvSpPr>
            <p:nvPr/>
          </p:nvSpPr>
          <p:spPr bwMode="auto">
            <a:xfrm>
              <a:off x="3475" y="3533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64" name="Rectangle 1178"/>
            <p:cNvSpPr>
              <a:spLocks noChangeArrowheads="1"/>
            </p:cNvSpPr>
            <p:nvPr/>
          </p:nvSpPr>
          <p:spPr bwMode="auto">
            <a:xfrm>
              <a:off x="3317" y="3533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65" name="Rectangle 1179"/>
            <p:cNvSpPr>
              <a:spLocks noChangeArrowheads="1"/>
            </p:cNvSpPr>
            <p:nvPr/>
          </p:nvSpPr>
          <p:spPr bwMode="auto">
            <a:xfrm>
              <a:off x="3634" y="3533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66" name="Rectangle 1191"/>
            <p:cNvSpPr>
              <a:spLocks noChangeArrowheads="1"/>
            </p:cNvSpPr>
            <p:nvPr/>
          </p:nvSpPr>
          <p:spPr bwMode="auto">
            <a:xfrm>
              <a:off x="2208" y="3360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67" name="Rectangle 1192"/>
            <p:cNvSpPr>
              <a:spLocks noChangeArrowheads="1"/>
            </p:cNvSpPr>
            <p:nvPr/>
          </p:nvSpPr>
          <p:spPr bwMode="auto">
            <a:xfrm>
              <a:off x="2366" y="3360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68" name="Rectangle 1193"/>
            <p:cNvSpPr>
              <a:spLocks noChangeArrowheads="1"/>
            </p:cNvSpPr>
            <p:nvPr/>
          </p:nvSpPr>
          <p:spPr bwMode="auto">
            <a:xfrm>
              <a:off x="2525" y="3360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69" name="Rectangle 1194"/>
            <p:cNvSpPr>
              <a:spLocks noChangeArrowheads="1"/>
            </p:cNvSpPr>
            <p:nvPr/>
          </p:nvSpPr>
          <p:spPr bwMode="auto">
            <a:xfrm>
              <a:off x="2842" y="3360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70" name="Rectangle 1195"/>
            <p:cNvSpPr>
              <a:spLocks noChangeArrowheads="1"/>
            </p:cNvSpPr>
            <p:nvPr/>
          </p:nvSpPr>
          <p:spPr bwMode="auto">
            <a:xfrm>
              <a:off x="2683" y="3360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71" name="Rectangle 1196"/>
            <p:cNvSpPr>
              <a:spLocks noChangeArrowheads="1"/>
            </p:cNvSpPr>
            <p:nvPr/>
          </p:nvSpPr>
          <p:spPr bwMode="auto">
            <a:xfrm>
              <a:off x="3000" y="3360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72" name="Rectangle 1197"/>
            <p:cNvSpPr>
              <a:spLocks noChangeArrowheads="1"/>
            </p:cNvSpPr>
            <p:nvPr/>
          </p:nvSpPr>
          <p:spPr bwMode="auto">
            <a:xfrm>
              <a:off x="3158" y="3360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73" name="Rectangle 1198"/>
            <p:cNvSpPr>
              <a:spLocks noChangeArrowheads="1"/>
            </p:cNvSpPr>
            <p:nvPr/>
          </p:nvSpPr>
          <p:spPr bwMode="auto">
            <a:xfrm>
              <a:off x="3475" y="3360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74" name="Rectangle 1199"/>
            <p:cNvSpPr>
              <a:spLocks noChangeArrowheads="1"/>
            </p:cNvSpPr>
            <p:nvPr/>
          </p:nvSpPr>
          <p:spPr bwMode="auto">
            <a:xfrm>
              <a:off x="3317" y="3360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75" name="Rectangle 1200"/>
            <p:cNvSpPr>
              <a:spLocks noChangeArrowheads="1"/>
            </p:cNvSpPr>
            <p:nvPr/>
          </p:nvSpPr>
          <p:spPr bwMode="auto">
            <a:xfrm>
              <a:off x="3634" y="3360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76" name="Rectangle 1212"/>
            <p:cNvSpPr>
              <a:spLocks noChangeArrowheads="1"/>
            </p:cNvSpPr>
            <p:nvPr/>
          </p:nvSpPr>
          <p:spPr bwMode="auto">
            <a:xfrm>
              <a:off x="2208" y="4051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77" name="Rectangle 1213"/>
            <p:cNvSpPr>
              <a:spLocks noChangeArrowheads="1"/>
            </p:cNvSpPr>
            <p:nvPr/>
          </p:nvSpPr>
          <p:spPr bwMode="auto">
            <a:xfrm>
              <a:off x="2366" y="4051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78" name="Rectangle 1214"/>
            <p:cNvSpPr>
              <a:spLocks noChangeArrowheads="1"/>
            </p:cNvSpPr>
            <p:nvPr/>
          </p:nvSpPr>
          <p:spPr bwMode="auto">
            <a:xfrm>
              <a:off x="2525" y="4051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79" name="Rectangle 1215"/>
            <p:cNvSpPr>
              <a:spLocks noChangeArrowheads="1"/>
            </p:cNvSpPr>
            <p:nvPr/>
          </p:nvSpPr>
          <p:spPr bwMode="auto">
            <a:xfrm>
              <a:off x="2842" y="4051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80" name="Rectangle 1216"/>
            <p:cNvSpPr>
              <a:spLocks noChangeArrowheads="1"/>
            </p:cNvSpPr>
            <p:nvPr/>
          </p:nvSpPr>
          <p:spPr bwMode="auto">
            <a:xfrm>
              <a:off x="2683" y="4051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81" name="Rectangle 1217"/>
            <p:cNvSpPr>
              <a:spLocks noChangeArrowheads="1"/>
            </p:cNvSpPr>
            <p:nvPr/>
          </p:nvSpPr>
          <p:spPr bwMode="auto">
            <a:xfrm>
              <a:off x="3000" y="4051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82" name="Rectangle 1218"/>
            <p:cNvSpPr>
              <a:spLocks noChangeArrowheads="1"/>
            </p:cNvSpPr>
            <p:nvPr/>
          </p:nvSpPr>
          <p:spPr bwMode="auto">
            <a:xfrm>
              <a:off x="3158" y="4051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83" name="Rectangle 1219"/>
            <p:cNvSpPr>
              <a:spLocks noChangeArrowheads="1"/>
            </p:cNvSpPr>
            <p:nvPr/>
          </p:nvSpPr>
          <p:spPr bwMode="auto">
            <a:xfrm>
              <a:off x="3475" y="4051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84" name="Rectangle 1220"/>
            <p:cNvSpPr>
              <a:spLocks noChangeArrowheads="1"/>
            </p:cNvSpPr>
            <p:nvPr/>
          </p:nvSpPr>
          <p:spPr bwMode="auto">
            <a:xfrm>
              <a:off x="3317" y="4051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85" name="Rectangle 1221"/>
            <p:cNvSpPr>
              <a:spLocks noChangeArrowheads="1"/>
            </p:cNvSpPr>
            <p:nvPr/>
          </p:nvSpPr>
          <p:spPr bwMode="auto">
            <a:xfrm>
              <a:off x="3634" y="4051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86" name="Rectangle 1233"/>
            <p:cNvSpPr>
              <a:spLocks noChangeArrowheads="1"/>
            </p:cNvSpPr>
            <p:nvPr/>
          </p:nvSpPr>
          <p:spPr bwMode="auto">
            <a:xfrm>
              <a:off x="2208" y="3878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87" name="Rectangle 1234"/>
            <p:cNvSpPr>
              <a:spLocks noChangeArrowheads="1"/>
            </p:cNvSpPr>
            <p:nvPr/>
          </p:nvSpPr>
          <p:spPr bwMode="auto">
            <a:xfrm>
              <a:off x="2366" y="3878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88" name="Rectangle 1235"/>
            <p:cNvSpPr>
              <a:spLocks noChangeArrowheads="1"/>
            </p:cNvSpPr>
            <p:nvPr/>
          </p:nvSpPr>
          <p:spPr bwMode="auto">
            <a:xfrm>
              <a:off x="2525" y="3878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89" name="Rectangle 1236"/>
            <p:cNvSpPr>
              <a:spLocks noChangeArrowheads="1"/>
            </p:cNvSpPr>
            <p:nvPr/>
          </p:nvSpPr>
          <p:spPr bwMode="auto">
            <a:xfrm>
              <a:off x="2842" y="3878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90" name="Rectangle 1237"/>
            <p:cNvSpPr>
              <a:spLocks noChangeArrowheads="1"/>
            </p:cNvSpPr>
            <p:nvPr/>
          </p:nvSpPr>
          <p:spPr bwMode="auto">
            <a:xfrm>
              <a:off x="2683" y="3878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91" name="Rectangle 1238"/>
            <p:cNvSpPr>
              <a:spLocks noChangeArrowheads="1"/>
            </p:cNvSpPr>
            <p:nvPr/>
          </p:nvSpPr>
          <p:spPr bwMode="auto">
            <a:xfrm>
              <a:off x="3000" y="3878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92" name="Rectangle 1239"/>
            <p:cNvSpPr>
              <a:spLocks noChangeArrowheads="1"/>
            </p:cNvSpPr>
            <p:nvPr/>
          </p:nvSpPr>
          <p:spPr bwMode="auto">
            <a:xfrm>
              <a:off x="3158" y="3878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93" name="Rectangle 1240"/>
            <p:cNvSpPr>
              <a:spLocks noChangeArrowheads="1"/>
            </p:cNvSpPr>
            <p:nvPr/>
          </p:nvSpPr>
          <p:spPr bwMode="auto">
            <a:xfrm>
              <a:off x="3475" y="3878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94" name="Rectangle 1241"/>
            <p:cNvSpPr>
              <a:spLocks noChangeArrowheads="1"/>
            </p:cNvSpPr>
            <p:nvPr/>
          </p:nvSpPr>
          <p:spPr bwMode="auto">
            <a:xfrm>
              <a:off x="3317" y="3878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95" name="Rectangle 1242"/>
            <p:cNvSpPr>
              <a:spLocks noChangeArrowheads="1"/>
            </p:cNvSpPr>
            <p:nvPr/>
          </p:nvSpPr>
          <p:spPr bwMode="auto">
            <a:xfrm>
              <a:off x="3634" y="3878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96" name="Rectangle 1254"/>
            <p:cNvSpPr>
              <a:spLocks noChangeArrowheads="1"/>
            </p:cNvSpPr>
            <p:nvPr/>
          </p:nvSpPr>
          <p:spPr bwMode="auto">
            <a:xfrm>
              <a:off x="2208" y="3706"/>
              <a:ext cx="158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97" name="Rectangle 1255"/>
            <p:cNvSpPr>
              <a:spLocks noChangeArrowheads="1"/>
            </p:cNvSpPr>
            <p:nvPr/>
          </p:nvSpPr>
          <p:spPr bwMode="auto">
            <a:xfrm>
              <a:off x="2366" y="3706"/>
              <a:ext cx="159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98" name="Rectangle 1256"/>
            <p:cNvSpPr>
              <a:spLocks noChangeArrowheads="1"/>
            </p:cNvSpPr>
            <p:nvPr/>
          </p:nvSpPr>
          <p:spPr bwMode="auto">
            <a:xfrm>
              <a:off x="2525" y="3706"/>
              <a:ext cx="158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99" name="Rectangle 1257"/>
            <p:cNvSpPr>
              <a:spLocks noChangeArrowheads="1"/>
            </p:cNvSpPr>
            <p:nvPr/>
          </p:nvSpPr>
          <p:spPr bwMode="auto">
            <a:xfrm>
              <a:off x="2842" y="3706"/>
              <a:ext cx="158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00" name="Rectangle 1258"/>
            <p:cNvSpPr>
              <a:spLocks noChangeArrowheads="1"/>
            </p:cNvSpPr>
            <p:nvPr/>
          </p:nvSpPr>
          <p:spPr bwMode="auto">
            <a:xfrm>
              <a:off x="2683" y="3706"/>
              <a:ext cx="159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01" name="Rectangle 1259"/>
            <p:cNvSpPr>
              <a:spLocks noChangeArrowheads="1"/>
            </p:cNvSpPr>
            <p:nvPr/>
          </p:nvSpPr>
          <p:spPr bwMode="auto">
            <a:xfrm>
              <a:off x="3000" y="3706"/>
              <a:ext cx="158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02" name="Rectangle 1260"/>
            <p:cNvSpPr>
              <a:spLocks noChangeArrowheads="1"/>
            </p:cNvSpPr>
            <p:nvPr/>
          </p:nvSpPr>
          <p:spPr bwMode="auto">
            <a:xfrm>
              <a:off x="3158" y="3706"/>
              <a:ext cx="159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03" name="Rectangle 1261"/>
            <p:cNvSpPr>
              <a:spLocks noChangeArrowheads="1"/>
            </p:cNvSpPr>
            <p:nvPr/>
          </p:nvSpPr>
          <p:spPr bwMode="auto">
            <a:xfrm>
              <a:off x="3475" y="3706"/>
              <a:ext cx="159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04" name="Rectangle 1262"/>
            <p:cNvSpPr>
              <a:spLocks noChangeArrowheads="1"/>
            </p:cNvSpPr>
            <p:nvPr/>
          </p:nvSpPr>
          <p:spPr bwMode="auto">
            <a:xfrm>
              <a:off x="3317" y="3706"/>
              <a:ext cx="158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05" name="Rectangle 1263"/>
            <p:cNvSpPr>
              <a:spLocks noChangeArrowheads="1"/>
            </p:cNvSpPr>
            <p:nvPr/>
          </p:nvSpPr>
          <p:spPr bwMode="auto">
            <a:xfrm>
              <a:off x="3634" y="3706"/>
              <a:ext cx="158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8203" name="Group 1435"/>
          <p:cNvGrpSpPr>
            <a:grpSpLocks/>
          </p:cNvGrpSpPr>
          <p:nvPr/>
        </p:nvGrpSpPr>
        <p:grpSpPr bwMode="auto">
          <a:xfrm>
            <a:off x="6019800" y="2514600"/>
            <a:ext cx="2514600" cy="4114800"/>
            <a:chOff x="2208" y="1632"/>
            <a:chExt cx="1584" cy="2592"/>
          </a:xfrm>
        </p:grpSpPr>
        <p:sp>
          <p:nvSpPr>
            <p:cNvPr id="8206" name="Rectangle 1436"/>
            <p:cNvSpPr>
              <a:spLocks noChangeArrowheads="1"/>
            </p:cNvSpPr>
            <p:nvPr/>
          </p:nvSpPr>
          <p:spPr bwMode="auto">
            <a:xfrm>
              <a:off x="2208" y="1632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7" name="Rectangle 1437"/>
            <p:cNvSpPr>
              <a:spLocks noChangeArrowheads="1"/>
            </p:cNvSpPr>
            <p:nvPr/>
          </p:nvSpPr>
          <p:spPr bwMode="auto">
            <a:xfrm>
              <a:off x="2366" y="1632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8" name="Rectangle 1438"/>
            <p:cNvSpPr>
              <a:spLocks noChangeArrowheads="1"/>
            </p:cNvSpPr>
            <p:nvPr/>
          </p:nvSpPr>
          <p:spPr bwMode="auto">
            <a:xfrm>
              <a:off x="2525" y="1632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9" name="Rectangle 1439"/>
            <p:cNvSpPr>
              <a:spLocks noChangeArrowheads="1"/>
            </p:cNvSpPr>
            <p:nvPr/>
          </p:nvSpPr>
          <p:spPr bwMode="auto">
            <a:xfrm>
              <a:off x="2842" y="1632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0" name="Rectangle 1440"/>
            <p:cNvSpPr>
              <a:spLocks noChangeArrowheads="1"/>
            </p:cNvSpPr>
            <p:nvPr/>
          </p:nvSpPr>
          <p:spPr bwMode="auto">
            <a:xfrm>
              <a:off x="2683" y="1632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1" name="Rectangle 1441"/>
            <p:cNvSpPr>
              <a:spLocks noChangeArrowheads="1"/>
            </p:cNvSpPr>
            <p:nvPr/>
          </p:nvSpPr>
          <p:spPr bwMode="auto">
            <a:xfrm>
              <a:off x="3000" y="1632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2" name="Rectangle 1442"/>
            <p:cNvSpPr>
              <a:spLocks noChangeArrowheads="1"/>
            </p:cNvSpPr>
            <p:nvPr/>
          </p:nvSpPr>
          <p:spPr bwMode="auto">
            <a:xfrm>
              <a:off x="3158" y="1632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3" name="Rectangle 1443"/>
            <p:cNvSpPr>
              <a:spLocks noChangeArrowheads="1"/>
            </p:cNvSpPr>
            <p:nvPr/>
          </p:nvSpPr>
          <p:spPr bwMode="auto">
            <a:xfrm>
              <a:off x="3475" y="1632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4" name="Rectangle 1444"/>
            <p:cNvSpPr>
              <a:spLocks noChangeArrowheads="1"/>
            </p:cNvSpPr>
            <p:nvPr/>
          </p:nvSpPr>
          <p:spPr bwMode="auto">
            <a:xfrm>
              <a:off x="3317" y="1632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5" name="Rectangle 1445"/>
            <p:cNvSpPr>
              <a:spLocks noChangeArrowheads="1"/>
            </p:cNvSpPr>
            <p:nvPr/>
          </p:nvSpPr>
          <p:spPr bwMode="auto">
            <a:xfrm>
              <a:off x="3634" y="1632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6" name="Rectangle 1446"/>
            <p:cNvSpPr>
              <a:spLocks noChangeArrowheads="1"/>
            </p:cNvSpPr>
            <p:nvPr/>
          </p:nvSpPr>
          <p:spPr bwMode="auto">
            <a:xfrm>
              <a:off x="2208" y="1805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7" name="Rectangle 1447"/>
            <p:cNvSpPr>
              <a:spLocks noChangeArrowheads="1"/>
            </p:cNvSpPr>
            <p:nvPr/>
          </p:nvSpPr>
          <p:spPr bwMode="auto">
            <a:xfrm>
              <a:off x="2366" y="1805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8" name="Rectangle 1448"/>
            <p:cNvSpPr>
              <a:spLocks noChangeArrowheads="1"/>
            </p:cNvSpPr>
            <p:nvPr/>
          </p:nvSpPr>
          <p:spPr bwMode="auto">
            <a:xfrm>
              <a:off x="2525" y="1805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9" name="Rectangle 1449"/>
            <p:cNvSpPr>
              <a:spLocks noChangeArrowheads="1"/>
            </p:cNvSpPr>
            <p:nvPr/>
          </p:nvSpPr>
          <p:spPr bwMode="auto">
            <a:xfrm>
              <a:off x="2842" y="1805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0" name="Rectangle 1450"/>
            <p:cNvSpPr>
              <a:spLocks noChangeArrowheads="1"/>
            </p:cNvSpPr>
            <p:nvPr/>
          </p:nvSpPr>
          <p:spPr bwMode="auto">
            <a:xfrm>
              <a:off x="2683" y="1805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1" name="Rectangle 1451"/>
            <p:cNvSpPr>
              <a:spLocks noChangeArrowheads="1"/>
            </p:cNvSpPr>
            <p:nvPr/>
          </p:nvSpPr>
          <p:spPr bwMode="auto">
            <a:xfrm>
              <a:off x="3000" y="1805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2" name="Rectangle 1452"/>
            <p:cNvSpPr>
              <a:spLocks noChangeArrowheads="1"/>
            </p:cNvSpPr>
            <p:nvPr/>
          </p:nvSpPr>
          <p:spPr bwMode="auto">
            <a:xfrm>
              <a:off x="3158" y="1805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3" name="Rectangle 1453"/>
            <p:cNvSpPr>
              <a:spLocks noChangeArrowheads="1"/>
            </p:cNvSpPr>
            <p:nvPr/>
          </p:nvSpPr>
          <p:spPr bwMode="auto">
            <a:xfrm>
              <a:off x="3475" y="1805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4" name="Rectangle 1454"/>
            <p:cNvSpPr>
              <a:spLocks noChangeArrowheads="1"/>
            </p:cNvSpPr>
            <p:nvPr/>
          </p:nvSpPr>
          <p:spPr bwMode="auto">
            <a:xfrm>
              <a:off x="3317" y="1805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5" name="Rectangle 1455"/>
            <p:cNvSpPr>
              <a:spLocks noChangeArrowheads="1"/>
            </p:cNvSpPr>
            <p:nvPr/>
          </p:nvSpPr>
          <p:spPr bwMode="auto">
            <a:xfrm>
              <a:off x="3634" y="1805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6" name="Rectangle 1456"/>
            <p:cNvSpPr>
              <a:spLocks noChangeArrowheads="1"/>
            </p:cNvSpPr>
            <p:nvPr/>
          </p:nvSpPr>
          <p:spPr bwMode="auto">
            <a:xfrm>
              <a:off x="2208" y="1978"/>
              <a:ext cx="158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7" name="Rectangle 1457"/>
            <p:cNvSpPr>
              <a:spLocks noChangeArrowheads="1"/>
            </p:cNvSpPr>
            <p:nvPr/>
          </p:nvSpPr>
          <p:spPr bwMode="auto">
            <a:xfrm>
              <a:off x="2366" y="1978"/>
              <a:ext cx="159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8" name="Rectangle 1458"/>
            <p:cNvSpPr>
              <a:spLocks noChangeArrowheads="1"/>
            </p:cNvSpPr>
            <p:nvPr/>
          </p:nvSpPr>
          <p:spPr bwMode="auto">
            <a:xfrm>
              <a:off x="2525" y="1978"/>
              <a:ext cx="158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9" name="Rectangle 1459"/>
            <p:cNvSpPr>
              <a:spLocks noChangeArrowheads="1"/>
            </p:cNvSpPr>
            <p:nvPr/>
          </p:nvSpPr>
          <p:spPr bwMode="auto">
            <a:xfrm>
              <a:off x="2842" y="1978"/>
              <a:ext cx="158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0" name="Rectangle 1460"/>
            <p:cNvSpPr>
              <a:spLocks noChangeArrowheads="1"/>
            </p:cNvSpPr>
            <p:nvPr/>
          </p:nvSpPr>
          <p:spPr bwMode="auto">
            <a:xfrm>
              <a:off x="2683" y="1978"/>
              <a:ext cx="159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1" name="Rectangle 1461"/>
            <p:cNvSpPr>
              <a:spLocks noChangeArrowheads="1"/>
            </p:cNvSpPr>
            <p:nvPr/>
          </p:nvSpPr>
          <p:spPr bwMode="auto">
            <a:xfrm>
              <a:off x="3000" y="1978"/>
              <a:ext cx="158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2" name="Rectangle 1462"/>
            <p:cNvSpPr>
              <a:spLocks noChangeArrowheads="1"/>
            </p:cNvSpPr>
            <p:nvPr/>
          </p:nvSpPr>
          <p:spPr bwMode="auto">
            <a:xfrm>
              <a:off x="3158" y="1978"/>
              <a:ext cx="159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3" name="Rectangle 1463"/>
            <p:cNvSpPr>
              <a:spLocks noChangeArrowheads="1"/>
            </p:cNvSpPr>
            <p:nvPr/>
          </p:nvSpPr>
          <p:spPr bwMode="auto">
            <a:xfrm>
              <a:off x="3475" y="1978"/>
              <a:ext cx="159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4" name="Rectangle 1464"/>
            <p:cNvSpPr>
              <a:spLocks noChangeArrowheads="1"/>
            </p:cNvSpPr>
            <p:nvPr/>
          </p:nvSpPr>
          <p:spPr bwMode="auto">
            <a:xfrm>
              <a:off x="3317" y="1978"/>
              <a:ext cx="158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5" name="Rectangle 1465"/>
            <p:cNvSpPr>
              <a:spLocks noChangeArrowheads="1"/>
            </p:cNvSpPr>
            <p:nvPr/>
          </p:nvSpPr>
          <p:spPr bwMode="auto">
            <a:xfrm>
              <a:off x="3634" y="1978"/>
              <a:ext cx="158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6" name="Rectangle 1466"/>
            <p:cNvSpPr>
              <a:spLocks noChangeArrowheads="1"/>
            </p:cNvSpPr>
            <p:nvPr/>
          </p:nvSpPr>
          <p:spPr bwMode="auto">
            <a:xfrm>
              <a:off x="2208" y="3014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7" name="Rectangle 1467"/>
            <p:cNvSpPr>
              <a:spLocks noChangeArrowheads="1"/>
            </p:cNvSpPr>
            <p:nvPr/>
          </p:nvSpPr>
          <p:spPr bwMode="auto">
            <a:xfrm>
              <a:off x="2366" y="3014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8" name="Rectangle 1468"/>
            <p:cNvSpPr>
              <a:spLocks noChangeArrowheads="1"/>
            </p:cNvSpPr>
            <p:nvPr/>
          </p:nvSpPr>
          <p:spPr bwMode="auto">
            <a:xfrm>
              <a:off x="2525" y="3014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39" name="Rectangle 1469"/>
            <p:cNvSpPr>
              <a:spLocks noChangeArrowheads="1"/>
            </p:cNvSpPr>
            <p:nvPr/>
          </p:nvSpPr>
          <p:spPr bwMode="auto">
            <a:xfrm>
              <a:off x="2842" y="3014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0" name="Rectangle 1470"/>
            <p:cNvSpPr>
              <a:spLocks noChangeArrowheads="1"/>
            </p:cNvSpPr>
            <p:nvPr/>
          </p:nvSpPr>
          <p:spPr bwMode="auto">
            <a:xfrm>
              <a:off x="2683" y="3014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1" name="Rectangle 1471"/>
            <p:cNvSpPr>
              <a:spLocks noChangeArrowheads="1"/>
            </p:cNvSpPr>
            <p:nvPr/>
          </p:nvSpPr>
          <p:spPr bwMode="auto">
            <a:xfrm>
              <a:off x="3000" y="3014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2" name="Rectangle 1472"/>
            <p:cNvSpPr>
              <a:spLocks noChangeArrowheads="1"/>
            </p:cNvSpPr>
            <p:nvPr/>
          </p:nvSpPr>
          <p:spPr bwMode="auto">
            <a:xfrm>
              <a:off x="3158" y="3014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3" name="Rectangle 1473"/>
            <p:cNvSpPr>
              <a:spLocks noChangeArrowheads="1"/>
            </p:cNvSpPr>
            <p:nvPr/>
          </p:nvSpPr>
          <p:spPr bwMode="auto">
            <a:xfrm>
              <a:off x="3475" y="3014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4" name="Rectangle 1474"/>
            <p:cNvSpPr>
              <a:spLocks noChangeArrowheads="1"/>
            </p:cNvSpPr>
            <p:nvPr/>
          </p:nvSpPr>
          <p:spPr bwMode="auto">
            <a:xfrm>
              <a:off x="3317" y="3014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5" name="Rectangle 1475"/>
            <p:cNvSpPr>
              <a:spLocks noChangeArrowheads="1"/>
            </p:cNvSpPr>
            <p:nvPr/>
          </p:nvSpPr>
          <p:spPr bwMode="auto">
            <a:xfrm>
              <a:off x="3634" y="3014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6" name="Rectangle 1476"/>
            <p:cNvSpPr>
              <a:spLocks noChangeArrowheads="1"/>
            </p:cNvSpPr>
            <p:nvPr/>
          </p:nvSpPr>
          <p:spPr bwMode="auto">
            <a:xfrm>
              <a:off x="2208" y="2150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7" name="Rectangle 1477"/>
            <p:cNvSpPr>
              <a:spLocks noChangeArrowheads="1"/>
            </p:cNvSpPr>
            <p:nvPr/>
          </p:nvSpPr>
          <p:spPr bwMode="auto">
            <a:xfrm>
              <a:off x="2366" y="2150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8" name="Rectangle 1478"/>
            <p:cNvSpPr>
              <a:spLocks noChangeArrowheads="1"/>
            </p:cNvSpPr>
            <p:nvPr/>
          </p:nvSpPr>
          <p:spPr bwMode="auto">
            <a:xfrm>
              <a:off x="2525" y="2150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9" name="Rectangle 1479"/>
            <p:cNvSpPr>
              <a:spLocks noChangeArrowheads="1"/>
            </p:cNvSpPr>
            <p:nvPr/>
          </p:nvSpPr>
          <p:spPr bwMode="auto">
            <a:xfrm>
              <a:off x="2842" y="2150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0" name="Rectangle 1480"/>
            <p:cNvSpPr>
              <a:spLocks noChangeArrowheads="1"/>
            </p:cNvSpPr>
            <p:nvPr/>
          </p:nvSpPr>
          <p:spPr bwMode="auto">
            <a:xfrm>
              <a:off x="2683" y="2150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1" name="Rectangle 1481"/>
            <p:cNvSpPr>
              <a:spLocks noChangeArrowheads="1"/>
            </p:cNvSpPr>
            <p:nvPr/>
          </p:nvSpPr>
          <p:spPr bwMode="auto">
            <a:xfrm>
              <a:off x="3000" y="2150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2" name="Rectangle 1482"/>
            <p:cNvSpPr>
              <a:spLocks noChangeArrowheads="1"/>
            </p:cNvSpPr>
            <p:nvPr/>
          </p:nvSpPr>
          <p:spPr bwMode="auto">
            <a:xfrm>
              <a:off x="3158" y="2150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3" name="Rectangle 1483"/>
            <p:cNvSpPr>
              <a:spLocks noChangeArrowheads="1"/>
            </p:cNvSpPr>
            <p:nvPr/>
          </p:nvSpPr>
          <p:spPr bwMode="auto">
            <a:xfrm>
              <a:off x="3475" y="2150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4" name="Rectangle 1484"/>
            <p:cNvSpPr>
              <a:spLocks noChangeArrowheads="1"/>
            </p:cNvSpPr>
            <p:nvPr/>
          </p:nvSpPr>
          <p:spPr bwMode="auto">
            <a:xfrm>
              <a:off x="3317" y="2150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5" name="Rectangle 1485"/>
            <p:cNvSpPr>
              <a:spLocks noChangeArrowheads="1"/>
            </p:cNvSpPr>
            <p:nvPr/>
          </p:nvSpPr>
          <p:spPr bwMode="auto">
            <a:xfrm>
              <a:off x="3634" y="2150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6" name="Rectangle 1486"/>
            <p:cNvSpPr>
              <a:spLocks noChangeArrowheads="1"/>
            </p:cNvSpPr>
            <p:nvPr/>
          </p:nvSpPr>
          <p:spPr bwMode="auto">
            <a:xfrm>
              <a:off x="2208" y="2496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7" name="Rectangle 1487"/>
            <p:cNvSpPr>
              <a:spLocks noChangeArrowheads="1"/>
            </p:cNvSpPr>
            <p:nvPr/>
          </p:nvSpPr>
          <p:spPr bwMode="auto">
            <a:xfrm>
              <a:off x="2366" y="2496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8" name="Rectangle 1488"/>
            <p:cNvSpPr>
              <a:spLocks noChangeArrowheads="1"/>
            </p:cNvSpPr>
            <p:nvPr/>
          </p:nvSpPr>
          <p:spPr bwMode="auto">
            <a:xfrm>
              <a:off x="2525" y="2496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9" name="Rectangle 1489"/>
            <p:cNvSpPr>
              <a:spLocks noChangeArrowheads="1"/>
            </p:cNvSpPr>
            <p:nvPr/>
          </p:nvSpPr>
          <p:spPr bwMode="auto">
            <a:xfrm>
              <a:off x="2842" y="2496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0" name="Rectangle 1490"/>
            <p:cNvSpPr>
              <a:spLocks noChangeArrowheads="1"/>
            </p:cNvSpPr>
            <p:nvPr/>
          </p:nvSpPr>
          <p:spPr bwMode="auto">
            <a:xfrm>
              <a:off x="2683" y="2496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1" name="Rectangle 1491"/>
            <p:cNvSpPr>
              <a:spLocks noChangeArrowheads="1"/>
            </p:cNvSpPr>
            <p:nvPr/>
          </p:nvSpPr>
          <p:spPr bwMode="auto">
            <a:xfrm>
              <a:off x="3000" y="2496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2" name="Rectangle 1492"/>
            <p:cNvSpPr>
              <a:spLocks noChangeArrowheads="1"/>
            </p:cNvSpPr>
            <p:nvPr/>
          </p:nvSpPr>
          <p:spPr bwMode="auto">
            <a:xfrm>
              <a:off x="3158" y="2496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3" name="Rectangle 1493"/>
            <p:cNvSpPr>
              <a:spLocks noChangeArrowheads="1"/>
            </p:cNvSpPr>
            <p:nvPr/>
          </p:nvSpPr>
          <p:spPr bwMode="auto">
            <a:xfrm>
              <a:off x="3475" y="2496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4" name="Rectangle 1494"/>
            <p:cNvSpPr>
              <a:spLocks noChangeArrowheads="1"/>
            </p:cNvSpPr>
            <p:nvPr/>
          </p:nvSpPr>
          <p:spPr bwMode="auto">
            <a:xfrm>
              <a:off x="3317" y="2496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5" name="Rectangle 1495"/>
            <p:cNvSpPr>
              <a:spLocks noChangeArrowheads="1"/>
            </p:cNvSpPr>
            <p:nvPr/>
          </p:nvSpPr>
          <p:spPr bwMode="auto">
            <a:xfrm>
              <a:off x="3634" y="2496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6" name="Rectangle 1496"/>
            <p:cNvSpPr>
              <a:spLocks noChangeArrowheads="1"/>
            </p:cNvSpPr>
            <p:nvPr/>
          </p:nvSpPr>
          <p:spPr bwMode="auto">
            <a:xfrm>
              <a:off x="2208" y="2323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7" name="Rectangle 1497"/>
            <p:cNvSpPr>
              <a:spLocks noChangeArrowheads="1"/>
            </p:cNvSpPr>
            <p:nvPr/>
          </p:nvSpPr>
          <p:spPr bwMode="auto">
            <a:xfrm>
              <a:off x="2366" y="2323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8" name="Rectangle 1498"/>
            <p:cNvSpPr>
              <a:spLocks noChangeArrowheads="1"/>
            </p:cNvSpPr>
            <p:nvPr/>
          </p:nvSpPr>
          <p:spPr bwMode="auto">
            <a:xfrm>
              <a:off x="2525" y="2323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9" name="Rectangle 1499"/>
            <p:cNvSpPr>
              <a:spLocks noChangeArrowheads="1"/>
            </p:cNvSpPr>
            <p:nvPr/>
          </p:nvSpPr>
          <p:spPr bwMode="auto">
            <a:xfrm>
              <a:off x="2842" y="2323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70" name="Rectangle 1500"/>
            <p:cNvSpPr>
              <a:spLocks noChangeArrowheads="1"/>
            </p:cNvSpPr>
            <p:nvPr/>
          </p:nvSpPr>
          <p:spPr bwMode="auto">
            <a:xfrm>
              <a:off x="2683" y="2323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71" name="Rectangle 1501"/>
            <p:cNvSpPr>
              <a:spLocks noChangeArrowheads="1"/>
            </p:cNvSpPr>
            <p:nvPr/>
          </p:nvSpPr>
          <p:spPr bwMode="auto">
            <a:xfrm>
              <a:off x="3000" y="2323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72" name="Rectangle 1502"/>
            <p:cNvSpPr>
              <a:spLocks noChangeArrowheads="1"/>
            </p:cNvSpPr>
            <p:nvPr/>
          </p:nvSpPr>
          <p:spPr bwMode="auto">
            <a:xfrm>
              <a:off x="3158" y="2323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73" name="Rectangle 1503"/>
            <p:cNvSpPr>
              <a:spLocks noChangeArrowheads="1"/>
            </p:cNvSpPr>
            <p:nvPr/>
          </p:nvSpPr>
          <p:spPr bwMode="auto">
            <a:xfrm>
              <a:off x="3475" y="2323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74" name="Rectangle 1504"/>
            <p:cNvSpPr>
              <a:spLocks noChangeArrowheads="1"/>
            </p:cNvSpPr>
            <p:nvPr/>
          </p:nvSpPr>
          <p:spPr bwMode="auto">
            <a:xfrm>
              <a:off x="3317" y="2323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75" name="Rectangle 1505"/>
            <p:cNvSpPr>
              <a:spLocks noChangeArrowheads="1"/>
            </p:cNvSpPr>
            <p:nvPr/>
          </p:nvSpPr>
          <p:spPr bwMode="auto">
            <a:xfrm>
              <a:off x="3634" y="2323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76" name="Rectangle 1506"/>
            <p:cNvSpPr>
              <a:spLocks noChangeArrowheads="1"/>
            </p:cNvSpPr>
            <p:nvPr/>
          </p:nvSpPr>
          <p:spPr bwMode="auto">
            <a:xfrm>
              <a:off x="2208" y="2842"/>
              <a:ext cx="158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77" name="Rectangle 1507"/>
            <p:cNvSpPr>
              <a:spLocks noChangeArrowheads="1"/>
            </p:cNvSpPr>
            <p:nvPr/>
          </p:nvSpPr>
          <p:spPr bwMode="auto">
            <a:xfrm>
              <a:off x="2366" y="2842"/>
              <a:ext cx="159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78" name="Rectangle 1508"/>
            <p:cNvSpPr>
              <a:spLocks noChangeArrowheads="1"/>
            </p:cNvSpPr>
            <p:nvPr/>
          </p:nvSpPr>
          <p:spPr bwMode="auto">
            <a:xfrm>
              <a:off x="2525" y="2842"/>
              <a:ext cx="158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79" name="Rectangle 1509"/>
            <p:cNvSpPr>
              <a:spLocks noChangeArrowheads="1"/>
            </p:cNvSpPr>
            <p:nvPr/>
          </p:nvSpPr>
          <p:spPr bwMode="auto">
            <a:xfrm>
              <a:off x="2842" y="2842"/>
              <a:ext cx="158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80" name="Rectangle 1510"/>
            <p:cNvSpPr>
              <a:spLocks noChangeArrowheads="1"/>
            </p:cNvSpPr>
            <p:nvPr/>
          </p:nvSpPr>
          <p:spPr bwMode="auto">
            <a:xfrm>
              <a:off x="2683" y="2842"/>
              <a:ext cx="159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81" name="Rectangle 1511"/>
            <p:cNvSpPr>
              <a:spLocks noChangeArrowheads="1"/>
            </p:cNvSpPr>
            <p:nvPr/>
          </p:nvSpPr>
          <p:spPr bwMode="auto">
            <a:xfrm>
              <a:off x="3000" y="2842"/>
              <a:ext cx="158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82" name="Rectangle 1512"/>
            <p:cNvSpPr>
              <a:spLocks noChangeArrowheads="1"/>
            </p:cNvSpPr>
            <p:nvPr/>
          </p:nvSpPr>
          <p:spPr bwMode="auto">
            <a:xfrm>
              <a:off x="3158" y="2842"/>
              <a:ext cx="159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83" name="Rectangle 1513"/>
            <p:cNvSpPr>
              <a:spLocks noChangeArrowheads="1"/>
            </p:cNvSpPr>
            <p:nvPr/>
          </p:nvSpPr>
          <p:spPr bwMode="auto">
            <a:xfrm>
              <a:off x="3475" y="2842"/>
              <a:ext cx="159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84" name="Rectangle 1514"/>
            <p:cNvSpPr>
              <a:spLocks noChangeArrowheads="1"/>
            </p:cNvSpPr>
            <p:nvPr/>
          </p:nvSpPr>
          <p:spPr bwMode="auto">
            <a:xfrm>
              <a:off x="3317" y="2842"/>
              <a:ext cx="158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85" name="Rectangle 1515"/>
            <p:cNvSpPr>
              <a:spLocks noChangeArrowheads="1"/>
            </p:cNvSpPr>
            <p:nvPr/>
          </p:nvSpPr>
          <p:spPr bwMode="auto">
            <a:xfrm>
              <a:off x="3634" y="2842"/>
              <a:ext cx="158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86" name="Rectangle 1516"/>
            <p:cNvSpPr>
              <a:spLocks noChangeArrowheads="1"/>
            </p:cNvSpPr>
            <p:nvPr/>
          </p:nvSpPr>
          <p:spPr bwMode="auto">
            <a:xfrm>
              <a:off x="2208" y="2669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87" name="Rectangle 1517"/>
            <p:cNvSpPr>
              <a:spLocks noChangeArrowheads="1"/>
            </p:cNvSpPr>
            <p:nvPr/>
          </p:nvSpPr>
          <p:spPr bwMode="auto">
            <a:xfrm>
              <a:off x="2366" y="2669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88" name="Rectangle 1518"/>
            <p:cNvSpPr>
              <a:spLocks noChangeArrowheads="1"/>
            </p:cNvSpPr>
            <p:nvPr/>
          </p:nvSpPr>
          <p:spPr bwMode="auto">
            <a:xfrm>
              <a:off x="2525" y="2669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89" name="Rectangle 1519"/>
            <p:cNvSpPr>
              <a:spLocks noChangeArrowheads="1"/>
            </p:cNvSpPr>
            <p:nvPr/>
          </p:nvSpPr>
          <p:spPr bwMode="auto">
            <a:xfrm>
              <a:off x="2842" y="2669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90" name="Rectangle 1520"/>
            <p:cNvSpPr>
              <a:spLocks noChangeArrowheads="1"/>
            </p:cNvSpPr>
            <p:nvPr/>
          </p:nvSpPr>
          <p:spPr bwMode="auto">
            <a:xfrm>
              <a:off x="2683" y="2669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91" name="Rectangle 1521"/>
            <p:cNvSpPr>
              <a:spLocks noChangeArrowheads="1"/>
            </p:cNvSpPr>
            <p:nvPr/>
          </p:nvSpPr>
          <p:spPr bwMode="auto">
            <a:xfrm>
              <a:off x="3000" y="2669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92" name="Rectangle 1522"/>
            <p:cNvSpPr>
              <a:spLocks noChangeArrowheads="1"/>
            </p:cNvSpPr>
            <p:nvPr/>
          </p:nvSpPr>
          <p:spPr bwMode="auto">
            <a:xfrm>
              <a:off x="3158" y="2669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93" name="Rectangle 1523"/>
            <p:cNvSpPr>
              <a:spLocks noChangeArrowheads="1"/>
            </p:cNvSpPr>
            <p:nvPr/>
          </p:nvSpPr>
          <p:spPr bwMode="auto">
            <a:xfrm>
              <a:off x="3475" y="2669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94" name="Rectangle 1524"/>
            <p:cNvSpPr>
              <a:spLocks noChangeArrowheads="1"/>
            </p:cNvSpPr>
            <p:nvPr/>
          </p:nvSpPr>
          <p:spPr bwMode="auto">
            <a:xfrm>
              <a:off x="3317" y="2669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95" name="Rectangle 1525"/>
            <p:cNvSpPr>
              <a:spLocks noChangeArrowheads="1"/>
            </p:cNvSpPr>
            <p:nvPr/>
          </p:nvSpPr>
          <p:spPr bwMode="auto">
            <a:xfrm>
              <a:off x="3634" y="2669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96" name="Rectangle 1526"/>
            <p:cNvSpPr>
              <a:spLocks noChangeArrowheads="1"/>
            </p:cNvSpPr>
            <p:nvPr/>
          </p:nvSpPr>
          <p:spPr bwMode="auto">
            <a:xfrm>
              <a:off x="2208" y="3187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97" name="Rectangle 1527"/>
            <p:cNvSpPr>
              <a:spLocks noChangeArrowheads="1"/>
            </p:cNvSpPr>
            <p:nvPr/>
          </p:nvSpPr>
          <p:spPr bwMode="auto">
            <a:xfrm>
              <a:off x="2366" y="3187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98" name="Rectangle 1528"/>
            <p:cNvSpPr>
              <a:spLocks noChangeArrowheads="1"/>
            </p:cNvSpPr>
            <p:nvPr/>
          </p:nvSpPr>
          <p:spPr bwMode="auto">
            <a:xfrm>
              <a:off x="2525" y="3187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99" name="Rectangle 1529"/>
            <p:cNvSpPr>
              <a:spLocks noChangeArrowheads="1"/>
            </p:cNvSpPr>
            <p:nvPr/>
          </p:nvSpPr>
          <p:spPr bwMode="auto">
            <a:xfrm>
              <a:off x="2842" y="3187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0" name="Rectangle 1530"/>
            <p:cNvSpPr>
              <a:spLocks noChangeArrowheads="1"/>
            </p:cNvSpPr>
            <p:nvPr/>
          </p:nvSpPr>
          <p:spPr bwMode="auto">
            <a:xfrm>
              <a:off x="2683" y="3187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1" name="Rectangle 1531"/>
            <p:cNvSpPr>
              <a:spLocks noChangeArrowheads="1"/>
            </p:cNvSpPr>
            <p:nvPr/>
          </p:nvSpPr>
          <p:spPr bwMode="auto">
            <a:xfrm>
              <a:off x="3000" y="3187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2" name="Rectangle 1532"/>
            <p:cNvSpPr>
              <a:spLocks noChangeArrowheads="1"/>
            </p:cNvSpPr>
            <p:nvPr/>
          </p:nvSpPr>
          <p:spPr bwMode="auto">
            <a:xfrm>
              <a:off x="3158" y="3187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3" name="Rectangle 1533"/>
            <p:cNvSpPr>
              <a:spLocks noChangeArrowheads="1"/>
            </p:cNvSpPr>
            <p:nvPr/>
          </p:nvSpPr>
          <p:spPr bwMode="auto">
            <a:xfrm>
              <a:off x="3475" y="3187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4" name="Rectangle 1534"/>
            <p:cNvSpPr>
              <a:spLocks noChangeArrowheads="1"/>
            </p:cNvSpPr>
            <p:nvPr/>
          </p:nvSpPr>
          <p:spPr bwMode="auto">
            <a:xfrm>
              <a:off x="3317" y="3187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5" name="Rectangle 1535"/>
            <p:cNvSpPr>
              <a:spLocks noChangeArrowheads="1"/>
            </p:cNvSpPr>
            <p:nvPr/>
          </p:nvSpPr>
          <p:spPr bwMode="auto">
            <a:xfrm>
              <a:off x="3634" y="3187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6" name="Rectangle 1536"/>
            <p:cNvSpPr>
              <a:spLocks noChangeArrowheads="1"/>
            </p:cNvSpPr>
            <p:nvPr/>
          </p:nvSpPr>
          <p:spPr bwMode="auto">
            <a:xfrm>
              <a:off x="2208" y="3533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7" name="Rectangle 1537"/>
            <p:cNvSpPr>
              <a:spLocks noChangeArrowheads="1"/>
            </p:cNvSpPr>
            <p:nvPr/>
          </p:nvSpPr>
          <p:spPr bwMode="auto">
            <a:xfrm>
              <a:off x="2366" y="3533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8" name="Rectangle 1538"/>
            <p:cNvSpPr>
              <a:spLocks noChangeArrowheads="1"/>
            </p:cNvSpPr>
            <p:nvPr/>
          </p:nvSpPr>
          <p:spPr bwMode="auto">
            <a:xfrm>
              <a:off x="2525" y="3533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09" name="Rectangle 1539"/>
            <p:cNvSpPr>
              <a:spLocks noChangeArrowheads="1"/>
            </p:cNvSpPr>
            <p:nvPr/>
          </p:nvSpPr>
          <p:spPr bwMode="auto">
            <a:xfrm>
              <a:off x="2842" y="3533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0" name="Rectangle 1540"/>
            <p:cNvSpPr>
              <a:spLocks noChangeArrowheads="1"/>
            </p:cNvSpPr>
            <p:nvPr/>
          </p:nvSpPr>
          <p:spPr bwMode="auto">
            <a:xfrm>
              <a:off x="2683" y="3533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1" name="Rectangle 1541"/>
            <p:cNvSpPr>
              <a:spLocks noChangeArrowheads="1"/>
            </p:cNvSpPr>
            <p:nvPr/>
          </p:nvSpPr>
          <p:spPr bwMode="auto">
            <a:xfrm>
              <a:off x="3000" y="3533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2" name="Rectangle 1542"/>
            <p:cNvSpPr>
              <a:spLocks noChangeArrowheads="1"/>
            </p:cNvSpPr>
            <p:nvPr/>
          </p:nvSpPr>
          <p:spPr bwMode="auto">
            <a:xfrm>
              <a:off x="3158" y="3533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3" name="Rectangle 1543"/>
            <p:cNvSpPr>
              <a:spLocks noChangeArrowheads="1"/>
            </p:cNvSpPr>
            <p:nvPr/>
          </p:nvSpPr>
          <p:spPr bwMode="auto">
            <a:xfrm>
              <a:off x="3475" y="3533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4" name="Rectangle 1544"/>
            <p:cNvSpPr>
              <a:spLocks noChangeArrowheads="1"/>
            </p:cNvSpPr>
            <p:nvPr/>
          </p:nvSpPr>
          <p:spPr bwMode="auto">
            <a:xfrm>
              <a:off x="3317" y="3533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5" name="Rectangle 1545"/>
            <p:cNvSpPr>
              <a:spLocks noChangeArrowheads="1"/>
            </p:cNvSpPr>
            <p:nvPr/>
          </p:nvSpPr>
          <p:spPr bwMode="auto">
            <a:xfrm>
              <a:off x="3634" y="3533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6" name="Rectangle 1546"/>
            <p:cNvSpPr>
              <a:spLocks noChangeArrowheads="1"/>
            </p:cNvSpPr>
            <p:nvPr/>
          </p:nvSpPr>
          <p:spPr bwMode="auto">
            <a:xfrm>
              <a:off x="2208" y="3360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7" name="Rectangle 1547"/>
            <p:cNvSpPr>
              <a:spLocks noChangeArrowheads="1"/>
            </p:cNvSpPr>
            <p:nvPr/>
          </p:nvSpPr>
          <p:spPr bwMode="auto">
            <a:xfrm>
              <a:off x="2366" y="3360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8" name="Rectangle 1548"/>
            <p:cNvSpPr>
              <a:spLocks noChangeArrowheads="1"/>
            </p:cNvSpPr>
            <p:nvPr/>
          </p:nvSpPr>
          <p:spPr bwMode="auto">
            <a:xfrm>
              <a:off x="2525" y="3360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19" name="Rectangle 1549"/>
            <p:cNvSpPr>
              <a:spLocks noChangeArrowheads="1"/>
            </p:cNvSpPr>
            <p:nvPr/>
          </p:nvSpPr>
          <p:spPr bwMode="auto">
            <a:xfrm>
              <a:off x="2842" y="3360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0" name="Rectangle 1550"/>
            <p:cNvSpPr>
              <a:spLocks noChangeArrowheads="1"/>
            </p:cNvSpPr>
            <p:nvPr/>
          </p:nvSpPr>
          <p:spPr bwMode="auto">
            <a:xfrm>
              <a:off x="2683" y="3360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1" name="Rectangle 1551"/>
            <p:cNvSpPr>
              <a:spLocks noChangeArrowheads="1"/>
            </p:cNvSpPr>
            <p:nvPr/>
          </p:nvSpPr>
          <p:spPr bwMode="auto">
            <a:xfrm>
              <a:off x="3000" y="3360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2" name="Rectangle 1552"/>
            <p:cNvSpPr>
              <a:spLocks noChangeArrowheads="1"/>
            </p:cNvSpPr>
            <p:nvPr/>
          </p:nvSpPr>
          <p:spPr bwMode="auto">
            <a:xfrm>
              <a:off x="3158" y="3360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3" name="Rectangle 1553"/>
            <p:cNvSpPr>
              <a:spLocks noChangeArrowheads="1"/>
            </p:cNvSpPr>
            <p:nvPr/>
          </p:nvSpPr>
          <p:spPr bwMode="auto">
            <a:xfrm>
              <a:off x="3475" y="3360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4" name="Rectangle 1554"/>
            <p:cNvSpPr>
              <a:spLocks noChangeArrowheads="1"/>
            </p:cNvSpPr>
            <p:nvPr/>
          </p:nvSpPr>
          <p:spPr bwMode="auto">
            <a:xfrm>
              <a:off x="3317" y="3360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5" name="Rectangle 1555"/>
            <p:cNvSpPr>
              <a:spLocks noChangeArrowheads="1"/>
            </p:cNvSpPr>
            <p:nvPr/>
          </p:nvSpPr>
          <p:spPr bwMode="auto">
            <a:xfrm>
              <a:off x="3634" y="3360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6" name="Rectangle 1556"/>
            <p:cNvSpPr>
              <a:spLocks noChangeArrowheads="1"/>
            </p:cNvSpPr>
            <p:nvPr/>
          </p:nvSpPr>
          <p:spPr bwMode="auto">
            <a:xfrm>
              <a:off x="2208" y="4051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7" name="Rectangle 1557"/>
            <p:cNvSpPr>
              <a:spLocks noChangeArrowheads="1"/>
            </p:cNvSpPr>
            <p:nvPr/>
          </p:nvSpPr>
          <p:spPr bwMode="auto">
            <a:xfrm>
              <a:off x="2366" y="4051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8" name="Rectangle 1558"/>
            <p:cNvSpPr>
              <a:spLocks noChangeArrowheads="1"/>
            </p:cNvSpPr>
            <p:nvPr/>
          </p:nvSpPr>
          <p:spPr bwMode="auto">
            <a:xfrm>
              <a:off x="2525" y="4051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29" name="Rectangle 1559"/>
            <p:cNvSpPr>
              <a:spLocks noChangeArrowheads="1"/>
            </p:cNvSpPr>
            <p:nvPr/>
          </p:nvSpPr>
          <p:spPr bwMode="auto">
            <a:xfrm>
              <a:off x="2842" y="4051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0" name="Rectangle 1560"/>
            <p:cNvSpPr>
              <a:spLocks noChangeArrowheads="1"/>
            </p:cNvSpPr>
            <p:nvPr/>
          </p:nvSpPr>
          <p:spPr bwMode="auto">
            <a:xfrm>
              <a:off x="2683" y="4051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1" name="Rectangle 1561"/>
            <p:cNvSpPr>
              <a:spLocks noChangeArrowheads="1"/>
            </p:cNvSpPr>
            <p:nvPr/>
          </p:nvSpPr>
          <p:spPr bwMode="auto">
            <a:xfrm>
              <a:off x="3000" y="4051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2" name="Rectangle 1562"/>
            <p:cNvSpPr>
              <a:spLocks noChangeArrowheads="1"/>
            </p:cNvSpPr>
            <p:nvPr/>
          </p:nvSpPr>
          <p:spPr bwMode="auto">
            <a:xfrm>
              <a:off x="3158" y="4051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3" name="Rectangle 1563"/>
            <p:cNvSpPr>
              <a:spLocks noChangeArrowheads="1"/>
            </p:cNvSpPr>
            <p:nvPr/>
          </p:nvSpPr>
          <p:spPr bwMode="auto">
            <a:xfrm>
              <a:off x="3475" y="4051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4" name="Rectangle 1564"/>
            <p:cNvSpPr>
              <a:spLocks noChangeArrowheads="1"/>
            </p:cNvSpPr>
            <p:nvPr/>
          </p:nvSpPr>
          <p:spPr bwMode="auto">
            <a:xfrm>
              <a:off x="3317" y="4051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5" name="Rectangle 1565"/>
            <p:cNvSpPr>
              <a:spLocks noChangeArrowheads="1"/>
            </p:cNvSpPr>
            <p:nvPr/>
          </p:nvSpPr>
          <p:spPr bwMode="auto">
            <a:xfrm>
              <a:off x="3634" y="4051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6" name="Rectangle 1566"/>
            <p:cNvSpPr>
              <a:spLocks noChangeArrowheads="1"/>
            </p:cNvSpPr>
            <p:nvPr/>
          </p:nvSpPr>
          <p:spPr bwMode="auto">
            <a:xfrm>
              <a:off x="2208" y="3878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7" name="Rectangle 1567"/>
            <p:cNvSpPr>
              <a:spLocks noChangeArrowheads="1"/>
            </p:cNvSpPr>
            <p:nvPr/>
          </p:nvSpPr>
          <p:spPr bwMode="auto">
            <a:xfrm>
              <a:off x="2366" y="3878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8" name="Rectangle 1568"/>
            <p:cNvSpPr>
              <a:spLocks noChangeArrowheads="1"/>
            </p:cNvSpPr>
            <p:nvPr/>
          </p:nvSpPr>
          <p:spPr bwMode="auto">
            <a:xfrm>
              <a:off x="2525" y="3878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39" name="Rectangle 1569"/>
            <p:cNvSpPr>
              <a:spLocks noChangeArrowheads="1"/>
            </p:cNvSpPr>
            <p:nvPr/>
          </p:nvSpPr>
          <p:spPr bwMode="auto">
            <a:xfrm>
              <a:off x="2842" y="3878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0" name="Rectangle 1570"/>
            <p:cNvSpPr>
              <a:spLocks noChangeArrowheads="1"/>
            </p:cNvSpPr>
            <p:nvPr/>
          </p:nvSpPr>
          <p:spPr bwMode="auto">
            <a:xfrm>
              <a:off x="2683" y="3878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1" name="Rectangle 1571"/>
            <p:cNvSpPr>
              <a:spLocks noChangeArrowheads="1"/>
            </p:cNvSpPr>
            <p:nvPr/>
          </p:nvSpPr>
          <p:spPr bwMode="auto">
            <a:xfrm>
              <a:off x="3000" y="3878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2" name="Rectangle 1572"/>
            <p:cNvSpPr>
              <a:spLocks noChangeArrowheads="1"/>
            </p:cNvSpPr>
            <p:nvPr/>
          </p:nvSpPr>
          <p:spPr bwMode="auto">
            <a:xfrm>
              <a:off x="3158" y="3878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3" name="Rectangle 1573"/>
            <p:cNvSpPr>
              <a:spLocks noChangeArrowheads="1"/>
            </p:cNvSpPr>
            <p:nvPr/>
          </p:nvSpPr>
          <p:spPr bwMode="auto">
            <a:xfrm>
              <a:off x="3475" y="3878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4" name="Rectangle 1574"/>
            <p:cNvSpPr>
              <a:spLocks noChangeArrowheads="1"/>
            </p:cNvSpPr>
            <p:nvPr/>
          </p:nvSpPr>
          <p:spPr bwMode="auto">
            <a:xfrm>
              <a:off x="3317" y="3878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5" name="Rectangle 1575"/>
            <p:cNvSpPr>
              <a:spLocks noChangeArrowheads="1"/>
            </p:cNvSpPr>
            <p:nvPr/>
          </p:nvSpPr>
          <p:spPr bwMode="auto">
            <a:xfrm>
              <a:off x="3634" y="3878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6" name="Rectangle 1576"/>
            <p:cNvSpPr>
              <a:spLocks noChangeArrowheads="1"/>
            </p:cNvSpPr>
            <p:nvPr/>
          </p:nvSpPr>
          <p:spPr bwMode="auto">
            <a:xfrm>
              <a:off x="2208" y="3706"/>
              <a:ext cx="158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7" name="Rectangle 1577"/>
            <p:cNvSpPr>
              <a:spLocks noChangeArrowheads="1"/>
            </p:cNvSpPr>
            <p:nvPr/>
          </p:nvSpPr>
          <p:spPr bwMode="auto">
            <a:xfrm>
              <a:off x="2366" y="3706"/>
              <a:ext cx="159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8" name="Rectangle 1578"/>
            <p:cNvSpPr>
              <a:spLocks noChangeArrowheads="1"/>
            </p:cNvSpPr>
            <p:nvPr/>
          </p:nvSpPr>
          <p:spPr bwMode="auto">
            <a:xfrm>
              <a:off x="2525" y="3706"/>
              <a:ext cx="158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49" name="Rectangle 1579"/>
            <p:cNvSpPr>
              <a:spLocks noChangeArrowheads="1"/>
            </p:cNvSpPr>
            <p:nvPr/>
          </p:nvSpPr>
          <p:spPr bwMode="auto">
            <a:xfrm>
              <a:off x="2842" y="3706"/>
              <a:ext cx="158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0" name="Rectangle 1580"/>
            <p:cNvSpPr>
              <a:spLocks noChangeArrowheads="1"/>
            </p:cNvSpPr>
            <p:nvPr/>
          </p:nvSpPr>
          <p:spPr bwMode="auto">
            <a:xfrm>
              <a:off x="2683" y="3706"/>
              <a:ext cx="159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1" name="Rectangle 1581"/>
            <p:cNvSpPr>
              <a:spLocks noChangeArrowheads="1"/>
            </p:cNvSpPr>
            <p:nvPr/>
          </p:nvSpPr>
          <p:spPr bwMode="auto">
            <a:xfrm>
              <a:off x="3000" y="3706"/>
              <a:ext cx="158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2" name="Rectangle 1582"/>
            <p:cNvSpPr>
              <a:spLocks noChangeArrowheads="1"/>
            </p:cNvSpPr>
            <p:nvPr/>
          </p:nvSpPr>
          <p:spPr bwMode="auto">
            <a:xfrm>
              <a:off x="3158" y="3706"/>
              <a:ext cx="159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3" name="Rectangle 1583"/>
            <p:cNvSpPr>
              <a:spLocks noChangeArrowheads="1"/>
            </p:cNvSpPr>
            <p:nvPr/>
          </p:nvSpPr>
          <p:spPr bwMode="auto">
            <a:xfrm>
              <a:off x="3475" y="3706"/>
              <a:ext cx="159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4" name="Rectangle 1584"/>
            <p:cNvSpPr>
              <a:spLocks noChangeArrowheads="1"/>
            </p:cNvSpPr>
            <p:nvPr/>
          </p:nvSpPr>
          <p:spPr bwMode="auto">
            <a:xfrm>
              <a:off x="3317" y="3706"/>
              <a:ext cx="158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55" name="Rectangle 1585"/>
            <p:cNvSpPr>
              <a:spLocks noChangeArrowheads="1"/>
            </p:cNvSpPr>
            <p:nvPr/>
          </p:nvSpPr>
          <p:spPr bwMode="auto">
            <a:xfrm>
              <a:off x="3634" y="3706"/>
              <a:ext cx="158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1524" name="Rectangle 1588"/>
          <p:cNvSpPr>
            <a:spLocks noChangeArrowheads="1"/>
          </p:cNvSpPr>
          <p:nvPr/>
        </p:nvSpPr>
        <p:spPr bwMode="auto">
          <a:xfrm>
            <a:off x="3505200" y="2514600"/>
            <a:ext cx="2514600" cy="411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 </a:t>
            </a:r>
          </a:p>
        </p:txBody>
      </p:sp>
      <p:sp>
        <p:nvSpPr>
          <p:cNvPr id="8205" name="Rectangle 1589"/>
          <p:cNvSpPr>
            <a:spLocks noChangeArrowheads="1"/>
          </p:cNvSpPr>
          <p:nvPr/>
        </p:nvSpPr>
        <p:spPr bwMode="auto">
          <a:xfrm>
            <a:off x="1752600" y="0"/>
            <a:ext cx="6481763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1" hangingPunct="1"/>
            <a:r>
              <a:rPr lang="en-US" sz="2400" b="1" u="sng">
                <a:solidFill>
                  <a:schemeClr val="bg1"/>
                </a:solidFill>
              </a:rPr>
              <a:t>Thủ công </a:t>
            </a:r>
          </a:p>
          <a:p>
            <a:pPr algn="ctr" eaLnBrk="1" hangingPunct="1"/>
            <a:r>
              <a:rPr lang="en-US" sz="2400" b="1">
                <a:solidFill>
                  <a:srgbClr val="FFFF00"/>
                </a:solidFill>
              </a:rPr>
              <a:t>Cắt ,gấp,trang trí thiếp chúc mừng ( Tiết 1 )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81E-7 3.33333E-6 L 0.24242 3.33333E-6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415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524" grpId="0" animBg="1"/>
      <p:bldP spid="41524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2"/>
          <p:cNvSpPr txBox="1">
            <a:spLocks noChangeArrowheads="1"/>
          </p:cNvSpPr>
          <p:nvPr/>
        </p:nvSpPr>
        <p:spPr bwMode="auto">
          <a:xfrm>
            <a:off x="577850" y="7259638"/>
            <a:ext cx="61087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spcBef>
                <a:spcPct val="50000"/>
              </a:spcBef>
            </a:pPr>
            <a:r>
              <a:rPr lang="en-US" sz="2800" b="1" u="sng">
                <a:solidFill>
                  <a:srgbClr val="006600"/>
                </a:solidFill>
              </a:rPr>
              <a:t>B</a:t>
            </a:r>
            <a:r>
              <a:rPr lang="vi-VN" sz="2800" b="1" u="sng">
                <a:solidFill>
                  <a:srgbClr val="006600"/>
                </a:solidFill>
              </a:rPr>
              <a:t>ư</a:t>
            </a:r>
            <a:r>
              <a:rPr lang="en-US" sz="2800" b="1" u="sng">
                <a:solidFill>
                  <a:srgbClr val="006600"/>
                </a:solidFill>
              </a:rPr>
              <a:t>ớc 1</a:t>
            </a:r>
            <a:r>
              <a:rPr lang="en-US" sz="2800" b="1">
                <a:solidFill>
                  <a:srgbClr val="006600"/>
                </a:solidFill>
              </a:rPr>
              <a:t>:</a:t>
            </a:r>
            <a:r>
              <a:rPr lang="en-US" sz="2800" b="1">
                <a:solidFill>
                  <a:srgbClr val="800000"/>
                </a:solidFill>
              </a:rPr>
              <a:t> Cắt, gấp thiếp chúc mừng.</a:t>
            </a:r>
          </a:p>
        </p:txBody>
      </p:sp>
      <p:sp>
        <p:nvSpPr>
          <p:cNvPr id="1028" name="TextBox 1"/>
          <p:cNvSpPr txBox="1">
            <a:spLocks noChangeArrowheads="1"/>
          </p:cNvSpPr>
          <p:nvPr/>
        </p:nvSpPr>
        <p:spPr bwMode="auto">
          <a:xfrm>
            <a:off x="228600" y="1066800"/>
            <a:ext cx="54102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2400" b="1">
                <a:solidFill>
                  <a:schemeClr val="bg1"/>
                </a:solidFill>
                <a:cs typeface="Times New Roman" pitchFamily="18" charset="0"/>
              </a:rPr>
              <a:t>Hoạt động 1:Quan sát và nhận xét mẫu</a:t>
            </a:r>
          </a:p>
        </p:txBody>
      </p:sp>
      <p:sp>
        <p:nvSpPr>
          <p:cNvPr id="1029" name="TextBox 1"/>
          <p:cNvSpPr txBox="1">
            <a:spLocks noChangeArrowheads="1"/>
          </p:cNvSpPr>
          <p:nvPr/>
        </p:nvSpPr>
        <p:spPr bwMode="auto">
          <a:xfrm>
            <a:off x="228600" y="1447800"/>
            <a:ext cx="5334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2400" b="1">
                <a:solidFill>
                  <a:schemeClr val="bg1"/>
                </a:solidFill>
                <a:cs typeface="Times New Roman" pitchFamily="18" charset="0"/>
              </a:rPr>
              <a:t>Hoạt động 2:Hướng dẫn thao tác mẫu</a:t>
            </a:r>
          </a:p>
        </p:txBody>
      </p:sp>
      <p:sp>
        <p:nvSpPr>
          <p:cNvPr id="1030" name="TextBox 6"/>
          <p:cNvSpPr txBox="1">
            <a:spLocks noChangeArrowheads="1"/>
          </p:cNvSpPr>
          <p:nvPr/>
        </p:nvSpPr>
        <p:spPr bwMode="auto">
          <a:xfrm>
            <a:off x="457200" y="1828800"/>
            <a:ext cx="51054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/>
            <a:r>
              <a:rPr lang="en-US" sz="2400" b="1" i="1" u="sng">
                <a:solidFill>
                  <a:srgbClr val="66FF33"/>
                </a:solidFill>
                <a:cs typeface="Times New Roman" pitchFamily="18" charset="0"/>
              </a:rPr>
              <a:t>Bước 1</a:t>
            </a:r>
            <a:r>
              <a:rPr lang="en-US" sz="2400" b="1" i="1">
                <a:solidFill>
                  <a:srgbClr val="66FF33"/>
                </a:solidFill>
                <a:cs typeface="Times New Roman" pitchFamily="18" charset="0"/>
              </a:rPr>
              <a:t>: </a:t>
            </a:r>
            <a:r>
              <a:rPr lang="en-US" sz="2400" b="1">
                <a:solidFill>
                  <a:srgbClr val="66FF33"/>
                </a:solidFill>
                <a:cs typeface="Times New Roman" pitchFamily="18" charset="0"/>
              </a:rPr>
              <a:t>Cắt , gấp thiếp chúc mừng</a:t>
            </a:r>
          </a:p>
        </p:txBody>
      </p:sp>
      <p:sp>
        <p:nvSpPr>
          <p:cNvPr id="1031" name="TextBox 6"/>
          <p:cNvSpPr txBox="1">
            <a:spLocks noChangeArrowheads="1"/>
          </p:cNvSpPr>
          <p:nvPr/>
        </p:nvSpPr>
        <p:spPr bwMode="auto">
          <a:xfrm>
            <a:off x="457200" y="2209800"/>
            <a:ext cx="51054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/>
            <a:r>
              <a:rPr lang="en-US" sz="2400" b="1" i="1" u="sng">
                <a:solidFill>
                  <a:srgbClr val="66FF33"/>
                </a:solidFill>
                <a:cs typeface="Times New Roman" pitchFamily="18" charset="0"/>
              </a:rPr>
              <a:t>Bước 2</a:t>
            </a:r>
            <a:r>
              <a:rPr lang="en-US" sz="2400" b="1" i="1">
                <a:solidFill>
                  <a:srgbClr val="66FF33"/>
                </a:solidFill>
                <a:cs typeface="Times New Roman" pitchFamily="18" charset="0"/>
              </a:rPr>
              <a:t>: </a:t>
            </a:r>
            <a:r>
              <a:rPr lang="en-US" sz="2400" b="1">
                <a:solidFill>
                  <a:srgbClr val="66FF33"/>
                </a:solidFill>
                <a:cs typeface="Times New Roman" pitchFamily="18" charset="0"/>
              </a:rPr>
              <a:t>Trang trí thiếp chúc mừng</a:t>
            </a:r>
          </a:p>
        </p:txBody>
      </p:sp>
      <p:pic>
        <p:nvPicPr>
          <p:cNvPr id="1032" name="Picture 8" descr="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29400" y="5334000"/>
            <a:ext cx="175260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33" name="Group 9"/>
          <p:cNvGrpSpPr>
            <a:grpSpLocks/>
          </p:cNvGrpSpPr>
          <p:nvPr/>
        </p:nvGrpSpPr>
        <p:grpSpPr bwMode="auto">
          <a:xfrm>
            <a:off x="6019800" y="1600200"/>
            <a:ext cx="3276600" cy="5029200"/>
            <a:chOff x="2208" y="1632"/>
            <a:chExt cx="1584" cy="2592"/>
          </a:xfrm>
        </p:grpSpPr>
        <p:sp>
          <p:nvSpPr>
            <p:cNvPr id="1039" name="Rectangle 10"/>
            <p:cNvSpPr>
              <a:spLocks noChangeArrowheads="1"/>
            </p:cNvSpPr>
            <p:nvPr/>
          </p:nvSpPr>
          <p:spPr bwMode="auto">
            <a:xfrm>
              <a:off x="2208" y="1632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0" name="Rectangle 11"/>
            <p:cNvSpPr>
              <a:spLocks noChangeArrowheads="1"/>
            </p:cNvSpPr>
            <p:nvPr/>
          </p:nvSpPr>
          <p:spPr bwMode="auto">
            <a:xfrm>
              <a:off x="2366" y="1632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1" name="Rectangle 12"/>
            <p:cNvSpPr>
              <a:spLocks noChangeArrowheads="1"/>
            </p:cNvSpPr>
            <p:nvPr/>
          </p:nvSpPr>
          <p:spPr bwMode="auto">
            <a:xfrm>
              <a:off x="2525" y="1632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2" name="Rectangle 13"/>
            <p:cNvSpPr>
              <a:spLocks noChangeArrowheads="1"/>
            </p:cNvSpPr>
            <p:nvPr/>
          </p:nvSpPr>
          <p:spPr bwMode="auto">
            <a:xfrm>
              <a:off x="2842" y="1632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3" name="Rectangle 14"/>
            <p:cNvSpPr>
              <a:spLocks noChangeArrowheads="1"/>
            </p:cNvSpPr>
            <p:nvPr/>
          </p:nvSpPr>
          <p:spPr bwMode="auto">
            <a:xfrm>
              <a:off x="2683" y="1632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4" name="Rectangle 15"/>
            <p:cNvSpPr>
              <a:spLocks noChangeArrowheads="1"/>
            </p:cNvSpPr>
            <p:nvPr/>
          </p:nvSpPr>
          <p:spPr bwMode="auto">
            <a:xfrm>
              <a:off x="3000" y="1632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5" name="Rectangle 16"/>
            <p:cNvSpPr>
              <a:spLocks noChangeArrowheads="1"/>
            </p:cNvSpPr>
            <p:nvPr/>
          </p:nvSpPr>
          <p:spPr bwMode="auto">
            <a:xfrm>
              <a:off x="3158" y="1632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6" name="Rectangle 17"/>
            <p:cNvSpPr>
              <a:spLocks noChangeArrowheads="1"/>
            </p:cNvSpPr>
            <p:nvPr/>
          </p:nvSpPr>
          <p:spPr bwMode="auto">
            <a:xfrm>
              <a:off x="3475" y="1632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7" name="Rectangle 18"/>
            <p:cNvSpPr>
              <a:spLocks noChangeArrowheads="1"/>
            </p:cNvSpPr>
            <p:nvPr/>
          </p:nvSpPr>
          <p:spPr bwMode="auto">
            <a:xfrm>
              <a:off x="3317" y="1632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8" name="Rectangle 19"/>
            <p:cNvSpPr>
              <a:spLocks noChangeArrowheads="1"/>
            </p:cNvSpPr>
            <p:nvPr/>
          </p:nvSpPr>
          <p:spPr bwMode="auto">
            <a:xfrm>
              <a:off x="3634" y="1632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9" name="Rectangle 20"/>
            <p:cNvSpPr>
              <a:spLocks noChangeArrowheads="1"/>
            </p:cNvSpPr>
            <p:nvPr/>
          </p:nvSpPr>
          <p:spPr bwMode="auto">
            <a:xfrm>
              <a:off x="2208" y="1805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0" name="Rectangle 21"/>
            <p:cNvSpPr>
              <a:spLocks noChangeArrowheads="1"/>
            </p:cNvSpPr>
            <p:nvPr/>
          </p:nvSpPr>
          <p:spPr bwMode="auto">
            <a:xfrm>
              <a:off x="2366" y="1805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1" name="Rectangle 22"/>
            <p:cNvSpPr>
              <a:spLocks noChangeArrowheads="1"/>
            </p:cNvSpPr>
            <p:nvPr/>
          </p:nvSpPr>
          <p:spPr bwMode="auto">
            <a:xfrm>
              <a:off x="2525" y="1805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2" name="Rectangle 23"/>
            <p:cNvSpPr>
              <a:spLocks noChangeArrowheads="1"/>
            </p:cNvSpPr>
            <p:nvPr/>
          </p:nvSpPr>
          <p:spPr bwMode="auto">
            <a:xfrm>
              <a:off x="2842" y="1805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3" name="Rectangle 24"/>
            <p:cNvSpPr>
              <a:spLocks noChangeArrowheads="1"/>
            </p:cNvSpPr>
            <p:nvPr/>
          </p:nvSpPr>
          <p:spPr bwMode="auto">
            <a:xfrm>
              <a:off x="2683" y="1805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4" name="Rectangle 25"/>
            <p:cNvSpPr>
              <a:spLocks noChangeArrowheads="1"/>
            </p:cNvSpPr>
            <p:nvPr/>
          </p:nvSpPr>
          <p:spPr bwMode="auto">
            <a:xfrm>
              <a:off x="3000" y="1805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5" name="Rectangle 26"/>
            <p:cNvSpPr>
              <a:spLocks noChangeArrowheads="1"/>
            </p:cNvSpPr>
            <p:nvPr/>
          </p:nvSpPr>
          <p:spPr bwMode="auto">
            <a:xfrm>
              <a:off x="3158" y="1805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6" name="Rectangle 27"/>
            <p:cNvSpPr>
              <a:spLocks noChangeArrowheads="1"/>
            </p:cNvSpPr>
            <p:nvPr/>
          </p:nvSpPr>
          <p:spPr bwMode="auto">
            <a:xfrm>
              <a:off x="3475" y="1805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7" name="Rectangle 28"/>
            <p:cNvSpPr>
              <a:spLocks noChangeArrowheads="1"/>
            </p:cNvSpPr>
            <p:nvPr/>
          </p:nvSpPr>
          <p:spPr bwMode="auto">
            <a:xfrm>
              <a:off x="3317" y="1805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8" name="Rectangle 29"/>
            <p:cNvSpPr>
              <a:spLocks noChangeArrowheads="1"/>
            </p:cNvSpPr>
            <p:nvPr/>
          </p:nvSpPr>
          <p:spPr bwMode="auto">
            <a:xfrm>
              <a:off x="3634" y="1805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9" name="Rectangle 30"/>
            <p:cNvSpPr>
              <a:spLocks noChangeArrowheads="1"/>
            </p:cNvSpPr>
            <p:nvPr/>
          </p:nvSpPr>
          <p:spPr bwMode="auto">
            <a:xfrm>
              <a:off x="2208" y="1978"/>
              <a:ext cx="158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60" name="Rectangle 31"/>
            <p:cNvSpPr>
              <a:spLocks noChangeArrowheads="1"/>
            </p:cNvSpPr>
            <p:nvPr/>
          </p:nvSpPr>
          <p:spPr bwMode="auto">
            <a:xfrm>
              <a:off x="2366" y="1978"/>
              <a:ext cx="159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61" name="Rectangle 32"/>
            <p:cNvSpPr>
              <a:spLocks noChangeArrowheads="1"/>
            </p:cNvSpPr>
            <p:nvPr/>
          </p:nvSpPr>
          <p:spPr bwMode="auto">
            <a:xfrm>
              <a:off x="2525" y="1978"/>
              <a:ext cx="158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62" name="Rectangle 33"/>
            <p:cNvSpPr>
              <a:spLocks noChangeArrowheads="1"/>
            </p:cNvSpPr>
            <p:nvPr/>
          </p:nvSpPr>
          <p:spPr bwMode="auto">
            <a:xfrm>
              <a:off x="2842" y="1978"/>
              <a:ext cx="158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63" name="Rectangle 34"/>
            <p:cNvSpPr>
              <a:spLocks noChangeArrowheads="1"/>
            </p:cNvSpPr>
            <p:nvPr/>
          </p:nvSpPr>
          <p:spPr bwMode="auto">
            <a:xfrm>
              <a:off x="2683" y="1978"/>
              <a:ext cx="159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64" name="Rectangle 35"/>
            <p:cNvSpPr>
              <a:spLocks noChangeArrowheads="1"/>
            </p:cNvSpPr>
            <p:nvPr/>
          </p:nvSpPr>
          <p:spPr bwMode="auto">
            <a:xfrm>
              <a:off x="3000" y="1978"/>
              <a:ext cx="158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65" name="Rectangle 36"/>
            <p:cNvSpPr>
              <a:spLocks noChangeArrowheads="1"/>
            </p:cNvSpPr>
            <p:nvPr/>
          </p:nvSpPr>
          <p:spPr bwMode="auto">
            <a:xfrm>
              <a:off x="3158" y="1978"/>
              <a:ext cx="159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66" name="Rectangle 37"/>
            <p:cNvSpPr>
              <a:spLocks noChangeArrowheads="1"/>
            </p:cNvSpPr>
            <p:nvPr/>
          </p:nvSpPr>
          <p:spPr bwMode="auto">
            <a:xfrm>
              <a:off x="3475" y="1978"/>
              <a:ext cx="159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67" name="Rectangle 38"/>
            <p:cNvSpPr>
              <a:spLocks noChangeArrowheads="1"/>
            </p:cNvSpPr>
            <p:nvPr/>
          </p:nvSpPr>
          <p:spPr bwMode="auto">
            <a:xfrm>
              <a:off x="3317" y="1978"/>
              <a:ext cx="158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68" name="Rectangle 39"/>
            <p:cNvSpPr>
              <a:spLocks noChangeArrowheads="1"/>
            </p:cNvSpPr>
            <p:nvPr/>
          </p:nvSpPr>
          <p:spPr bwMode="auto">
            <a:xfrm>
              <a:off x="3634" y="1978"/>
              <a:ext cx="158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69" name="Rectangle 40"/>
            <p:cNvSpPr>
              <a:spLocks noChangeArrowheads="1"/>
            </p:cNvSpPr>
            <p:nvPr/>
          </p:nvSpPr>
          <p:spPr bwMode="auto">
            <a:xfrm>
              <a:off x="2208" y="3014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70" name="Rectangle 41"/>
            <p:cNvSpPr>
              <a:spLocks noChangeArrowheads="1"/>
            </p:cNvSpPr>
            <p:nvPr/>
          </p:nvSpPr>
          <p:spPr bwMode="auto">
            <a:xfrm>
              <a:off x="2366" y="3014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71" name="Rectangle 42"/>
            <p:cNvSpPr>
              <a:spLocks noChangeArrowheads="1"/>
            </p:cNvSpPr>
            <p:nvPr/>
          </p:nvSpPr>
          <p:spPr bwMode="auto">
            <a:xfrm>
              <a:off x="2525" y="3014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72" name="Rectangle 43"/>
            <p:cNvSpPr>
              <a:spLocks noChangeArrowheads="1"/>
            </p:cNvSpPr>
            <p:nvPr/>
          </p:nvSpPr>
          <p:spPr bwMode="auto">
            <a:xfrm>
              <a:off x="2842" y="3014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73" name="Rectangle 44"/>
            <p:cNvSpPr>
              <a:spLocks noChangeArrowheads="1"/>
            </p:cNvSpPr>
            <p:nvPr/>
          </p:nvSpPr>
          <p:spPr bwMode="auto">
            <a:xfrm>
              <a:off x="2683" y="3014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74" name="Rectangle 45"/>
            <p:cNvSpPr>
              <a:spLocks noChangeArrowheads="1"/>
            </p:cNvSpPr>
            <p:nvPr/>
          </p:nvSpPr>
          <p:spPr bwMode="auto">
            <a:xfrm>
              <a:off x="3000" y="3014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75" name="Rectangle 46"/>
            <p:cNvSpPr>
              <a:spLocks noChangeArrowheads="1"/>
            </p:cNvSpPr>
            <p:nvPr/>
          </p:nvSpPr>
          <p:spPr bwMode="auto">
            <a:xfrm>
              <a:off x="3158" y="3014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76" name="Rectangle 47"/>
            <p:cNvSpPr>
              <a:spLocks noChangeArrowheads="1"/>
            </p:cNvSpPr>
            <p:nvPr/>
          </p:nvSpPr>
          <p:spPr bwMode="auto">
            <a:xfrm>
              <a:off x="3475" y="3014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77" name="Rectangle 48"/>
            <p:cNvSpPr>
              <a:spLocks noChangeArrowheads="1"/>
            </p:cNvSpPr>
            <p:nvPr/>
          </p:nvSpPr>
          <p:spPr bwMode="auto">
            <a:xfrm>
              <a:off x="3317" y="3014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78" name="Rectangle 49"/>
            <p:cNvSpPr>
              <a:spLocks noChangeArrowheads="1"/>
            </p:cNvSpPr>
            <p:nvPr/>
          </p:nvSpPr>
          <p:spPr bwMode="auto">
            <a:xfrm>
              <a:off x="3634" y="3014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79" name="Rectangle 50"/>
            <p:cNvSpPr>
              <a:spLocks noChangeArrowheads="1"/>
            </p:cNvSpPr>
            <p:nvPr/>
          </p:nvSpPr>
          <p:spPr bwMode="auto">
            <a:xfrm>
              <a:off x="2208" y="2150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80" name="Rectangle 51"/>
            <p:cNvSpPr>
              <a:spLocks noChangeArrowheads="1"/>
            </p:cNvSpPr>
            <p:nvPr/>
          </p:nvSpPr>
          <p:spPr bwMode="auto">
            <a:xfrm>
              <a:off x="2366" y="2150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81" name="Rectangle 52"/>
            <p:cNvSpPr>
              <a:spLocks noChangeArrowheads="1"/>
            </p:cNvSpPr>
            <p:nvPr/>
          </p:nvSpPr>
          <p:spPr bwMode="auto">
            <a:xfrm>
              <a:off x="2525" y="2150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82" name="Rectangle 53"/>
            <p:cNvSpPr>
              <a:spLocks noChangeArrowheads="1"/>
            </p:cNvSpPr>
            <p:nvPr/>
          </p:nvSpPr>
          <p:spPr bwMode="auto">
            <a:xfrm>
              <a:off x="2842" y="2150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83" name="Rectangle 54"/>
            <p:cNvSpPr>
              <a:spLocks noChangeArrowheads="1"/>
            </p:cNvSpPr>
            <p:nvPr/>
          </p:nvSpPr>
          <p:spPr bwMode="auto">
            <a:xfrm>
              <a:off x="2683" y="2150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84" name="Rectangle 55"/>
            <p:cNvSpPr>
              <a:spLocks noChangeArrowheads="1"/>
            </p:cNvSpPr>
            <p:nvPr/>
          </p:nvSpPr>
          <p:spPr bwMode="auto">
            <a:xfrm>
              <a:off x="3000" y="2150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85" name="Rectangle 56"/>
            <p:cNvSpPr>
              <a:spLocks noChangeArrowheads="1"/>
            </p:cNvSpPr>
            <p:nvPr/>
          </p:nvSpPr>
          <p:spPr bwMode="auto">
            <a:xfrm>
              <a:off x="3158" y="2150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86" name="Rectangle 57"/>
            <p:cNvSpPr>
              <a:spLocks noChangeArrowheads="1"/>
            </p:cNvSpPr>
            <p:nvPr/>
          </p:nvSpPr>
          <p:spPr bwMode="auto">
            <a:xfrm>
              <a:off x="3475" y="2150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87" name="Rectangle 58"/>
            <p:cNvSpPr>
              <a:spLocks noChangeArrowheads="1"/>
            </p:cNvSpPr>
            <p:nvPr/>
          </p:nvSpPr>
          <p:spPr bwMode="auto">
            <a:xfrm>
              <a:off x="3317" y="2150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88" name="Rectangle 59"/>
            <p:cNvSpPr>
              <a:spLocks noChangeArrowheads="1"/>
            </p:cNvSpPr>
            <p:nvPr/>
          </p:nvSpPr>
          <p:spPr bwMode="auto">
            <a:xfrm>
              <a:off x="3634" y="2150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89" name="Rectangle 60"/>
            <p:cNvSpPr>
              <a:spLocks noChangeArrowheads="1"/>
            </p:cNvSpPr>
            <p:nvPr/>
          </p:nvSpPr>
          <p:spPr bwMode="auto">
            <a:xfrm>
              <a:off x="2208" y="2496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90" name="Rectangle 61"/>
            <p:cNvSpPr>
              <a:spLocks noChangeArrowheads="1"/>
            </p:cNvSpPr>
            <p:nvPr/>
          </p:nvSpPr>
          <p:spPr bwMode="auto">
            <a:xfrm>
              <a:off x="2366" y="2496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91" name="Rectangle 62"/>
            <p:cNvSpPr>
              <a:spLocks noChangeArrowheads="1"/>
            </p:cNvSpPr>
            <p:nvPr/>
          </p:nvSpPr>
          <p:spPr bwMode="auto">
            <a:xfrm>
              <a:off x="2525" y="2496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92" name="Rectangle 63"/>
            <p:cNvSpPr>
              <a:spLocks noChangeArrowheads="1"/>
            </p:cNvSpPr>
            <p:nvPr/>
          </p:nvSpPr>
          <p:spPr bwMode="auto">
            <a:xfrm>
              <a:off x="2842" y="2496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93" name="Rectangle 64"/>
            <p:cNvSpPr>
              <a:spLocks noChangeArrowheads="1"/>
            </p:cNvSpPr>
            <p:nvPr/>
          </p:nvSpPr>
          <p:spPr bwMode="auto">
            <a:xfrm>
              <a:off x="2683" y="2496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94" name="Rectangle 65"/>
            <p:cNvSpPr>
              <a:spLocks noChangeArrowheads="1"/>
            </p:cNvSpPr>
            <p:nvPr/>
          </p:nvSpPr>
          <p:spPr bwMode="auto">
            <a:xfrm>
              <a:off x="3000" y="2496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95" name="Rectangle 66"/>
            <p:cNvSpPr>
              <a:spLocks noChangeArrowheads="1"/>
            </p:cNvSpPr>
            <p:nvPr/>
          </p:nvSpPr>
          <p:spPr bwMode="auto">
            <a:xfrm>
              <a:off x="3158" y="2496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96" name="Rectangle 67"/>
            <p:cNvSpPr>
              <a:spLocks noChangeArrowheads="1"/>
            </p:cNvSpPr>
            <p:nvPr/>
          </p:nvSpPr>
          <p:spPr bwMode="auto">
            <a:xfrm>
              <a:off x="3475" y="2496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97" name="Rectangle 68"/>
            <p:cNvSpPr>
              <a:spLocks noChangeArrowheads="1"/>
            </p:cNvSpPr>
            <p:nvPr/>
          </p:nvSpPr>
          <p:spPr bwMode="auto">
            <a:xfrm>
              <a:off x="3317" y="2496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98" name="Rectangle 69"/>
            <p:cNvSpPr>
              <a:spLocks noChangeArrowheads="1"/>
            </p:cNvSpPr>
            <p:nvPr/>
          </p:nvSpPr>
          <p:spPr bwMode="auto">
            <a:xfrm>
              <a:off x="3634" y="2496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99" name="Rectangle 70"/>
            <p:cNvSpPr>
              <a:spLocks noChangeArrowheads="1"/>
            </p:cNvSpPr>
            <p:nvPr/>
          </p:nvSpPr>
          <p:spPr bwMode="auto">
            <a:xfrm>
              <a:off x="2208" y="2323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00" name="Rectangle 71"/>
            <p:cNvSpPr>
              <a:spLocks noChangeArrowheads="1"/>
            </p:cNvSpPr>
            <p:nvPr/>
          </p:nvSpPr>
          <p:spPr bwMode="auto">
            <a:xfrm>
              <a:off x="2366" y="2323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01" name="Rectangle 72"/>
            <p:cNvSpPr>
              <a:spLocks noChangeArrowheads="1"/>
            </p:cNvSpPr>
            <p:nvPr/>
          </p:nvSpPr>
          <p:spPr bwMode="auto">
            <a:xfrm>
              <a:off x="2525" y="2323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02" name="Rectangle 73"/>
            <p:cNvSpPr>
              <a:spLocks noChangeArrowheads="1"/>
            </p:cNvSpPr>
            <p:nvPr/>
          </p:nvSpPr>
          <p:spPr bwMode="auto">
            <a:xfrm>
              <a:off x="2842" y="2323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03" name="Rectangle 74"/>
            <p:cNvSpPr>
              <a:spLocks noChangeArrowheads="1"/>
            </p:cNvSpPr>
            <p:nvPr/>
          </p:nvSpPr>
          <p:spPr bwMode="auto">
            <a:xfrm>
              <a:off x="2683" y="2323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04" name="Rectangle 75"/>
            <p:cNvSpPr>
              <a:spLocks noChangeArrowheads="1"/>
            </p:cNvSpPr>
            <p:nvPr/>
          </p:nvSpPr>
          <p:spPr bwMode="auto">
            <a:xfrm>
              <a:off x="3000" y="2323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05" name="Rectangle 76"/>
            <p:cNvSpPr>
              <a:spLocks noChangeArrowheads="1"/>
            </p:cNvSpPr>
            <p:nvPr/>
          </p:nvSpPr>
          <p:spPr bwMode="auto">
            <a:xfrm>
              <a:off x="3158" y="2323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06" name="Rectangle 77"/>
            <p:cNvSpPr>
              <a:spLocks noChangeArrowheads="1"/>
            </p:cNvSpPr>
            <p:nvPr/>
          </p:nvSpPr>
          <p:spPr bwMode="auto">
            <a:xfrm>
              <a:off x="3475" y="2323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07" name="Rectangle 78"/>
            <p:cNvSpPr>
              <a:spLocks noChangeArrowheads="1"/>
            </p:cNvSpPr>
            <p:nvPr/>
          </p:nvSpPr>
          <p:spPr bwMode="auto">
            <a:xfrm>
              <a:off x="3317" y="2323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08" name="Rectangle 79"/>
            <p:cNvSpPr>
              <a:spLocks noChangeArrowheads="1"/>
            </p:cNvSpPr>
            <p:nvPr/>
          </p:nvSpPr>
          <p:spPr bwMode="auto">
            <a:xfrm>
              <a:off x="3634" y="2323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09" name="Rectangle 80"/>
            <p:cNvSpPr>
              <a:spLocks noChangeArrowheads="1"/>
            </p:cNvSpPr>
            <p:nvPr/>
          </p:nvSpPr>
          <p:spPr bwMode="auto">
            <a:xfrm>
              <a:off x="2208" y="2842"/>
              <a:ext cx="158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10" name="Rectangle 81"/>
            <p:cNvSpPr>
              <a:spLocks noChangeArrowheads="1"/>
            </p:cNvSpPr>
            <p:nvPr/>
          </p:nvSpPr>
          <p:spPr bwMode="auto">
            <a:xfrm>
              <a:off x="2366" y="2842"/>
              <a:ext cx="159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11" name="Rectangle 82"/>
            <p:cNvSpPr>
              <a:spLocks noChangeArrowheads="1"/>
            </p:cNvSpPr>
            <p:nvPr/>
          </p:nvSpPr>
          <p:spPr bwMode="auto">
            <a:xfrm>
              <a:off x="2525" y="2842"/>
              <a:ext cx="158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12" name="Rectangle 83"/>
            <p:cNvSpPr>
              <a:spLocks noChangeArrowheads="1"/>
            </p:cNvSpPr>
            <p:nvPr/>
          </p:nvSpPr>
          <p:spPr bwMode="auto">
            <a:xfrm>
              <a:off x="2842" y="2842"/>
              <a:ext cx="158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13" name="Rectangle 84"/>
            <p:cNvSpPr>
              <a:spLocks noChangeArrowheads="1"/>
            </p:cNvSpPr>
            <p:nvPr/>
          </p:nvSpPr>
          <p:spPr bwMode="auto">
            <a:xfrm>
              <a:off x="2683" y="2842"/>
              <a:ext cx="159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14" name="Rectangle 85"/>
            <p:cNvSpPr>
              <a:spLocks noChangeArrowheads="1"/>
            </p:cNvSpPr>
            <p:nvPr/>
          </p:nvSpPr>
          <p:spPr bwMode="auto">
            <a:xfrm>
              <a:off x="3000" y="2842"/>
              <a:ext cx="158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15" name="Rectangle 86"/>
            <p:cNvSpPr>
              <a:spLocks noChangeArrowheads="1"/>
            </p:cNvSpPr>
            <p:nvPr/>
          </p:nvSpPr>
          <p:spPr bwMode="auto">
            <a:xfrm>
              <a:off x="3158" y="2842"/>
              <a:ext cx="159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16" name="Rectangle 87"/>
            <p:cNvSpPr>
              <a:spLocks noChangeArrowheads="1"/>
            </p:cNvSpPr>
            <p:nvPr/>
          </p:nvSpPr>
          <p:spPr bwMode="auto">
            <a:xfrm>
              <a:off x="3475" y="2842"/>
              <a:ext cx="159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17" name="Rectangle 88"/>
            <p:cNvSpPr>
              <a:spLocks noChangeArrowheads="1"/>
            </p:cNvSpPr>
            <p:nvPr/>
          </p:nvSpPr>
          <p:spPr bwMode="auto">
            <a:xfrm>
              <a:off x="3317" y="2842"/>
              <a:ext cx="158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18" name="Rectangle 89"/>
            <p:cNvSpPr>
              <a:spLocks noChangeArrowheads="1"/>
            </p:cNvSpPr>
            <p:nvPr/>
          </p:nvSpPr>
          <p:spPr bwMode="auto">
            <a:xfrm>
              <a:off x="3634" y="2842"/>
              <a:ext cx="158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19" name="Rectangle 90"/>
            <p:cNvSpPr>
              <a:spLocks noChangeArrowheads="1"/>
            </p:cNvSpPr>
            <p:nvPr/>
          </p:nvSpPr>
          <p:spPr bwMode="auto">
            <a:xfrm>
              <a:off x="2208" y="2669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0" name="Rectangle 91"/>
            <p:cNvSpPr>
              <a:spLocks noChangeArrowheads="1"/>
            </p:cNvSpPr>
            <p:nvPr/>
          </p:nvSpPr>
          <p:spPr bwMode="auto">
            <a:xfrm>
              <a:off x="2366" y="2669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1" name="Rectangle 92"/>
            <p:cNvSpPr>
              <a:spLocks noChangeArrowheads="1"/>
            </p:cNvSpPr>
            <p:nvPr/>
          </p:nvSpPr>
          <p:spPr bwMode="auto">
            <a:xfrm>
              <a:off x="2525" y="2669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2" name="Rectangle 93"/>
            <p:cNvSpPr>
              <a:spLocks noChangeArrowheads="1"/>
            </p:cNvSpPr>
            <p:nvPr/>
          </p:nvSpPr>
          <p:spPr bwMode="auto">
            <a:xfrm>
              <a:off x="2842" y="2669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3" name="Rectangle 94"/>
            <p:cNvSpPr>
              <a:spLocks noChangeArrowheads="1"/>
            </p:cNvSpPr>
            <p:nvPr/>
          </p:nvSpPr>
          <p:spPr bwMode="auto">
            <a:xfrm>
              <a:off x="2683" y="2669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4" name="Rectangle 95"/>
            <p:cNvSpPr>
              <a:spLocks noChangeArrowheads="1"/>
            </p:cNvSpPr>
            <p:nvPr/>
          </p:nvSpPr>
          <p:spPr bwMode="auto">
            <a:xfrm>
              <a:off x="3000" y="2669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5" name="Rectangle 96"/>
            <p:cNvSpPr>
              <a:spLocks noChangeArrowheads="1"/>
            </p:cNvSpPr>
            <p:nvPr/>
          </p:nvSpPr>
          <p:spPr bwMode="auto">
            <a:xfrm>
              <a:off x="3158" y="2669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6" name="Rectangle 97"/>
            <p:cNvSpPr>
              <a:spLocks noChangeArrowheads="1"/>
            </p:cNvSpPr>
            <p:nvPr/>
          </p:nvSpPr>
          <p:spPr bwMode="auto">
            <a:xfrm>
              <a:off x="3475" y="2669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7" name="Rectangle 98"/>
            <p:cNvSpPr>
              <a:spLocks noChangeArrowheads="1"/>
            </p:cNvSpPr>
            <p:nvPr/>
          </p:nvSpPr>
          <p:spPr bwMode="auto">
            <a:xfrm>
              <a:off x="3317" y="2669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8" name="Rectangle 99"/>
            <p:cNvSpPr>
              <a:spLocks noChangeArrowheads="1"/>
            </p:cNvSpPr>
            <p:nvPr/>
          </p:nvSpPr>
          <p:spPr bwMode="auto">
            <a:xfrm>
              <a:off x="3634" y="2669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9" name="Rectangle 100"/>
            <p:cNvSpPr>
              <a:spLocks noChangeArrowheads="1"/>
            </p:cNvSpPr>
            <p:nvPr/>
          </p:nvSpPr>
          <p:spPr bwMode="auto">
            <a:xfrm>
              <a:off x="2208" y="3187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0" name="Rectangle 101"/>
            <p:cNvSpPr>
              <a:spLocks noChangeArrowheads="1"/>
            </p:cNvSpPr>
            <p:nvPr/>
          </p:nvSpPr>
          <p:spPr bwMode="auto">
            <a:xfrm>
              <a:off x="2366" y="3187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1" name="Rectangle 102"/>
            <p:cNvSpPr>
              <a:spLocks noChangeArrowheads="1"/>
            </p:cNvSpPr>
            <p:nvPr/>
          </p:nvSpPr>
          <p:spPr bwMode="auto">
            <a:xfrm>
              <a:off x="2525" y="3187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2" name="Rectangle 103"/>
            <p:cNvSpPr>
              <a:spLocks noChangeArrowheads="1"/>
            </p:cNvSpPr>
            <p:nvPr/>
          </p:nvSpPr>
          <p:spPr bwMode="auto">
            <a:xfrm>
              <a:off x="2842" y="3187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3" name="Rectangle 104"/>
            <p:cNvSpPr>
              <a:spLocks noChangeArrowheads="1"/>
            </p:cNvSpPr>
            <p:nvPr/>
          </p:nvSpPr>
          <p:spPr bwMode="auto">
            <a:xfrm>
              <a:off x="2683" y="3187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4" name="Rectangle 105"/>
            <p:cNvSpPr>
              <a:spLocks noChangeArrowheads="1"/>
            </p:cNvSpPr>
            <p:nvPr/>
          </p:nvSpPr>
          <p:spPr bwMode="auto">
            <a:xfrm>
              <a:off x="3000" y="3187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5" name="Rectangle 106"/>
            <p:cNvSpPr>
              <a:spLocks noChangeArrowheads="1"/>
            </p:cNvSpPr>
            <p:nvPr/>
          </p:nvSpPr>
          <p:spPr bwMode="auto">
            <a:xfrm>
              <a:off x="3158" y="3187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6" name="Rectangle 107"/>
            <p:cNvSpPr>
              <a:spLocks noChangeArrowheads="1"/>
            </p:cNvSpPr>
            <p:nvPr/>
          </p:nvSpPr>
          <p:spPr bwMode="auto">
            <a:xfrm>
              <a:off x="3475" y="3187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7" name="Rectangle 108"/>
            <p:cNvSpPr>
              <a:spLocks noChangeArrowheads="1"/>
            </p:cNvSpPr>
            <p:nvPr/>
          </p:nvSpPr>
          <p:spPr bwMode="auto">
            <a:xfrm>
              <a:off x="3317" y="3187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8" name="Rectangle 109"/>
            <p:cNvSpPr>
              <a:spLocks noChangeArrowheads="1"/>
            </p:cNvSpPr>
            <p:nvPr/>
          </p:nvSpPr>
          <p:spPr bwMode="auto">
            <a:xfrm>
              <a:off x="3634" y="3187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9" name="Rectangle 110"/>
            <p:cNvSpPr>
              <a:spLocks noChangeArrowheads="1"/>
            </p:cNvSpPr>
            <p:nvPr/>
          </p:nvSpPr>
          <p:spPr bwMode="auto">
            <a:xfrm>
              <a:off x="2208" y="3533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40" name="Rectangle 111"/>
            <p:cNvSpPr>
              <a:spLocks noChangeArrowheads="1"/>
            </p:cNvSpPr>
            <p:nvPr/>
          </p:nvSpPr>
          <p:spPr bwMode="auto">
            <a:xfrm>
              <a:off x="2366" y="3533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41" name="Rectangle 112"/>
            <p:cNvSpPr>
              <a:spLocks noChangeArrowheads="1"/>
            </p:cNvSpPr>
            <p:nvPr/>
          </p:nvSpPr>
          <p:spPr bwMode="auto">
            <a:xfrm>
              <a:off x="2525" y="3533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42" name="Rectangle 113"/>
            <p:cNvSpPr>
              <a:spLocks noChangeArrowheads="1"/>
            </p:cNvSpPr>
            <p:nvPr/>
          </p:nvSpPr>
          <p:spPr bwMode="auto">
            <a:xfrm>
              <a:off x="2842" y="3533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43" name="Rectangle 114"/>
            <p:cNvSpPr>
              <a:spLocks noChangeArrowheads="1"/>
            </p:cNvSpPr>
            <p:nvPr/>
          </p:nvSpPr>
          <p:spPr bwMode="auto">
            <a:xfrm>
              <a:off x="2683" y="3533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44" name="Rectangle 115"/>
            <p:cNvSpPr>
              <a:spLocks noChangeArrowheads="1"/>
            </p:cNvSpPr>
            <p:nvPr/>
          </p:nvSpPr>
          <p:spPr bwMode="auto">
            <a:xfrm>
              <a:off x="3000" y="3533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45" name="Rectangle 116"/>
            <p:cNvSpPr>
              <a:spLocks noChangeArrowheads="1"/>
            </p:cNvSpPr>
            <p:nvPr/>
          </p:nvSpPr>
          <p:spPr bwMode="auto">
            <a:xfrm>
              <a:off x="3158" y="3533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46" name="Rectangle 117"/>
            <p:cNvSpPr>
              <a:spLocks noChangeArrowheads="1"/>
            </p:cNvSpPr>
            <p:nvPr/>
          </p:nvSpPr>
          <p:spPr bwMode="auto">
            <a:xfrm>
              <a:off x="3475" y="3533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47" name="Rectangle 118"/>
            <p:cNvSpPr>
              <a:spLocks noChangeArrowheads="1"/>
            </p:cNvSpPr>
            <p:nvPr/>
          </p:nvSpPr>
          <p:spPr bwMode="auto">
            <a:xfrm>
              <a:off x="3317" y="3533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48" name="Rectangle 119"/>
            <p:cNvSpPr>
              <a:spLocks noChangeArrowheads="1"/>
            </p:cNvSpPr>
            <p:nvPr/>
          </p:nvSpPr>
          <p:spPr bwMode="auto">
            <a:xfrm>
              <a:off x="3634" y="3533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49" name="Rectangle 120"/>
            <p:cNvSpPr>
              <a:spLocks noChangeArrowheads="1"/>
            </p:cNvSpPr>
            <p:nvPr/>
          </p:nvSpPr>
          <p:spPr bwMode="auto">
            <a:xfrm>
              <a:off x="2208" y="3360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50" name="Rectangle 121"/>
            <p:cNvSpPr>
              <a:spLocks noChangeArrowheads="1"/>
            </p:cNvSpPr>
            <p:nvPr/>
          </p:nvSpPr>
          <p:spPr bwMode="auto">
            <a:xfrm>
              <a:off x="2366" y="3360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51" name="Rectangle 122"/>
            <p:cNvSpPr>
              <a:spLocks noChangeArrowheads="1"/>
            </p:cNvSpPr>
            <p:nvPr/>
          </p:nvSpPr>
          <p:spPr bwMode="auto">
            <a:xfrm>
              <a:off x="2525" y="3360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52" name="Rectangle 123"/>
            <p:cNvSpPr>
              <a:spLocks noChangeArrowheads="1"/>
            </p:cNvSpPr>
            <p:nvPr/>
          </p:nvSpPr>
          <p:spPr bwMode="auto">
            <a:xfrm>
              <a:off x="2842" y="3360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53" name="Rectangle 124"/>
            <p:cNvSpPr>
              <a:spLocks noChangeArrowheads="1"/>
            </p:cNvSpPr>
            <p:nvPr/>
          </p:nvSpPr>
          <p:spPr bwMode="auto">
            <a:xfrm>
              <a:off x="2683" y="3360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54" name="Rectangle 125"/>
            <p:cNvSpPr>
              <a:spLocks noChangeArrowheads="1"/>
            </p:cNvSpPr>
            <p:nvPr/>
          </p:nvSpPr>
          <p:spPr bwMode="auto">
            <a:xfrm>
              <a:off x="3000" y="3360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55" name="Rectangle 126"/>
            <p:cNvSpPr>
              <a:spLocks noChangeArrowheads="1"/>
            </p:cNvSpPr>
            <p:nvPr/>
          </p:nvSpPr>
          <p:spPr bwMode="auto">
            <a:xfrm>
              <a:off x="3158" y="3360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56" name="Rectangle 127"/>
            <p:cNvSpPr>
              <a:spLocks noChangeArrowheads="1"/>
            </p:cNvSpPr>
            <p:nvPr/>
          </p:nvSpPr>
          <p:spPr bwMode="auto">
            <a:xfrm>
              <a:off x="3475" y="3360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57" name="Rectangle 128"/>
            <p:cNvSpPr>
              <a:spLocks noChangeArrowheads="1"/>
            </p:cNvSpPr>
            <p:nvPr/>
          </p:nvSpPr>
          <p:spPr bwMode="auto">
            <a:xfrm>
              <a:off x="3317" y="3360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58" name="Rectangle 129"/>
            <p:cNvSpPr>
              <a:spLocks noChangeArrowheads="1"/>
            </p:cNvSpPr>
            <p:nvPr/>
          </p:nvSpPr>
          <p:spPr bwMode="auto">
            <a:xfrm>
              <a:off x="3634" y="3360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59" name="Rectangle 130"/>
            <p:cNvSpPr>
              <a:spLocks noChangeArrowheads="1"/>
            </p:cNvSpPr>
            <p:nvPr/>
          </p:nvSpPr>
          <p:spPr bwMode="auto">
            <a:xfrm>
              <a:off x="2208" y="4051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60" name="Rectangle 131"/>
            <p:cNvSpPr>
              <a:spLocks noChangeArrowheads="1"/>
            </p:cNvSpPr>
            <p:nvPr/>
          </p:nvSpPr>
          <p:spPr bwMode="auto">
            <a:xfrm>
              <a:off x="2366" y="4051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61" name="Rectangle 132"/>
            <p:cNvSpPr>
              <a:spLocks noChangeArrowheads="1"/>
            </p:cNvSpPr>
            <p:nvPr/>
          </p:nvSpPr>
          <p:spPr bwMode="auto">
            <a:xfrm>
              <a:off x="2525" y="4051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62" name="Rectangle 133"/>
            <p:cNvSpPr>
              <a:spLocks noChangeArrowheads="1"/>
            </p:cNvSpPr>
            <p:nvPr/>
          </p:nvSpPr>
          <p:spPr bwMode="auto">
            <a:xfrm>
              <a:off x="2842" y="4051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63" name="Rectangle 134"/>
            <p:cNvSpPr>
              <a:spLocks noChangeArrowheads="1"/>
            </p:cNvSpPr>
            <p:nvPr/>
          </p:nvSpPr>
          <p:spPr bwMode="auto">
            <a:xfrm>
              <a:off x="2683" y="4051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64" name="Rectangle 135"/>
            <p:cNvSpPr>
              <a:spLocks noChangeArrowheads="1"/>
            </p:cNvSpPr>
            <p:nvPr/>
          </p:nvSpPr>
          <p:spPr bwMode="auto">
            <a:xfrm>
              <a:off x="3000" y="4051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65" name="Rectangle 136"/>
            <p:cNvSpPr>
              <a:spLocks noChangeArrowheads="1"/>
            </p:cNvSpPr>
            <p:nvPr/>
          </p:nvSpPr>
          <p:spPr bwMode="auto">
            <a:xfrm>
              <a:off x="3158" y="4051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66" name="Rectangle 137"/>
            <p:cNvSpPr>
              <a:spLocks noChangeArrowheads="1"/>
            </p:cNvSpPr>
            <p:nvPr/>
          </p:nvSpPr>
          <p:spPr bwMode="auto">
            <a:xfrm>
              <a:off x="3475" y="4051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67" name="Rectangle 138"/>
            <p:cNvSpPr>
              <a:spLocks noChangeArrowheads="1"/>
            </p:cNvSpPr>
            <p:nvPr/>
          </p:nvSpPr>
          <p:spPr bwMode="auto">
            <a:xfrm>
              <a:off x="3317" y="4051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68" name="Rectangle 139"/>
            <p:cNvSpPr>
              <a:spLocks noChangeArrowheads="1"/>
            </p:cNvSpPr>
            <p:nvPr/>
          </p:nvSpPr>
          <p:spPr bwMode="auto">
            <a:xfrm>
              <a:off x="3634" y="4051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69" name="Rectangle 140"/>
            <p:cNvSpPr>
              <a:spLocks noChangeArrowheads="1"/>
            </p:cNvSpPr>
            <p:nvPr/>
          </p:nvSpPr>
          <p:spPr bwMode="auto">
            <a:xfrm>
              <a:off x="2208" y="3878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70" name="Rectangle 141"/>
            <p:cNvSpPr>
              <a:spLocks noChangeArrowheads="1"/>
            </p:cNvSpPr>
            <p:nvPr/>
          </p:nvSpPr>
          <p:spPr bwMode="auto">
            <a:xfrm>
              <a:off x="2366" y="3878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71" name="Rectangle 142"/>
            <p:cNvSpPr>
              <a:spLocks noChangeArrowheads="1"/>
            </p:cNvSpPr>
            <p:nvPr/>
          </p:nvSpPr>
          <p:spPr bwMode="auto">
            <a:xfrm>
              <a:off x="2525" y="3878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72" name="Rectangle 143"/>
            <p:cNvSpPr>
              <a:spLocks noChangeArrowheads="1"/>
            </p:cNvSpPr>
            <p:nvPr/>
          </p:nvSpPr>
          <p:spPr bwMode="auto">
            <a:xfrm>
              <a:off x="2842" y="3878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73" name="Rectangle 144"/>
            <p:cNvSpPr>
              <a:spLocks noChangeArrowheads="1"/>
            </p:cNvSpPr>
            <p:nvPr/>
          </p:nvSpPr>
          <p:spPr bwMode="auto">
            <a:xfrm>
              <a:off x="2683" y="3878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74" name="Rectangle 145"/>
            <p:cNvSpPr>
              <a:spLocks noChangeArrowheads="1"/>
            </p:cNvSpPr>
            <p:nvPr/>
          </p:nvSpPr>
          <p:spPr bwMode="auto">
            <a:xfrm>
              <a:off x="3000" y="3878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75" name="Rectangle 146"/>
            <p:cNvSpPr>
              <a:spLocks noChangeArrowheads="1"/>
            </p:cNvSpPr>
            <p:nvPr/>
          </p:nvSpPr>
          <p:spPr bwMode="auto">
            <a:xfrm>
              <a:off x="3158" y="3878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76" name="Rectangle 147"/>
            <p:cNvSpPr>
              <a:spLocks noChangeArrowheads="1"/>
            </p:cNvSpPr>
            <p:nvPr/>
          </p:nvSpPr>
          <p:spPr bwMode="auto">
            <a:xfrm>
              <a:off x="3475" y="3878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77" name="Rectangle 148"/>
            <p:cNvSpPr>
              <a:spLocks noChangeArrowheads="1"/>
            </p:cNvSpPr>
            <p:nvPr/>
          </p:nvSpPr>
          <p:spPr bwMode="auto">
            <a:xfrm>
              <a:off x="3317" y="3878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78" name="Rectangle 149"/>
            <p:cNvSpPr>
              <a:spLocks noChangeArrowheads="1"/>
            </p:cNvSpPr>
            <p:nvPr/>
          </p:nvSpPr>
          <p:spPr bwMode="auto">
            <a:xfrm>
              <a:off x="3634" y="3878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79" name="Rectangle 150"/>
            <p:cNvSpPr>
              <a:spLocks noChangeArrowheads="1"/>
            </p:cNvSpPr>
            <p:nvPr/>
          </p:nvSpPr>
          <p:spPr bwMode="auto">
            <a:xfrm>
              <a:off x="2208" y="3706"/>
              <a:ext cx="158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80" name="Rectangle 151"/>
            <p:cNvSpPr>
              <a:spLocks noChangeArrowheads="1"/>
            </p:cNvSpPr>
            <p:nvPr/>
          </p:nvSpPr>
          <p:spPr bwMode="auto">
            <a:xfrm>
              <a:off x="2366" y="3706"/>
              <a:ext cx="159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81" name="Rectangle 152"/>
            <p:cNvSpPr>
              <a:spLocks noChangeArrowheads="1"/>
            </p:cNvSpPr>
            <p:nvPr/>
          </p:nvSpPr>
          <p:spPr bwMode="auto">
            <a:xfrm>
              <a:off x="2525" y="3706"/>
              <a:ext cx="158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82" name="Rectangle 153"/>
            <p:cNvSpPr>
              <a:spLocks noChangeArrowheads="1"/>
            </p:cNvSpPr>
            <p:nvPr/>
          </p:nvSpPr>
          <p:spPr bwMode="auto">
            <a:xfrm>
              <a:off x="2842" y="3706"/>
              <a:ext cx="158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83" name="Rectangle 154"/>
            <p:cNvSpPr>
              <a:spLocks noChangeArrowheads="1"/>
            </p:cNvSpPr>
            <p:nvPr/>
          </p:nvSpPr>
          <p:spPr bwMode="auto">
            <a:xfrm>
              <a:off x="2683" y="3706"/>
              <a:ext cx="159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84" name="Rectangle 155"/>
            <p:cNvSpPr>
              <a:spLocks noChangeArrowheads="1"/>
            </p:cNvSpPr>
            <p:nvPr/>
          </p:nvSpPr>
          <p:spPr bwMode="auto">
            <a:xfrm>
              <a:off x="3000" y="3706"/>
              <a:ext cx="158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85" name="Rectangle 156"/>
            <p:cNvSpPr>
              <a:spLocks noChangeArrowheads="1"/>
            </p:cNvSpPr>
            <p:nvPr/>
          </p:nvSpPr>
          <p:spPr bwMode="auto">
            <a:xfrm>
              <a:off x="3158" y="3706"/>
              <a:ext cx="159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86" name="Rectangle 157"/>
            <p:cNvSpPr>
              <a:spLocks noChangeArrowheads="1"/>
            </p:cNvSpPr>
            <p:nvPr/>
          </p:nvSpPr>
          <p:spPr bwMode="auto">
            <a:xfrm>
              <a:off x="3475" y="3706"/>
              <a:ext cx="159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87" name="Rectangle 158"/>
            <p:cNvSpPr>
              <a:spLocks noChangeArrowheads="1"/>
            </p:cNvSpPr>
            <p:nvPr/>
          </p:nvSpPr>
          <p:spPr bwMode="auto">
            <a:xfrm>
              <a:off x="3317" y="3706"/>
              <a:ext cx="158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88" name="Rectangle 159"/>
            <p:cNvSpPr>
              <a:spLocks noChangeArrowheads="1"/>
            </p:cNvSpPr>
            <p:nvPr/>
          </p:nvSpPr>
          <p:spPr bwMode="auto">
            <a:xfrm>
              <a:off x="3634" y="3706"/>
              <a:ext cx="158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034" name="Rectangle 160"/>
          <p:cNvSpPr>
            <a:spLocks noChangeArrowheads="1"/>
          </p:cNvSpPr>
          <p:nvPr/>
        </p:nvSpPr>
        <p:spPr bwMode="auto">
          <a:xfrm>
            <a:off x="5943600" y="1600200"/>
            <a:ext cx="3200400" cy="5029200"/>
          </a:xfrm>
          <a:prstGeom prst="rect">
            <a:avLst/>
          </a:prstGeom>
          <a:solidFill>
            <a:schemeClr val="accent1"/>
          </a:solidFill>
          <a:ln w="38100" cap="rnd">
            <a:solidFill>
              <a:srgbClr val="00FF00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45217" name="Rectangle 161"/>
          <p:cNvSpPr>
            <a:spLocks noChangeArrowheads="1"/>
          </p:cNvSpPr>
          <p:nvPr/>
        </p:nvSpPr>
        <p:spPr bwMode="auto">
          <a:xfrm>
            <a:off x="7239000" y="1828800"/>
            <a:ext cx="1600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/>
              <a:t>Chúc mừng </a:t>
            </a:r>
          </a:p>
          <a:p>
            <a:pPr algn="ctr"/>
            <a:r>
              <a:rPr lang="en-US" sz="2800"/>
              <a:t>sinh nhật </a:t>
            </a:r>
          </a:p>
        </p:txBody>
      </p:sp>
      <p:sp>
        <p:nvSpPr>
          <p:cNvPr id="45218" name="Rectangle 162"/>
          <p:cNvSpPr>
            <a:spLocks noChangeArrowheads="1"/>
          </p:cNvSpPr>
          <p:nvPr/>
        </p:nvSpPr>
        <p:spPr bwMode="auto">
          <a:xfrm>
            <a:off x="6096000" y="1828800"/>
            <a:ext cx="2895600" cy="4648200"/>
          </a:xfrm>
          <a:prstGeom prst="rect">
            <a:avLst/>
          </a:prstGeom>
          <a:noFill/>
          <a:ln w="127000" cap="rnd">
            <a:solidFill>
              <a:srgbClr val="00CC00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45219" name="Picture 163" descr="POINSET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20000" y="4724400"/>
            <a:ext cx="1295400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5220" name="Object 164"/>
          <p:cNvGraphicFramePr>
            <a:graphicFrameLocks noChangeAspect="1"/>
          </p:cNvGraphicFramePr>
          <p:nvPr>
            <p:ph/>
          </p:nvPr>
        </p:nvGraphicFramePr>
        <p:xfrm>
          <a:off x="6096000" y="2819400"/>
          <a:ext cx="2805113" cy="3530600"/>
        </p:xfrm>
        <a:graphic>
          <a:graphicData uri="http://schemas.openxmlformats.org/presentationml/2006/ole">
            <p:oleObj spid="_x0000_s1026" name="Clip" r:id="rId5" imgW="1060704" imgH="1335024" progId="MS_ClipArt_Gallery.2">
              <p:embed/>
            </p:oleObj>
          </a:graphicData>
        </a:graphic>
      </p:graphicFrame>
      <p:sp>
        <p:nvSpPr>
          <p:cNvPr id="1038" name="Rectangle 180"/>
          <p:cNvSpPr>
            <a:spLocks noChangeArrowheads="1"/>
          </p:cNvSpPr>
          <p:nvPr/>
        </p:nvSpPr>
        <p:spPr bwMode="auto">
          <a:xfrm>
            <a:off x="1752600" y="0"/>
            <a:ext cx="6481763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1" hangingPunct="1"/>
            <a:r>
              <a:rPr lang="en-US" sz="2400" b="1" u="sng">
                <a:solidFill>
                  <a:schemeClr val="bg1"/>
                </a:solidFill>
              </a:rPr>
              <a:t>Thủ công </a:t>
            </a:r>
          </a:p>
          <a:p>
            <a:pPr algn="ctr" eaLnBrk="1" hangingPunct="1"/>
            <a:r>
              <a:rPr lang="en-US" sz="2400" b="1">
                <a:solidFill>
                  <a:srgbClr val="FFFF00"/>
                </a:solidFill>
              </a:rPr>
              <a:t>Cắt ,gấp,trang trí thiếp chúc mừng ( Tiết 1 )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5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5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45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5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217" grpId="0"/>
      <p:bldP spid="452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1"/>
          <p:cNvSpPr txBox="1">
            <a:spLocks noChangeArrowheads="1"/>
          </p:cNvSpPr>
          <p:nvPr/>
        </p:nvSpPr>
        <p:spPr bwMode="auto">
          <a:xfrm>
            <a:off x="228600" y="1066800"/>
            <a:ext cx="54102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2400" b="1">
                <a:solidFill>
                  <a:schemeClr val="bg1"/>
                </a:solidFill>
                <a:cs typeface="Times New Roman" pitchFamily="18" charset="0"/>
              </a:rPr>
              <a:t>Hoạt động 1:Quan sát và nhận xét mẫu</a:t>
            </a:r>
          </a:p>
        </p:txBody>
      </p:sp>
      <p:sp>
        <p:nvSpPr>
          <p:cNvPr id="9219" name="TextBox 1"/>
          <p:cNvSpPr txBox="1">
            <a:spLocks noChangeArrowheads="1"/>
          </p:cNvSpPr>
          <p:nvPr/>
        </p:nvSpPr>
        <p:spPr bwMode="auto">
          <a:xfrm>
            <a:off x="228600" y="1447800"/>
            <a:ext cx="5334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2400" b="1">
                <a:solidFill>
                  <a:schemeClr val="bg1"/>
                </a:solidFill>
                <a:cs typeface="Times New Roman" pitchFamily="18" charset="0"/>
              </a:rPr>
              <a:t>Hoạt động 2:Hướng dẫn thao tác mẫu</a:t>
            </a:r>
          </a:p>
        </p:txBody>
      </p:sp>
      <p:sp>
        <p:nvSpPr>
          <p:cNvPr id="9220" name="TextBox 6"/>
          <p:cNvSpPr txBox="1">
            <a:spLocks noChangeArrowheads="1"/>
          </p:cNvSpPr>
          <p:nvPr/>
        </p:nvSpPr>
        <p:spPr bwMode="auto">
          <a:xfrm>
            <a:off x="457200" y="1828800"/>
            <a:ext cx="51054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/>
            <a:r>
              <a:rPr lang="en-US" sz="2400" b="1" i="1" u="sng">
                <a:solidFill>
                  <a:srgbClr val="66FF33"/>
                </a:solidFill>
                <a:cs typeface="Times New Roman" pitchFamily="18" charset="0"/>
              </a:rPr>
              <a:t>Bước 1</a:t>
            </a:r>
            <a:r>
              <a:rPr lang="en-US" sz="2400" b="1" i="1">
                <a:solidFill>
                  <a:srgbClr val="66FF33"/>
                </a:solidFill>
                <a:cs typeface="Times New Roman" pitchFamily="18" charset="0"/>
              </a:rPr>
              <a:t>: </a:t>
            </a:r>
            <a:r>
              <a:rPr lang="en-US" sz="2400" b="1">
                <a:solidFill>
                  <a:srgbClr val="66FF33"/>
                </a:solidFill>
                <a:cs typeface="Times New Roman" pitchFamily="18" charset="0"/>
              </a:rPr>
              <a:t>Cắt , gấp thiếp chúc mừng</a:t>
            </a:r>
          </a:p>
        </p:txBody>
      </p:sp>
      <p:sp>
        <p:nvSpPr>
          <p:cNvPr id="9221" name="TextBox 6"/>
          <p:cNvSpPr txBox="1">
            <a:spLocks noChangeArrowheads="1"/>
          </p:cNvSpPr>
          <p:nvPr/>
        </p:nvSpPr>
        <p:spPr bwMode="auto">
          <a:xfrm>
            <a:off x="457200" y="2209800"/>
            <a:ext cx="51054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/>
            <a:r>
              <a:rPr lang="en-US" sz="2400" b="1" i="1" u="sng">
                <a:solidFill>
                  <a:srgbClr val="66FF33"/>
                </a:solidFill>
                <a:cs typeface="Times New Roman" pitchFamily="18" charset="0"/>
              </a:rPr>
              <a:t>Bước 2</a:t>
            </a:r>
            <a:r>
              <a:rPr lang="en-US" sz="2400" b="1" i="1">
                <a:solidFill>
                  <a:srgbClr val="66FF33"/>
                </a:solidFill>
                <a:cs typeface="Times New Roman" pitchFamily="18" charset="0"/>
              </a:rPr>
              <a:t>: </a:t>
            </a:r>
            <a:r>
              <a:rPr lang="en-US" sz="2400" b="1">
                <a:solidFill>
                  <a:srgbClr val="66FF33"/>
                </a:solidFill>
                <a:cs typeface="Times New Roman" pitchFamily="18" charset="0"/>
              </a:rPr>
              <a:t>Trang trí thiếp chúc mừng</a:t>
            </a:r>
          </a:p>
        </p:txBody>
      </p:sp>
      <p:pic>
        <p:nvPicPr>
          <p:cNvPr id="46245" name="Picture 165" descr="CAAF0T2Z"/>
          <p:cNvPicPr>
            <a:picLocks noChangeAspect="1" noChangeArrowheads="1"/>
          </p:cNvPicPr>
          <p:nvPr/>
        </p:nvPicPr>
        <p:blipFill>
          <a:blip r:embed="rId2">
            <a:lum bright="-26000" contrast="48000"/>
          </a:blip>
          <a:srcRect/>
          <a:stretch>
            <a:fillRect/>
          </a:stretch>
        </p:blipFill>
        <p:spPr bwMode="auto">
          <a:xfrm>
            <a:off x="6781800" y="2743200"/>
            <a:ext cx="2792413" cy="3962400"/>
          </a:xfrm>
          <a:prstGeom prst="rect">
            <a:avLst/>
          </a:prstGeom>
          <a:noFill/>
          <a:ln w="57150">
            <a:solidFill>
              <a:srgbClr val="00FFFF"/>
            </a:solidFill>
            <a:miter lim="800000"/>
            <a:headEnd/>
            <a:tailEnd/>
          </a:ln>
        </p:spPr>
      </p:pic>
      <p:pic>
        <p:nvPicPr>
          <p:cNvPr id="46246" name="Picture 166" descr="CAV495NW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81400" y="2743200"/>
            <a:ext cx="2701925" cy="3962400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46247" name="Picture 167" descr="LUNAR_NEWYEAR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0" y="2743200"/>
            <a:ext cx="2582863" cy="3886200"/>
          </a:xfrm>
          <a:prstGeom prst="rect">
            <a:avLst/>
          </a:prstGeom>
          <a:noFill/>
          <a:ln w="63500">
            <a:solidFill>
              <a:srgbClr val="00FF00"/>
            </a:solidFill>
            <a:miter lim="800000"/>
            <a:headEnd/>
            <a:tailEnd/>
          </a:ln>
        </p:spPr>
      </p:pic>
      <p:sp>
        <p:nvSpPr>
          <p:cNvPr id="9225" name="Rectangle 169"/>
          <p:cNvSpPr>
            <a:spLocks noChangeArrowheads="1"/>
          </p:cNvSpPr>
          <p:nvPr/>
        </p:nvSpPr>
        <p:spPr bwMode="auto">
          <a:xfrm>
            <a:off x="1752600" y="0"/>
            <a:ext cx="6481763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1" hangingPunct="1"/>
            <a:r>
              <a:rPr lang="en-US" sz="2400" b="1" u="sng">
                <a:solidFill>
                  <a:schemeClr val="bg1"/>
                </a:solidFill>
              </a:rPr>
              <a:t>Thủ công </a:t>
            </a:r>
          </a:p>
          <a:p>
            <a:pPr algn="ctr" eaLnBrk="1" hangingPunct="1"/>
            <a:r>
              <a:rPr lang="en-US" sz="2400" b="1">
                <a:solidFill>
                  <a:srgbClr val="FFFF00"/>
                </a:solidFill>
              </a:rPr>
              <a:t>Cắt ,gấp,trang trí thiếp chúc mừng ( Tiết 1 )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6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6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6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6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46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6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46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Box 1"/>
          <p:cNvSpPr txBox="1">
            <a:spLocks noChangeArrowheads="1"/>
          </p:cNvSpPr>
          <p:nvPr/>
        </p:nvSpPr>
        <p:spPr bwMode="auto">
          <a:xfrm>
            <a:off x="228600" y="1219200"/>
            <a:ext cx="54102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2400" b="1">
                <a:solidFill>
                  <a:schemeClr val="bg1"/>
                </a:solidFill>
                <a:cs typeface="Times New Roman" pitchFamily="18" charset="0"/>
              </a:rPr>
              <a:t>Hoạt động 1:Quan sát và nhận xét mẫu</a:t>
            </a:r>
          </a:p>
        </p:txBody>
      </p:sp>
      <p:sp>
        <p:nvSpPr>
          <p:cNvPr id="2052" name="TextBox 1"/>
          <p:cNvSpPr txBox="1">
            <a:spLocks noChangeArrowheads="1"/>
          </p:cNvSpPr>
          <p:nvPr/>
        </p:nvSpPr>
        <p:spPr bwMode="auto">
          <a:xfrm>
            <a:off x="304800" y="1676400"/>
            <a:ext cx="5334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2400" b="1">
                <a:solidFill>
                  <a:schemeClr val="bg1"/>
                </a:solidFill>
                <a:cs typeface="Times New Roman" pitchFamily="18" charset="0"/>
              </a:rPr>
              <a:t>Hoạt động 2:Hướng dẫn thao tác mẫu</a:t>
            </a:r>
          </a:p>
        </p:txBody>
      </p:sp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457200" y="2133600"/>
            <a:ext cx="51054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/>
            <a:r>
              <a:rPr lang="en-US" sz="2400" b="1" i="1" u="sng">
                <a:solidFill>
                  <a:srgbClr val="66FF33"/>
                </a:solidFill>
                <a:cs typeface="Times New Roman" pitchFamily="18" charset="0"/>
              </a:rPr>
              <a:t>Bước 1</a:t>
            </a:r>
            <a:r>
              <a:rPr lang="en-US" sz="2400" b="1" i="1">
                <a:solidFill>
                  <a:srgbClr val="66FF33"/>
                </a:solidFill>
                <a:cs typeface="Times New Roman" pitchFamily="18" charset="0"/>
              </a:rPr>
              <a:t>: </a:t>
            </a:r>
            <a:r>
              <a:rPr lang="en-US" sz="2400" b="1">
                <a:solidFill>
                  <a:srgbClr val="66FF33"/>
                </a:solidFill>
                <a:cs typeface="Times New Roman" pitchFamily="18" charset="0"/>
              </a:rPr>
              <a:t>Cắt , gấp thiếp chúc mừng</a:t>
            </a:r>
          </a:p>
        </p:txBody>
      </p:sp>
      <p:sp>
        <p:nvSpPr>
          <p:cNvPr id="2054" name="TextBox 6"/>
          <p:cNvSpPr txBox="1">
            <a:spLocks noChangeArrowheads="1"/>
          </p:cNvSpPr>
          <p:nvPr/>
        </p:nvSpPr>
        <p:spPr bwMode="auto">
          <a:xfrm>
            <a:off x="457200" y="2590800"/>
            <a:ext cx="51054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/>
            <a:r>
              <a:rPr lang="en-US" sz="2400" b="1" i="1" u="sng">
                <a:solidFill>
                  <a:srgbClr val="66FF33"/>
                </a:solidFill>
                <a:cs typeface="Times New Roman" pitchFamily="18" charset="0"/>
              </a:rPr>
              <a:t>Bước 2</a:t>
            </a:r>
            <a:r>
              <a:rPr lang="en-US" sz="2400" b="1" i="1">
                <a:solidFill>
                  <a:srgbClr val="66FF33"/>
                </a:solidFill>
                <a:cs typeface="Times New Roman" pitchFamily="18" charset="0"/>
              </a:rPr>
              <a:t>: </a:t>
            </a:r>
            <a:r>
              <a:rPr lang="en-US" sz="2400" b="1">
                <a:solidFill>
                  <a:srgbClr val="66FF33"/>
                </a:solidFill>
                <a:cs typeface="Times New Roman" pitchFamily="18" charset="0"/>
              </a:rPr>
              <a:t>Trang trí thiếp chúc mừng</a:t>
            </a: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152400" y="2971800"/>
            <a:ext cx="35814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2400" b="1">
                <a:solidFill>
                  <a:schemeClr val="bg1"/>
                </a:solidFill>
                <a:cs typeface="Times New Roman" pitchFamily="18" charset="0"/>
              </a:rPr>
              <a:t>Hoạt động 3:Thực hành</a:t>
            </a:r>
          </a:p>
        </p:txBody>
      </p:sp>
      <p:sp>
        <p:nvSpPr>
          <p:cNvPr id="2056" name="Rectangle 11"/>
          <p:cNvSpPr>
            <a:spLocks noChangeArrowheads="1"/>
          </p:cNvSpPr>
          <p:nvPr/>
        </p:nvSpPr>
        <p:spPr bwMode="auto">
          <a:xfrm>
            <a:off x="1752600" y="0"/>
            <a:ext cx="6481763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1" hangingPunct="1"/>
            <a:r>
              <a:rPr lang="en-US" sz="2400" b="1" u="sng">
                <a:solidFill>
                  <a:schemeClr val="bg1"/>
                </a:solidFill>
              </a:rPr>
              <a:t>Thủ công </a:t>
            </a:r>
          </a:p>
          <a:p>
            <a:pPr algn="ctr" eaLnBrk="1" hangingPunct="1"/>
            <a:r>
              <a:rPr lang="en-US" sz="2400" b="1">
                <a:solidFill>
                  <a:srgbClr val="FFFF00"/>
                </a:solidFill>
              </a:rPr>
              <a:t>Cắt ,gấp,trang trí thiếp chúc mừng ( Tiết 1 )</a:t>
            </a:r>
          </a:p>
        </p:txBody>
      </p:sp>
      <p:grpSp>
        <p:nvGrpSpPr>
          <p:cNvPr id="2057" name="Group 12"/>
          <p:cNvGrpSpPr>
            <a:grpSpLocks/>
          </p:cNvGrpSpPr>
          <p:nvPr/>
        </p:nvGrpSpPr>
        <p:grpSpPr bwMode="auto">
          <a:xfrm>
            <a:off x="6172200" y="1524000"/>
            <a:ext cx="3276600" cy="5029200"/>
            <a:chOff x="2208" y="1632"/>
            <a:chExt cx="1584" cy="2592"/>
          </a:xfrm>
        </p:grpSpPr>
        <p:sp>
          <p:nvSpPr>
            <p:cNvPr id="2062" name="Rectangle 13"/>
            <p:cNvSpPr>
              <a:spLocks noChangeArrowheads="1"/>
            </p:cNvSpPr>
            <p:nvPr/>
          </p:nvSpPr>
          <p:spPr bwMode="auto">
            <a:xfrm>
              <a:off x="2208" y="1632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63" name="Rectangle 14"/>
            <p:cNvSpPr>
              <a:spLocks noChangeArrowheads="1"/>
            </p:cNvSpPr>
            <p:nvPr/>
          </p:nvSpPr>
          <p:spPr bwMode="auto">
            <a:xfrm>
              <a:off x="2366" y="1632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64" name="Rectangle 15"/>
            <p:cNvSpPr>
              <a:spLocks noChangeArrowheads="1"/>
            </p:cNvSpPr>
            <p:nvPr/>
          </p:nvSpPr>
          <p:spPr bwMode="auto">
            <a:xfrm>
              <a:off x="2525" y="1632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65" name="Rectangle 16"/>
            <p:cNvSpPr>
              <a:spLocks noChangeArrowheads="1"/>
            </p:cNvSpPr>
            <p:nvPr/>
          </p:nvSpPr>
          <p:spPr bwMode="auto">
            <a:xfrm>
              <a:off x="2842" y="1632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66" name="Rectangle 17"/>
            <p:cNvSpPr>
              <a:spLocks noChangeArrowheads="1"/>
            </p:cNvSpPr>
            <p:nvPr/>
          </p:nvSpPr>
          <p:spPr bwMode="auto">
            <a:xfrm>
              <a:off x="2683" y="1632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67" name="Rectangle 18"/>
            <p:cNvSpPr>
              <a:spLocks noChangeArrowheads="1"/>
            </p:cNvSpPr>
            <p:nvPr/>
          </p:nvSpPr>
          <p:spPr bwMode="auto">
            <a:xfrm>
              <a:off x="3000" y="1632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68" name="Rectangle 19"/>
            <p:cNvSpPr>
              <a:spLocks noChangeArrowheads="1"/>
            </p:cNvSpPr>
            <p:nvPr/>
          </p:nvSpPr>
          <p:spPr bwMode="auto">
            <a:xfrm>
              <a:off x="3158" y="1632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69" name="Rectangle 20"/>
            <p:cNvSpPr>
              <a:spLocks noChangeArrowheads="1"/>
            </p:cNvSpPr>
            <p:nvPr/>
          </p:nvSpPr>
          <p:spPr bwMode="auto">
            <a:xfrm>
              <a:off x="3475" y="1632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70" name="Rectangle 21"/>
            <p:cNvSpPr>
              <a:spLocks noChangeArrowheads="1"/>
            </p:cNvSpPr>
            <p:nvPr/>
          </p:nvSpPr>
          <p:spPr bwMode="auto">
            <a:xfrm>
              <a:off x="3317" y="1632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71" name="Rectangle 22"/>
            <p:cNvSpPr>
              <a:spLocks noChangeArrowheads="1"/>
            </p:cNvSpPr>
            <p:nvPr/>
          </p:nvSpPr>
          <p:spPr bwMode="auto">
            <a:xfrm>
              <a:off x="3634" y="1632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72" name="Rectangle 23"/>
            <p:cNvSpPr>
              <a:spLocks noChangeArrowheads="1"/>
            </p:cNvSpPr>
            <p:nvPr/>
          </p:nvSpPr>
          <p:spPr bwMode="auto">
            <a:xfrm>
              <a:off x="2208" y="1805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73" name="Rectangle 24"/>
            <p:cNvSpPr>
              <a:spLocks noChangeArrowheads="1"/>
            </p:cNvSpPr>
            <p:nvPr/>
          </p:nvSpPr>
          <p:spPr bwMode="auto">
            <a:xfrm>
              <a:off x="2366" y="1805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74" name="Rectangle 25"/>
            <p:cNvSpPr>
              <a:spLocks noChangeArrowheads="1"/>
            </p:cNvSpPr>
            <p:nvPr/>
          </p:nvSpPr>
          <p:spPr bwMode="auto">
            <a:xfrm>
              <a:off x="2525" y="1805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75" name="Rectangle 26"/>
            <p:cNvSpPr>
              <a:spLocks noChangeArrowheads="1"/>
            </p:cNvSpPr>
            <p:nvPr/>
          </p:nvSpPr>
          <p:spPr bwMode="auto">
            <a:xfrm>
              <a:off x="2842" y="1805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76" name="Rectangle 27"/>
            <p:cNvSpPr>
              <a:spLocks noChangeArrowheads="1"/>
            </p:cNvSpPr>
            <p:nvPr/>
          </p:nvSpPr>
          <p:spPr bwMode="auto">
            <a:xfrm>
              <a:off x="2683" y="1805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77" name="Rectangle 28"/>
            <p:cNvSpPr>
              <a:spLocks noChangeArrowheads="1"/>
            </p:cNvSpPr>
            <p:nvPr/>
          </p:nvSpPr>
          <p:spPr bwMode="auto">
            <a:xfrm>
              <a:off x="3000" y="1805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78" name="Rectangle 29"/>
            <p:cNvSpPr>
              <a:spLocks noChangeArrowheads="1"/>
            </p:cNvSpPr>
            <p:nvPr/>
          </p:nvSpPr>
          <p:spPr bwMode="auto">
            <a:xfrm>
              <a:off x="3158" y="1805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79" name="Rectangle 30"/>
            <p:cNvSpPr>
              <a:spLocks noChangeArrowheads="1"/>
            </p:cNvSpPr>
            <p:nvPr/>
          </p:nvSpPr>
          <p:spPr bwMode="auto">
            <a:xfrm>
              <a:off x="3475" y="1805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80" name="Rectangle 31"/>
            <p:cNvSpPr>
              <a:spLocks noChangeArrowheads="1"/>
            </p:cNvSpPr>
            <p:nvPr/>
          </p:nvSpPr>
          <p:spPr bwMode="auto">
            <a:xfrm>
              <a:off x="3317" y="1805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81" name="Rectangle 32"/>
            <p:cNvSpPr>
              <a:spLocks noChangeArrowheads="1"/>
            </p:cNvSpPr>
            <p:nvPr/>
          </p:nvSpPr>
          <p:spPr bwMode="auto">
            <a:xfrm>
              <a:off x="3634" y="1805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82" name="Rectangle 33"/>
            <p:cNvSpPr>
              <a:spLocks noChangeArrowheads="1"/>
            </p:cNvSpPr>
            <p:nvPr/>
          </p:nvSpPr>
          <p:spPr bwMode="auto">
            <a:xfrm>
              <a:off x="2208" y="1978"/>
              <a:ext cx="158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83" name="Rectangle 34"/>
            <p:cNvSpPr>
              <a:spLocks noChangeArrowheads="1"/>
            </p:cNvSpPr>
            <p:nvPr/>
          </p:nvSpPr>
          <p:spPr bwMode="auto">
            <a:xfrm>
              <a:off x="2366" y="1978"/>
              <a:ext cx="159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84" name="Rectangle 35"/>
            <p:cNvSpPr>
              <a:spLocks noChangeArrowheads="1"/>
            </p:cNvSpPr>
            <p:nvPr/>
          </p:nvSpPr>
          <p:spPr bwMode="auto">
            <a:xfrm>
              <a:off x="2525" y="1978"/>
              <a:ext cx="158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85" name="Rectangle 36"/>
            <p:cNvSpPr>
              <a:spLocks noChangeArrowheads="1"/>
            </p:cNvSpPr>
            <p:nvPr/>
          </p:nvSpPr>
          <p:spPr bwMode="auto">
            <a:xfrm>
              <a:off x="2842" y="1978"/>
              <a:ext cx="158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86" name="Rectangle 37"/>
            <p:cNvSpPr>
              <a:spLocks noChangeArrowheads="1"/>
            </p:cNvSpPr>
            <p:nvPr/>
          </p:nvSpPr>
          <p:spPr bwMode="auto">
            <a:xfrm>
              <a:off x="2683" y="1978"/>
              <a:ext cx="159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87" name="Rectangle 38"/>
            <p:cNvSpPr>
              <a:spLocks noChangeArrowheads="1"/>
            </p:cNvSpPr>
            <p:nvPr/>
          </p:nvSpPr>
          <p:spPr bwMode="auto">
            <a:xfrm>
              <a:off x="3000" y="1978"/>
              <a:ext cx="158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88" name="Rectangle 39"/>
            <p:cNvSpPr>
              <a:spLocks noChangeArrowheads="1"/>
            </p:cNvSpPr>
            <p:nvPr/>
          </p:nvSpPr>
          <p:spPr bwMode="auto">
            <a:xfrm>
              <a:off x="3158" y="1978"/>
              <a:ext cx="159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89" name="Rectangle 40"/>
            <p:cNvSpPr>
              <a:spLocks noChangeArrowheads="1"/>
            </p:cNvSpPr>
            <p:nvPr/>
          </p:nvSpPr>
          <p:spPr bwMode="auto">
            <a:xfrm>
              <a:off x="3475" y="1978"/>
              <a:ext cx="159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90" name="Rectangle 41"/>
            <p:cNvSpPr>
              <a:spLocks noChangeArrowheads="1"/>
            </p:cNvSpPr>
            <p:nvPr/>
          </p:nvSpPr>
          <p:spPr bwMode="auto">
            <a:xfrm>
              <a:off x="3317" y="1978"/>
              <a:ext cx="158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91" name="Rectangle 42"/>
            <p:cNvSpPr>
              <a:spLocks noChangeArrowheads="1"/>
            </p:cNvSpPr>
            <p:nvPr/>
          </p:nvSpPr>
          <p:spPr bwMode="auto">
            <a:xfrm>
              <a:off x="3634" y="1978"/>
              <a:ext cx="158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92" name="Rectangle 43"/>
            <p:cNvSpPr>
              <a:spLocks noChangeArrowheads="1"/>
            </p:cNvSpPr>
            <p:nvPr/>
          </p:nvSpPr>
          <p:spPr bwMode="auto">
            <a:xfrm>
              <a:off x="2208" y="3014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93" name="Rectangle 44"/>
            <p:cNvSpPr>
              <a:spLocks noChangeArrowheads="1"/>
            </p:cNvSpPr>
            <p:nvPr/>
          </p:nvSpPr>
          <p:spPr bwMode="auto">
            <a:xfrm>
              <a:off x="2366" y="3014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94" name="Rectangle 45"/>
            <p:cNvSpPr>
              <a:spLocks noChangeArrowheads="1"/>
            </p:cNvSpPr>
            <p:nvPr/>
          </p:nvSpPr>
          <p:spPr bwMode="auto">
            <a:xfrm>
              <a:off x="2525" y="3014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95" name="Rectangle 46"/>
            <p:cNvSpPr>
              <a:spLocks noChangeArrowheads="1"/>
            </p:cNvSpPr>
            <p:nvPr/>
          </p:nvSpPr>
          <p:spPr bwMode="auto">
            <a:xfrm>
              <a:off x="2842" y="3014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96" name="Rectangle 47"/>
            <p:cNvSpPr>
              <a:spLocks noChangeArrowheads="1"/>
            </p:cNvSpPr>
            <p:nvPr/>
          </p:nvSpPr>
          <p:spPr bwMode="auto">
            <a:xfrm>
              <a:off x="2683" y="3014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97" name="Rectangle 48"/>
            <p:cNvSpPr>
              <a:spLocks noChangeArrowheads="1"/>
            </p:cNvSpPr>
            <p:nvPr/>
          </p:nvSpPr>
          <p:spPr bwMode="auto">
            <a:xfrm>
              <a:off x="3000" y="3014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98" name="Rectangle 49"/>
            <p:cNvSpPr>
              <a:spLocks noChangeArrowheads="1"/>
            </p:cNvSpPr>
            <p:nvPr/>
          </p:nvSpPr>
          <p:spPr bwMode="auto">
            <a:xfrm>
              <a:off x="3158" y="3014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99" name="Rectangle 50"/>
            <p:cNvSpPr>
              <a:spLocks noChangeArrowheads="1"/>
            </p:cNvSpPr>
            <p:nvPr/>
          </p:nvSpPr>
          <p:spPr bwMode="auto">
            <a:xfrm>
              <a:off x="3475" y="3014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00" name="Rectangle 51"/>
            <p:cNvSpPr>
              <a:spLocks noChangeArrowheads="1"/>
            </p:cNvSpPr>
            <p:nvPr/>
          </p:nvSpPr>
          <p:spPr bwMode="auto">
            <a:xfrm>
              <a:off x="3317" y="3014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01" name="Rectangle 52"/>
            <p:cNvSpPr>
              <a:spLocks noChangeArrowheads="1"/>
            </p:cNvSpPr>
            <p:nvPr/>
          </p:nvSpPr>
          <p:spPr bwMode="auto">
            <a:xfrm>
              <a:off x="3634" y="3014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02" name="Rectangle 53"/>
            <p:cNvSpPr>
              <a:spLocks noChangeArrowheads="1"/>
            </p:cNvSpPr>
            <p:nvPr/>
          </p:nvSpPr>
          <p:spPr bwMode="auto">
            <a:xfrm>
              <a:off x="2208" y="2150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03" name="Rectangle 54"/>
            <p:cNvSpPr>
              <a:spLocks noChangeArrowheads="1"/>
            </p:cNvSpPr>
            <p:nvPr/>
          </p:nvSpPr>
          <p:spPr bwMode="auto">
            <a:xfrm>
              <a:off x="2366" y="2150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04" name="Rectangle 55"/>
            <p:cNvSpPr>
              <a:spLocks noChangeArrowheads="1"/>
            </p:cNvSpPr>
            <p:nvPr/>
          </p:nvSpPr>
          <p:spPr bwMode="auto">
            <a:xfrm>
              <a:off x="2525" y="2150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05" name="Rectangle 56"/>
            <p:cNvSpPr>
              <a:spLocks noChangeArrowheads="1"/>
            </p:cNvSpPr>
            <p:nvPr/>
          </p:nvSpPr>
          <p:spPr bwMode="auto">
            <a:xfrm>
              <a:off x="2842" y="2150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06" name="Rectangle 57"/>
            <p:cNvSpPr>
              <a:spLocks noChangeArrowheads="1"/>
            </p:cNvSpPr>
            <p:nvPr/>
          </p:nvSpPr>
          <p:spPr bwMode="auto">
            <a:xfrm>
              <a:off x="2683" y="2150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07" name="Rectangle 58"/>
            <p:cNvSpPr>
              <a:spLocks noChangeArrowheads="1"/>
            </p:cNvSpPr>
            <p:nvPr/>
          </p:nvSpPr>
          <p:spPr bwMode="auto">
            <a:xfrm>
              <a:off x="3000" y="2150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08" name="Rectangle 59"/>
            <p:cNvSpPr>
              <a:spLocks noChangeArrowheads="1"/>
            </p:cNvSpPr>
            <p:nvPr/>
          </p:nvSpPr>
          <p:spPr bwMode="auto">
            <a:xfrm>
              <a:off x="3158" y="2150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09" name="Rectangle 60"/>
            <p:cNvSpPr>
              <a:spLocks noChangeArrowheads="1"/>
            </p:cNvSpPr>
            <p:nvPr/>
          </p:nvSpPr>
          <p:spPr bwMode="auto">
            <a:xfrm>
              <a:off x="3475" y="2150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10" name="Rectangle 61"/>
            <p:cNvSpPr>
              <a:spLocks noChangeArrowheads="1"/>
            </p:cNvSpPr>
            <p:nvPr/>
          </p:nvSpPr>
          <p:spPr bwMode="auto">
            <a:xfrm>
              <a:off x="3317" y="2150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11" name="Rectangle 62"/>
            <p:cNvSpPr>
              <a:spLocks noChangeArrowheads="1"/>
            </p:cNvSpPr>
            <p:nvPr/>
          </p:nvSpPr>
          <p:spPr bwMode="auto">
            <a:xfrm>
              <a:off x="3634" y="2150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12" name="Rectangle 63"/>
            <p:cNvSpPr>
              <a:spLocks noChangeArrowheads="1"/>
            </p:cNvSpPr>
            <p:nvPr/>
          </p:nvSpPr>
          <p:spPr bwMode="auto">
            <a:xfrm>
              <a:off x="2208" y="2496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13" name="Rectangle 64"/>
            <p:cNvSpPr>
              <a:spLocks noChangeArrowheads="1"/>
            </p:cNvSpPr>
            <p:nvPr/>
          </p:nvSpPr>
          <p:spPr bwMode="auto">
            <a:xfrm>
              <a:off x="2366" y="2496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14" name="Rectangle 65"/>
            <p:cNvSpPr>
              <a:spLocks noChangeArrowheads="1"/>
            </p:cNvSpPr>
            <p:nvPr/>
          </p:nvSpPr>
          <p:spPr bwMode="auto">
            <a:xfrm>
              <a:off x="2525" y="2496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15" name="Rectangle 66"/>
            <p:cNvSpPr>
              <a:spLocks noChangeArrowheads="1"/>
            </p:cNvSpPr>
            <p:nvPr/>
          </p:nvSpPr>
          <p:spPr bwMode="auto">
            <a:xfrm>
              <a:off x="2842" y="2496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16" name="Rectangle 67"/>
            <p:cNvSpPr>
              <a:spLocks noChangeArrowheads="1"/>
            </p:cNvSpPr>
            <p:nvPr/>
          </p:nvSpPr>
          <p:spPr bwMode="auto">
            <a:xfrm>
              <a:off x="2683" y="2496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17" name="Rectangle 68"/>
            <p:cNvSpPr>
              <a:spLocks noChangeArrowheads="1"/>
            </p:cNvSpPr>
            <p:nvPr/>
          </p:nvSpPr>
          <p:spPr bwMode="auto">
            <a:xfrm>
              <a:off x="3000" y="2496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18" name="Rectangle 69"/>
            <p:cNvSpPr>
              <a:spLocks noChangeArrowheads="1"/>
            </p:cNvSpPr>
            <p:nvPr/>
          </p:nvSpPr>
          <p:spPr bwMode="auto">
            <a:xfrm>
              <a:off x="3158" y="2496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19" name="Rectangle 70"/>
            <p:cNvSpPr>
              <a:spLocks noChangeArrowheads="1"/>
            </p:cNvSpPr>
            <p:nvPr/>
          </p:nvSpPr>
          <p:spPr bwMode="auto">
            <a:xfrm>
              <a:off x="3475" y="2496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20" name="Rectangle 71"/>
            <p:cNvSpPr>
              <a:spLocks noChangeArrowheads="1"/>
            </p:cNvSpPr>
            <p:nvPr/>
          </p:nvSpPr>
          <p:spPr bwMode="auto">
            <a:xfrm>
              <a:off x="3317" y="2496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21" name="Rectangle 72"/>
            <p:cNvSpPr>
              <a:spLocks noChangeArrowheads="1"/>
            </p:cNvSpPr>
            <p:nvPr/>
          </p:nvSpPr>
          <p:spPr bwMode="auto">
            <a:xfrm>
              <a:off x="3634" y="2496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22" name="Rectangle 73"/>
            <p:cNvSpPr>
              <a:spLocks noChangeArrowheads="1"/>
            </p:cNvSpPr>
            <p:nvPr/>
          </p:nvSpPr>
          <p:spPr bwMode="auto">
            <a:xfrm>
              <a:off x="2208" y="2323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23" name="Rectangle 74"/>
            <p:cNvSpPr>
              <a:spLocks noChangeArrowheads="1"/>
            </p:cNvSpPr>
            <p:nvPr/>
          </p:nvSpPr>
          <p:spPr bwMode="auto">
            <a:xfrm>
              <a:off x="2366" y="2323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24" name="Rectangle 75"/>
            <p:cNvSpPr>
              <a:spLocks noChangeArrowheads="1"/>
            </p:cNvSpPr>
            <p:nvPr/>
          </p:nvSpPr>
          <p:spPr bwMode="auto">
            <a:xfrm>
              <a:off x="2525" y="2323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25" name="Rectangle 76"/>
            <p:cNvSpPr>
              <a:spLocks noChangeArrowheads="1"/>
            </p:cNvSpPr>
            <p:nvPr/>
          </p:nvSpPr>
          <p:spPr bwMode="auto">
            <a:xfrm>
              <a:off x="2842" y="2323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26" name="Rectangle 77"/>
            <p:cNvSpPr>
              <a:spLocks noChangeArrowheads="1"/>
            </p:cNvSpPr>
            <p:nvPr/>
          </p:nvSpPr>
          <p:spPr bwMode="auto">
            <a:xfrm>
              <a:off x="2683" y="2323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27" name="Rectangle 78"/>
            <p:cNvSpPr>
              <a:spLocks noChangeArrowheads="1"/>
            </p:cNvSpPr>
            <p:nvPr/>
          </p:nvSpPr>
          <p:spPr bwMode="auto">
            <a:xfrm>
              <a:off x="3000" y="2323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28" name="Rectangle 79"/>
            <p:cNvSpPr>
              <a:spLocks noChangeArrowheads="1"/>
            </p:cNvSpPr>
            <p:nvPr/>
          </p:nvSpPr>
          <p:spPr bwMode="auto">
            <a:xfrm>
              <a:off x="3158" y="2323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29" name="Rectangle 80"/>
            <p:cNvSpPr>
              <a:spLocks noChangeArrowheads="1"/>
            </p:cNvSpPr>
            <p:nvPr/>
          </p:nvSpPr>
          <p:spPr bwMode="auto">
            <a:xfrm>
              <a:off x="3475" y="2323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30" name="Rectangle 81"/>
            <p:cNvSpPr>
              <a:spLocks noChangeArrowheads="1"/>
            </p:cNvSpPr>
            <p:nvPr/>
          </p:nvSpPr>
          <p:spPr bwMode="auto">
            <a:xfrm>
              <a:off x="3317" y="2323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31" name="Rectangle 82"/>
            <p:cNvSpPr>
              <a:spLocks noChangeArrowheads="1"/>
            </p:cNvSpPr>
            <p:nvPr/>
          </p:nvSpPr>
          <p:spPr bwMode="auto">
            <a:xfrm>
              <a:off x="3634" y="2323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32" name="Rectangle 83"/>
            <p:cNvSpPr>
              <a:spLocks noChangeArrowheads="1"/>
            </p:cNvSpPr>
            <p:nvPr/>
          </p:nvSpPr>
          <p:spPr bwMode="auto">
            <a:xfrm>
              <a:off x="2208" y="2842"/>
              <a:ext cx="158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33" name="Rectangle 84"/>
            <p:cNvSpPr>
              <a:spLocks noChangeArrowheads="1"/>
            </p:cNvSpPr>
            <p:nvPr/>
          </p:nvSpPr>
          <p:spPr bwMode="auto">
            <a:xfrm>
              <a:off x="2366" y="2842"/>
              <a:ext cx="159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34" name="Rectangle 85"/>
            <p:cNvSpPr>
              <a:spLocks noChangeArrowheads="1"/>
            </p:cNvSpPr>
            <p:nvPr/>
          </p:nvSpPr>
          <p:spPr bwMode="auto">
            <a:xfrm>
              <a:off x="2525" y="2842"/>
              <a:ext cx="158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35" name="Rectangle 86"/>
            <p:cNvSpPr>
              <a:spLocks noChangeArrowheads="1"/>
            </p:cNvSpPr>
            <p:nvPr/>
          </p:nvSpPr>
          <p:spPr bwMode="auto">
            <a:xfrm>
              <a:off x="2842" y="2842"/>
              <a:ext cx="158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36" name="Rectangle 87"/>
            <p:cNvSpPr>
              <a:spLocks noChangeArrowheads="1"/>
            </p:cNvSpPr>
            <p:nvPr/>
          </p:nvSpPr>
          <p:spPr bwMode="auto">
            <a:xfrm>
              <a:off x="2683" y="2842"/>
              <a:ext cx="159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37" name="Rectangle 88"/>
            <p:cNvSpPr>
              <a:spLocks noChangeArrowheads="1"/>
            </p:cNvSpPr>
            <p:nvPr/>
          </p:nvSpPr>
          <p:spPr bwMode="auto">
            <a:xfrm>
              <a:off x="3000" y="2842"/>
              <a:ext cx="158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38" name="Rectangle 89"/>
            <p:cNvSpPr>
              <a:spLocks noChangeArrowheads="1"/>
            </p:cNvSpPr>
            <p:nvPr/>
          </p:nvSpPr>
          <p:spPr bwMode="auto">
            <a:xfrm>
              <a:off x="3158" y="2842"/>
              <a:ext cx="159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39" name="Rectangle 90"/>
            <p:cNvSpPr>
              <a:spLocks noChangeArrowheads="1"/>
            </p:cNvSpPr>
            <p:nvPr/>
          </p:nvSpPr>
          <p:spPr bwMode="auto">
            <a:xfrm>
              <a:off x="3475" y="2842"/>
              <a:ext cx="159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40" name="Rectangle 91"/>
            <p:cNvSpPr>
              <a:spLocks noChangeArrowheads="1"/>
            </p:cNvSpPr>
            <p:nvPr/>
          </p:nvSpPr>
          <p:spPr bwMode="auto">
            <a:xfrm>
              <a:off x="3317" y="2842"/>
              <a:ext cx="158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41" name="Rectangle 92"/>
            <p:cNvSpPr>
              <a:spLocks noChangeArrowheads="1"/>
            </p:cNvSpPr>
            <p:nvPr/>
          </p:nvSpPr>
          <p:spPr bwMode="auto">
            <a:xfrm>
              <a:off x="3634" y="2842"/>
              <a:ext cx="158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42" name="Rectangle 93"/>
            <p:cNvSpPr>
              <a:spLocks noChangeArrowheads="1"/>
            </p:cNvSpPr>
            <p:nvPr/>
          </p:nvSpPr>
          <p:spPr bwMode="auto">
            <a:xfrm>
              <a:off x="2208" y="2669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43" name="Rectangle 94"/>
            <p:cNvSpPr>
              <a:spLocks noChangeArrowheads="1"/>
            </p:cNvSpPr>
            <p:nvPr/>
          </p:nvSpPr>
          <p:spPr bwMode="auto">
            <a:xfrm>
              <a:off x="2366" y="2669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44" name="Rectangle 95"/>
            <p:cNvSpPr>
              <a:spLocks noChangeArrowheads="1"/>
            </p:cNvSpPr>
            <p:nvPr/>
          </p:nvSpPr>
          <p:spPr bwMode="auto">
            <a:xfrm>
              <a:off x="2525" y="2669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45" name="Rectangle 96"/>
            <p:cNvSpPr>
              <a:spLocks noChangeArrowheads="1"/>
            </p:cNvSpPr>
            <p:nvPr/>
          </p:nvSpPr>
          <p:spPr bwMode="auto">
            <a:xfrm>
              <a:off x="2842" y="2669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46" name="Rectangle 97"/>
            <p:cNvSpPr>
              <a:spLocks noChangeArrowheads="1"/>
            </p:cNvSpPr>
            <p:nvPr/>
          </p:nvSpPr>
          <p:spPr bwMode="auto">
            <a:xfrm>
              <a:off x="2683" y="2669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47" name="Rectangle 98"/>
            <p:cNvSpPr>
              <a:spLocks noChangeArrowheads="1"/>
            </p:cNvSpPr>
            <p:nvPr/>
          </p:nvSpPr>
          <p:spPr bwMode="auto">
            <a:xfrm>
              <a:off x="3000" y="2669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48" name="Rectangle 99"/>
            <p:cNvSpPr>
              <a:spLocks noChangeArrowheads="1"/>
            </p:cNvSpPr>
            <p:nvPr/>
          </p:nvSpPr>
          <p:spPr bwMode="auto">
            <a:xfrm>
              <a:off x="3158" y="2669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49" name="Rectangle 100"/>
            <p:cNvSpPr>
              <a:spLocks noChangeArrowheads="1"/>
            </p:cNvSpPr>
            <p:nvPr/>
          </p:nvSpPr>
          <p:spPr bwMode="auto">
            <a:xfrm>
              <a:off x="3475" y="2669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0" name="Rectangle 101"/>
            <p:cNvSpPr>
              <a:spLocks noChangeArrowheads="1"/>
            </p:cNvSpPr>
            <p:nvPr/>
          </p:nvSpPr>
          <p:spPr bwMode="auto">
            <a:xfrm>
              <a:off x="3317" y="2669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" name="Rectangle 102"/>
            <p:cNvSpPr>
              <a:spLocks noChangeArrowheads="1"/>
            </p:cNvSpPr>
            <p:nvPr/>
          </p:nvSpPr>
          <p:spPr bwMode="auto">
            <a:xfrm>
              <a:off x="3634" y="2669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2" name="Rectangle 103"/>
            <p:cNvSpPr>
              <a:spLocks noChangeArrowheads="1"/>
            </p:cNvSpPr>
            <p:nvPr/>
          </p:nvSpPr>
          <p:spPr bwMode="auto">
            <a:xfrm>
              <a:off x="2208" y="3187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3" name="Rectangle 104"/>
            <p:cNvSpPr>
              <a:spLocks noChangeArrowheads="1"/>
            </p:cNvSpPr>
            <p:nvPr/>
          </p:nvSpPr>
          <p:spPr bwMode="auto">
            <a:xfrm>
              <a:off x="2366" y="3187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4" name="Rectangle 105"/>
            <p:cNvSpPr>
              <a:spLocks noChangeArrowheads="1"/>
            </p:cNvSpPr>
            <p:nvPr/>
          </p:nvSpPr>
          <p:spPr bwMode="auto">
            <a:xfrm>
              <a:off x="2525" y="3187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5" name="Rectangle 106"/>
            <p:cNvSpPr>
              <a:spLocks noChangeArrowheads="1"/>
            </p:cNvSpPr>
            <p:nvPr/>
          </p:nvSpPr>
          <p:spPr bwMode="auto">
            <a:xfrm>
              <a:off x="2842" y="3187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6" name="Rectangle 107"/>
            <p:cNvSpPr>
              <a:spLocks noChangeArrowheads="1"/>
            </p:cNvSpPr>
            <p:nvPr/>
          </p:nvSpPr>
          <p:spPr bwMode="auto">
            <a:xfrm>
              <a:off x="2683" y="3187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7" name="Rectangle 108"/>
            <p:cNvSpPr>
              <a:spLocks noChangeArrowheads="1"/>
            </p:cNvSpPr>
            <p:nvPr/>
          </p:nvSpPr>
          <p:spPr bwMode="auto">
            <a:xfrm>
              <a:off x="3000" y="3187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8" name="Rectangle 109"/>
            <p:cNvSpPr>
              <a:spLocks noChangeArrowheads="1"/>
            </p:cNvSpPr>
            <p:nvPr/>
          </p:nvSpPr>
          <p:spPr bwMode="auto">
            <a:xfrm>
              <a:off x="3158" y="3187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9" name="Rectangle 110"/>
            <p:cNvSpPr>
              <a:spLocks noChangeArrowheads="1"/>
            </p:cNvSpPr>
            <p:nvPr/>
          </p:nvSpPr>
          <p:spPr bwMode="auto">
            <a:xfrm>
              <a:off x="3475" y="3187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60" name="Rectangle 111"/>
            <p:cNvSpPr>
              <a:spLocks noChangeArrowheads="1"/>
            </p:cNvSpPr>
            <p:nvPr/>
          </p:nvSpPr>
          <p:spPr bwMode="auto">
            <a:xfrm>
              <a:off x="3317" y="3187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61" name="Rectangle 112"/>
            <p:cNvSpPr>
              <a:spLocks noChangeArrowheads="1"/>
            </p:cNvSpPr>
            <p:nvPr/>
          </p:nvSpPr>
          <p:spPr bwMode="auto">
            <a:xfrm>
              <a:off x="3634" y="3187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62" name="Rectangle 113"/>
            <p:cNvSpPr>
              <a:spLocks noChangeArrowheads="1"/>
            </p:cNvSpPr>
            <p:nvPr/>
          </p:nvSpPr>
          <p:spPr bwMode="auto">
            <a:xfrm>
              <a:off x="2208" y="3533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63" name="Rectangle 114"/>
            <p:cNvSpPr>
              <a:spLocks noChangeArrowheads="1"/>
            </p:cNvSpPr>
            <p:nvPr/>
          </p:nvSpPr>
          <p:spPr bwMode="auto">
            <a:xfrm>
              <a:off x="2366" y="3533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64" name="Rectangle 115"/>
            <p:cNvSpPr>
              <a:spLocks noChangeArrowheads="1"/>
            </p:cNvSpPr>
            <p:nvPr/>
          </p:nvSpPr>
          <p:spPr bwMode="auto">
            <a:xfrm>
              <a:off x="2525" y="3533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65" name="Rectangle 116"/>
            <p:cNvSpPr>
              <a:spLocks noChangeArrowheads="1"/>
            </p:cNvSpPr>
            <p:nvPr/>
          </p:nvSpPr>
          <p:spPr bwMode="auto">
            <a:xfrm>
              <a:off x="2842" y="3533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66" name="Rectangle 117"/>
            <p:cNvSpPr>
              <a:spLocks noChangeArrowheads="1"/>
            </p:cNvSpPr>
            <p:nvPr/>
          </p:nvSpPr>
          <p:spPr bwMode="auto">
            <a:xfrm>
              <a:off x="2683" y="3533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67" name="Rectangle 118"/>
            <p:cNvSpPr>
              <a:spLocks noChangeArrowheads="1"/>
            </p:cNvSpPr>
            <p:nvPr/>
          </p:nvSpPr>
          <p:spPr bwMode="auto">
            <a:xfrm>
              <a:off x="3000" y="3533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68" name="Rectangle 119"/>
            <p:cNvSpPr>
              <a:spLocks noChangeArrowheads="1"/>
            </p:cNvSpPr>
            <p:nvPr/>
          </p:nvSpPr>
          <p:spPr bwMode="auto">
            <a:xfrm>
              <a:off x="3158" y="3533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69" name="Rectangle 120"/>
            <p:cNvSpPr>
              <a:spLocks noChangeArrowheads="1"/>
            </p:cNvSpPr>
            <p:nvPr/>
          </p:nvSpPr>
          <p:spPr bwMode="auto">
            <a:xfrm>
              <a:off x="3475" y="3533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70" name="Rectangle 121"/>
            <p:cNvSpPr>
              <a:spLocks noChangeArrowheads="1"/>
            </p:cNvSpPr>
            <p:nvPr/>
          </p:nvSpPr>
          <p:spPr bwMode="auto">
            <a:xfrm>
              <a:off x="3317" y="3533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71" name="Rectangle 122"/>
            <p:cNvSpPr>
              <a:spLocks noChangeArrowheads="1"/>
            </p:cNvSpPr>
            <p:nvPr/>
          </p:nvSpPr>
          <p:spPr bwMode="auto">
            <a:xfrm>
              <a:off x="3634" y="3533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72" name="Rectangle 123"/>
            <p:cNvSpPr>
              <a:spLocks noChangeArrowheads="1"/>
            </p:cNvSpPr>
            <p:nvPr/>
          </p:nvSpPr>
          <p:spPr bwMode="auto">
            <a:xfrm>
              <a:off x="2208" y="3360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73" name="Rectangle 124"/>
            <p:cNvSpPr>
              <a:spLocks noChangeArrowheads="1"/>
            </p:cNvSpPr>
            <p:nvPr/>
          </p:nvSpPr>
          <p:spPr bwMode="auto">
            <a:xfrm>
              <a:off x="2366" y="3360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74" name="Rectangle 125"/>
            <p:cNvSpPr>
              <a:spLocks noChangeArrowheads="1"/>
            </p:cNvSpPr>
            <p:nvPr/>
          </p:nvSpPr>
          <p:spPr bwMode="auto">
            <a:xfrm>
              <a:off x="2525" y="3360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75" name="Rectangle 126"/>
            <p:cNvSpPr>
              <a:spLocks noChangeArrowheads="1"/>
            </p:cNvSpPr>
            <p:nvPr/>
          </p:nvSpPr>
          <p:spPr bwMode="auto">
            <a:xfrm>
              <a:off x="2842" y="3360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76" name="Rectangle 127"/>
            <p:cNvSpPr>
              <a:spLocks noChangeArrowheads="1"/>
            </p:cNvSpPr>
            <p:nvPr/>
          </p:nvSpPr>
          <p:spPr bwMode="auto">
            <a:xfrm>
              <a:off x="2683" y="3360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77" name="Rectangle 128"/>
            <p:cNvSpPr>
              <a:spLocks noChangeArrowheads="1"/>
            </p:cNvSpPr>
            <p:nvPr/>
          </p:nvSpPr>
          <p:spPr bwMode="auto">
            <a:xfrm>
              <a:off x="3000" y="3360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78" name="Rectangle 129"/>
            <p:cNvSpPr>
              <a:spLocks noChangeArrowheads="1"/>
            </p:cNvSpPr>
            <p:nvPr/>
          </p:nvSpPr>
          <p:spPr bwMode="auto">
            <a:xfrm>
              <a:off x="3158" y="3360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79" name="Rectangle 130"/>
            <p:cNvSpPr>
              <a:spLocks noChangeArrowheads="1"/>
            </p:cNvSpPr>
            <p:nvPr/>
          </p:nvSpPr>
          <p:spPr bwMode="auto">
            <a:xfrm>
              <a:off x="3475" y="3360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80" name="Rectangle 131"/>
            <p:cNvSpPr>
              <a:spLocks noChangeArrowheads="1"/>
            </p:cNvSpPr>
            <p:nvPr/>
          </p:nvSpPr>
          <p:spPr bwMode="auto">
            <a:xfrm>
              <a:off x="3317" y="3360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81" name="Rectangle 132"/>
            <p:cNvSpPr>
              <a:spLocks noChangeArrowheads="1"/>
            </p:cNvSpPr>
            <p:nvPr/>
          </p:nvSpPr>
          <p:spPr bwMode="auto">
            <a:xfrm>
              <a:off x="3634" y="3360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82" name="Rectangle 133"/>
            <p:cNvSpPr>
              <a:spLocks noChangeArrowheads="1"/>
            </p:cNvSpPr>
            <p:nvPr/>
          </p:nvSpPr>
          <p:spPr bwMode="auto">
            <a:xfrm>
              <a:off x="2208" y="4051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83" name="Rectangle 134"/>
            <p:cNvSpPr>
              <a:spLocks noChangeArrowheads="1"/>
            </p:cNvSpPr>
            <p:nvPr/>
          </p:nvSpPr>
          <p:spPr bwMode="auto">
            <a:xfrm>
              <a:off x="2366" y="4051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84" name="Rectangle 135"/>
            <p:cNvSpPr>
              <a:spLocks noChangeArrowheads="1"/>
            </p:cNvSpPr>
            <p:nvPr/>
          </p:nvSpPr>
          <p:spPr bwMode="auto">
            <a:xfrm>
              <a:off x="2525" y="4051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85" name="Rectangle 136"/>
            <p:cNvSpPr>
              <a:spLocks noChangeArrowheads="1"/>
            </p:cNvSpPr>
            <p:nvPr/>
          </p:nvSpPr>
          <p:spPr bwMode="auto">
            <a:xfrm>
              <a:off x="2842" y="4051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86" name="Rectangle 137"/>
            <p:cNvSpPr>
              <a:spLocks noChangeArrowheads="1"/>
            </p:cNvSpPr>
            <p:nvPr/>
          </p:nvSpPr>
          <p:spPr bwMode="auto">
            <a:xfrm>
              <a:off x="2683" y="4051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87" name="Rectangle 138"/>
            <p:cNvSpPr>
              <a:spLocks noChangeArrowheads="1"/>
            </p:cNvSpPr>
            <p:nvPr/>
          </p:nvSpPr>
          <p:spPr bwMode="auto">
            <a:xfrm>
              <a:off x="3000" y="4051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88" name="Rectangle 139"/>
            <p:cNvSpPr>
              <a:spLocks noChangeArrowheads="1"/>
            </p:cNvSpPr>
            <p:nvPr/>
          </p:nvSpPr>
          <p:spPr bwMode="auto">
            <a:xfrm>
              <a:off x="3158" y="4051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89" name="Rectangle 140"/>
            <p:cNvSpPr>
              <a:spLocks noChangeArrowheads="1"/>
            </p:cNvSpPr>
            <p:nvPr/>
          </p:nvSpPr>
          <p:spPr bwMode="auto">
            <a:xfrm>
              <a:off x="3475" y="4051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90" name="Rectangle 141"/>
            <p:cNvSpPr>
              <a:spLocks noChangeArrowheads="1"/>
            </p:cNvSpPr>
            <p:nvPr/>
          </p:nvSpPr>
          <p:spPr bwMode="auto">
            <a:xfrm>
              <a:off x="3317" y="4051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91" name="Rectangle 142"/>
            <p:cNvSpPr>
              <a:spLocks noChangeArrowheads="1"/>
            </p:cNvSpPr>
            <p:nvPr/>
          </p:nvSpPr>
          <p:spPr bwMode="auto">
            <a:xfrm>
              <a:off x="3634" y="4051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92" name="Rectangle 143"/>
            <p:cNvSpPr>
              <a:spLocks noChangeArrowheads="1"/>
            </p:cNvSpPr>
            <p:nvPr/>
          </p:nvSpPr>
          <p:spPr bwMode="auto">
            <a:xfrm>
              <a:off x="2208" y="3878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93" name="Rectangle 144"/>
            <p:cNvSpPr>
              <a:spLocks noChangeArrowheads="1"/>
            </p:cNvSpPr>
            <p:nvPr/>
          </p:nvSpPr>
          <p:spPr bwMode="auto">
            <a:xfrm>
              <a:off x="2366" y="3878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94" name="Rectangle 145"/>
            <p:cNvSpPr>
              <a:spLocks noChangeArrowheads="1"/>
            </p:cNvSpPr>
            <p:nvPr/>
          </p:nvSpPr>
          <p:spPr bwMode="auto">
            <a:xfrm>
              <a:off x="2525" y="3878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95" name="Rectangle 146"/>
            <p:cNvSpPr>
              <a:spLocks noChangeArrowheads="1"/>
            </p:cNvSpPr>
            <p:nvPr/>
          </p:nvSpPr>
          <p:spPr bwMode="auto">
            <a:xfrm>
              <a:off x="2842" y="3878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96" name="Rectangle 147"/>
            <p:cNvSpPr>
              <a:spLocks noChangeArrowheads="1"/>
            </p:cNvSpPr>
            <p:nvPr/>
          </p:nvSpPr>
          <p:spPr bwMode="auto">
            <a:xfrm>
              <a:off x="2683" y="3878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97" name="Rectangle 148"/>
            <p:cNvSpPr>
              <a:spLocks noChangeArrowheads="1"/>
            </p:cNvSpPr>
            <p:nvPr/>
          </p:nvSpPr>
          <p:spPr bwMode="auto">
            <a:xfrm>
              <a:off x="3000" y="3878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98" name="Rectangle 149"/>
            <p:cNvSpPr>
              <a:spLocks noChangeArrowheads="1"/>
            </p:cNvSpPr>
            <p:nvPr/>
          </p:nvSpPr>
          <p:spPr bwMode="auto">
            <a:xfrm>
              <a:off x="3158" y="3878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99" name="Rectangle 150"/>
            <p:cNvSpPr>
              <a:spLocks noChangeArrowheads="1"/>
            </p:cNvSpPr>
            <p:nvPr/>
          </p:nvSpPr>
          <p:spPr bwMode="auto">
            <a:xfrm>
              <a:off x="3475" y="3878"/>
              <a:ext cx="159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00" name="Rectangle 151"/>
            <p:cNvSpPr>
              <a:spLocks noChangeArrowheads="1"/>
            </p:cNvSpPr>
            <p:nvPr/>
          </p:nvSpPr>
          <p:spPr bwMode="auto">
            <a:xfrm>
              <a:off x="3317" y="3878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01" name="Rectangle 152"/>
            <p:cNvSpPr>
              <a:spLocks noChangeArrowheads="1"/>
            </p:cNvSpPr>
            <p:nvPr/>
          </p:nvSpPr>
          <p:spPr bwMode="auto">
            <a:xfrm>
              <a:off x="3634" y="3878"/>
              <a:ext cx="158" cy="17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02" name="Rectangle 153"/>
            <p:cNvSpPr>
              <a:spLocks noChangeArrowheads="1"/>
            </p:cNvSpPr>
            <p:nvPr/>
          </p:nvSpPr>
          <p:spPr bwMode="auto">
            <a:xfrm>
              <a:off x="2208" y="3706"/>
              <a:ext cx="158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03" name="Rectangle 154"/>
            <p:cNvSpPr>
              <a:spLocks noChangeArrowheads="1"/>
            </p:cNvSpPr>
            <p:nvPr/>
          </p:nvSpPr>
          <p:spPr bwMode="auto">
            <a:xfrm>
              <a:off x="2366" y="3706"/>
              <a:ext cx="159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04" name="Rectangle 155"/>
            <p:cNvSpPr>
              <a:spLocks noChangeArrowheads="1"/>
            </p:cNvSpPr>
            <p:nvPr/>
          </p:nvSpPr>
          <p:spPr bwMode="auto">
            <a:xfrm>
              <a:off x="2525" y="3706"/>
              <a:ext cx="158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05" name="Rectangle 156"/>
            <p:cNvSpPr>
              <a:spLocks noChangeArrowheads="1"/>
            </p:cNvSpPr>
            <p:nvPr/>
          </p:nvSpPr>
          <p:spPr bwMode="auto">
            <a:xfrm>
              <a:off x="2842" y="3706"/>
              <a:ext cx="158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06" name="Rectangle 157"/>
            <p:cNvSpPr>
              <a:spLocks noChangeArrowheads="1"/>
            </p:cNvSpPr>
            <p:nvPr/>
          </p:nvSpPr>
          <p:spPr bwMode="auto">
            <a:xfrm>
              <a:off x="2683" y="3706"/>
              <a:ext cx="159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07" name="Rectangle 158"/>
            <p:cNvSpPr>
              <a:spLocks noChangeArrowheads="1"/>
            </p:cNvSpPr>
            <p:nvPr/>
          </p:nvSpPr>
          <p:spPr bwMode="auto">
            <a:xfrm>
              <a:off x="3000" y="3706"/>
              <a:ext cx="158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08" name="Rectangle 159"/>
            <p:cNvSpPr>
              <a:spLocks noChangeArrowheads="1"/>
            </p:cNvSpPr>
            <p:nvPr/>
          </p:nvSpPr>
          <p:spPr bwMode="auto">
            <a:xfrm>
              <a:off x="3158" y="3706"/>
              <a:ext cx="159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09" name="Rectangle 160"/>
            <p:cNvSpPr>
              <a:spLocks noChangeArrowheads="1"/>
            </p:cNvSpPr>
            <p:nvPr/>
          </p:nvSpPr>
          <p:spPr bwMode="auto">
            <a:xfrm>
              <a:off x="3475" y="3706"/>
              <a:ext cx="159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10" name="Rectangle 161"/>
            <p:cNvSpPr>
              <a:spLocks noChangeArrowheads="1"/>
            </p:cNvSpPr>
            <p:nvPr/>
          </p:nvSpPr>
          <p:spPr bwMode="auto">
            <a:xfrm>
              <a:off x="3317" y="3706"/>
              <a:ext cx="158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11" name="Rectangle 162"/>
            <p:cNvSpPr>
              <a:spLocks noChangeArrowheads="1"/>
            </p:cNvSpPr>
            <p:nvPr/>
          </p:nvSpPr>
          <p:spPr bwMode="auto">
            <a:xfrm>
              <a:off x="3634" y="3706"/>
              <a:ext cx="158" cy="17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058" name="Rectangle 163"/>
          <p:cNvSpPr>
            <a:spLocks noChangeArrowheads="1"/>
          </p:cNvSpPr>
          <p:nvPr/>
        </p:nvSpPr>
        <p:spPr bwMode="auto">
          <a:xfrm>
            <a:off x="6096000" y="1524000"/>
            <a:ext cx="3200400" cy="5029200"/>
          </a:xfrm>
          <a:prstGeom prst="rect">
            <a:avLst/>
          </a:prstGeom>
          <a:solidFill>
            <a:schemeClr val="accent1"/>
          </a:solidFill>
          <a:ln w="38100" cap="rnd">
            <a:solidFill>
              <a:srgbClr val="00FF00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2059" name="Rectangle 164"/>
          <p:cNvSpPr>
            <a:spLocks noChangeArrowheads="1"/>
          </p:cNvSpPr>
          <p:nvPr/>
        </p:nvSpPr>
        <p:spPr bwMode="auto">
          <a:xfrm>
            <a:off x="7391400" y="1981200"/>
            <a:ext cx="1600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/>
              <a:t>Chúc mừng </a:t>
            </a:r>
          </a:p>
          <a:p>
            <a:pPr algn="ctr"/>
            <a:r>
              <a:rPr lang="en-US" sz="2800"/>
              <a:t>sinh nhật </a:t>
            </a:r>
          </a:p>
        </p:txBody>
      </p:sp>
      <p:sp>
        <p:nvSpPr>
          <p:cNvPr id="2060" name="Rectangle 165"/>
          <p:cNvSpPr>
            <a:spLocks noChangeArrowheads="1"/>
          </p:cNvSpPr>
          <p:nvPr/>
        </p:nvSpPr>
        <p:spPr bwMode="auto">
          <a:xfrm>
            <a:off x="6248400" y="1676400"/>
            <a:ext cx="2895600" cy="4648200"/>
          </a:xfrm>
          <a:prstGeom prst="rect">
            <a:avLst/>
          </a:prstGeom>
          <a:noFill/>
          <a:ln w="127000" cap="rnd">
            <a:solidFill>
              <a:srgbClr val="00CC00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2061" name="Picture 166" descr="POINSET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72400" y="4648200"/>
            <a:ext cx="1295400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050" name="Object 167"/>
          <p:cNvGraphicFramePr>
            <a:graphicFrameLocks noChangeAspect="1"/>
          </p:cNvGraphicFramePr>
          <p:nvPr>
            <p:ph/>
          </p:nvPr>
        </p:nvGraphicFramePr>
        <p:xfrm>
          <a:off x="6324600" y="2667000"/>
          <a:ext cx="2805113" cy="3530600"/>
        </p:xfrm>
        <a:graphic>
          <a:graphicData uri="http://schemas.openxmlformats.org/presentationml/2006/ole">
            <p:oleObj spid="_x0000_s2050" name="Clip" r:id="rId4" imgW="1060704" imgH="1335024" progId="MS_ClipArt_Gallery.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299</TotalTime>
  <Words>347</Words>
  <Application>Microsoft Office PowerPoint</Application>
  <PresentationFormat>A4 Paper (210x297 mm)</PresentationFormat>
  <Paragraphs>54</Paragraphs>
  <Slides>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Times New Roman</vt:lpstr>
      <vt:lpstr>Default Design</vt:lpstr>
      <vt:lpstr>Microsoft Clip Gallery</vt:lpstr>
      <vt:lpstr>Slide 1</vt:lpstr>
      <vt:lpstr>KIỂM TRA DỤNG CỤ HỌC TẬP CỦA HỌC SINH</vt:lpstr>
      <vt:lpstr>Slide 3</vt:lpstr>
      <vt:lpstr>Slide 4</vt:lpstr>
      <vt:lpstr>Slide 5</vt:lpstr>
      <vt:lpstr>Slide 6</vt:lpstr>
      <vt:lpstr>Slide 7</vt:lpstr>
      <vt:lpstr>Slide 8</vt:lpstr>
    </vt:vector>
  </TitlesOfParts>
  <Company>164A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Windows xp sp2 Full</dc:creator>
  <cp:lastModifiedBy>CSTeam</cp:lastModifiedBy>
  <cp:revision>111</cp:revision>
  <dcterms:created xsi:type="dcterms:W3CDTF">2009-12-13T14:40:47Z</dcterms:created>
  <dcterms:modified xsi:type="dcterms:W3CDTF">2016-06-29T09:02:16Z</dcterms:modified>
</cp:coreProperties>
</file>