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9" r:id="rId2"/>
    <p:sldId id="301" r:id="rId3"/>
    <p:sldId id="258" r:id="rId4"/>
    <p:sldId id="283" r:id="rId5"/>
    <p:sldId id="259" r:id="rId6"/>
    <p:sldId id="285" r:id="rId7"/>
    <p:sldId id="288" r:id="rId8"/>
    <p:sldId id="303" r:id="rId9"/>
    <p:sldId id="289" r:id="rId10"/>
    <p:sldId id="308" r:id="rId11"/>
    <p:sldId id="278" r:id="rId12"/>
    <p:sldId id="309" r:id="rId13"/>
    <p:sldId id="302" r:id="rId14"/>
    <p:sldId id="262" r:id="rId15"/>
    <p:sldId id="299" r:id="rId16"/>
    <p:sldId id="307" r:id="rId17"/>
    <p:sldId id="304" r:id="rId18"/>
    <p:sldId id="306" r:id="rId19"/>
    <p:sldId id="300" r:id="rId20"/>
    <p:sldId id="305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6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A0406-6235-4483-8807-75A9B6AECABD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92366-91A2-4E6C-B035-5958A76651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6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AB1176-9B78-47BA-932E-371A31E50DB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9A8049-8D93-4DD5-B52E-8E9895736A2E}" type="slidenum">
              <a:rPr lang="en-US" smtClean="0"/>
              <a:pPr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6D98-E906-4E54-926E-433D56A3F0C2}" type="datetimeFigureOut">
              <a:rPr lang="en-US" smtClean="0"/>
              <a:pPr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FF098-29C7-4A6E-AF86-DD40CC4850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2.wav"/><Relationship Id="rId7" Type="http://schemas.openxmlformats.org/officeDocument/2006/relationships/slide" Target="slide7.xml"/><Relationship Id="rId12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slide" Target="slide4.xml"/><Relationship Id="rId5" Type="http://schemas.openxmlformats.org/officeDocument/2006/relationships/audio" Target="../media/audio4.wav"/><Relationship Id="rId10" Type="http://schemas.openxmlformats.org/officeDocument/2006/relationships/image" Target="../media/image5.png"/><Relationship Id="rId4" Type="http://schemas.openxmlformats.org/officeDocument/2006/relationships/audio" Target="../media/audio3.wav"/><Relationship Id="rId9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.LTVC5.%20Ho&#768;a%20C\T&#236;nh%20ta%20bi&#7875;n%20b&#7841;c%20&#273;&#7891;ng%20xanh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7" descr="cute_bear_wallpaper14"/>
          <p:cNvPicPr>
            <a:picLocks noChangeAspect="1" noChangeArrowheads="1"/>
          </p:cNvPicPr>
          <p:nvPr/>
        </p:nvPicPr>
        <p:blipFill>
          <a:blip r:embed="rId3" cstate="print"/>
          <a:srcRect r="30882" b="22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0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609600" y="20574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1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1123950" y="32766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4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6076950" y="9144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55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1885950" y="54864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6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3733800" y="55626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57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8134350" y="32004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58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8305800" y="5964238"/>
            <a:ext cx="10096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9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6172200" y="38862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60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3200400" y="26670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61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4800600" y="44958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62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7905750" y="44196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63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4876800" y="5964238"/>
            <a:ext cx="10096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66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7981950" y="3048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67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4038600" y="6858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68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2209800" y="7620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69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685800" y="3048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75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304800" y="57912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77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6858000" y="18288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2" descr="bluestars[1]"/>
          <p:cNvPicPr>
            <a:picLocks noChangeAspect="1" noChangeArrowheads="1" noCrop="1"/>
          </p:cNvPicPr>
          <p:nvPr/>
        </p:nvPicPr>
        <p:blipFill>
          <a:blip r:embed="rId4" cstate="print">
            <a:lum contrast="100000"/>
          </a:blip>
          <a:srcRect/>
          <a:stretch>
            <a:fillRect/>
          </a:stretch>
        </p:blipFill>
        <p:spPr bwMode="auto">
          <a:xfrm>
            <a:off x="533400" y="4724400"/>
            <a:ext cx="10096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381000" y="1295400"/>
            <a:ext cx="8229600" cy="1433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8800" b="1">
                <a:solidFill>
                  <a:srgbClr val="FF0000"/>
                </a:solidFill>
                <a:latin typeface=".VnCommercial Script" pitchFamily="34" charset="0"/>
              </a:rPr>
              <a:t>NhiÖt liÖt chµo mõng</a:t>
            </a:r>
            <a:r>
              <a:rPr lang="en-US" sz="2400">
                <a:solidFill>
                  <a:srgbClr val="CC00CC"/>
                </a:solidFill>
              </a:rPr>
              <a:t> </a:t>
            </a:r>
          </a:p>
        </p:txBody>
      </p:sp>
      <p:sp>
        <p:nvSpPr>
          <p:cNvPr id="48" name="WordArt 3"/>
          <p:cNvSpPr>
            <a:spLocks noChangeArrowheads="1" noChangeShapeType="1" noTextEdit="1"/>
          </p:cNvSpPr>
          <p:nvPr/>
        </p:nvSpPr>
        <p:spPr bwMode="auto">
          <a:xfrm>
            <a:off x="533400" y="2362200"/>
            <a:ext cx="8534400" cy="2590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pt-BR" sz="32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.VnTifani HeavyH"/>
              </a:rPr>
              <a:t>C¸c thÇy c« gi¸o tíi dù giê  </a:t>
            </a:r>
          </a:p>
          <a:p>
            <a:pPr algn="ctr"/>
            <a:endParaRPr lang="en-US" sz="32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.VnTifani HeavyH"/>
            </a:endParaRPr>
          </a:p>
        </p:txBody>
      </p:sp>
      <p:pic>
        <p:nvPicPr>
          <p:cNvPr id="5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400550" y="0"/>
            <a:ext cx="440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72575" y="14288"/>
            <a:ext cx="485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28"/>
          <p:cNvSpPr/>
          <p:nvPr/>
        </p:nvSpPr>
        <p:spPr>
          <a:xfrm>
            <a:off x="2901186" y="4133671"/>
            <a:ext cx="277838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Tiết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Đạo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đức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Lớp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3C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76400" y="5373469"/>
            <a:ext cx="5712141" cy="646331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Giáo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viên:Hoàng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Thị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Lan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1.96532E-6 L 0.49167 -1.96532E-6 " pathEditMode="relative" rAng="0" ptsTypes="AA">
                                      <p:cBhvr>
                                        <p:cTn id="6" dur="50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9017E-6 L -0.53507 -0.00208 " pathEditMode="relative" rAng="0" ptsTypes="AA">
                                      <p:cBhvr>
                                        <p:cTn id="8" dur="5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1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3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2D1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381000"/>
            <a:ext cx="395973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85800" y="1371600"/>
            <a:ext cx="7620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a)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Em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®·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biÕt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chia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sÎ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vui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buån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víi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b¹n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bÌ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trong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líp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,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trong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tr­êng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ch­a?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như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thế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nào</a:t>
            </a:r>
            <a:r>
              <a:rPr lang="en-US" sz="3600" b="1" dirty="0">
                <a:solidFill>
                  <a:srgbClr val="000099"/>
                </a:solidFill>
              </a:rPr>
              <a:t>?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H·y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kÓ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cho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c¸c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b¹n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cïng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nghe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600" y="3657600"/>
            <a:ext cx="7620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 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b) </a:t>
            </a:r>
            <a:r>
              <a:rPr lang="en-US" sz="3600" b="1" dirty="0" err="1">
                <a:solidFill>
                  <a:srgbClr val="000099"/>
                </a:solidFill>
              </a:rPr>
              <a:t>Em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đã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bao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giờ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được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bạn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bè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vui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buồn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chưa</a:t>
            </a:r>
            <a:r>
              <a:rPr lang="en-US" sz="3600" b="1" dirty="0">
                <a:solidFill>
                  <a:srgbClr val="000099"/>
                </a:solidFill>
              </a:rPr>
              <a:t>? </a:t>
            </a:r>
            <a:r>
              <a:rPr lang="en-US" sz="3600" b="1" dirty="0" err="1">
                <a:solidFill>
                  <a:srgbClr val="000099"/>
                </a:solidFill>
              </a:rPr>
              <a:t>Hãy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kể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một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trường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hợp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cụ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thể</a:t>
            </a:r>
            <a:r>
              <a:rPr lang="en-US" sz="3600" b="1" dirty="0">
                <a:solidFill>
                  <a:srgbClr val="000099"/>
                </a:solidFill>
              </a:rPr>
              <a:t>. </a:t>
            </a:r>
            <a:r>
              <a:rPr lang="en-US" sz="3600" b="1" dirty="0" err="1">
                <a:solidFill>
                  <a:srgbClr val="000099"/>
                </a:solidFill>
              </a:rPr>
              <a:t>Khi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được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bạn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bè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vui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buồn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em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cảm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thấy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như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thế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nào</a:t>
            </a:r>
            <a:r>
              <a:rPr lang="en-US" sz="3600" b="1" dirty="0">
                <a:solidFill>
                  <a:srgbClr val="000099"/>
                </a:solidFill>
              </a:rPr>
              <a:t>?</a:t>
            </a:r>
            <a:r>
              <a:rPr lang="en-US" sz="3600" b="1" dirty="0"/>
              <a:t>  </a:t>
            </a:r>
            <a:endParaRPr lang="en-US" sz="36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85800" y="1371600"/>
            <a:ext cx="7620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a)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Em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®·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biÕt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chia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sÎ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vui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buån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víi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b¹n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bÌ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trong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líp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,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trong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tr­êng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ch­a?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như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thế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nào</a:t>
            </a:r>
            <a:r>
              <a:rPr lang="en-US" sz="3600" b="1" dirty="0">
                <a:solidFill>
                  <a:srgbClr val="000099"/>
                </a:solidFill>
              </a:rPr>
              <a:t>?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H·y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kÓ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cho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c¸c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b¹n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cïng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.VnTime" pitchFamily="34" charset="0"/>
              </a:rPr>
              <a:t>nghe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8200" y="1143000"/>
            <a:ext cx="7620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</a:pPr>
            <a:r>
              <a:rPr lang="en-US" sz="4000" dirty="0">
                <a:latin typeface=".VnTime" pitchFamily="34" charset="0"/>
              </a:rPr>
              <a:t> </a:t>
            </a:r>
            <a:r>
              <a:rPr lang="en-US" sz="3600" b="1" dirty="0">
                <a:solidFill>
                  <a:srgbClr val="000099"/>
                </a:solidFill>
                <a:latin typeface=".VnTime" pitchFamily="34" charset="0"/>
              </a:rPr>
              <a:t>b) </a:t>
            </a:r>
            <a:r>
              <a:rPr lang="en-US" sz="3600" b="1" dirty="0" err="1">
                <a:solidFill>
                  <a:srgbClr val="000099"/>
                </a:solidFill>
              </a:rPr>
              <a:t>Em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đã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bao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giờ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được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bạn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bè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vui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buồn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chưa</a:t>
            </a:r>
            <a:r>
              <a:rPr lang="en-US" sz="3600" b="1" dirty="0">
                <a:solidFill>
                  <a:srgbClr val="000099"/>
                </a:solidFill>
              </a:rPr>
              <a:t>? </a:t>
            </a:r>
            <a:r>
              <a:rPr lang="en-US" sz="3600" b="1" dirty="0" err="1">
                <a:solidFill>
                  <a:srgbClr val="000099"/>
                </a:solidFill>
              </a:rPr>
              <a:t>Hãy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kể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một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trường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hợp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cụ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thể</a:t>
            </a:r>
            <a:r>
              <a:rPr lang="en-US" sz="3600" b="1" dirty="0">
                <a:solidFill>
                  <a:srgbClr val="000099"/>
                </a:solidFill>
              </a:rPr>
              <a:t>. </a:t>
            </a:r>
            <a:r>
              <a:rPr lang="en-US" sz="3600" b="1" dirty="0" err="1">
                <a:solidFill>
                  <a:srgbClr val="000099"/>
                </a:solidFill>
              </a:rPr>
              <a:t>Khi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được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bạn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bè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chia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sẻ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vui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buồn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em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cảm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thấy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như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thế</a:t>
            </a:r>
            <a:r>
              <a:rPr lang="en-US" sz="3600" b="1" dirty="0">
                <a:solidFill>
                  <a:srgbClr val="000099"/>
                </a:solidFill>
              </a:rPr>
              <a:t> </a:t>
            </a:r>
            <a:r>
              <a:rPr lang="en-US" sz="3600" b="1" dirty="0" err="1">
                <a:solidFill>
                  <a:srgbClr val="000099"/>
                </a:solidFill>
              </a:rPr>
              <a:t>nào</a:t>
            </a:r>
            <a:r>
              <a:rPr lang="en-US" sz="3600" b="1" dirty="0">
                <a:solidFill>
                  <a:srgbClr val="000099"/>
                </a:solidFill>
              </a:rPr>
              <a:t>?</a:t>
            </a:r>
            <a:r>
              <a:rPr lang="en-US" sz="3600" b="1" dirty="0"/>
              <a:t>  </a:t>
            </a:r>
            <a:endParaRPr lang="en-US" sz="36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685800"/>
            <a:ext cx="8458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000099"/>
                </a:solidFill>
              </a:rPr>
              <a:t>*</a:t>
            </a:r>
            <a:r>
              <a:rPr lang="en-US" sz="4400" b="1" u="sng" dirty="0" err="1">
                <a:solidFill>
                  <a:srgbClr val="C00000"/>
                </a:solidFill>
              </a:rPr>
              <a:t>Kết</a:t>
            </a:r>
            <a:r>
              <a:rPr lang="en-US" sz="4400" b="1" u="sng" dirty="0">
                <a:solidFill>
                  <a:srgbClr val="C00000"/>
                </a:solidFill>
              </a:rPr>
              <a:t> </a:t>
            </a:r>
            <a:r>
              <a:rPr lang="en-US" sz="4400" b="1" u="sng" dirty="0" err="1">
                <a:solidFill>
                  <a:srgbClr val="C00000"/>
                </a:solidFill>
              </a:rPr>
              <a:t>luận</a:t>
            </a:r>
            <a:r>
              <a:rPr lang="en-US" sz="4400" b="1" dirty="0">
                <a:solidFill>
                  <a:srgbClr val="C00000"/>
                </a:solidFill>
              </a:rPr>
              <a:t>:  </a:t>
            </a:r>
            <a:endParaRPr lang="en-US" sz="4400" b="1" dirty="0" smtClean="0">
              <a:solidFill>
                <a:srgbClr val="C00000"/>
              </a:solidFill>
            </a:endParaRPr>
          </a:p>
          <a:p>
            <a:pPr algn="just"/>
            <a:r>
              <a:rPr lang="en-US" sz="4400" dirty="0" smtClean="0">
                <a:solidFill>
                  <a:srgbClr val="3333CC"/>
                </a:solidFill>
                <a:latin typeface=".VnTime" pitchFamily="34" charset="0"/>
              </a:rPr>
              <a:t>    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Khi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b¹n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bÌ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chuyÖn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vui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buån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,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chóng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ta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cÇn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chia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sÎ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cïng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b¹n ®Ó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niÒm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vui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®­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îc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nh©n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lªn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,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nçi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buån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®­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îc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v¬i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sz="4400" dirty="0" err="1" smtClean="0">
                <a:solidFill>
                  <a:srgbClr val="0000FF"/>
                </a:solidFill>
                <a:latin typeface=".VnTime" pitchFamily="34" charset="0"/>
              </a:rPr>
              <a:t>i</a:t>
            </a:r>
            <a:r>
              <a:rPr lang="en-US" sz="4400" dirty="0" smtClean="0">
                <a:solidFill>
                  <a:srgbClr val="0000FF"/>
                </a:solidFill>
                <a:latin typeface=".VnTime" pitchFamily="34" charset="0"/>
              </a:rPr>
              <a:t>.</a:t>
            </a:r>
          </a:p>
          <a:p>
            <a:pPr algn="just"/>
            <a:endParaRPr lang="en-US" sz="4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16"/>
          <p:cNvSpPr>
            <a:spLocks noChangeArrowheads="1" noChangeShapeType="1" noTextEdit="1"/>
          </p:cNvSpPr>
          <p:nvPr/>
        </p:nvSpPr>
        <p:spPr bwMode="auto">
          <a:xfrm>
            <a:off x="1524000" y="2133600"/>
            <a:ext cx="63563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pt-BR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ooperH"/>
              </a:rPr>
              <a:t>Trß ch¬i:  « ch÷</a:t>
            </a:r>
            <a:endParaRPr lang="en-US" sz="5400" kern="10" dirty="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.VnCooperH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1066800"/>
            <a:ext cx="32042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3:</a:t>
            </a:r>
            <a:endParaRPr lang="en-US" sz="44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3619500" y="0"/>
            <a:ext cx="5181600" cy="1608138"/>
            <a:chOff x="2112" y="-29"/>
            <a:chExt cx="3360" cy="1210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2112" y="-29"/>
              <a:ext cx="3360" cy="1210"/>
              <a:chOff x="2208" y="132"/>
              <a:chExt cx="3552" cy="1210"/>
            </a:xfrm>
          </p:grpSpPr>
          <p:sp>
            <p:nvSpPr>
              <p:cNvPr id="15671" name="AutoShape 19"/>
              <p:cNvSpPr>
                <a:spLocks noChangeArrowheads="1"/>
              </p:cNvSpPr>
              <p:nvPr/>
            </p:nvSpPr>
            <p:spPr bwMode="gray">
              <a:xfrm>
                <a:off x="2208" y="291"/>
                <a:ext cx="3547" cy="806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rgbClr val="34B034"/>
                  </a:gs>
                  <a:gs pos="100000">
                    <a:srgbClr val="3F8B4A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2" name="AutoShape 20"/>
              <p:cNvSpPr>
                <a:spLocks noChangeArrowheads="1"/>
              </p:cNvSpPr>
              <p:nvPr/>
            </p:nvSpPr>
            <p:spPr bwMode="gray">
              <a:xfrm>
                <a:off x="2263" y="293"/>
                <a:ext cx="3440" cy="791"/>
              </a:xfrm>
              <a:prstGeom prst="roundRect">
                <a:avLst>
                  <a:gd name="adj" fmla="val 16667"/>
                </a:avLst>
              </a:prstGeom>
              <a:solidFill>
                <a:srgbClr val="73E77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3" name="AutoShape 21"/>
              <p:cNvSpPr>
                <a:spLocks noChangeArrowheads="1"/>
              </p:cNvSpPr>
              <p:nvPr/>
            </p:nvSpPr>
            <p:spPr bwMode="gray">
              <a:xfrm>
                <a:off x="2291" y="875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73E77E"/>
                  </a:gs>
                  <a:gs pos="100000">
                    <a:srgbClr val="B3F2B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4" name="AutoShape 22"/>
              <p:cNvSpPr>
                <a:spLocks noChangeArrowheads="1"/>
              </p:cNvSpPr>
              <p:nvPr/>
            </p:nvSpPr>
            <p:spPr bwMode="gray">
              <a:xfrm>
                <a:off x="2291" y="299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D0F7D4"/>
                  </a:gs>
                  <a:gs pos="100000">
                    <a:srgbClr val="73E77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5" name="Oval 23"/>
              <p:cNvSpPr>
                <a:spLocks noChangeArrowheads="1"/>
              </p:cNvSpPr>
              <p:nvPr/>
            </p:nvSpPr>
            <p:spPr bwMode="gray">
              <a:xfrm>
                <a:off x="3396" y="132"/>
                <a:ext cx="1051" cy="362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6" name="Oval 24"/>
              <p:cNvSpPr>
                <a:spLocks noChangeArrowheads="1"/>
              </p:cNvSpPr>
              <p:nvPr/>
            </p:nvSpPr>
            <p:spPr bwMode="gray">
              <a:xfrm>
                <a:off x="3439" y="205"/>
                <a:ext cx="1020" cy="176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7" name="Oval 25"/>
              <p:cNvSpPr>
                <a:spLocks noChangeArrowheads="1"/>
              </p:cNvSpPr>
              <p:nvPr/>
            </p:nvSpPr>
            <p:spPr bwMode="gray">
              <a:xfrm>
                <a:off x="3452" y="206"/>
                <a:ext cx="996" cy="17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8" name="Oval 26"/>
              <p:cNvSpPr>
                <a:spLocks noChangeArrowheads="1"/>
              </p:cNvSpPr>
              <p:nvPr/>
            </p:nvSpPr>
            <p:spPr bwMode="gray">
              <a:xfrm>
                <a:off x="3456" y="240"/>
                <a:ext cx="947" cy="16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79" name="Oval 27"/>
              <p:cNvSpPr>
                <a:spLocks noChangeArrowheads="1"/>
              </p:cNvSpPr>
              <p:nvPr/>
            </p:nvSpPr>
            <p:spPr bwMode="gray">
              <a:xfrm>
                <a:off x="3492" y="216"/>
                <a:ext cx="840" cy="13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680" name="Text Box 28"/>
              <p:cNvSpPr txBox="1">
                <a:spLocks noChangeArrowheads="1"/>
              </p:cNvSpPr>
              <p:nvPr/>
            </p:nvSpPr>
            <p:spPr bwMode="gray">
              <a:xfrm>
                <a:off x="3674" y="180"/>
                <a:ext cx="542" cy="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b="1">
                    <a:solidFill>
                      <a:schemeClr val="accent2"/>
                    </a:solidFill>
                    <a:latin typeface="VNI-Times" pitchFamily="2" charset="0"/>
                    <a:cs typeface="Arial" charset="0"/>
                  </a:rPr>
                  <a:t>CAÂU 5</a:t>
                </a:r>
              </a:p>
            </p:txBody>
          </p:sp>
          <p:sp>
            <p:nvSpPr>
              <p:cNvPr id="15681" name="Text Box 29"/>
              <p:cNvSpPr txBox="1">
                <a:spLocks noChangeArrowheads="1"/>
              </p:cNvSpPr>
              <p:nvPr/>
            </p:nvSpPr>
            <p:spPr bwMode="gray">
              <a:xfrm>
                <a:off x="2333" y="419"/>
                <a:ext cx="3372" cy="22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endParaRPr lang="th-TH" sz="1400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2" name="AutoShape 30"/>
              <p:cNvSpPr>
                <a:spLocks noChangeArrowheads="1"/>
              </p:cNvSpPr>
              <p:nvPr/>
            </p:nvSpPr>
            <p:spPr bwMode="ltGray">
              <a:xfrm>
                <a:off x="2213" y="1097"/>
                <a:ext cx="3547" cy="245"/>
              </a:xfrm>
              <a:prstGeom prst="roundRect">
                <a:avLst>
                  <a:gd name="adj" fmla="val 40389"/>
                </a:avLst>
              </a:prstGeom>
              <a:gradFill rotWithShape="1">
                <a:gsLst>
                  <a:gs pos="0">
                    <a:schemeClr val="bg1">
                      <a:gamma/>
                      <a:shade val="75686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" name="AutoShape 31"/>
              <p:cNvSpPr>
                <a:spLocks noChangeArrowheads="1"/>
              </p:cNvSpPr>
              <p:nvPr/>
            </p:nvSpPr>
            <p:spPr bwMode="ltGray">
              <a:xfrm>
                <a:off x="2286" y="1103"/>
                <a:ext cx="3393" cy="1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tint val="78824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</p:grpSp>
        <p:sp>
          <p:nvSpPr>
            <p:cNvPr id="15670" name="Text Box 17"/>
            <p:cNvSpPr txBox="1">
              <a:spLocks noChangeArrowheads="1"/>
            </p:cNvSpPr>
            <p:nvPr/>
          </p:nvSpPr>
          <p:spPr bwMode="auto">
            <a:xfrm>
              <a:off x="2317" y="301"/>
              <a:ext cx="3012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CC"/>
                  </a:solidFill>
                </a:rPr>
                <a:t>Những lúc như thế này, em rất cần bạn giúp đỡ, chia sẻ?</a:t>
              </a:r>
            </a:p>
          </p:txBody>
        </p:sp>
      </p:grpSp>
      <p:grpSp>
        <p:nvGrpSpPr>
          <p:cNvPr id="12" name="Group 25"/>
          <p:cNvGrpSpPr>
            <a:grpSpLocks/>
          </p:cNvGrpSpPr>
          <p:nvPr/>
        </p:nvGrpSpPr>
        <p:grpSpPr bwMode="auto">
          <a:xfrm rot="5724917">
            <a:off x="6970713" y="4167188"/>
            <a:ext cx="642937" cy="579437"/>
            <a:chOff x="1490" y="1004"/>
            <a:chExt cx="357" cy="529"/>
          </a:xfrm>
        </p:grpSpPr>
        <p:sp>
          <p:nvSpPr>
            <p:cNvPr id="15666" name="AutoShape 26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7" name="AutoShape 27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8" name="AutoShape 28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29"/>
          <p:cNvGrpSpPr>
            <a:grpSpLocks/>
          </p:cNvGrpSpPr>
          <p:nvPr/>
        </p:nvGrpSpPr>
        <p:grpSpPr bwMode="auto">
          <a:xfrm rot="5724917">
            <a:off x="6430169" y="4155281"/>
            <a:ext cx="642938" cy="581025"/>
            <a:chOff x="1490" y="1004"/>
            <a:chExt cx="357" cy="529"/>
          </a:xfrm>
        </p:grpSpPr>
        <p:sp>
          <p:nvSpPr>
            <p:cNvPr id="15663" name="AutoShape 30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4" name="AutoShape 31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5" name="AutoShape 32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33"/>
          <p:cNvGrpSpPr>
            <a:grpSpLocks/>
          </p:cNvGrpSpPr>
          <p:nvPr/>
        </p:nvGrpSpPr>
        <p:grpSpPr bwMode="auto">
          <a:xfrm rot="5724917">
            <a:off x="5888038" y="4156075"/>
            <a:ext cx="642938" cy="579437"/>
            <a:chOff x="1490" y="1004"/>
            <a:chExt cx="357" cy="529"/>
          </a:xfrm>
        </p:grpSpPr>
        <p:sp>
          <p:nvSpPr>
            <p:cNvPr id="15660" name="AutoShape 34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1" name="AutoShape 35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62" name="AutoShape 36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37"/>
          <p:cNvGrpSpPr>
            <a:grpSpLocks/>
          </p:cNvGrpSpPr>
          <p:nvPr/>
        </p:nvGrpSpPr>
        <p:grpSpPr bwMode="auto">
          <a:xfrm rot="5724917">
            <a:off x="5336382" y="4166394"/>
            <a:ext cx="642937" cy="581025"/>
            <a:chOff x="1490" y="1004"/>
            <a:chExt cx="357" cy="529"/>
          </a:xfrm>
        </p:grpSpPr>
        <p:sp>
          <p:nvSpPr>
            <p:cNvPr id="15657" name="AutoShape 3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8" name="AutoShape 3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9" name="AutoShape 4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41"/>
          <p:cNvGrpSpPr>
            <a:grpSpLocks/>
          </p:cNvGrpSpPr>
          <p:nvPr/>
        </p:nvGrpSpPr>
        <p:grpSpPr bwMode="auto">
          <a:xfrm rot="5724917">
            <a:off x="4792663" y="4156075"/>
            <a:ext cx="642938" cy="579437"/>
            <a:chOff x="1490" y="1004"/>
            <a:chExt cx="357" cy="529"/>
          </a:xfrm>
        </p:grpSpPr>
        <p:sp>
          <p:nvSpPr>
            <p:cNvPr id="15654" name="AutoShape 42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5" name="AutoShape 43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6" name="AutoShape 44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45"/>
          <p:cNvGrpSpPr>
            <a:grpSpLocks/>
          </p:cNvGrpSpPr>
          <p:nvPr/>
        </p:nvGrpSpPr>
        <p:grpSpPr bwMode="auto">
          <a:xfrm rot="5683096">
            <a:off x="4756150" y="4171950"/>
            <a:ext cx="666750" cy="609600"/>
            <a:chOff x="1490" y="1004"/>
            <a:chExt cx="357" cy="529"/>
          </a:xfrm>
        </p:grpSpPr>
        <p:sp>
          <p:nvSpPr>
            <p:cNvPr id="15651" name="AutoShape 46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2" name="AutoShape 47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53" name="AutoShape 48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49"/>
          <p:cNvGrpSpPr>
            <a:grpSpLocks/>
          </p:cNvGrpSpPr>
          <p:nvPr/>
        </p:nvGrpSpPr>
        <p:grpSpPr bwMode="auto">
          <a:xfrm>
            <a:off x="4826000" y="2320925"/>
            <a:ext cx="2276475" cy="657225"/>
            <a:chOff x="143" y="192"/>
            <a:chExt cx="1532" cy="422"/>
          </a:xfrm>
        </p:grpSpPr>
        <p:grpSp>
          <p:nvGrpSpPr>
            <p:cNvPr id="19" name="Group 50"/>
            <p:cNvGrpSpPr>
              <a:grpSpLocks/>
            </p:cNvGrpSpPr>
            <p:nvPr/>
          </p:nvGrpSpPr>
          <p:grpSpPr bwMode="auto">
            <a:xfrm rot="5724917">
              <a:off x="891" y="205"/>
              <a:ext cx="414" cy="404"/>
              <a:chOff x="1490" y="1004"/>
              <a:chExt cx="357" cy="529"/>
            </a:xfrm>
          </p:grpSpPr>
          <p:sp>
            <p:nvSpPr>
              <p:cNvPr id="15648" name="AutoShape 51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9" name="AutoShape 52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50" name="AutoShape 53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" name="Group 54"/>
            <p:cNvGrpSpPr>
              <a:grpSpLocks/>
            </p:cNvGrpSpPr>
            <p:nvPr/>
          </p:nvGrpSpPr>
          <p:grpSpPr bwMode="auto">
            <a:xfrm rot="5724917">
              <a:off x="1267" y="197"/>
              <a:ext cx="414" cy="403"/>
              <a:chOff x="1490" y="1004"/>
              <a:chExt cx="357" cy="529"/>
            </a:xfrm>
          </p:grpSpPr>
          <p:sp>
            <p:nvSpPr>
              <p:cNvPr id="15645" name="AutoShape 55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6" name="AutoShape 56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7" name="AutoShape 57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 rot="5724917">
              <a:off x="515" y="198"/>
              <a:ext cx="414" cy="403"/>
              <a:chOff x="1490" y="1004"/>
              <a:chExt cx="357" cy="529"/>
            </a:xfrm>
          </p:grpSpPr>
          <p:sp>
            <p:nvSpPr>
              <p:cNvPr id="15642" name="AutoShape 59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3" name="AutoShape 60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4" name="AutoShape 61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" name="Group 62"/>
            <p:cNvGrpSpPr>
              <a:grpSpLocks/>
            </p:cNvGrpSpPr>
            <p:nvPr/>
          </p:nvGrpSpPr>
          <p:grpSpPr bwMode="auto">
            <a:xfrm rot="5724917">
              <a:off x="138" y="198"/>
              <a:ext cx="414" cy="403"/>
              <a:chOff x="1490" y="1004"/>
              <a:chExt cx="357" cy="529"/>
            </a:xfrm>
          </p:grpSpPr>
          <p:sp>
            <p:nvSpPr>
              <p:cNvPr id="15639" name="AutoShape 63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0" name="AutoShape 64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41" name="AutoShape 65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3" name="Group 133"/>
          <p:cNvGrpSpPr>
            <a:grpSpLocks/>
          </p:cNvGrpSpPr>
          <p:nvPr/>
        </p:nvGrpSpPr>
        <p:grpSpPr bwMode="auto">
          <a:xfrm rot="5724917">
            <a:off x="5311776" y="3581400"/>
            <a:ext cx="646112" cy="579437"/>
            <a:chOff x="1490" y="1004"/>
            <a:chExt cx="357" cy="529"/>
          </a:xfrm>
        </p:grpSpPr>
        <p:sp>
          <p:nvSpPr>
            <p:cNvPr id="15632" name="AutoShape 134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33" name="AutoShape 135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34" name="AutoShape 136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137"/>
          <p:cNvGrpSpPr>
            <a:grpSpLocks/>
          </p:cNvGrpSpPr>
          <p:nvPr/>
        </p:nvGrpSpPr>
        <p:grpSpPr bwMode="auto">
          <a:xfrm rot="5724917">
            <a:off x="5853112" y="3568701"/>
            <a:ext cx="646113" cy="582612"/>
            <a:chOff x="1490" y="1004"/>
            <a:chExt cx="357" cy="529"/>
          </a:xfrm>
        </p:grpSpPr>
        <p:sp>
          <p:nvSpPr>
            <p:cNvPr id="15629" name="AutoShape 13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30" name="AutoShape 13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31" name="AutoShape 14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" name="Group 141"/>
          <p:cNvGrpSpPr>
            <a:grpSpLocks/>
          </p:cNvGrpSpPr>
          <p:nvPr/>
        </p:nvGrpSpPr>
        <p:grpSpPr bwMode="auto">
          <a:xfrm rot="5724917">
            <a:off x="4770437" y="3570288"/>
            <a:ext cx="646113" cy="579438"/>
            <a:chOff x="1490" y="1004"/>
            <a:chExt cx="357" cy="529"/>
          </a:xfrm>
        </p:grpSpPr>
        <p:sp>
          <p:nvSpPr>
            <p:cNvPr id="15626" name="AutoShape 142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7" name="AutoShape 143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8" name="AutoShape 144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" name="Group 145"/>
          <p:cNvGrpSpPr>
            <a:grpSpLocks/>
          </p:cNvGrpSpPr>
          <p:nvPr/>
        </p:nvGrpSpPr>
        <p:grpSpPr bwMode="auto">
          <a:xfrm rot="5724917">
            <a:off x="4229895" y="3577431"/>
            <a:ext cx="646112" cy="581025"/>
            <a:chOff x="1490" y="1004"/>
            <a:chExt cx="357" cy="529"/>
          </a:xfrm>
        </p:grpSpPr>
        <p:sp>
          <p:nvSpPr>
            <p:cNvPr id="15623" name="AutoShape 146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4" name="AutoShape 147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5" name="AutoShape 148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149"/>
          <p:cNvGrpSpPr>
            <a:grpSpLocks/>
          </p:cNvGrpSpPr>
          <p:nvPr/>
        </p:nvGrpSpPr>
        <p:grpSpPr bwMode="auto">
          <a:xfrm rot="5724917">
            <a:off x="3694906" y="3569494"/>
            <a:ext cx="646113" cy="581025"/>
            <a:chOff x="1490" y="1004"/>
            <a:chExt cx="357" cy="529"/>
          </a:xfrm>
        </p:grpSpPr>
        <p:sp>
          <p:nvSpPr>
            <p:cNvPr id="15620" name="AutoShape 150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1" name="AutoShape 151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22" name="AutoShape 152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" name="Group 157"/>
          <p:cNvGrpSpPr>
            <a:grpSpLocks/>
          </p:cNvGrpSpPr>
          <p:nvPr/>
        </p:nvGrpSpPr>
        <p:grpSpPr bwMode="auto">
          <a:xfrm rot="5724917">
            <a:off x="6380163" y="3578225"/>
            <a:ext cx="646112" cy="579438"/>
            <a:chOff x="1490" y="1004"/>
            <a:chExt cx="357" cy="529"/>
          </a:xfrm>
        </p:grpSpPr>
        <p:sp>
          <p:nvSpPr>
            <p:cNvPr id="15617" name="AutoShape 15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8" name="AutoShape 15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9" name="AutoShape 16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" name="Group 173"/>
          <p:cNvGrpSpPr>
            <a:grpSpLocks/>
          </p:cNvGrpSpPr>
          <p:nvPr/>
        </p:nvGrpSpPr>
        <p:grpSpPr bwMode="auto">
          <a:xfrm>
            <a:off x="4219575" y="2921000"/>
            <a:ext cx="2840038" cy="661988"/>
            <a:chOff x="2328" y="1715"/>
            <a:chExt cx="1753" cy="410"/>
          </a:xfrm>
        </p:grpSpPr>
        <p:grpSp>
          <p:nvGrpSpPr>
            <p:cNvPr id="30" name="Group 174"/>
            <p:cNvGrpSpPr>
              <a:grpSpLocks/>
            </p:cNvGrpSpPr>
            <p:nvPr/>
          </p:nvGrpSpPr>
          <p:grpSpPr bwMode="auto">
            <a:xfrm rot="5724917">
              <a:off x="3694" y="1733"/>
              <a:ext cx="398" cy="376"/>
              <a:chOff x="1490" y="1004"/>
              <a:chExt cx="357" cy="529"/>
            </a:xfrm>
          </p:grpSpPr>
          <p:sp>
            <p:nvSpPr>
              <p:cNvPr id="15614" name="AutoShape 175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15" name="AutoShape 176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16" name="AutoShape 177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" name="Group 178"/>
            <p:cNvGrpSpPr>
              <a:grpSpLocks/>
            </p:cNvGrpSpPr>
            <p:nvPr/>
          </p:nvGrpSpPr>
          <p:grpSpPr bwMode="auto">
            <a:xfrm rot="5724917">
              <a:off x="3355" y="1738"/>
              <a:ext cx="398" cy="376"/>
              <a:chOff x="1490" y="1004"/>
              <a:chExt cx="357" cy="529"/>
            </a:xfrm>
          </p:grpSpPr>
          <p:sp>
            <p:nvSpPr>
              <p:cNvPr id="15611" name="AutoShape 179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12" name="AutoShape 180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13" name="AutoShape 181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456" name="Group 182"/>
            <p:cNvGrpSpPr>
              <a:grpSpLocks/>
            </p:cNvGrpSpPr>
            <p:nvPr/>
          </p:nvGrpSpPr>
          <p:grpSpPr bwMode="auto">
            <a:xfrm rot="5724917">
              <a:off x="3027" y="1726"/>
              <a:ext cx="398" cy="376"/>
              <a:chOff x="1490" y="1004"/>
              <a:chExt cx="357" cy="529"/>
            </a:xfrm>
          </p:grpSpPr>
          <p:sp>
            <p:nvSpPr>
              <p:cNvPr id="15608" name="AutoShape 183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09" name="AutoShape 184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10" name="AutoShape 185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457" name="Group 186"/>
            <p:cNvGrpSpPr>
              <a:grpSpLocks/>
            </p:cNvGrpSpPr>
            <p:nvPr/>
          </p:nvGrpSpPr>
          <p:grpSpPr bwMode="auto">
            <a:xfrm rot="5724917">
              <a:off x="2670" y="1732"/>
              <a:ext cx="398" cy="377"/>
              <a:chOff x="1490" y="1004"/>
              <a:chExt cx="357" cy="529"/>
            </a:xfrm>
          </p:grpSpPr>
          <p:sp>
            <p:nvSpPr>
              <p:cNvPr id="15605" name="AutoShape 187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06" name="AutoShape 188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07" name="AutoShape 189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458" name="Group 190"/>
            <p:cNvGrpSpPr>
              <a:grpSpLocks/>
            </p:cNvGrpSpPr>
            <p:nvPr/>
          </p:nvGrpSpPr>
          <p:grpSpPr bwMode="auto">
            <a:xfrm rot="5724917">
              <a:off x="2317" y="1726"/>
              <a:ext cx="398" cy="376"/>
              <a:chOff x="1490" y="1004"/>
              <a:chExt cx="357" cy="529"/>
            </a:xfrm>
          </p:grpSpPr>
          <p:sp>
            <p:nvSpPr>
              <p:cNvPr id="15602" name="AutoShape 191"/>
              <p:cNvSpPr>
                <a:spLocks noChangeArrowheads="1"/>
              </p:cNvSpPr>
              <p:nvPr/>
            </p:nvSpPr>
            <p:spPr bwMode="gray">
              <a:xfrm rot="-5581522">
                <a:off x="1409" y="1090"/>
                <a:ext cx="523" cy="352"/>
              </a:xfrm>
              <a:prstGeom prst="hexagon">
                <a:avLst>
                  <a:gd name="adj" fmla="val 3714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03" name="AutoShape 192"/>
              <p:cNvSpPr>
                <a:spLocks noChangeArrowheads="1"/>
              </p:cNvSpPr>
              <p:nvPr/>
            </p:nvSpPr>
            <p:spPr bwMode="gray">
              <a:xfrm rot="-5581522">
                <a:off x="1405" y="1096"/>
                <a:ext cx="522" cy="352"/>
              </a:xfrm>
              <a:prstGeom prst="hexagon">
                <a:avLst>
                  <a:gd name="adj" fmla="val 37074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604" name="AutoShape 193"/>
              <p:cNvSpPr>
                <a:spLocks noChangeArrowheads="1"/>
              </p:cNvSpPr>
              <p:nvPr/>
            </p:nvSpPr>
            <p:spPr bwMode="gray">
              <a:xfrm rot="-5581522">
                <a:off x="1437" y="1116"/>
                <a:ext cx="457" cy="311"/>
              </a:xfrm>
              <a:prstGeom prst="hexagon">
                <a:avLst>
                  <a:gd name="adj" fmla="val 3673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5459" name="Group 195"/>
          <p:cNvGrpSpPr>
            <a:grpSpLocks/>
          </p:cNvGrpSpPr>
          <p:nvPr/>
        </p:nvGrpSpPr>
        <p:grpSpPr bwMode="auto">
          <a:xfrm rot="5724917">
            <a:off x="5853113" y="4789488"/>
            <a:ext cx="642937" cy="579437"/>
            <a:chOff x="1490" y="1004"/>
            <a:chExt cx="357" cy="529"/>
          </a:xfrm>
        </p:grpSpPr>
        <p:sp>
          <p:nvSpPr>
            <p:cNvPr id="15594" name="AutoShape 196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5" name="AutoShape 197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6" name="AutoShape 198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60" name="Group 199"/>
          <p:cNvGrpSpPr>
            <a:grpSpLocks/>
          </p:cNvGrpSpPr>
          <p:nvPr/>
        </p:nvGrpSpPr>
        <p:grpSpPr bwMode="auto">
          <a:xfrm rot="5724917">
            <a:off x="6395244" y="4796631"/>
            <a:ext cx="642938" cy="581025"/>
            <a:chOff x="1490" y="1004"/>
            <a:chExt cx="357" cy="529"/>
          </a:xfrm>
        </p:grpSpPr>
        <p:sp>
          <p:nvSpPr>
            <p:cNvPr id="15591" name="AutoShape 200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2" name="AutoShape 201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3" name="AutoShape 202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61" name="Group 203"/>
          <p:cNvGrpSpPr>
            <a:grpSpLocks/>
          </p:cNvGrpSpPr>
          <p:nvPr/>
        </p:nvGrpSpPr>
        <p:grpSpPr bwMode="auto">
          <a:xfrm rot="5724917">
            <a:off x="5313363" y="4797425"/>
            <a:ext cx="642938" cy="579437"/>
            <a:chOff x="1490" y="1004"/>
            <a:chExt cx="357" cy="529"/>
          </a:xfrm>
        </p:grpSpPr>
        <p:sp>
          <p:nvSpPr>
            <p:cNvPr id="15588" name="AutoShape 204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9" name="AutoShape 205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90" name="AutoShape 206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62" name="Group 207"/>
          <p:cNvGrpSpPr>
            <a:grpSpLocks/>
          </p:cNvGrpSpPr>
          <p:nvPr/>
        </p:nvGrpSpPr>
        <p:grpSpPr bwMode="auto">
          <a:xfrm rot="5724917">
            <a:off x="4772819" y="4796631"/>
            <a:ext cx="642938" cy="581025"/>
            <a:chOff x="1490" y="1004"/>
            <a:chExt cx="357" cy="529"/>
          </a:xfrm>
        </p:grpSpPr>
        <p:sp>
          <p:nvSpPr>
            <p:cNvPr id="15585" name="AutoShape 20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6" name="AutoShape 20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7" name="AutoShape 21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63" name="Group 211"/>
          <p:cNvGrpSpPr>
            <a:grpSpLocks/>
          </p:cNvGrpSpPr>
          <p:nvPr/>
        </p:nvGrpSpPr>
        <p:grpSpPr bwMode="auto">
          <a:xfrm rot="5724917">
            <a:off x="4220369" y="4788694"/>
            <a:ext cx="642937" cy="581025"/>
            <a:chOff x="1490" y="1004"/>
            <a:chExt cx="357" cy="529"/>
          </a:xfrm>
        </p:grpSpPr>
        <p:sp>
          <p:nvSpPr>
            <p:cNvPr id="15582" name="AutoShape 212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3" name="AutoShape 213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4" name="AutoShape 214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64" name="Group 215"/>
          <p:cNvGrpSpPr>
            <a:grpSpLocks/>
          </p:cNvGrpSpPr>
          <p:nvPr/>
        </p:nvGrpSpPr>
        <p:grpSpPr bwMode="auto">
          <a:xfrm rot="5724917">
            <a:off x="3678238" y="4797425"/>
            <a:ext cx="642938" cy="579437"/>
            <a:chOff x="1490" y="1004"/>
            <a:chExt cx="357" cy="529"/>
          </a:xfrm>
        </p:grpSpPr>
        <p:sp>
          <p:nvSpPr>
            <p:cNvPr id="15579" name="AutoShape 216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0" name="AutoShape 217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1" name="AutoShape 218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491" name="Group 219"/>
          <p:cNvGrpSpPr>
            <a:grpSpLocks/>
          </p:cNvGrpSpPr>
          <p:nvPr/>
        </p:nvGrpSpPr>
        <p:grpSpPr bwMode="auto">
          <a:xfrm rot="5724917">
            <a:off x="6921500" y="4786313"/>
            <a:ext cx="642937" cy="579438"/>
            <a:chOff x="1490" y="1004"/>
            <a:chExt cx="357" cy="529"/>
          </a:xfrm>
        </p:grpSpPr>
        <p:sp>
          <p:nvSpPr>
            <p:cNvPr id="15576" name="AutoShape 220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7" name="AutoShape 221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8" name="AutoShape 222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84" name="AutoShape 240"/>
          <p:cNvSpPr>
            <a:spLocks noChangeArrowheads="1"/>
          </p:cNvSpPr>
          <p:nvPr/>
        </p:nvSpPr>
        <p:spPr bwMode="gray">
          <a:xfrm rot="10879341" flipH="1">
            <a:off x="4754563" y="4759325"/>
            <a:ext cx="627062" cy="6413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5" name="AutoShape 241"/>
          <p:cNvSpPr>
            <a:spLocks noChangeArrowheads="1"/>
          </p:cNvSpPr>
          <p:nvPr/>
        </p:nvSpPr>
        <p:spPr bwMode="gray">
          <a:xfrm rot="10879341" flipH="1">
            <a:off x="4751388" y="4767263"/>
            <a:ext cx="628650" cy="639762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500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0">
                <a:srgbClr val="E6E6E6"/>
              </a:gs>
              <a:gs pos="66000">
                <a:srgbClr val="7D8496"/>
              </a:gs>
              <a:gs pos="73500">
                <a:srgbClr val="E6E6E6"/>
              </a:gs>
              <a:gs pos="92500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6" name="AutoShape 242"/>
          <p:cNvSpPr>
            <a:spLocks noChangeArrowheads="1"/>
          </p:cNvSpPr>
          <p:nvPr/>
        </p:nvSpPr>
        <p:spPr bwMode="gray">
          <a:xfrm rot="10879341" flipH="1">
            <a:off x="4799013" y="4799013"/>
            <a:ext cx="549275" cy="560387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7262EC"/>
              </a:gs>
              <a:gs pos="100000">
                <a:srgbClr val="2614A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th-TH" sz="2000">
              <a:solidFill>
                <a:schemeClr val="accent2"/>
              </a:solidFill>
            </a:endParaRPr>
          </a:p>
        </p:txBody>
      </p:sp>
      <p:sp>
        <p:nvSpPr>
          <p:cNvPr id="15387" name="AutoShape 244"/>
          <p:cNvSpPr>
            <a:spLocks noChangeArrowheads="1"/>
          </p:cNvSpPr>
          <p:nvPr/>
        </p:nvSpPr>
        <p:spPr bwMode="gray">
          <a:xfrm rot="10879341" flipH="1">
            <a:off x="4772025" y="4146550"/>
            <a:ext cx="627063" cy="6413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8" name="AutoShape 245"/>
          <p:cNvSpPr>
            <a:spLocks noChangeArrowheads="1"/>
          </p:cNvSpPr>
          <p:nvPr/>
        </p:nvSpPr>
        <p:spPr bwMode="gray">
          <a:xfrm rot="10879341" flipH="1">
            <a:off x="4768850" y="4154488"/>
            <a:ext cx="628650" cy="639762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500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0">
                <a:srgbClr val="E6E6E6"/>
              </a:gs>
              <a:gs pos="66000">
                <a:srgbClr val="7D8496"/>
              </a:gs>
              <a:gs pos="73500">
                <a:srgbClr val="E6E6E6"/>
              </a:gs>
              <a:gs pos="92500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AutoShape 246"/>
          <p:cNvSpPr>
            <a:spLocks noChangeArrowheads="1"/>
          </p:cNvSpPr>
          <p:nvPr/>
        </p:nvSpPr>
        <p:spPr bwMode="gray">
          <a:xfrm rot="10879341" flipH="1">
            <a:off x="4800600" y="4186238"/>
            <a:ext cx="549275" cy="560387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7262EC"/>
              </a:gs>
              <a:gs pos="100000">
                <a:srgbClr val="2614A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th-TH" sz="2000">
              <a:solidFill>
                <a:schemeClr val="accent2"/>
              </a:solidFill>
            </a:endParaRPr>
          </a:p>
        </p:txBody>
      </p:sp>
      <p:sp>
        <p:nvSpPr>
          <p:cNvPr id="15390" name="AutoShape 248"/>
          <p:cNvSpPr>
            <a:spLocks noChangeArrowheads="1"/>
          </p:cNvSpPr>
          <p:nvPr/>
        </p:nvSpPr>
        <p:spPr bwMode="gray">
          <a:xfrm rot="10879341" flipH="1">
            <a:off x="4773613" y="3538538"/>
            <a:ext cx="608012" cy="6413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1" name="AutoShape 249"/>
          <p:cNvSpPr>
            <a:spLocks noChangeArrowheads="1"/>
          </p:cNvSpPr>
          <p:nvPr/>
        </p:nvSpPr>
        <p:spPr bwMode="gray">
          <a:xfrm rot="10879341" flipH="1">
            <a:off x="4770438" y="3546475"/>
            <a:ext cx="609600" cy="639763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500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0">
                <a:srgbClr val="E6E6E6"/>
              </a:gs>
              <a:gs pos="66000">
                <a:srgbClr val="7D8496"/>
              </a:gs>
              <a:gs pos="73500">
                <a:srgbClr val="E6E6E6"/>
              </a:gs>
              <a:gs pos="92500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2" name="AutoShape 250"/>
          <p:cNvSpPr>
            <a:spLocks noChangeArrowheads="1"/>
          </p:cNvSpPr>
          <p:nvPr/>
        </p:nvSpPr>
        <p:spPr bwMode="gray">
          <a:xfrm rot="10879341" flipH="1">
            <a:off x="4816475" y="3578225"/>
            <a:ext cx="533400" cy="560388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7262EC"/>
              </a:gs>
              <a:gs pos="100000">
                <a:srgbClr val="2614AA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th-TH" sz="2000">
              <a:solidFill>
                <a:schemeClr val="accent2"/>
              </a:solidFill>
            </a:endParaRPr>
          </a:p>
        </p:txBody>
      </p:sp>
      <p:grpSp>
        <p:nvGrpSpPr>
          <p:cNvPr id="15492" name="Group 251"/>
          <p:cNvGrpSpPr>
            <a:grpSpLocks/>
          </p:cNvGrpSpPr>
          <p:nvPr/>
        </p:nvGrpSpPr>
        <p:grpSpPr bwMode="auto">
          <a:xfrm rot="-5192690">
            <a:off x="4768056" y="2934494"/>
            <a:ext cx="650875" cy="642938"/>
            <a:chOff x="1151" y="1005"/>
            <a:chExt cx="348" cy="530"/>
          </a:xfrm>
        </p:grpSpPr>
        <p:sp>
          <p:nvSpPr>
            <p:cNvPr id="15573" name="AutoShape 252"/>
            <p:cNvSpPr>
              <a:spLocks noChangeArrowheads="1"/>
            </p:cNvSpPr>
            <p:nvPr/>
          </p:nvSpPr>
          <p:spPr bwMode="gray">
            <a:xfrm rot="16072031" flipH="1">
              <a:off x="1063" y="1099"/>
              <a:ext cx="529" cy="343"/>
            </a:xfrm>
            <a:prstGeom prst="hexagon">
              <a:avLst>
                <a:gd name="adj" fmla="val 38557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4" name="AutoShape 253"/>
            <p:cNvSpPr>
              <a:spLocks noChangeArrowheads="1"/>
            </p:cNvSpPr>
            <p:nvPr/>
          </p:nvSpPr>
          <p:spPr bwMode="gray">
            <a:xfrm rot="16072031" flipH="1">
              <a:off x="1057" y="1099"/>
              <a:ext cx="530" cy="342"/>
            </a:xfrm>
            <a:prstGeom prst="hexagon">
              <a:avLst>
                <a:gd name="adj" fmla="val 38743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5" name="AutoShape 254"/>
            <p:cNvSpPr>
              <a:spLocks noChangeArrowheads="1"/>
            </p:cNvSpPr>
            <p:nvPr/>
          </p:nvSpPr>
          <p:spPr bwMode="gray">
            <a:xfrm rot="16072031" flipH="1">
              <a:off x="1095" y="1126"/>
              <a:ext cx="463" cy="300"/>
            </a:xfrm>
            <a:prstGeom prst="hexagon">
              <a:avLst>
                <a:gd name="adj" fmla="val 38583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th-TH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5494" name="Group 255"/>
          <p:cNvGrpSpPr>
            <a:grpSpLocks/>
          </p:cNvGrpSpPr>
          <p:nvPr/>
        </p:nvGrpSpPr>
        <p:grpSpPr bwMode="auto">
          <a:xfrm rot="-5192690">
            <a:off x="4768056" y="2324894"/>
            <a:ext cx="650875" cy="642938"/>
            <a:chOff x="1151" y="1005"/>
            <a:chExt cx="348" cy="530"/>
          </a:xfrm>
        </p:grpSpPr>
        <p:sp>
          <p:nvSpPr>
            <p:cNvPr id="15570" name="AutoShape 256"/>
            <p:cNvSpPr>
              <a:spLocks noChangeArrowheads="1"/>
            </p:cNvSpPr>
            <p:nvPr/>
          </p:nvSpPr>
          <p:spPr bwMode="gray">
            <a:xfrm rot="16072031" flipH="1">
              <a:off x="1063" y="1099"/>
              <a:ext cx="529" cy="343"/>
            </a:xfrm>
            <a:prstGeom prst="hexagon">
              <a:avLst>
                <a:gd name="adj" fmla="val 38557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1" name="AutoShape 257"/>
            <p:cNvSpPr>
              <a:spLocks noChangeArrowheads="1"/>
            </p:cNvSpPr>
            <p:nvPr/>
          </p:nvSpPr>
          <p:spPr bwMode="gray">
            <a:xfrm rot="16072031" flipH="1">
              <a:off x="1057" y="1099"/>
              <a:ext cx="530" cy="342"/>
            </a:xfrm>
            <a:prstGeom prst="hexagon">
              <a:avLst>
                <a:gd name="adj" fmla="val 38743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2" name="AutoShape 258"/>
            <p:cNvSpPr>
              <a:spLocks noChangeArrowheads="1"/>
            </p:cNvSpPr>
            <p:nvPr/>
          </p:nvSpPr>
          <p:spPr bwMode="gray">
            <a:xfrm rot="16072031" flipH="1">
              <a:off x="1095" y="1126"/>
              <a:ext cx="463" cy="300"/>
            </a:xfrm>
            <a:prstGeom prst="hexagon">
              <a:avLst>
                <a:gd name="adj" fmla="val 38583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th-TH" sz="2000">
                <a:solidFill>
                  <a:schemeClr val="accent2"/>
                </a:solidFill>
              </a:endParaRPr>
            </a:p>
          </p:txBody>
        </p:sp>
      </p:grpSp>
      <p:grpSp>
        <p:nvGrpSpPr>
          <p:cNvPr id="15507" name="Group 259"/>
          <p:cNvGrpSpPr>
            <a:grpSpLocks/>
          </p:cNvGrpSpPr>
          <p:nvPr/>
        </p:nvGrpSpPr>
        <p:grpSpPr bwMode="auto">
          <a:xfrm>
            <a:off x="447675" y="2219325"/>
            <a:ext cx="527050" cy="584200"/>
            <a:chOff x="3504" y="3792"/>
            <a:chExt cx="332" cy="368"/>
          </a:xfrm>
        </p:grpSpPr>
        <p:grpSp>
          <p:nvGrpSpPr>
            <p:cNvPr id="15508" name="Group 10"/>
            <p:cNvGrpSpPr>
              <a:grpSpLocks/>
            </p:cNvGrpSpPr>
            <p:nvPr/>
          </p:nvGrpSpPr>
          <p:grpSpPr bwMode="auto">
            <a:xfrm>
              <a:off x="3504" y="3792"/>
              <a:ext cx="319" cy="336"/>
              <a:chOff x="2016" y="1920"/>
              <a:chExt cx="1680" cy="1680"/>
            </a:xfrm>
          </p:grpSpPr>
          <p:sp>
            <p:nvSpPr>
              <p:cNvPr id="15568" name="Oval 1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3E0C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endParaRPr lang="th-TH" sz="3600"/>
              </a:p>
            </p:txBody>
          </p:sp>
          <p:sp>
            <p:nvSpPr>
              <p:cNvPr id="15569" name="Freeform 1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600"/>
              </a:p>
            </p:txBody>
          </p:sp>
        </p:grpSp>
        <p:sp>
          <p:nvSpPr>
            <p:cNvPr id="15567" name="Text Box 263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34" y="3795"/>
              <a:ext cx="3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sym typeface="Wingdings" pitchFamily="2" charset="2"/>
                </a:rPr>
                <a:t>1</a:t>
              </a:r>
            </a:p>
          </p:txBody>
        </p:sp>
      </p:grpSp>
      <p:sp>
        <p:nvSpPr>
          <p:cNvPr id="73992" name="AutoShape 264"/>
          <p:cNvSpPr>
            <a:spLocks noChangeArrowheads="1"/>
          </p:cNvSpPr>
          <p:nvPr/>
        </p:nvSpPr>
        <p:spPr bwMode="auto">
          <a:xfrm>
            <a:off x="904875" y="2219325"/>
            <a:ext cx="381000" cy="5334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3300"/>
                </a:solidFill>
                <a:sym typeface="Wingdings" pitchFamily="2" charset="2"/>
              </a:rPr>
              <a:t>6</a:t>
            </a:r>
          </a:p>
        </p:txBody>
      </p:sp>
      <p:grpSp>
        <p:nvGrpSpPr>
          <p:cNvPr id="15509" name="Group 265"/>
          <p:cNvGrpSpPr>
            <a:grpSpLocks/>
          </p:cNvGrpSpPr>
          <p:nvPr/>
        </p:nvGrpSpPr>
        <p:grpSpPr bwMode="auto">
          <a:xfrm>
            <a:off x="447675" y="2860675"/>
            <a:ext cx="527050" cy="584200"/>
            <a:chOff x="3504" y="3792"/>
            <a:chExt cx="332" cy="368"/>
          </a:xfrm>
        </p:grpSpPr>
        <p:grpSp>
          <p:nvGrpSpPr>
            <p:cNvPr id="15522" name="Group 10"/>
            <p:cNvGrpSpPr>
              <a:grpSpLocks/>
            </p:cNvGrpSpPr>
            <p:nvPr/>
          </p:nvGrpSpPr>
          <p:grpSpPr bwMode="auto">
            <a:xfrm>
              <a:off x="3504" y="3792"/>
              <a:ext cx="319" cy="336"/>
              <a:chOff x="2016" y="1920"/>
              <a:chExt cx="1680" cy="1680"/>
            </a:xfrm>
          </p:grpSpPr>
          <p:sp>
            <p:nvSpPr>
              <p:cNvPr id="15564" name="Oval 1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3E0C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endParaRPr lang="th-TH" sz="3600"/>
              </a:p>
            </p:txBody>
          </p:sp>
          <p:sp>
            <p:nvSpPr>
              <p:cNvPr id="15565" name="Freeform 1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600"/>
              </a:p>
            </p:txBody>
          </p:sp>
        </p:grpSp>
        <p:sp>
          <p:nvSpPr>
            <p:cNvPr id="15563" name="Text Box 269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34" y="3795"/>
              <a:ext cx="3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sym typeface="Wingdings" pitchFamily="2" charset="2"/>
                </a:rPr>
                <a:t>2</a:t>
              </a:r>
            </a:p>
          </p:txBody>
        </p:sp>
      </p:grpSp>
      <p:sp>
        <p:nvSpPr>
          <p:cNvPr id="73998" name="AutoShape 270"/>
          <p:cNvSpPr>
            <a:spLocks noChangeArrowheads="1"/>
          </p:cNvSpPr>
          <p:nvPr/>
        </p:nvSpPr>
        <p:spPr bwMode="auto">
          <a:xfrm>
            <a:off x="904875" y="2860675"/>
            <a:ext cx="381000" cy="5334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3300"/>
                </a:solidFill>
                <a:sym typeface="Wingdings" pitchFamily="2" charset="2"/>
              </a:rPr>
              <a:t>7</a:t>
            </a:r>
          </a:p>
        </p:txBody>
      </p:sp>
      <p:grpSp>
        <p:nvGrpSpPr>
          <p:cNvPr id="15523" name="Group 271"/>
          <p:cNvGrpSpPr>
            <a:grpSpLocks/>
          </p:cNvGrpSpPr>
          <p:nvPr/>
        </p:nvGrpSpPr>
        <p:grpSpPr bwMode="auto">
          <a:xfrm>
            <a:off x="447675" y="3489325"/>
            <a:ext cx="527050" cy="584200"/>
            <a:chOff x="3504" y="3792"/>
            <a:chExt cx="332" cy="368"/>
          </a:xfrm>
        </p:grpSpPr>
        <p:grpSp>
          <p:nvGrpSpPr>
            <p:cNvPr id="15524" name="Group 10"/>
            <p:cNvGrpSpPr>
              <a:grpSpLocks/>
            </p:cNvGrpSpPr>
            <p:nvPr/>
          </p:nvGrpSpPr>
          <p:grpSpPr bwMode="auto">
            <a:xfrm>
              <a:off x="3504" y="3792"/>
              <a:ext cx="319" cy="336"/>
              <a:chOff x="2016" y="1920"/>
              <a:chExt cx="1680" cy="1680"/>
            </a:xfrm>
          </p:grpSpPr>
          <p:sp>
            <p:nvSpPr>
              <p:cNvPr id="15560" name="Oval 1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3E0C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endParaRPr lang="th-TH" sz="3600"/>
              </a:p>
            </p:txBody>
          </p:sp>
          <p:sp>
            <p:nvSpPr>
              <p:cNvPr id="15561" name="Freeform 1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600"/>
              </a:p>
            </p:txBody>
          </p:sp>
        </p:grpSp>
        <p:sp>
          <p:nvSpPr>
            <p:cNvPr id="15559" name="Text Box 275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34" y="3795"/>
              <a:ext cx="3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sym typeface="Wingdings" pitchFamily="2" charset="2"/>
                </a:rPr>
                <a:t>3</a:t>
              </a:r>
            </a:p>
          </p:txBody>
        </p:sp>
      </p:grpSp>
      <p:sp>
        <p:nvSpPr>
          <p:cNvPr id="74004" name="AutoShape 276"/>
          <p:cNvSpPr>
            <a:spLocks noChangeArrowheads="1"/>
          </p:cNvSpPr>
          <p:nvPr/>
        </p:nvSpPr>
        <p:spPr bwMode="auto">
          <a:xfrm>
            <a:off x="904875" y="3489325"/>
            <a:ext cx="381000" cy="5334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3300"/>
                </a:solidFill>
                <a:sym typeface="Wingdings" pitchFamily="2" charset="2"/>
              </a:rPr>
              <a:t>6</a:t>
            </a:r>
          </a:p>
        </p:txBody>
      </p:sp>
      <p:grpSp>
        <p:nvGrpSpPr>
          <p:cNvPr id="15537" name="Group 277"/>
          <p:cNvGrpSpPr>
            <a:grpSpLocks/>
          </p:cNvGrpSpPr>
          <p:nvPr/>
        </p:nvGrpSpPr>
        <p:grpSpPr bwMode="auto">
          <a:xfrm>
            <a:off x="447675" y="4175125"/>
            <a:ext cx="527050" cy="584200"/>
            <a:chOff x="3504" y="3792"/>
            <a:chExt cx="332" cy="368"/>
          </a:xfrm>
        </p:grpSpPr>
        <p:grpSp>
          <p:nvGrpSpPr>
            <p:cNvPr id="15538" name="Group 10"/>
            <p:cNvGrpSpPr>
              <a:grpSpLocks/>
            </p:cNvGrpSpPr>
            <p:nvPr/>
          </p:nvGrpSpPr>
          <p:grpSpPr bwMode="auto">
            <a:xfrm>
              <a:off x="3504" y="3792"/>
              <a:ext cx="319" cy="336"/>
              <a:chOff x="2016" y="1920"/>
              <a:chExt cx="1680" cy="1680"/>
            </a:xfrm>
          </p:grpSpPr>
          <p:sp>
            <p:nvSpPr>
              <p:cNvPr id="15556" name="Oval 1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3E0C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endParaRPr lang="th-TH" sz="3600"/>
              </a:p>
            </p:txBody>
          </p:sp>
          <p:sp>
            <p:nvSpPr>
              <p:cNvPr id="15557" name="Freeform 1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600"/>
              </a:p>
            </p:txBody>
          </p:sp>
        </p:grpSp>
        <p:sp>
          <p:nvSpPr>
            <p:cNvPr id="15555" name="Text Box 281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34" y="3795"/>
              <a:ext cx="3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sym typeface="Wingdings" pitchFamily="2" charset="2"/>
                </a:rPr>
                <a:t>4</a:t>
              </a:r>
            </a:p>
          </p:txBody>
        </p:sp>
      </p:grpSp>
      <p:sp>
        <p:nvSpPr>
          <p:cNvPr id="74010" name="AutoShape 282"/>
          <p:cNvSpPr>
            <a:spLocks noChangeArrowheads="1"/>
          </p:cNvSpPr>
          <p:nvPr/>
        </p:nvSpPr>
        <p:spPr bwMode="auto">
          <a:xfrm>
            <a:off x="904875" y="4175125"/>
            <a:ext cx="381000" cy="5334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3300"/>
                </a:solidFill>
                <a:sym typeface="Wingdings" pitchFamily="2" charset="2"/>
              </a:rPr>
              <a:t>6</a:t>
            </a:r>
          </a:p>
        </p:txBody>
      </p:sp>
      <p:grpSp>
        <p:nvGrpSpPr>
          <p:cNvPr id="15539" name="Group 283"/>
          <p:cNvGrpSpPr>
            <a:grpSpLocks/>
          </p:cNvGrpSpPr>
          <p:nvPr/>
        </p:nvGrpSpPr>
        <p:grpSpPr bwMode="auto">
          <a:xfrm>
            <a:off x="447675" y="4860925"/>
            <a:ext cx="527050" cy="584200"/>
            <a:chOff x="3504" y="3792"/>
            <a:chExt cx="332" cy="368"/>
          </a:xfrm>
        </p:grpSpPr>
        <p:grpSp>
          <p:nvGrpSpPr>
            <p:cNvPr id="15541" name="Group 10"/>
            <p:cNvGrpSpPr>
              <a:grpSpLocks/>
            </p:cNvGrpSpPr>
            <p:nvPr/>
          </p:nvGrpSpPr>
          <p:grpSpPr bwMode="auto">
            <a:xfrm>
              <a:off x="3504" y="3792"/>
              <a:ext cx="319" cy="336"/>
              <a:chOff x="2016" y="1920"/>
              <a:chExt cx="1680" cy="1680"/>
            </a:xfrm>
          </p:grpSpPr>
          <p:sp>
            <p:nvSpPr>
              <p:cNvPr id="15552" name="Oval 1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3E0C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/>
                <a:endParaRPr lang="th-TH" sz="3600"/>
              </a:p>
            </p:txBody>
          </p:sp>
          <p:sp>
            <p:nvSpPr>
              <p:cNvPr id="15553" name="Freeform 1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76 w 1321"/>
                  <a:gd name="T1" fmla="*/ 357 h 712"/>
                  <a:gd name="T2" fmla="*/ 1292 w 1321"/>
                  <a:gd name="T3" fmla="*/ 394 h 712"/>
                  <a:gd name="T4" fmla="*/ 1296 w 1321"/>
                  <a:gd name="T5" fmla="*/ 428 h 712"/>
                  <a:gd name="T6" fmla="*/ 1290 w 1321"/>
                  <a:gd name="T7" fmla="*/ 459 h 712"/>
                  <a:gd name="T8" fmla="*/ 1273 w 1321"/>
                  <a:gd name="T9" fmla="*/ 490 h 712"/>
                  <a:gd name="T10" fmla="*/ 1248 w 1321"/>
                  <a:gd name="T11" fmla="*/ 516 h 712"/>
                  <a:gd name="T12" fmla="*/ 1216 w 1321"/>
                  <a:gd name="T13" fmla="*/ 538 h 712"/>
                  <a:gd name="T14" fmla="*/ 1173 w 1321"/>
                  <a:gd name="T15" fmla="*/ 559 h 712"/>
                  <a:gd name="T16" fmla="*/ 1125 w 1321"/>
                  <a:gd name="T17" fmla="*/ 578 h 712"/>
                  <a:gd name="T18" fmla="*/ 1071 w 1321"/>
                  <a:gd name="T19" fmla="*/ 594 h 712"/>
                  <a:gd name="T20" fmla="*/ 1011 w 1321"/>
                  <a:gd name="T21" fmla="*/ 608 h 712"/>
                  <a:gd name="T22" fmla="*/ 949 w 1321"/>
                  <a:gd name="T23" fmla="*/ 618 h 712"/>
                  <a:gd name="T24" fmla="*/ 879 w 1321"/>
                  <a:gd name="T25" fmla="*/ 627 h 712"/>
                  <a:gd name="T26" fmla="*/ 808 w 1321"/>
                  <a:gd name="T27" fmla="*/ 632 h 712"/>
                  <a:gd name="T28" fmla="*/ 780 w 1321"/>
                  <a:gd name="T29" fmla="*/ 634 h 712"/>
                  <a:gd name="T30" fmla="*/ 467 w 1321"/>
                  <a:gd name="T31" fmla="*/ 634 h 712"/>
                  <a:gd name="T32" fmla="*/ 463 w 1321"/>
                  <a:gd name="T33" fmla="*/ 634 h 712"/>
                  <a:gd name="T34" fmla="*/ 401 w 1321"/>
                  <a:gd name="T35" fmla="*/ 630 h 712"/>
                  <a:gd name="T36" fmla="*/ 341 w 1321"/>
                  <a:gd name="T37" fmla="*/ 627 h 712"/>
                  <a:gd name="T38" fmla="*/ 285 w 1321"/>
                  <a:gd name="T39" fmla="*/ 620 h 712"/>
                  <a:gd name="T40" fmla="*/ 231 w 1321"/>
                  <a:gd name="T41" fmla="*/ 614 h 712"/>
                  <a:gd name="T42" fmla="*/ 182 w 1321"/>
                  <a:gd name="T43" fmla="*/ 603 h 712"/>
                  <a:gd name="T44" fmla="*/ 138 w 1321"/>
                  <a:gd name="T45" fmla="*/ 590 h 712"/>
                  <a:gd name="T46" fmla="*/ 100 w 1321"/>
                  <a:gd name="T47" fmla="*/ 577 h 712"/>
                  <a:gd name="T48" fmla="*/ 66 w 1321"/>
                  <a:gd name="T49" fmla="*/ 561 h 712"/>
                  <a:gd name="T50" fmla="*/ 38 w 1321"/>
                  <a:gd name="T51" fmla="*/ 541 h 712"/>
                  <a:gd name="T52" fmla="*/ 18 w 1321"/>
                  <a:gd name="T53" fmla="*/ 519 h 712"/>
                  <a:gd name="T54" fmla="*/ 6 w 1321"/>
                  <a:gd name="T55" fmla="*/ 493 h 712"/>
                  <a:gd name="T56" fmla="*/ 0 w 1321"/>
                  <a:gd name="T57" fmla="*/ 467 h 712"/>
                  <a:gd name="T58" fmla="*/ 0 w 1321"/>
                  <a:gd name="T59" fmla="*/ 463 h 712"/>
                  <a:gd name="T60" fmla="*/ 4 w 1321"/>
                  <a:gd name="T61" fmla="*/ 434 h 712"/>
                  <a:gd name="T62" fmla="*/ 16 w 1321"/>
                  <a:gd name="T63" fmla="*/ 397 h 712"/>
                  <a:gd name="T64" fmla="*/ 50 w 1321"/>
                  <a:gd name="T65" fmla="*/ 329 h 712"/>
                  <a:gd name="T66" fmla="*/ 92 w 1321"/>
                  <a:gd name="T67" fmla="*/ 266 h 712"/>
                  <a:gd name="T68" fmla="*/ 144 w 1321"/>
                  <a:gd name="T69" fmla="*/ 209 h 712"/>
                  <a:gd name="T70" fmla="*/ 200 w 1321"/>
                  <a:gd name="T71" fmla="*/ 157 h 712"/>
                  <a:gd name="T72" fmla="*/ 265 w 1321"/>
                  <a:gd name="T73" fmla="*/ 111 h 712"/>
                  <a:gd name="T74" fmla="*/ 335 w 1321"/>
                  <a:gd name="T75" fmla="*/ 73 h 712"/>
                  <a:gd name="T76" fmla="*/ 407 w 1321"/>
                  <a:gd name="T77" fmla="*/ 42 h 712"/>
                  <a:gd name="T78" fmla="*/ 488 w 1321"/>
                  <a:gd name="T79" fmla="*/ 19 h 712"/>
                  <a:gd name="T80" fmla="*/ 570 w 1321"/>
                  <a:gd name="T81" fmla="*/ 5 h 712"/>
                  <a:gd name="T82" fmla="*/ 654 w 1321"/>
                  <a:gd name="T83" fmla="*/ 0 h 712"/>
                  <a:gd name="T84" fmla="*/ 654 w 1321"/>
                  <a:gd name="T85" fmla="*/ 0 h 712"/>
                  <a:gd name="T86" fmla="*/ 745 w 1321"/>
                  <a:gd name="T87" fmla="*/ 5 h 712"/>
                  <a:gd name="T88" fmla="*/ 831 w 1321"/>
                  <a:gd name="T89" fmla="*/ 20 h 712"/>
                  <a:gd name="T90" fmla="*/ 914 w 1321"/>
                  <a:gd name="T91" fmla="*/ 47 h 712"/>
                  <a:gd name="T92" fmla="*/ 991 w 1321"/>
                  <a:gd name="T93" fmla="*/ 80 h 712"/>
                  <a:gd name="T94" fmla="*/ 1062 w 1321"/>
                  <a:gd name="T95" fmla="*/ 122 h 712"/>
                  <a:gd name="T96" fmla="*/ 1127 w 1321"/>
                  <a:gd name="T97" fmla="*/ 173 h 712"/>
                  <a:gd name="T98" fmla="*/ 1185 w 1321"/>
                  <a:gd name="T99" fmla="*/ 228 h 712"/>
                  <a:gd name="T100" fmla="*/ 1234 w 1321"/>
                  <a:gd name="T101" fmla="*/ 289 h 712"/>
                  <a:gd name="T102" fmla="*/ 1276 w 1321"/>
                  <a:gd name="T103" fmla="*/ 357 h 712"/>
                  <a:gd name="T104" fmla="*/ 1276 w 1321"/>
                  <a:gd name="T105" fmla="*/ 357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3300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h-TH" sz="3600"/>
              </a:p>
            </p:txBody>
          </p:sp>
        </p:grpSp>
        <p:sp>
          <p:nvSpPr>
            <p:cNvPr id="15551" name="Text Box 287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34" y="3795"/>
              <a:ext cx="3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sym typeface="Wingdings" pitchFamily="2" charset="2"/>
                </a:rPr>
                <a:t>5</a:t>
              </a:r>
            </a:p>
          </p:txBody>
        </p:sp>
      </p:grpSp>
      <p:sp>
        <p:nvSpPr>
          <p:cNvPr id="74016" name="AutoShape 288"/>
          <p:cNvSpPr>
            <a:spLocks noChangeArrowheads="1"/>
          </p:cNvSpPr>
          <p:nvPr/>
        </p:nvSpPr>
        <p:spPr bwMode="auto">
          <a:xfrm>
            <a:off x="904875" y="4860925"/>
            <a:ext cx="381000" cy="533400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3300"/>
                </a:solidFill>
                <a:sym typeface="Wingdings" pitchFamily="2" charset="2"/>
              </a:rPr>
              <a:t>7</a:t>
            </a:r>
          </a:p>
        </p:txBody>
      </p:sp>
      <p:grpSp>
        <p:nvGrpSpPr>
          <p:cNvPr id="15543" name="Group 289"/>
          <p:cNvGrpSpPr>
            <a:grpSpLocks/>
          </p:cNvGrpSpPr>
          <p:nvPr/>
        </p:nvGrpSpPr>
        <p:grpSpPr bwMode="auto">
          <a:xfrm>
            <a:off x="228600" y="1066800"/>
            <a:ext cx="1981200" cy="685800"/>
            <a:chOff x="960" y="1008"/>
            <a:chExt cx="912" cy="432"/>
          </a:xfrm>
        </p:grpSpPr>
        <p:grpSp>
          <p:nvGrpSpPr>
            <p:cNvPr id="15548" name="Group 290"/>
            <p:cNvGrpSpPr>
              <a:grpSpLocks/>
            </p:cNvGrpSpPr>
            <p:nvPr/>
          </p:nvGrpSpPr>
          <p:grpSpPr bwMode="auto">
            <a:xfrm>
              <a:off x="960" y="1008"/>
              <a:ext cx="912" cy="432"/>
              <a:chOff x="1997" y="1008"/>
              <a:chExt cx="1889" cy="1009"/>
            </a:xfrm>
          </p:grpSpPr>
          <p:grpSp>
            <p:nvGrpSpPr>
              <p:cNvPr id="15550" name="Group 12"/>
              <p:cNvGrpSpPr>
                <a:grpSpLocks/>
              </p:cNvGrpSpPr>
              <p:nvPr/>
            </p:nvGrpSpPr>
            <p:grpSpPr bwMode="auto">
              <a:xfrm>
                <a:off x="1997" y="1008"/>
                <a:ext cx="1889" cy="1009"/>
                <a:chOff x="1997" y="1314"/>
                <a:chExt cx="1889" cy="1009"/>
              </a:xfrm>
            </p:grpSpPr>
            <p:grpSp>
              <p:nvGrpSpPr>
                <p:cNvPr id="15554" name="Group 13"/>
                <p:cNvGrpSpPr>
                  <a:grpSpLocks/>
                </p:cNvGrpSpPr>
                <p:nvPr/>
              </p:nvGrpSpPr>
              <p:grpSpPr bwMode="auto">
                <a:xfrm>
                  <a:off x="1997" y="1404"/>
                  <a:ext cx="1889" cy="919"/>
                  <a:chOff x="1973" y="1027"/>
                  <a:chExt cx="1926" cy="937"/>
                </a:xfrm>
              </p:grpSpPr>
              <p:sp>
                <p:nvSpPr>
                  <p:cNvPr id="215054" name="Oval 14"/>
                  <p:cNvSpPr>
                    <a:spLocks noChangeArrowheads="1"/>
                  </p:cNvSpPr>
                  <p:nvPr/>
                </p:nvSpPr>
                <p:spPr bwMode="gray">
                  <a:xfrm>
                    <a:off x="1995" y="1059"/>
                    <a:ext cx="1904" cy="90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6CC">
                          <a:gamma/>
                          <a:shade val="63529"/>
                          <a:invGamma/>
                        </a:srgbClr>
                      </a:gs>
                      <a:gs pos="100000">
                        <a:srgbClr val="0066CC"/>
                      </a:gs>
                    </a:gsLst>
                    <a:lin ang="2700000" scaled="1"/>
                  </a:gradFill>
                  <a:ln w="9525">
                    <a:noFill/>
                    <a:round/>
                    <a:headEnd/>
                    <a:tailEnd/>
                  </a:ln>
                  <a:effectLst>
                    <a:outerShdw dist="35921" dir="2700000" algn="ctr" rotWithShape="0">
                      <a:srgbClr val="000000"/>
                    </a:outerShdw>
                  </a:effectLst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1554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1973" y="1027"/>
                    <a:ext cx="1905" cy="9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9BC7F3"/>
                      </a:gs>
                      <a:gs pos="100000">
                        <a:srgbClr val="1D80E3"/>
                      </a:gs>
                    </a:gsLst>
                    <a:lin ang="27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r" rtl="1"/>
                    <a:endParaRPr lang="th-TH">
                      <a:cs typeface="Arial" charset="0"/>
                    </a:endParaRPr>
                  </a:p>
                </p:txBody>
              </p:sp>
            </p:grpSp>
            <p:sp>
              <p:nvSpPr>
                <p:cNvPr id="15544" name="Oval 16"/>
                <p:cNvSpPr>
                  <a:spLocks noChangeArrowheads="1"/>
                </p:cNvSpPr>
                <p:nvPr/>
              </p:nvSpPr>
              <p:spPr bwMode="gray">
                <a:xfrm>
                  <a:off x="2086" y="1314"/>
                  <a:ext cx="1691" cy="84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65E00"/>
                    </a:gs>
                    <a:gs pos="100000">
                      <a:srgbClr val="FFCC00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r" rtl="1"/>
                  <a:endParaRPr lang="th-TH">
                    <a:cs typeface="Arial" charset="0"/>
                  </a:endParaRPr>
                </a:p>
              </p:txBody>
            </p:sp>
            <p:sp>
              <p:nvSpPr>
                <p:cNvPr id="15545" name="Oval 17"/>
                <p:cNvSpPr>
                  <a:spLocks noChangeArrowheads="1"/>
                </p:cNvSpPr>
                <p:nvPr/>
              </p:nvSpPr>
              <p:spPr bwMode="gray">
                <a:xfrm>
                  <a:off x="2108" y="1319"/>
                  <a:ext cx="1650" cy="8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CC00">
                        <a:alpha val="0"/>
                      </a:srgbClr>
                    </a:gs>
                    <a:gs pos="100000">
                      <a:srgbClr val="FFEDA6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r" rtl="1"/>
                  <a:endParaRPr lang="th-TH">
                    <a:cs typeface="Arial" charset="0"/>
                  </a:endParaRPr>
                </a:p>
              </p:txBody>
            </p:sp>
            <p:sp>
              <p:nvSpPr>
                <p:cNvPr id="15546" name="Oval 18"/>
                <p:cNvSpPr>
                  <a:spLocks noChangeArrowheads="1"/>
                </p:cNvSpPr>
                <p:nvPr/>
              </p:nvSpPr>
              <p:spPr bwMode="gray">
                <a:xfrm>
                  <a:off x="2125" y="1327"/>
                  <a:ext cx="1570" cy="77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AA200"/>
                    </a:gs>
                    <a:gs pos="100000">
                      <a:srgbClr val="FFCC00">
                        <a:alpha val="48000"/>
                      </a:srgb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r" rtl="1"/>
                  <a:endParaRPr lang="th-TH">
                    <a:cs typeface="Arial" charset="0"/>
                  </a:endParaRPr>
                </a:p>
              </p:txBody>
            </p:sp>
            <p:sp>
              <p:nvSpPr>
                <p:cNvPr id="15547" name="Oval 19"/>
                <p:cNvSpPr>
                  <a:spLocks noChangeArrowheads="1"/>
                </p:cNvSpPr>
                <p:nvPr/>
              </p:nvSpPr>
              <p:spPr bwMode="gray">
                <a:xfrm>
                  <a:off x="2208" y="1344"/>
                  <a:ext cx="1382" cy="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FFCC00">
                        <a:alpha val="37999"/>
                      </a:srgb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r" rtl="1"/>
                  <a:endParaRPr lang="th-TH">
                    <a:cs typeface="Arial" charset="0"/>
                  </a:endParaRPr>
                </a:p>
              </p:txBody>
            </p:sp>
          </p:grpSp>
          <p:sp>
            <p:nvSpPr>
              <p:cNvPr id="15542" name="Text Box 20"/>
              <p:cNvSpPr txBox="1">
                <a:spLocks noChangeArrowheads="1"/>
              </p:cNvSpPr>
              <p:nvPr/>
            </p:nvSpPr>
            <p:spPr bwMode="auto">
              <a:xfrm>
                <a:off x="2843" y="1134"/>
                <a:ext cx="176" cy="44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endParaRPr lang="th-TH" sz="140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15540" name="Text Box 300"/>
            <p:cNvSpPr txBox="1">
              <a:spLocks noChangeArrowheads="1"/>
            </p:cNvSpPr>
            <p:nvPr/>
          </p:nvSpPr>
          <p:spPr bwMode="auto">
            <a:xfrm>
              <a:off x="1118" y="1032"/>
              <a:ext cx="61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VNI-Times" pitchFamily="2" charset="0"/>
                  <a:sym typeface="Wingdings 2" pitchFamily="18" charset="2"/>
                </a:rPr>
                <a:t></a:t>
              </a:r>
              <a:r>
                <a:rPr lang="en-US" b="1">
                  <a:solidFill>
                    <a:schemeClr val="accent2"/>
                  </a:solidFill>
                  <a:latin typeface="VNI-Times" pitchFamily="2" charset="0"/>
                </a:rPr>
                <a:t>Caâu hoûi</a:t>
              </a:r>
            </a:p>
          </p:txBody>
        </p:sp>
      </p:grpSp>
      <p:sp>
        <p:nvSpPr>
          <p:cNvPr id="15406" name="Text Box 301"/>
          <p:cNvSpPr txBox="1">
            <a:spLocks noChangeArrowheads="1"/>
          </p:cNvSpPr>
          <p:nvPr/>
        </p:nvSpPr>
        <p:spPr bwMode="auto">
          <a:xfrm>
            <a:off x="0" y="228600"/>
            <a:ext cx="3429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030" name="Text Box 302"/>
          <p:cNvSpPr txBox="1">
            <a:spLocks noChangeArrowheads="1"/>
          </p:cNvSpPr>
          <p:nvPr/>
        </p:nvSpPr>
        <p:spPr bwMode="auto">
          <a:xfrm>
            <a:off x="5397500" y="24098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I</a:t>
            </a:r>
          </a:p>
        </p:txBody>
      </p:sp>
      <p:sp>
        <p:nvSpPr>
          <p:cNvPr id="74031" name="Text Box 303"/>
          <p:cNvSpPr txBox="1">
            <a:spLocks noChangeArrowheads="1"/>
          </p:cNvSpPr>
          <p:nvPr/>
        </p:nvSpPr>
        <p:spPr bwMode="auto">
          <a:xfrm>
            <a:off x="5969000" y="24288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Ú</a:t>
            </a:r>
          </a:p>
        </p:txBody>
      </p:sp>
      <p:sp>
        <p:nvSpPr>
          <p:cNvPr id="74032" name="Text Box 304"/>
          <p:cNvSpPr txBox="1">
            <a:spLocks noChangeArrowheads="1"/>
          </p:cNvSpPr>
          <p:nvPr/>
        </p:nvSpPr>
        <p:spPr bwMode="auto">
          <a:xfrm>
            <a:off x="6505575" y="241617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P</a:t>
            </a:r>
          </a:p>
        </p:txBody>
      </p:sp>
      <p:sp>
        <p:nvSpPr>
          <p:cNvPr id="74033" name="Text Box 305"/>
          <p:cNvSpPr txBox="1">
            <a:spLocks noChangeArrowheads="1"/>
          </p:cNvSpPr>
          <p:nvPr/>
        </p:nvSpPr>
        <p:spPr bwMode="auto">
          <a:xfrm>
            <a:off x="4810125" y="24161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G</a:t>
            </a:r>
          </a:p>
        </p:txBody>
      </p:sp>
      <p:sp>
        <p:nvSpPr>
          <p:cNvPr id="74034" name="Text Box 306"/>
          <p:cNvSpPr txBox="1">
            <a:spLocks noChangeArrowheads="1"/>
          </p:cNvSpPr>
          <p:nvPr/>
        </p:nvSpPr>
        <p:spPr bwMode="auto">
          <a:xfrm>
            <a:off x="4810125" y="30257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Ắ</a:t>
            </a:r>
          </a:p>
        </p:txBody>
      </p:sp>
      <p:sp>
        <p:nvSpPr>
          <p:cNvPr id="74035" name="Text Box 307"/>
          <p:cNvSpPr txBox="1">
            <a:spLocks noChangeArrowheads="1"/>
          </p:cNvSpPr>
          <p:nvPr/>
        </p:nvSpPr>
        <p:spPr bwMode="auto">
          <a:xfrm>
            <a:off x="5376863" y="3005138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G</a:t>
            </a:r>
          </a:p>
        </p:txBody>
      </p:sp>
      <p:sp>
        <p:nvSpPr>
          <p:cNvPr id="74036" name="Text Box 308"/>
          <p:cNvSpPr txBox="1">
            <a:spLocks noChangeArrowheads="1"/>
          </p:cNvSpPr>
          <p:nvPr/>
        </p:nvSpPr>
        <p:spPr bwMode="auto">
          <a:xfrm>
            <a:off x="5929313" y="3025775"/>
            <a:ext cx="595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L</a:t>
            </a:r>
          </a:p>
        </p:txBody>
      </p:sp>
      <p:sp>
        <p:nvSpPr>
          <p:cNvPr id="74037" name="Text Box 309"/>
          <p:cNvSpPr txBox="1">
            <a:spLocks noChangeArrowheads="1"/>
          </p:cNvSpPr>
          <p:nvPr/>
        </p:nvSpPr>
        <p:spPr bwMode="auto">
          <a:xfrm>
            <a:off x="4211638" y="300196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H</a:t>
            </a:r>
          </a:p>
        </p:txBody>
      </p:sp>
      <p:sp>
        <p:nvSpPr>
          <p:cNvPr id="74038" name="Text Box 310"/>
          <p:cNvSpPr txBox="1">
            <a:spLocks noChangeArrowheads="1"/>
          </p:cNvSpPr>
          <p:nvPr/>
        </p:nvSpPr>
        <p:spPr bwMode="auto">
          <a:xfrm>
            <a:off x="6467475" y="300672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Ợ</a:t>
            </a:r>
          </a:p>
        </p:txBody>
      </p:sp>
      <p:sp>
        <p:nvSpPr>
          <p:cNvPr id="74039" name="Text Box 311"/>
          <p:cNvSpPr txBox="1">
            <a:spLocks noChangeArrowheads="1"/>
          </p:cNvSpPr>
          <p:nvPr/>
        </p:nvSpPr>
        <p:spPr bwMode="auto">
          <a:xfrm>
            <a:off x="3732213" y="361791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G</a:t>
            </a:r>
          </a:p>
        </p:txBody>
      </p:sp>
      <p:sp>
        <p:nvSpPr>
          <p:cNvPr id="74040" name="Text Box 312"/>
          <p:cNvSpPr txBox="1">
            <a:spLocks noChangeArrowheads="1"/>
          </p:cNvSpPr>
          <p:nvPr/>
        </p:nvSpPr>
        <p:spPr bwMode="auto">
          <a:xfrm>
            <a:off x="4262438" y="363696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Ầ</a:t>
            </a:r>
          </a:p>
        </p:txBody>
      </p:sp>
      <p:sp>
        <p:nvSpPr>
          <p:cNvPr id="74041" name="Text Box 313"/>
          <p:cNvSpPr txBox="1">
            <a:spLocks noChangeArrowheads="1"/>
          </p:cNvSpPr>
          <p:nvPr/>
        </p:nvSpPr>
        <p:spPr bwMode="auto">
          <a:xfrm>
            <a:off x="4803775" y="361632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N</a:t>
            </a:r>
          </a:p>
        </p:txBody>
      </p:sp>
      <p:sp>
        <p:nvSpPr>
          <p:cNvPr id="74043" name="Text Box 315"/>
          <p:cNvSpPr txBox="1">
            <a:spLocks noChangeArrowheads="1"/>
          </p:cNvSpPr>
          <p:nvPr/>
        </p:nvSpPr>
        <p:spPr bwMode="auto">
          <a:xfrm>
            <a:off x="5319713" y="3638550"/>
            <a:ext cx="595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G</a:t>
            </a:r>
          </a:p>
        </p:txBody>
      </p:sp>
      <p:sp>
        <p:nvSpPr>
          <p:cNvPr id="74044" name="Text Box 316"/>
          <p:cNvSpPr txBox="1">
            <a:spLocks noChangeArrowheads="1"/>
          </p:cNvSpPr>
          <p:nvPr/>
        </p:nvSpPr>
        <p:spPr bwMode="auto">
          <a:xfrm>
            <a:off x="6407150" y="36353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I</a:t>
            </a:r>
          </a:p>
        </p:txBody>
      </p:sp>
      <p:sp>
        <p:nvSpPr>
          <p:cNvPr id="74047" name="Text Box 319"/>
          <p:cNvSpPr txBox="1">
            <a:spLocks noChangeArrowheads="1"/>
          </p:cNvSpPr>
          <p:nvPr/>
        </p:nvSpPr>
        <p:spPr bwMode="auto">
          <a:xfrm>
            <a:off x="5875338" y="363061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Ũ</a:t>
            </a:r>
          </a:p>
        </p:txBody>
      </p:sp>
      <p:sp>
        <p:nvSpPr>
          <p:cNvPr id="74048" name="Text Box 320"/>
          <p:cNvSpPr txBox="1">
            <a:spLocks noChangeArrowheads="1"/>
          </p:cNvSpPr>
          <p:nvPr/>
        </p:nvSpPr>
        <p:spPr bwMode="auto">
          <a:xfrm>
            <a:off x="5888038" y="422751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Ế</a:t>
            </a:r>
          </a:p>
        </p:txBody>
      </p:sp>
      <p:sp>
        <p:nvSpPr>
          <p:cNvPr id="74049" name="Text Box 321"/>
          <p:cNvSpPr txBox="1">
            <a:spLocks noChangeArrowheads="1"/>
          </p:cNvSpPr>
          <p:nvPr/>
        </p:nvSpPr>
        <p:spPr bwMode="auto">
          <a:xfrm>
            <a:off x="6464300" y="42259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T</a:t>
            </a:r>
          </a:p>
        </p:txBody>
      </p:sp>
      <p:sp>
        <p:nvSpPr>
          <p:cNvPr id="74050" name="Text Box 322"/>
          <p:cNvSpPr txBox="1">
            <a:spLocks noChangeArrowheads="1"/>
          </p:cNvSpPr>
          <p:nvPr/>
        </p:nvSpPr>
        <p:spPr bwMode="auto">
          <a:xfrm>
            <a:off x="7037388" y="4227513"/>
            <a:ext cx="595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Ơ</a:t>
            </a:r>
          </a:p>
        </p:txBody>
      </p:sp>
      <p:sp>
        <p:nvSpPr>
          <p:cNvPr id="74051" name="Text Box 323"/>
          <p:cNvSpPr txBox="1">
            <a:spLocks noChangeArrowheads="1"/>
          </p:cNvSpPr>
          <p:nvPr/>
        </p:nvSpPr>
        <p:spPr bwMode="auto">
          <a:xfrm>
            <a:off x="5383213" y="4203700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I</a:t>
            </a:r>
          </a:p>
        </p:txBody>
      </p:sp>
      <p:sp>
        <p:nvSpPr>
          <p:cNvPr id="74053" name="Text Box 325"/>
          <p:cNvSpPr txBox="1">
            <a:spLocks noChangeArrowheads="1"/>
          </p:cNvSpPr>
          <p:nvPr/>
        </p:nvSpPr>
        <p:spPr bwMode="auto">
          <a:xfrm>
            <a:off x="4235450" y="48355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H</a:t>
            </a:r>
          </a:p>
        </p:txBody>
      </p:sp>
      <p:sp>
        <p:nvSpPr>
          <p:cNvPr id="74054" name="Text Box 326"/>
          <p:cNvSpPr txBox="1">
            <a:spLocks noChangeArrowheads="1"/>
          </p:cNvSpPr>
          <p:nvPr/>
        </p:nvSpPr>
        <p:spPr bwMode="auto">
          <a:xfrm>
            <a:off x="4768850" y="48736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Ó</a:t>
            </a:r>
          </a:p>
        </p:txBody>
      </p:sp>
      <p:sp>
        <p:nvSpPr>
          <p:cNvPr id="74055" name="Text Box 327"/>
          <p:cNvSpPr txBox="1">
            <a:spLocks noChangeArrowheads="1"/>
          </p:cNvSpPr>
          <p:nvPr/>
        </p:nvSpPr>
        <p:spPr bwMode="auto">
          <a:xfrm>
            <a:off x="5343525" y="485457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K</a:t>
            </a:r>
          </a:p>
        </p:txBody>
      </p:sp>
      <p:sp>
        <p:nvSpPr>
          <p:cNvPr id="74056" name="Text Box 328"/>
          <p:cNvSpPr txBox="1">
            <a:spLocks noChangeArrowheads="1"/>
          </p:cNvSpPr>
          <p:nvPr/>
        </p:nvSpPr>
        <p:spPr bwMode="auto">
          <a:xfrm>
            <a:off x="3702050" y="48355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K</a:t>
            </a:r>
          </a:p>
        </p:txBody>
      </p:sp>
      <p:sp>
        <p:nvSpPr>
          <p:cNvPr id="74057" name="Text Box 329"/>
          <p:cNvSpPr txBox="1">
            <a:spLocks noChangeArrowheads="1"/>
          </p:cNvSpPr>
          <p:nvPr/>
        </p:nvSpPr>
        <p:spPr bwMode="auto">
          <a:xfrm>
            <a:off x="5895975" y="485457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H</a:t>
            </a:r>
          </a:p>
        </p:txBody>
      </p:sp>
      <p:sp>
        <p:nvSpPr>
          <p:cNvPr id="74058" name="Text Box 330"/>
          <p:cNvSpPr txBox="1">
            <a:spLocks noChangeArrowheads="1"/>
          </p:cNvSpPr>
          <p:nvPr/>
        </p:nvSpPr>
        <p:spPr bwMode="auto">
          <a:xfrm>
            <a:off x="6959600" y="48355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N</a:t>
            </a:r>
          </a:p>
        </p:txBody>
      </p:sp>
      <p:sp>
        <p:nvSpPr>
          <p:cNvPr id="74061" name="Text Box 333"/>
          <p:cNvSpPr txBox="1">
            <a:spLocks noChangeArrowheads="1"/>
          </p:cNvSpPr>
          <p:nvPr/>
        </p:nvSpPr>
        <p:spPr bwMode="auto">
          <a:xfrm>
            <a:off x="6408738" y="484981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Ă</a:t>
            </a:r>
          </a:p>
        </p:txBody>
      </p:sp>
      <p:sp>
        <p:nvSpPr>
          <p:cNvPr id="74065" name="Text Box 337"/>
          <p:cNvSpPr txBox="1">
            <a:spLocks noChangeArrowheads="1"/>
          </p:cNvSpPr>
          <p:nvPr/>
        </p:nvSpPr>
        <p:spPr bwMode="auto">
          <a:xfrm>
            <a:off x="4772025" y="422592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74067" name="Text Box 339"/>
          <p:cNvSpPr txBox="1">
            <a:spLocks noChangeArrowheads="1"/>
          </p:cNvSpPr>
          <p:nvPr/>
        </p:nvSpPr>
        <p:spPr bwMode="auto">
          <a:xfrm>
            <a:off x="4824413" y="2413000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G</a:t>
            </a:r>
          </a:p>
        </p:txBody>
      </p:sp>
      <p:sp>
        <p:nvSpPr>
          <p:cNvPr id="74068" name="Text Box 340"/>
          <p:cNvSpPr txBox="1">
            <a:spLocks noChangeArrowheads="1"/>
          </p:cNvSpPr>
          <p:nvPr/>
        </p:nvSpPr>
        <p:spPr bwMode="auto">
          <a:xfrm>
            <a:off x="4791075" y="4873625"/>
            <a:ext cx="5953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Ó</a:t>
            </a:r>
          </a:p>
        </p:txBody>
      </p:sp>
      <p:sp>
        <p:nvSpPr>
          <p:cNvPr id="74069" name="Text Box 341"/>
          <p:cNvSpPr txBox="1">
            <a:spLocks noChangeArrowheads="1"/>
          </p:cNvSpPr>
          <p:nvPr/>
        </p:nvSpPr>
        <p:spPr bwMode="auto">
          <a:xfrm>
            <a:off x="4799013" y="36163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N</a:t>
            </a:r>
          </a:p>
        </p:txBody>
      </p:sp>
      <p:sp>
        <p:nvSpPr>
          <p:cNvPr id="74070" name="Text Box 342"/>
          <p:cNvSpPr txBox="1">
            <a:spLocks noChangeArrowheads="1"/>
          </p:cNvSpPr>
          <p:nvPr/>
        </p:nvSpPr>
        <p:spPr bwMode="auto">
          <a:xfrm>
            <a:off x="4768850" y="42259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74071" name="Text Box 343"/>
          <p:cNvSpPr txBox="1">
            <a:spLocks noChangeArrowheads="1"/>
          </p:cNvSpPr>
          <p:nvPr/>
        </p:nvSpPr>
        <p:spPr bwMode="auto">
          <a:xfrm>
            <a:off x="4806950" y="30257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Ắ</a:t>
            </a:r>
          </a:p>
        </p:txBody>
      </p:sp>
      <p:sp>
        <p:nvSpPr>
          <p:cNvPr id="74072" name="AutoShape 344"/>
          <p:cNvSpPr>
            <a:spLocks noChangeArrowheads="1"/>
          </p:cNvSpPr>
          <p:nvPr/>
        </p:nvSpPr>
        <p:spPr bwMode="auto">
          <a:xfrm>
            <a:off x="1447800" y="6324600"/>
            <a:ext cx="457200" cy="428625"/>
          </a:xfrm>
          <a:prstGeom prst="star5">
            <a:avLst/>
          </a:prstGeom>
          <a:gradFill rotWithShape="1">
            <a:gsLst>
              <a:gs pos="0">
                <a:srgbClr val="FF66FF"/>
              </a:gs>
              <a:gs pos="100000">
                <a:srgbClr val="FF66FF">
                  <a:gamma/>
                  <a:shade val="5725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2">
              <a:schemeClr val="tx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th-TH">
              <a:cs typeface="Arial" charset="0"/>
            </a:endParaRPr>
          </a:p>
        </p:txBody>
      </p:sp>
      <p:sp>
        <p:nvSpPr>
          <p:cNvPr id="74073" name="AutoShape 345"/>
          <p:cNvSpPr>
            <a:spLocks noChangeArrowheads="1"/>
          </p:cNvSpPr>
          <p:nvPr/>
        </p:nvSpPr>
        <p:spPr bwMode="auto">
          <a:xfrm>
            <a:off x="1247775" y="2382838"/>
            <a:ext cx="228600" cy="228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>
              <a:latin typeface="Tahoma" pitchFamily="34" charset="0"/>
            </a:endParaRPr>
          </a:p>
        </p:txBody>
      </p:sp>
      <p:grpSp>
        <p:nvGrpSpPr>
          <p:cNvPr id="15558" name="Group 346"/>
          <p:cNvGrpSpPr>
            <a:grpSpLocks/>
          </p:cNvGrpSpPr>
          <p:nvPr/>
        </p:nvGrpSpPr>
        <p:grpSpPr bwMode="auto">
          <a:xfrm>
            <a:off x="3563938" y="0"/>
            <a:ext cx="5257800" cy="1874838"/>
            <a:chOff x="0" y="720"/>
            <a:chExt cx="3312" cy="1181"/>
          </a:xfrm>
        </p:grpSpPr>
        <p:grpSp>
          <p:nvGrpSpPr>
            <p:cNvPr id="15562" name="Group 347"/>
            <p:cNvGrpSpPr>
              <a:grpSpLocks/>
            </p:cNvGrpSpPr>
            <p:nvPr/>
          </p:nvGrpSpPr>
          <p:grpSpPr bwMode="auto">
            <a:xfrm>
              <a:off x="0" y="720"/>
              <a:ext cx="3312" cy="1181"/>
              <a:chOff x="2208" y="161"/>
              <a:chExt cx="3552" cy="1181"/>
            </a:xfrm>
          </p:grpSpPr>
          <p:sp>
            <p:nvSpPr>
              <p:cNvPr id="15526" name="AutoShape 19"/>
              <p:cNvSpPr>
                <a:spLocks noChangeArrowheads="1"/>
              </p:cNvSpPr>
              <p:nvPr/>
            </p:nvSpPr>
            <p:spPr bwMode="gray">
              <a:xfrm>
                <a:off x="2208" y="291"/>
                <a:ext cx="3547" cy="806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rgbClr val="34B034"/>
                  </a:gs>
                  <a:gs pos="100000">
                    <a:srgbClr val="3F8B4A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27" name="AutoShape 20"/>
              <p:cNvSpPr>
                <a:spLocks noChangeArrowheads="1"/>
              </p:cNvSpPr>
              <p:nvPr/>
            </p:nvSpPr>
            <p:spPr bwMode="gray">
              <a:xfrm>
                <a:off x="2263" y="293"/>
                <a:ext cx="3440" cy="791"/>
              </a:xfrm>
              <a:prstGeom prst="roundRect">
                <a:avLst>
                  <a:gd name="adj" fmla="val 16667"/>
                </a:avLst>
              </a:prstGeom>
              <a:solidFill>
                <a:srgbClr val="73E77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28" name="AutoShape 21"/>
              <p:cNvSpPr>
                <a:spLocks noChangeArrowheads="1"/>
              </p:cNvSpPr>
              <p:nvPr/>
            </p:nvSpPr>
            <p:spPr bwMode="gray">
              <a:xfrm>
                <a:off x="2291" y="875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73E77E"/>
                  </a:gs>
                  <a:gs pos="100000">
                    <a:srgbClr val="B3F2B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29" name="AutoShape 22"/>
              <p:cNvSpPr>
                <a:spLocks noChangeArrowheads="1"/>
              </p:cNvSpPr>
              <p:nvPr/>
            </p:nvSpPr>
            <p:spPr bwMode="gray">
              <a:xfrm>
                <a:off x="2291" y="299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D0F7D4"/>
                  </a:gs>
                  <a:gs pos="100000">
                    <a:srgbClr val="73E77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0" name="Oval 23"/>
              <p:cNvSpPr>
                <a:spLocks noChangeArrowheads="1"/>
              </p:cNvSpPr>
              <p:nvPr/>
            </p:nvSpPr>
            <p:spPr bwMode="gray">
              <a:xfrm>
                <a:off x="3396" y="161"/>
                <a:ext cx="1051" cy="303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1" name="Oval 24"/>
              <p:cNvSpPr>
                <a:spLocks noChangeArrowheads="1"/>
              </p:cNvSpPr>
              <p:nvPr/>
            </p:nvSpPr>
            <p:spPr bwMode="gray">
              <a:xfrm>
                <a:off x="3439" y="205"/>
                <a:ext cx="1020" cy="176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2" name="Oval 25"/>
              <p:cNvSpPr>
                <a:spLocks noChangeArrowheads="1"/>
              </p:cNvSpPr>
              <p:nvPr/>
            </p:nvSpPr>
            <p:spPr bwMode="gray">
              <a:xfrm>
                <a:off x="3452" y="206"/>
                <a:ext cx="996" cy="17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3" name="Oval 26"/>
              <p:cNvSpPr>
                <a:spLocks noChangeArrowheads="1"/>
              </p:cNvSpPr>
              <p:nvPr/>
            </p:nvSpPr>
            <p:spPr bwMode="gray">
              <a:xfrm>
                <a:off x="3456" y="240"/>
                <a:ext cx="947" cy="16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4" name="Oval 27"/>
              <p:cNvSpPr>
                <a:spLocks noChangeArrowheads="1"/>
              </p:cNvSpPr>
              <p:nvPr/>
            </p:nvSpPr>
            <p:spPr bwMode="gray">
              <a:xfrm>
                <a:off x="3492" y="216"/>
                <a:ext cx="840" cy="13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35" name="Text Box 28"/>
              <p:cNvSpPr txBox="1">
                <a:spLocks noChangeArrowheads="1"/>
              </p:cNvSpPr>
              <p:nvPr/>
            </p:nvSpPr>
            <p:spPr bwMode="gray">
              <a:xfrm>
                <a:off x="3679" y="180"/>
                <a:ext cx="531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b="1">
                    <a:solidFill>
                      <a:schemeClr val="accent2"/>
                    </a:solidFill>
                    <a:latin typeface="VNI-Times" pitchFamily="2" charset="0"/>
                    <a:cs typeface="Arial" charset="0"/>
                  </a:rPr>
                  <a:t>CAÂU 2</a:t>
                </a:r>
              </a:p>
            </p:txBody>
          </p:sp>
          <p:sp>
            <p:nvSpPr>
              <p:cNvPr id="15536" name="Text Box 29"/>
              <p:cNvSpPr txBox="1">
                <a:spLocks noChangeArrowheads="1"/>
              </p:cNvSpPr>
              <p:nvPr/>
            </p:nvSpPr>
            <p:spPr bwMode="gray">
              <a:xfrm>
                <a:off x="2333" y="419"/>
                <a:ext cx="3372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endParaRPr lang="th-TH" sz="1400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4" name="AutoShape 30"/>
              <p:cNvSpPr>
                <a:spLocks noChangeArrowheads="1"/>
              </p:cNvSpPr>
              <p:nvPr/>
            </p:nvSpPr>
            <p:spPr bwMode="ltGray">
              <a:xfrm>
                <a:off x="2213" y="1097"/>
                <a:ext cx="3547" cy="245"/>
              </a:xfrm>
              <a:prstGeom prst="roundRect">
                <a:avLst>
                  <a:gd name="adj" fmla="val 40389"/>
                </a:avLst>
              </a:prstGeom>
              <a:gradFill rotWithShape="1">
                <a:gsLst>
                  <a:gs pos="0">
                    <a:schemeClr val="bg1">
                      <a:gamma/>
                      <a:shade val="75686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" name="AutoShape 31"/>
              <p:cNvSpPr>
                <a:spLocks noChangeArrowheads="1"/>
              </p:cNvSpPr>
              <p:nvPr/>
            </p:nvSpPr>
            <p:spPr bwMode="ltGray">
              <a:xfrm>
                <a:off x="2286" y="1103"/>
                <a:ext cx="3392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tint val="78824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</p:grpSp>
        <p:sp>
          <p:nvSpPr>
            <p:cNvPr id="15525" name="Text Box 361"/>
            <p:cNvSpPr txBox="1">
              <a:spLocks noChangeArrowheads="1"/>
            </p:cNvSpPr>
            <p:nvPr/>
          </p:nvSpPr>
          <p:spPr bwMode="auto">
            <a:xfrm>
              <a:off x="84" y="1021"/>
              <a:ext cx="3147" cy="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US" sz="2100" b="1">
                  <a:solidFill>
                    <a:srgbClr val="0000CC"/>
                  </a:solidFill>
                </a:rPr>
                <a:t>Đây là lúc rất cần bạn bè chúc mừng?</a:t>
              </a:r>
            </a:p>
          </p:txBody>
        </p:sp>
      </p:grpSp>
      <p:sp>
        <p:nvSpPr>
          <p:cNvPr id="74090" name="AutoShape 362"/>
          <p:cNvSpPr>
            <a:spLocks noChangeArrowheads="1"/>
          </p:cNvSpPr>
          <p:nvPr/>
        </p:nvSpPr>
        <p:spPr bwMode="auto">
          <a:xfrm>
            <a:off x="1282700" y="3033713"/>
            <a:ext cx="193675" cy="228600"/>
          </a:xfrm>
          <a:prstGeom prst="downArrow">
            <a:avLst>
              <a:gd name="adj1" fmla="val 50000"/>
              <a:gd name="adj2" fmla="val 29508"/>
            </a:avLst>
          </a:prstGeom>
          <a:gradFill rotWithShape="1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>
              <a:latin typeface="Tahoma" pitchFamily="34" charset="0"/>
            </a:endParaRPr>
          </a:p>
        </p:txBody>
      </p:sp>
      <p:sp>
        <p:nvSpPr>
          <p:cNvPr id="74091" name="AutoShape 363"/>
          <p:cNvSpPr>
            <a:spLocks noChangeArrowheads="1"/>
          </p:cNvSpPr>
          <p:nvPr/>
        </p:nvSpPr>
        <p:spPr bwMode="auto">
          <a:xfrm>
            <a:off x="1247775" y="3616325"/>
            <a:ext cx="193675" cy="228600"/>
          </a:xfrm>
          <a:prstGeom prst="downArrow">
            <a:avLst>
              <a:gd name="adj1" fmla="val 50000"/>
              <a:gd name="adj2" fmla="val 29508"/>
            </a:avLst>
          </a:prstGeom>
          <a:gradFill rotWithShape="1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>
              <a:latin typeface="Tahoma" pitchFamily="34" charset="0"/>
            </a:endParaRPr>
          </a:p>
        </p:txBody>
      </p:sp>
      <p:sp>
        <p:nvSpPr>
          <p:cNvPr id="74092" name="AutoShape 364"/>
          <p:cNvSpPr>
            <a:spLocks noChangeArrowheads="1"/>
          </p:cNvSpPr>
          <p:nvPr/>
        </p:nvSpPr>
        <p:spPr bwMode="auto">
          <a:xfrm>
            <a:off x="1247775" y="4302125"/>
            <a:ext cx="193675" cy="228600"/>
          </a:xfrm>
          <a:prstGeom prst="downArrow">
            <a:avLst>
              <a:gd name="adj1" fmla="val 50000"/>
              <a:gd name="adj2" fmla="val 29508"/>
            </a:avLst>
          </a:prstGeom>
          <a:gradFill rotWithShape="1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>
              <a:latin typeface="Tahoma" pitchFamily="34" charset="0"/>
            </a:endParaRPr>
          </a:p>
        </p:txBody>
      </p:sp>
      <p:sp>
        <p:nvSpPr>
          <p:cNvPr id="74093" name="AutoShape 365"/>
          <p:cNvSpPr>
            <a:spLocks noChangeArrowheads="1"/>
          </p:cNvSpPr>
          <p:nvPr/>
        </p:nvSpPr>
        <p:spPr bwMode="auto">
          <a:xfrm>
            <a:off x="1247775" y="4987925"/>
            <a:ext cx="193675" cy="228600"/>
          </a:xfrm>
          <a:prstGeom prst="downArrow">
            <a:avLst>
              <a:gd name="adj1" fmla="val 50000"/>
              <a:gd name="adj2" fmla="val 29508"/>
            </a:avLst>
          </a:prstGeom>
          <a:gradFill rotWithShape="1">
            <a:gsLst>
              <a:gs pos="0">
                <a:srgbClr val="FFFF00"/>
              </a:gs>
              <a:gs pos="5000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th-TH">
              <a:latin typeface="Tahoma" pitchFamily="34" charset="0"/>
            </a:endParaRPr>
          </a:p>
        </p:txBody>
      </p:sp>
      <p:grpSp>
        <p:nvGrpSpPr>
          <p:cNvPr id="15566" name="Group 366"/>
          <p:cNvGrpSpPr>
            <a:grpSpLocks/>
          </p:cNvGrpSpPr>
          <p:nvPr/>
        </p:nvGrpSpPr>
        <p:grpSpPr bwMode="auto">
          <a:xfrm>
            <a:off x="3492500" y="0"/>
            <a:ext cx="5334000" cy="1874838"/>
            <a:chOff x="-240" y="1152"/>
            <a:chExt cx="3360" cy="1181"/>
          </a:xfrm>
        </p:grpSpPr>
        <p:grpSp>
          <p:nvGrpSpPr>
            <p:cNvPr id="215040" name="Group 367"/>
            <p:cNvGrpSpPr>
              <a:grpSpLocks/>
            </p:cNvGrpSpPr>
            <p:nvPr/>
          </p:nvGrpSpPr>
          <p:grpSpPr bwMode="auto">
            <a:xfrm>
              <a:off x="-240" y="1152"/>
              <a:ext cx="3360" cy="1181"/>
              <a:chOff x="2208" y="161"/>
              <a:chExt cx="3552" cy="1181"/>
            </a:xfrm>
          </p:grpSpPr>
          <p:sp>
            <p:nvSpPr>
              <p:cNvPr id="15511" name="AutoShape 19"/>
              <p:cNvSpPr>
                <a:spLocks noChangeArrowheads="1"/>
              </p:cNvSpPr>
              <p:nvPr/>
            </p:nvSpPr>
            <p:spPr bwMode="gray">
              <a:xfrm>
                <a:off x="2208" y="291"/>
                <a:ext cx="3547" cy="806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rgbClr val="34B034"/>
                  </a:gs>
                  <a:gs pos="100000">
                    <a:srgbClr val="3F8B4A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2" name="AutoShape 20"/>
              <p:cNvSpPr>
                <a:spLocks noChangeArrowheads="1"/>
              </p:cNvSpPr>
              <p:nvPr/>
            </p:nvSpPr>
            <p:spPr bwMode="gray">
              <a:xfrm>
                <a:off x="2263" y="293"/>
                <a:ext cx="3440" cy="791"/>
              </a:xfrm>
              <a:prstGeom prst="roundRect">
                <a:avLst>
                  <a:gd name="adj" fmla="val 16667"/>
                </a:avLst>
              </a:prstGeom>
              <a:solidFill>
                <a:srgbClr val="73E77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3" name="AutoShape 21"/>
              <p:cNvSpPr>
                <a:spLocks noChangeArrowheads="1"/>
              </p:cNvSpPr>
              <p:nvPr/>
            </p:nvSpPr>
            <p:spPr bwMode="gray">
              <a:xfrm>
                <a:off x="2291" y="875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73E77E"/>
                  </a:gs>
                  <a:gs pos="100000">
                    <a:srgbClr val="B3F2B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4" name="AutoShape 22"/>
              <p:cNvSpPr>
                <a:spLocks noChangeArrowheads="1"/>
              </p:cNvSpPr>
              <p:nvPr/>
            </p:nvSpPr>
            <p:spPr bwMode="gray">
              <a:xfrm>
                <a:off x="2291" y="299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D0F7D4"/>
                  </a:gs>
                  <a:gs pos="100000">
                    <a:srgbClr val="73E77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5" name="Oval 23"/>
              <p:cNvSpPr>
                <a:spLocks noChangeArrowheads="1"/>
              </p:cNvSpPr>
              <p:nvPr/>
            </p:nvSpPr>
            <p:spPr bwMode="gray">
              <a:xfrm>
                <a:off x="3396" y="161"/>
                <a:ext cx="1051" cy="303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6" name="Oval 24"/>
              <p:cNvSpPr>
                <a:spLocks noChangeArrowheads="1"/>
              </p:cNvSpPr>
              <p:nvPr/>
            </p:nvSpPr>
            <p:spPr bwMode="gray">
              <a:xfrm>
                <a:off x="3439" y="205"/>
                <a:ext cx="1020" cy="176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7" name="Oval 25"/>
              <p:cNvSpPr>
                <a:spLocks noChangeArrowheads="1"/>
              </p:cNvSpPr>
              <p:nvPr/>
            </p:nvSpPr>
            <p:spPr bwMode="gray">
              <a:xfrm>
                <a:off x="3452" y="206"/>
                <a:ext cx="996" cy="17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8" name="Oval 26"/>
              <p:cNvSpPr>
                <a:spLocks noChangeArrowheads="1"/>
              </p:cNvSpPr>
              <p:nvPr/>
            </p:nvSpPr>
            <p:spPr bwMode="gray">
              <a:xfrm>
                <a:off x="3456" y="240"/>
                <a:ext cx="947" cy="16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19" name="Oval 27"/>
              <p:cNvSpPr>
                <a:spLocks noChangeArrowheads="1"/>
              </p:cNvSpPr>
              <p:nvPr/>
            </p:nvSpPr>
            <p:spPr bwMode="gray">
              <a:xfrm>
                <a:off x="3492" y="216"/>
                <a:ext cx="840" cy="13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20" name="Text Box 28"/>
              <p:cNvSpPr txBox="1">
                <a:spLocks noChangeArrowheads="1"/>
              </p:cNvSpPr>
              <p:nvPr/>
            </p:nvSpPr>
            <p:spPr bwMode="gray">
              <a:xfrm>
                <a:off x="3683" y="180"/>
                <a:ext cx="523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b="1">
                    <a:solidFill>
                      <a:schemeClr val="accent2"/>
                    </a:solidFill>
                    <a:latin typeface="VNI-Times" pitchFamily="2" charset="0"/>
                    <a:cs typeface="Arial" charset="0"/>
                  </a:rPr>
                  <a:t>CAÂU 3</a:t>
                </a:r>
              </a:p>
            </p:txBody>
          </p:sp>
          <p:sp>
            <p:nvSpPr>
              <p:cNvPr id="15521" name="Text Box 29"/>
              <p:cNvSpPr txBox="1">
                <a:spLocks noChangeArrowheads="1"/>
              </p:cNvSpPr>
              <p:nvPr/>
            </p:nvSpPr>
            <p:spPr bwMode="gray">
              <a:xfrm>
                <a:off x="2333" y="419"/>
                <a:ext cx="3372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endParaRPr lang="th-TH" sz="1400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6" name="AutoShape 30"/>
              <p:cNvSpPr>
                <a:spLocks noChangeArrowheads="1"/>
              </p:cNvSpPr>
              <p:nvPr/>
            </p:nvSpPr>
            <p:spPr bwMode="ltGray">
              <a:xfrm>
                <a:off x="2213" y="1097"/>
                <a:ext cx="3547" cy="245"/>
              </a:xfrm>
              <a:prstGeom prst="roundRect">
                <a:avLst>
                  <a:gd name="adj" fmla="val 40389"/>
                </a:avLst>
              </a:prstGeom>
              <a:gradFill rotWithShape="1">
                <a:gsLst>
                  <a:gs pos="0">
                    <a:schemeClr val="bg1">
                      <a:gamma/>
                      <a:shade val="75686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7" name="AutoShape 31"/>
              <p:cNvSpPr>
                <a:spLocks noChangeArrowheads="1"/>
              </p:cNvSpPr>
              <p:nvPr/>
            </p:nvSpPr>
            <p:spPr bwMode="ltGray">
              <a:xfrm>
                <a:off x="2286" y="1103"/>
                <a:ext cx="3391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tint val="78824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</p:grpSp>
        <p:sp>
          <p:nvSpPr>
            <p:cNvPr id="15510" name="Text Box 381"/>
            <p:cNvSpPr txBox="1">
              <a:spLocks noChangeArrowheads="1"/>
            </p:cNvSpPr>
            <p:nvPr/>
          </p:nvSpPr>
          <p:spPr bwMode="auto">
            <a:xfrm>
              <a:off x="-168" y="1404"/>
              <a:ext cx="3072" cy="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100" b="1">
                  <a:solidFill>
                    <a:srgbClr val="0000CC"/>
                  </a:solidFill>
                </a:rPr>
                <a:t>Điền từ còn thiếu vào chỗ chấm sau:</a:t>
              </a:r>
            </a:p>
            <a:p>
              <a:r>
                <a:rPr lang="en-US" sz="2100" b="1" i="1">
                  <a:solidFill>
                    <a:srgbClr val="0000CC"/>
                  </a:solidFill>
                </a:rPr>
                <a:t>“Tình bạn … mới có thể thấu hiểu nhau”</a:t>
              </a:r>
            </a:p>
          </p:txBody>
        </p:sp>
      </p:grpSp>
      <p:grpSp>
        <p:nvGrpSpPr>
          <p:cNvPr id="215041" name="Group 382"/>
          <p:cNvGrpSpPr>
            <a:grpSpLocks/>
          </p:cNvGrpSpPr>
          <p:nvPr/>
        </p:nvGrpSpPr>
        <p:grpSpPr bwMode="auto">
          <a:xfrm>
            <a:off x="3492500" y="0"/>
            <a:ext cx="5334000" cy="1960563"/>
            <a:chOff x="2112" y="8"/>
            <a:chExt cx="3360" cy="1173"/>
          </a:xfrm>
        </p:grpSpPr>
        <p:grpSp>
          <p:nvGrpSpPr>
            <p:cNvPr id="215042" name="Group 383"/>
            <p:cNvGrpSpPr>
              <a:grpSpLocks/>
            </p:cNvGrpSpPr>
            <p:nvPr/>
          </p:nvGrpSpPr>
          <p:grpSpPr bwMode="auto">
            <a:xfrm>
              <a:off x="2112" y="8"/>
              <a:ext cx="3360" cy="1173"/>
              <a:chOff x="2208" y="169"/>
              <a:chExt cx="3552" cy="1173"/>
            </a:xfrm>
          </p:grpSpPr>
          <p:sp>
            <p:nvSpPr>
              <p:cNvPr id="15496" name="AutoShape 19"/>
              <p:cNvSpPr>
                <a:spLocks noChangeArrowheads="1"/>
              </p:cNvSpPr>
              <p:nvPr/>
            </p:nvSpPr>
            <p:spPr bwMode="gray">
              <a:xfrm>
                <a:off x="2208" y="291"/>
                <a:ext cx="3547" cy="806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rgbClr val="34B034"/>
                  </a:gs>
                  <a:gs pos="100000">
                    <a:srgbClr val="3F8B4A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497" name="AutoShape 20"/>
              <p:cNvSpPr>
                <a:spLocks noChangeArrowheads="1"/>
              </p:cNvSpPr>
              <p:nvPr/>
            </p:nvSpPr>
            <p:spPr bwMode="gray">
              <a:xfrm>
                <a:off x="2263" y="293"/>
                <a:ext cx="3440" cy="791"/>
              </a:xfrm>
              <a:prstGeom prst="roundRect">
                <a:avLst>
                  <a:gd name="adj" fmla="val 16667"/>
                </a:avLst>
              </a:prstGeom>
              <a:solidFill>
                <a:srgbClr val="73E77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498" name="AutoShape 21"/>
              <p:cNvSpPr>
                <a:spLocks noChangeArrowheads="1"/>
              </p:cNvSpPr>
              <p:nvPr/>
            </p:nvSpPr>
            <p:spPr bwMode="gray">
              <a:xfrm>
                <a:off x="2291" y="875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73E77E"/>
                  </a:gs>
                  <a:gs pos="100000">
                    <a:srgbClr val="B3F2B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499" name="AutoShape 22"/>
              <p:cNvSpPr>
                <a:spLocks noChangeArrowheads="1"/>
              </p:cNvSpPr>
              <p:nvPr/>
            </p:nvSpPr>
            <p:spPr bwMode="gray">
              <a:xfrm>
                <a:off x="2291" y="299"/>
                <a:ext cx="3394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D0F7D4"/>
                  </a:gs>
                  <a:gs pos="100000">
                    <a:srgbClr val="73E77E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0" name="Oval 23"/>
              <p:cNvSpPr>
                <a:spLocks noChangeArrowheads="1"/>
              </p:cNvSpPr>
              <p:nvPr/>
            </p:nvSpPr>
            <p:spPr bwMode="gray">
              <a:xfrm>
                <a:off x="3396" y="169"/>
                <a:ext cx="1051" cy="287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1" name="Oval 24"/>
              <p:cNvSpPr>
                <a:spLocks noChangeArrowheads="1"/>
              </p:cNvSpPr>
              <p:nvPr/>
            </p:nvSpPr>
            <p:spPr bwMode="gray">
              <a:xfrm>
                <a:off x="3439" y="205"/>
                <a:ext cx="1020" cy="176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2" name="Oval 25"/>
              <p:cNvSpPr>
                <a:spLocks noChangeArrowheads="1"/>
              </p:cNvSpPr>
              <p:nvPr/>
            </p:nvSpPr>
            <p:spPr bwMode="gray">
              <a:xfrm>
                <a:off x="3452" y="206"/>
                <a:ext cx="996" cy="17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3" name="Oval 26"/>
              <p:cNvSpPr>
                <a:spLocks noChangeArrowheads="1"/>
              </p:cNvSpPr>
              <p:nvPr/>
            </p:nvSpPr>
            <p:spPr bwMode="gray">
              <a:xfrm>
                <a:off x="3456" y="240"/>
                <a:ext cx="947" cy="16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4" name="Oval 27"/>
              <p:cNvSpPr>
                <a:spLocks noChangeArrowheads="1"/>
              </p:cNvSpPr>
              <p:nvPr/>
            </p:nvSpPr>
            <p:spPr bwMode="gray">
              <a:xfrm>
                <a:off x="3492" y="216"/>
                <a:ext cx="840" cy="13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r" rtl="1"/>
                <a:endParaRPr lang="th-TH">
                  <a:cs typeface="Arial" charset="0"/>
                </a:endParaRPr>
              </a:p>
            </p:txBody>
          </p:sp>
          <p:sp>
            <p:nvSpPr>
              <p:cNvPr id="15505" name="Text Box 28"/>
              <p:cNvSpPr txBox="1">
                <a:spLocks noChangeArrowheads="1"/>
              </p:cNvSpPr>
              <p:nvPr/>
            </p:nvSpPr>
            <p:spPr bwMode="gray">
              <a:xfrm>
                <a:off x="3683" y="180"/>
                <a:ext cx="523" cy="2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b="1">
                    <a:solidFill>
                      <a:schemeClr val="accent2"/>
                    </a:solidFill>
                    <a:latin typeface="VNI-Times" pitchFamily="2" charset="0"/>
                    <a:cs typeface="Arial" charset="0"/>
                  </a:rPr>
                  <a:t>CAÂU 4</a:t>
                </a:r>
              </a:p>
            </p:txBody>
          </p:sp>
          <p:sp>
            <p:nvSpPr>
              <p:cNvPr id="15506" name="Text Box 29"/>
              <p:cNvSpPr txBox="1">
                <a:spLocks noChangeArrowheads="1"/>
              </p:cNvSpPr>
              <p:nvPr/>
            </p:nvSpPr>
            <p:spPr bwMode="gray">
              <a:xfrm>
                <a:off x="2333" y="419"/>
                <a:ext cx="3372" cy="18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endParaRPr lang="th-TH" sz="1400">
                  <a:solidFill>
                    <a:srgbClr val="000000"/>
                  </a:solidFill>
                  <a:latin typeface="Verdana" pitchFamily="34" charset="0"/>
                  <a:cs typeface="Arial" charset="0"/>
                </a:endParaRPr>
              </a:p>
            </p:txBody>
          </p:sp>
          <p:sp>
            <p:nvSpPr>
              <p:cNvPr id="8" name="AutoShape 30"/>
              <p:cNvSpPr>
                <a:spLocks noChangeArrowheads="1"/>
              </p:cNvSpPr>
              <p:nvPr/>
            </p:nvSpPr>
            <p:spPr bwMode="ltGray">
              <a:xfrm>
                <a:off x="2213" y="1097"/>
                <a:ext cx="3547" cy="245"/>
              </a:xfrm>
              <a:prstGeom prst="roundRect">
                <a:avLst>
                  <a:gd name="adj" fmla="val 40389"/>
                </a:avLst>
              </a:prstGeom>
              <a:gradFill rotWithShape="1">
                <a:gsLst>
                  <a:gs pos="0">
                    <a:schemeClr val="bg1">
                      <a:gamma/>
                      <a:shade val="75686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9" name="AutoShape 31"/>
              <p:cNvSpPr>
                <a:spLocks noChangeArrowheads="1"/>
              </p:cNvSpPr>
              <p:nvPr/>
            </p:nvSpPr>
            <p:spPr bwMode="ltGray">
              <a:xfrm>
                <a:off x="2286" y="1103"/>
                <a:ext cx="3391" cy="2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tint val="78824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>
                  <a:defRPr/>
                </a:pPr>
                <a:endParaRPr lang="en-US">
                  <a:cs typeface="Arial" charset="0"/>
                </a:endParaRPr>
              </a:p>
            </p:txBody>
          </p:sp>
        </p:grpSp>
        <p:sp>
          <p:nvSpPr>
            <p:cNvPr id="15495" name="Text Box 397"/>
            <p:cNvSpPr txBox="1">
              <a:spLocks noChangeArrowheads="1"/>
            </p:cNvSpPr>
            <p:nvPr/>
          </p:nvSpPr>
          <p:spPr bwMode="auto">
            <a:xfrm>
              <a:off x="2317" y="301"/>
              <a:ext cx="3012" cy="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CC"/>
                  </a:solidFill>
                </a:rPr>
                <a:t>Thái độ đúng của em khi được bạn chúc mùng hoặc chia sẻ?</a:t>
              </a:r>
            </a:p>
          </p:txBody>
        </p:sp>
      </p:grpSp>
      <p:grpSp>
        <p:nvGrpSpPr>
          <p:cNvPr id="215043" name="Group 430"/>
          <p:cNvGrpSpPr>
            <a:grpSpLocks/>
          </p:cNvGrpSpPr>
          <p:nvPr/>
        </p:nvGrpSpPr>
        <p:grpSpPr bwMode="auto">
          <a:xfrm>
            <a:off x="3563938" y="0"/>
            <a:ext cx="5257800" cy="1836738"/>
            <a:chOff x="1008" y="1772"/>
            <a:chExt cx="3360" cy="1185"/>
          </a:xfrm>
        </p:grpSpPr>
        <p:sp>
          <p:nvSpPr>
            <p:cNvPr id="15480" name="AutoShape 19"/>
            <p:cNvSpPr>
              <a:spLocks noChangeArrowheads="1"/>
            </p:cNvSpPr>
            <p:nvPr/>
          </p:nvSpPr>
          <p:spPr bwMode="gray">
            <a:xfrm>
              <a:off x="1008" y="1906"/>
              <a:ext cx="3355" cy="806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1" name="AutoShape 20"/>
            <p:cNvSpPr>
              <a:spLocks noChangeArrowheads="1"/>
            </p:cNvSpPr>
            <p:nvPr/>
          </p:nvSpPr>
          <p:spPr bwMode="gray">
            <a:xfrm>
              <a:off x="1060" y="1908"/>
              <a:ext cx="3254" cy="791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2" name="AutoShape 21"/>
            <p:cNvSpPr>
              <a:spLocks noChangeArrowheads="1"/>
            </p:cNvSpPr>
            <p:nvPr/>
          </p:nvSpPr>
          <p:spPr bwMode="gray">
            <a:xfrm>
              <a:off x="1087" y="2490"/>
              <a:ext cx="3210" cy="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3" name="AutoShape 22"/>
            <p:cNvSpPr>
              <a:spLocks noChangeArrowheads="1"/>
            </p:cNvSpPr>
            <p:nvPr/>
          </p:nvSpPr>
          <p:spPr bwMode="gray">
            <a:xfrm>
              <a:off x="1087" y="1914"/>
              <a:ext cx="3210" cy="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4" name="Oval 23"/>
            <p:cNvSpPr>
              <a:spLocks noChangeArrowheads="1"/>
            </p:cNvSpPr>
            <p:nvPr/>
          </p:nvSpPr>
          <p:spPr bwMode="gray">
            <a:xfrm>
              <a:off x="2132" y="1772"/>
              <a:ext cx="994" cy="311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5" name="Oval 24"/>
            <p:cNvSpPr>
              <a:spLocks noChangeArrowheads="1"/>
            </p:cNvSpPr>
            <p:nvPr/>
          </p:nvSpPr>
          <p:spPr bwMode="gray">
            <a:xfrm>
              <a:off x="2172" y="1820"/>
              <a:ext cx="965" cy="176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6" name="Oval 25"/>
            <p:cNvSpPr>
              <a:spLocks noChangeArrowheads="1"/>
            </p:cNvSpPr>
            <p:nvPr/>
          </p:nvSpPr>
          <p:spPr bwMode="gray">
            <a:xfrm>
              <a:off x="2185" y="1821"/>
              <a:ext cx="942" cy="17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7" name="Oval 26"/>
            <p:cNvSpPr>
              <a:spLocks noChangeArrowheads="1"/>
            </p:cNvSpPr>
            <p:nvPr/>
          </p:nvSpPr>
          <p:spPr bwMode="gray">
            <a:xfrm>
              <a:off x="2189" y="1855"/>
              <a:ext cx="895" cy="160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8" name="Oval 27"/>
            <p:cNvSpPr>
              <a:spLocks noChangeArrowheads="1"/>
            </p:cNvSpPr>
            <p:nvPr/>
          </p:nvSpPr>
          <p:spPr bwMode="gray">
            <a:xfrm>
              <a:off x="2223" y="1831"/>
              <a:ext cx="794" cy="13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th-TH">
                <a:cs typeface="Arial" charset="0"/>
              </a:endParaRPr>
            </a:p>
          </p:txBody>
        </p:sp>
        <p:sp>
          <p:nvSpPr>
            <p:cNvPr id="15489" name="Text Box 28"/>
            <p:cNvSpPr txBox="1">
              <a:spLocks noChangeArrowheads="1"/>
            </p:cNvSpPr>
            <p:nvPr/>
          </p:nvSpPr>
          <p:spPr bwMode="gray">
            <a:xfrm>
              <a:off x="2377" y="1795"/>
              <a:ext cx="549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chemeClr val="accent2"/>
                  </a:solidFill>
                  <a:latin typeface="VNI-Times" pitchFamily="2" charset="0"/>
                </a:rPr>
                <a:t>CAÂU 1</a:t>
              </a:r>
            </a:p>
          </p:txBody>
        </p:sp>
        <p:sp>
          <p:nvSpPr>
            <p:cNvPr id="15490" name="Text Box 29"/>
            <p:cNvSpPr txBox="1">
              <a:spLocks noChangeArrowheads="1"/>
            </p:cNvSpPr>
            <p:nvPr/>
          </p:nvSpPr>
          <p:spPr bwMode="gray">
            <a:xfrm>
              <a:off x="1126" y="2034"/>
              <a:ext cx="3190" cy="1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th-TH" sz="1400">
                <a:solidFill>
                  <a:srgbClr val="000000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63870" name="AutoShape 30"/>
            <p:cNvSpPr>
              <a:spLocks noChangeArrowheads="1"/>
            </p:cNvSpPr>
            <p:nvPr/>
          </p:nvSpPr>
          <p:spPr bwMode="ltGray">
            <a:xfrm>
              <a:off x="1013" y="2712"/>
              <a:ext cx="3355" cy="245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chemeClr val="bg1">
                    <a:gamma/>
                    <a:shade val="75686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3871" name="AutoShape 31"/>
            <p:cNvSpPr>
              <a:spLocks noChangeArrowheads="1"/>
            </p:cNvSpPr>
            <p:nvPr/>
          </p:nvSpPr>
          <p:spPr bwMode="ltGray">
            <a:xfrm>
              <a:off x="1082" y="2718"/>
              <a:ext cx="3209" cy="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78824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493" name="Text Box 444"/>
            <p:cNvSpPr txBox="1">
              <a:spLocks noChangeArrowheads="1"/>
            </p:cNvSpPr>
            <p:nvPr/>
          </p:nvSpPr>
          <p:spPr bwMode="auto">
            <a:xfrm>
              <a:off x="1044" y="1992"/>
              <a:ext cx="3312" cy="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CC"/>
                  </a:solidFill>
                  <a:latin typeface="Times New Roman" pitchFamily="18" charset="0"/>
                </a:rPr>
                <a:t>Một cách chia sẻ nỗi buồn cùng bạn được thể hiện bằng những việc làm?</a:t>
              </a:r>
            </a:p>
          </p:txBody>
        </p:sp>
      </p:grpSp>
      <p:sp>
        <p:nvSpPr>
          <p:cNvPr id="15449" name="AutoShape 445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553200"/>
            <a:ext cx="457200" cy="304800"/>
          </a:xfrm>
          <a:prstGeom prst="actionButtonForwardNext">
            <a:avLst/>
          </a:prstGeom>
          <a:gradFill rotWithShape="1">
            <a:gsLst>
              <a:gs pos="0">
                <a:srgbClr val="FFFF00"/>
              </a:gs>
              <a:gs pos="50000">
                <a:srgbClr val="FF33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450" name="Picture 446" descr="22">
            <a:hlinkClick r:id="rId9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" y="2320925"/>
            <a:ext cx="2286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51" name="Picture 447" descr="22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" y="2930525"/>
            <a:ext cx="2286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52" name="Picture 448" descr="22">
            <a:hlinkClick r:id="rId11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" y="3692525"/>
            <a:ext cx="2286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53" name="Picture 449" descr="2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" y="4302125"/>
            <a:ext cx="2286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54" name="Picture 450" descr="22">
            <a:hlinkClick r:id="rId9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" y="4987925"/>
            <a:ext cx="228600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044" name="Group 498"/>
          <p:cNvGrpSpPr>
            <a:grpSpLocks/>
          </p:cNvGrpSpPr>
          <p:nvPr/>
        </p:nvGrpSpPr>
        <p:grpSpPr bwMode="auto">
          <a:xfrm rot="5724917">
            <a:off x="7604125" y="2349500"/>
            <a:ext cx="644525" cy="600075"/>
            <a:chOff x="1490" y="1004"/>
            <a:chExt cx="357" cy="529"/>
          </a:xfrm>
        </p:grpSpPr>
        <p:sp>
          <p:nvSpPr>
            <p:cNvPr id="15477" name="AutoShape 499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8" name="AutoShape 500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9" name="AutoShape 501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045" name="Group 506"/>
          <p:cNvGrpSpPr>
            <a:grpSpLocks/>
          </p:cNvGrpSpPr>
          <p:nvPr/>
        </p:nvGrpSpPr>
        <p:grpSpPr bwMode="auto">
          <a:xfrm rot="5724917">
            <a:off x="7044531" y="2339182"/>
            <a:ext cx="644525" cy="598488"/>
            <a:chOff x="1490" y="1004"/>
            <a:chExt cx="357" cy="529"/>
          </a:xfrm>
        </p:grpSpPr>
        <p:sp>
          <p:nvSpPr>
            <p:cNvPr id="15474" name="AutoShape 507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5" name="AutoShape 508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6" name="AutoShape 509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246" name="Text Box 518"/>
          <p:cNvSpPr txBox="1">
            <a:spLocks noChangeArrowheads="1"/>
          </p:cNvSpPr>
          <p:nvPr/>
        </p:nvSpPr>
        <p:spPr bwMode="auto">
          <a:xfrm>
            <a:off x="7078663" y="240347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Đ</a:t>
            </a:r>
          </a:p>
        </p:txBody>
      </p:sp>
      <p:sp>
        <p:nvSpPr>
          <p:cNvPr id="74247" name="Text Box 519"/>
          <p:cNvSpPr txBox="1">
            <a:spLocks noChangeArrowheads="1"/>
          </p:cNvSpPr>
          <p:nvPr/>
        </p:nvSpPr>
        <p:spPr bwMode="auto">
          <a:xfrm>
            <a:off x="7650163" y="2422525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Ỡ</a:t>
            </a:r>
          </a:p>
        </p:txBody>
      </p:sp>
      <p:grpSp>
        <p:nvGrpSpPr>
          <p:cNvPr id="215046" name="Group 523"/>
          <p:cNvGrpSpPr>
            <a:grpSpLocks/>
          </p:cNvGrpSpPr>
          <p:nvPr/>
        </p:nvGrpSpPr>
        <p:grpSpPr bwMode="auto">
          <a:xfrm rot="5724917">
            <a:off x="3656013" y="2909888"/>
            <a:ext cx="644525" cy="600075"/>
            <a:chOff x="1490" y="1004"/>
            <a:chExt cx="357" cy="529"/>
          </a:xfrm>
        </p:grpSpPr>
        <p:sp>
          <p:nvSpPr>
            <p:cNvPr id="15471" name="AutoShape 524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2" name="AutoShape 525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3" name="AutoShape 526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047" name="Group 527"/>
          <p:cNvGrpSpPr>
            <a:grpSpLocks/>
          </p:cNvGrpSpPr>
          <p:nvPr/>
        </p:nvGrpSpPr>
        <p:grpSpPr bwMode="auto">
          <a:xfrm rot="5724917">
            <a:off x="6974681" y="2939257"/>
            <a:ext cx="644525" cy="598488"/>
            <a:chOff x="1490" y="1004"/>
            <a:chExt cx="357" cy="529"/>
          </a:xfrm>
        </p:grpSpPr>
        <p:sp>
          <p:nvSpPr>
            <p:cNvPr id="15468" name="AutoShape 52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9" name="AutoShape 52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0" name="AutoShape 53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259" name="Text Box 531"/>
          <p:cNvSpPr txBox="1">
            <a:spLocks noChangeArrowheads="1"/>
          </p:cNvSpPr>
          <p:nvPr/>
        </p:nvSpPr>
        <p:spPr bwMode="auto">
          <a:xfrm>
            <a:off x="7008813" y="3003550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I</a:t>
            </a:r>
          </a:p>
        </p:txBody>
      </p:sp>
      <p:sp>
        <p:nvSpPr>
          <p:cNvPr id="74260" name="Text Box 532"/>
          <p:cNvSpPr txBox="1">
            <a:spLocks noChangeArrowheads="1"/>
          </p:cNvSpPr>
          <p:nvPr/>
        </p:nvSpPr>
        <p:spPr bwMode="auto">
          <a:xfrm>
            <a:off x="3702050" y="2982913"/>
            <a:ext cx="5937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T</a:t>
            </a:r>
          </a:p>
        </p:txBody>
      </p:sp>
      <p:grpSp>
        <p:nvGrpSpPr>
          <p:cNvPr id="215048" name="Group 537"/>
          <p:cNvGrpSpPr>
            <a:grpSpLocks/>
          </p:cNvGrpSpPr>
          <p:nvPr/>
        </p:nvGrpSpPr>
        <p:grpSpPr bwMode="auto">
          <a:xfrm rot="5724917">
            <a:off x="7526338" y="4183063"/>
            <a:ext cx="642937" cy="579437"/>
            <a:chOff x="1490" y="1004"/>
            <a:chExt cx="357" cy="529"/>
          </a:xfrm>
        </p:grpSpPr>
        <p:sp>
          <p:nvSpPr>
            <p:cNvPr id="15465" name="AutoShape 538"/>
            <p:cNvSpPr>
              <a:spLocks noChangeArrowheads="1"/>
            </p:cNvSpPr>
            <p:nvPr/>
          </p:nvSpPr>
          <p:spPr bwMode="gray">
            <a:xfrm rot="-5581522">
              <a:off x="1409" y="1090"/>
              <a:ext cx="523" cy="352"/>
            </a:xfrm>
            <a:prstGeom prst="hexagon">
              <a:avLst>
                <a:gd name="adj" fmla="val 37145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6" name="AutoShape 539"/>
            <p:cNvSpPr>
              <a:spLocks noChangeArrowheads="1"/>
            </p:cNvSpPr>
            <p:nvPr/>
          </p:nvSpPr>
          <p:spPr bwMode="gray">
            <a:xfrm rot="-5581522">
              <a:off x="1405" y="1096"/>
              <a:ext cx="522" cy="352"/>
            </a:xfrm>
            <a:prstGeom prst="hexagon">
              <a:avLst>
                <a:gd name="adj" fmla="val 37074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7" name="AutoShape 540"/>
            <p:cNvSpPr>
              <a:spLocks noChangeArrowheads="1"/>
            </p:cNvSpPr>
            <p:nvPr/>
          </p:nvSpPr>
          <p:spPr bwMode="gray">
            <a:xfrm rot="-5581522">
              <a:off x="1437" y="1116"/>
              <a:ext cx="457" cy="311"/>
            </a:xfrm>
            <a:prstGeom prst="hexagon">
              <a:avLst>
                <a:gd name="adj" fmla="val 36736"/>
                <a:gd name="vf" fmla="val 115470"/>
              </a:avLst>
            </a:prstGeom>
            <a:gradFill rotWithShape="1">
              <a:gsLst>
                <a:gs pos="0">
                  <a:srgbClr val="24B443"/>
                </a:gs>
                <a:gs pos="100000">
                  <a:srgbClr val="115D16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052" name="Text Box 324"/>
          <p:cNvSpPr txBox="1">
            <a:spLocks noChangeArrowheads="1"/>
          </p:cNvSpPr>
          <p:nvPr/>
        </p:nvSpPr>
        <p:spPr bwMode="auto">
          <a:xfrm>
            <a:off x="7561263" y="4243388"/>
            <a:ext cx="595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N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40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4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4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4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4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4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4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4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40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74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74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74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74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74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74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1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40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4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4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40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40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4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40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4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40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4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04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739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4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4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4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74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7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74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74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74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4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4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4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74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998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739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4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4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4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4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4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4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4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4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4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4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4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74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74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4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74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74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4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4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74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4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4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74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74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992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74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72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155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5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5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5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5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09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74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238" dur="2000"/>
                                        <p:tgtEl>
                                          <p:spTgt spid="15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9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155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5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5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5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5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23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74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3" dur="2000"/>
                                        <p:tgtEl>
                                          <p:spTgt spid="155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91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55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37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40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72" dur="1"/>
                                        <p:tgtEl>
                                          <p:spTgt spid="2150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92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15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39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740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85" dur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93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155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2" dur="1" fill="hold"/>
                                        <p:tgtEl>
                                          <p:spTgt spid="2150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07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74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7" dur="5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073"/>
                  </p:tgtEl>
                </p:cond>
              </p:nextCondLst>
            </p:seq>
          </p:childTnLst>
        </p:cTn>
      </p:par>
    </p:tnLst>
    <p:bldLst>
      <p:bldP spid="74030" grpId="0"/>
      <p:bldP spid="74031" grpId="0"/>
      <p:bldP spid="74032" grpId="0"/>
      <p:bldP spid="74033" grpId="0"/>
      <p:bldP spid="74034" grpId="0"/>
      <p:bldP spid="74035" grpId="0"/>
      <p:bldP spid="74036" grpId="0"/>
      <p:bldP spid="74037" grpId="0"/>
      <p:bldP spid="74038" grpId="0"/>
      <p:bldP spid="74039" grpId="0"/>
      <p:bldP spid="74040" grpId="0"/>
      <p:bldP spid="74041" grpId="0"/>
      <p:bldP spid="74043" grpId="0"/>
      <p:bldP spid="74044" grpId="0"/>
      <p:bldP spid="74047" grpId="0"/>
      <p:bldP spid="74048" grpId="0"/>
      <p:bldP spid="74049" grpId="0"/>
      <p:bldP spid="74050" grpId="0"/>
      <p:bldP spid="74051" grpId="0"/>
      <p:bldP spid="74053" grpId="0"/>
      <p:bldP spid="74053" grpId="1"/>
      <p:bldP spid="74054" grpId="0"/>
      <p:bldP spid="74054" grpId="1"/>
      <p:bldP spid="74055" grpId="0"/>
      <p:bldP spid="74055" grpId="1"/>
      <p:bldP spid="74056" grpId="0"/>
      <p:bldP spid="74056" grpId="1"/>
      <p:bldP spid="74057" grpId="0"/>
      <p:bldP spid="74057" grpId="1"/>
      <p:bldP spid="74058" grpId="0"/>
      <p:bldP spid="74058" grpId="1"/>
      <p:bldP spid="74061" grpId="0"/>
      <p:bldP spid="74061" grpId="1"/>
      <p:bldP spid="74065" grpId="0"/>
      <p:bldP spid="74067" grpId="0"/>
      <p:bldP spid="74068" grpId="0"/>
      <p:bldP spid="74069" grpId="0"/>
      <p:bldP spid="74070" grpId="0"/>
      <p:bldP spid="74071" grpId="0"/>
      <p:bldP spid="74246" grpId="0"/>
      <p:bldP spid="74247" grpId="0"/>
      <p:bldP spid="74259" grpId="0"/>
      <p:bldP spid="74260" grpId="0"/>
      <p:bldP spid="740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424875"/>
            <a:ext cx="8458200" cy="3232725"/>
          </a:xfrm>
          <a:prstGeom prst="cloud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B05FB"/>
                </a:solidFill>
              </a:rPr>
              <a:t>- </a:t>
            </a:r>
            <a:r>
              <a:rPr lang="en-US" sz="4400" b="1" dirty="0" err="1" smtClean="0">
                <a:solidFill>
                  <a:srgbClr val="FB05FB"/>
                </a:solidFill>
              </a:rPr>
              <a:t>Chia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sẻ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vui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buồn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cùng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bạn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mang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lại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cho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em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lợi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ích</a:t>
            </a:r>
            <a:r>
              <a:rPr lang="en-US" sz="4400" b="1" dirty="0" smtClean="0">
                <a:solidFill>
                  <a:srgbClr val="FB05FB"/>
                </a:solidFill>
              </a:rPr>
              <a:t> </a:t>
            </a:r>
            <a:r>
              <a:rPr lang="en-US" sz="4400" b="1" dirty="0" err="1" smtClean="0">
                <a:solidFill>
                  <a:srgbClr val="FB05FB"/>
                </a:solidFill>
              </a:rPr>
              <a:t>gì</a:t>
            </a:r>
            <a:r>
              <a:rPr lang="en-US" sz="4400" b="1" dirty="0" smtClean="0">
                <a:solidFill>
                  <a:srgbClr val="FB05FB"/>
                </a:solidFill>
              </a:rPr>
              <a:t>? </a:t>
            </a:r>
          </a:p>
        </p:txBody>
      </p:sp>
      <p:sp>
        <p:nvSpPr>
          <p:cNvPr id="3" name="Rectangle 18"/>
          <p:cNvSpPr>
            <a:spLocks noChangeArrowheads="1"/>
          </p:cNvSpPr>
          <p:nvPr/>
        </p:nvSpPr>
        <p:spPr bwMode="auto">
          <a:xfrm>
            <a:off x="685800" y="3886200"/>
            <a:ext cx="8458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Gióp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cho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t×nh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 b¹n </a:t>
            </a:r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cµng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thªm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 g¾n </a:t>
            </a:r>
            <a:r>
              <a:rPr lang="en-US" sz="4000" b="1" dirty="0" err="1" smtClean="0">
                <a:solidFill>
                  <a:srgbClr val="0000FF"/>
                </a:solidFill>
                <a:latin typeface=".VnTime" pitchFamily="34" charset="0"/>
              </a:rPr>
              <a:t>bã</a:t>
            </a: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.</a:t>
            </a:r>
          </a:p>
          <a:p>
            <a:pPr algn="just"/>
            <a:endParaRPr lang="en-US" sz="4000" b="1" dirty="0">
              <a:solidFill>
                <a:srgbClr val="0000FF"/>
              </a:solidFill>
              <a:latin typeface=".VnTim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6"/>
          <p:cNvSpPr>
            <a:spLocks noChangeArrowheads="1" noChangeShapeType="1" noTextEdit="1"/>
          </p:cNvSpPr>
          <p:nvPr/>
        </p:nvSpPr>
        <p:spPr bwMode="auto">
          <a:xfrm>
            <a:off x="1524000" y="1828800"/>
            <a:ext cx="63563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pt-BR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ooperH"/>
              </a:rPr>
              <a:t>Trß ch¬i phãng viªn</a:t>
            </a:r>
            <a:endParaRPr lang="en-US" sz="5400" kern="10" dirty="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19400" y="914400"/>
            <a:ext cx="32042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4:</a:t>
            </a:r>
            <a:endParaRPr lang="en-US" sz="44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57200" y="-304800"/>
            <a:ext cx="8305800" cy="6019800"/>
          </a:xfrm>
          <a:prstGeom prst="cloudCallout">
            <a:avLst>
              <a:gd name="adj1" fmla="val -59622"/>
              <a:gd name="adj2" fmla="val 4965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05000" y="1371600"/>
            <a:ext cx="6096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solidFill>
                  <a:srgbClr val="3333FF"/>
                </a:solidFill>
                <a:latin typeface=".VnTime" pitchFamily="34" charset="0"/>
              </a:rPr>
              <a:t>- </a:t>
            </a:r>
            <a:r>
              <a:rPr lang="pt-BR" sz="3600" b="1" i="1" dirty="0" smtClean="0">
                <a:solidFill>
                  <a:srgbClr val="3333FF"/>
                </a:solidFill>
                <a:latin typeface=".VnTime" pitchFamily="34" charset="0"/>
              </a:rPr>
              <a:t>Em cÇn lµm g× khi b¹n cã niÒm vui vµ khi b¹n gÆp chuyÖn buån?</a:t>
            </a:r>
            <a:endParaRPr lang="pt-BR" sz="3600" b="1" i="1" dirty="0">
              <a:solidFill>
                <a:srgbClr val="3333FF"/>
              </a:solidFill>
              <a:latin typeface=".VnTime" pitchFamily="34" charset="0"/>
            </a:endParaRPr>
          </a:p>
          <a:p>
            <a:endParaRPr lang="en-US" sz="3600" b="1" dirty="0">
              <a:solidFill>
                <a:srgbClr val="3333FF"/>
              </a:solidFill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ình ta biển bạc đồng xan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5867400"/>
            <a:ext cx="91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1447800"/>
            <a:ext cx="8305800" cy="1107996"/>
          </a:xfrm>
          <a:prstGeom prst="rect">
            <a:avLst/>
          </a:prstGeom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kern="1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Chóc</a:t>
            </a:r>
            <a:r>
              <a:rPr lang="en-US" sz="5400" kern="1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 </a:t>
            </a:r>
            <a:r>
              <a:rPr lang="en-US" sz="5400" kern="1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c¸c</a:t>
            </a:r>
            <a:r>
              <a:rPr lang="en-US" sz="5400" kern="1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 </a:t>
            </a:r>
            <a:r>
              <a:rPr lang="en-US" sz="5400" kern="1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thÇy</a:t>
            </a:r>
            <a:r>
              <a:rPr lang="en-US" sz="5400" kern="1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 c« </a:t>
            </a:r>
            <a:r>
              <a:rPr lang="en-US" sz="5400" kern="1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gi¸o</a:t>
            </a:r>
            <a:endParaRPr lang="en-US" sz="5400" kern="1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Shelley Allegro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kern="1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H¹nh </a:t>
            </a:r>
            <a:r>
              <a:rPr lang="en-US" sz="5400" kern="10" dirty="0" err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phóc</a:t>
            </a:r>
            <a:r>
              <a:rPr lang="en-US" sz="5400" kern="1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Shelley Allegro"/>
              </a:rPr>
              <a:t> !</a:t>
            </a:r>
          </a:p>
        </p:txBody>
      </p:sp>
      <p:sp>
        <p:nvSpPr>
          <p:cNvPr id="24581" name="WordArt 16"/>
          <p:cNvSpPr>
            <a:spLocks noChangeArrowheads="1" noChangeShapeType="1" noTextEdit="1"/>
          </p:cNvSpPr>
          <p:nvPr/>
        </p:nvSpPr>
        <p:spPr bwMode="auto">
          <a:xfrm>
            <a:off x="1676400" y="3352800"/>
            <a:ext cx="5867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.VnCooperH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87325" y="-152400"/>
            <a:ext cx="8728075" cy="6858000"/>
            <a:chOff x="207963" y="-152400"/>
            <a:chExt cx="8728074" cy="6858000"/>
          </a:xfrm>
        </p:grpSpPr>
        <p:pic>
          <p:nvPicPr>
            <p:cNvPr id="24594" name="Picture 7" descr="15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391400" y="5105400"/>
              <a:ext cx="1544637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5" name="Picture 7" descr="15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7963" y="5105400"/>
              <a:ext cx="1544637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6" name="Picture 5" descr="EXPLODE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781800" y="1524000"/>
              <a:ext cx="914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7" name="Picture 5" descr="EXPLODE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6800" y="1600200"/>
              <a:ext cx="914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8" name="Picture 5" descr="EXPLODE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7200" y="152400"/>
              <a:ext cx="914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9" name="Picture 5" descr="EXPLODE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91000" y="-152400"/>
              <a:ext cx="914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0" name="Picture 5" descr="EXPLODE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086600" y="304800"/>
              <a:ext cx="914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Rectangle 19"/>
          <p:cNvSpPr/>
          <p:nvPr/>
        </p:nvSpPr>
        <p:spPr>
          <a:xfrm>
            <a:off x="533400" y="4226004"/>
            <a:ext cx="8305800" cy="1107996"/>
          </a:xfrm>
          <a:prstGeom prst="rect">
            <a:avLst/>
          </a:prstGeom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kern="1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Tifani Heavy" pitchFamily="34" charset="0"/>
              </a:rPr>
              <a:t> </a:t>
            </a:r>
          </a:p>
        </p:txBody>
      </p:sp>
      <p:sp>
        <p:nvSpPr>
          <p:cNvPr id="22" name="WordArt 16"/>
          <p:cNvSpPr>
            <a:spLocks noChangeArrowheads="1" noChangeShapeType="1" noTextEdit="1"/>
          </p:cNvSpPr>
          <p:nvPr/>
        </p:nvSpPr>
        <p:spPr bwMode="auto">
          <a:xfrm>
            <a:off x="1447800" y="3352800"/>
            <a:ext cx="63563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pt-BR" sz="5400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ooperH"/>
              </a:rPr>
              <a:t>Chúc các em CH</a:t>
            </a:r>
            <a:r>
              <a:rPr lang="pt-BR" sz="5400" b="1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ooperH"/>
              </a:rPr>
              <a:t>Ă</a:t>
            </a:r>
            <a:r>
              <a:rPr lang="pt-BR" sz="5400" kern="10" dirty="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CooperH"/>
              </a:rPr>
              <a:t>M NGOAN HỌC GIỎI ! </a:t>
            </a:r>
            <a:endParaRPr lang="en-US" sz="5400" kern="10" dirty="0">
              <a:ln w="9525">
                <a:noFill/>
                <a:round/>
                <a:headEnd/>
                <a:tailEnd/>
              </a:ln>
              <a:solidFill>
                <a:srgbClr val="CC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.VnCooperH"/>
            </a:endParaRPr>
          </a:p>
        </p:txBody>
      </p:sp>
      <p:pic>
        <p:nvPicPr>
          <p:cNvPr id="40" name="Picture 3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0" y="0"/>
            <a:ext cx="485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4400550" y="0"/>
            <a:ext cx="440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0" y="0"/>
            <a:ext cx="485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4400550" y="0"/>
            <a:ext cx="440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4400550" y="0"/>
            <a:ext cx="4400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0" y="0"/>
            <a:ext cx="485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9017E-6 L -0.53507 -0.00208 " pathEditMode="relative" rAng="0" ptsTypes="AA">
                                      <p:cBhvr>
                                        <p:cTn id="6" dur="5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1.96532E-6 L 0.49167 -1.96532E-6 " pathEditMode="relative" rAng="0" ptsTypes="AA">
                                      <p:cBhvr>
                                        <p:cTn id="8" dur="5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9017E-6 L -0.53507 -0.00208 " pathEditMode="relative" rAng="0" ptsTypes="AA">
                                      <p:cBhvr>
                                        <p:cTn id="11" dur="5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1.96532E-6 L 0.49167 -1.96532E-6 " pathEditMode="relative" rAng="0" ptsTypes="AA">
                                      <p:cBhvr>
                                        <p:cTn id="13" dur="5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9017E-6 L -0.53507 -0.00208 " pathEditMode="relative" rAng="0" ptsTypes="AA">
                                      <p:cBhvr>
                                        <p:cTn id="16" dur="50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1.96532E-6 L 0.49167 -1.96532E-6 " pathEditMode="relative" rAng="0" ptsTypes="AA">
                                      <p:cBhvr>
                                        <p:cTn id="18" dur="5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381000" y="304800"/>
            <a:ext cx="8382000" cy="2667000"/>
          </a:xfrm>
          <a:prstGeom prst="irregularSeal2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cũ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352800"/>
            <a:ext cx="723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Vì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sao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em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phải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chia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sẻ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vui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buồn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cùng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bạn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4000" i="1" dirty="0" err="1" smtClean="0">
                <a:solidFill>
                  <a:srgbClr val="CC0000"/>
                </a:solidFill>
                <a:latin typeface="Times New Roman" pitchFamily="18" charset="0"/>
              </a:rPr>
              <a:t>bè</a:t>
            </a:r>
            <a:r>
              <a:rPr lang="en-US" sz="4000" i="1" dirty="0" smtClean="0">
                <a:solidFill>
                  <a:srgbClr val="CC0000"/>
                </a:solidFill>
                <a:latin typeface="Times New Roman" pitchFamily="18" charset="0"/>
              </a:rPr>
              <a:t>?</a:t>
            </a:r>
            <a:endParaRPr lang="en-US" sz="4000" i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838200" y="3352800"/>
            <a:ext cx="7704137" cy="22320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Wirefram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 </a:t>
            </a:r>
            <a:r>
              <a:rPr lang="en-US" sz="2800" b="1" i="1" dirty="0" err="1" smtClean="0">
                <a:solidFill>
                  <a:srgbClr val="FF3300"/>
                </a:solidFill>
                <a:latin typeface="Times New Roman" pitchFamily="18" charset="0"/>
              </a:rPr>
              <a:t>Niềm</a:t>
            </a:r>
            <a:r>
              <a:rPr lang="en-US" sz="2800" b="1" i="1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vui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sẽ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được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nhân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lên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,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nỗi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buồn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sẽ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vơi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đi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nếu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được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cảm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thông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chia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sẻ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.</a:t>
            </a:r>
          </a:p>
          <a:p>
            <a:pPr algn="ctr" eaLnBrk="0" hangingPunct="0"/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924800" cy="997085"/>
          </a:xfrm>
        </p:spPr>
        <p:txBody>
          <a:bodyPr>
            <a:noAutofit/>
          </a:bodyPr>
          <a:lstStyle/>
          <a:p>
            <a:r>
              <a:rPr lang="en-US" b="1" i="1" dirty="0" err="1" smtClean="0">
                <a:solidFill>
                  <a:srgbClr val="002060"/>
                </a:solidFill>
              </a:rPr>
              <a:t>Bài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hát</a:t>
            </a:r>
            <a:r>
              <a:rPr lang="en-US" b="1" i="1" dirty="0" smtClean="0">
                <a:solidFill>
                  <a:srgbClr val="002060"/>
                </a:solidFill>
              </a:rPr>
              <a:t>: </a:t>
            </a:r>
            <a:r>
              <a:rPr lang="en-US" b="1" i="1" dirty="0" err="1" smtClean="0">
                <a:solidFill>
                  <a:srgbClr val="FF0000"/>
                </a:solidFill>
              </a:rPr>
              <a:t>Lớp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chúng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ta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đoàn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kết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Đạo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đức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b="1" i="1" dirty="0" err="1" smtClean="0">
                <a:solidFill>
                  <a:srgbClr val="FF0000"/>
                </a:solidFill>
              </a:rPr>
              <a:t>Chia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sẻ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vui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buồn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cùng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bạn</a:t>
            </a:r>
            <a:r>
              <a:rPr lang="en-US" b="1" i="1" dirty="0" smtClean="0">
                <a:solidFill>
                  <a:srgbClr val="FF0000"/>
                </a:solidFill>
              </a:rPr>
              <a:t> (</a:t>
            </a:r>
            <a:r>
              <a:rPr lang="en-US" b="1" i="1" dirty="0" err="1" smtClean="0">
                <a:solidFill>
                  <a:srgbClr val="FF0000"/>
                </a:solidFill>
              </a:rPr>
              <a:t>tiết</a:t>
            </a:r>
            <a:r>
              <a:rPr lang="en-US" b="1" i="1" dirty="0" smtClean="0">
                <a:solidFill>
                  <a:srgbClr val="FF0000"/>
                </a:solidFill>
              </a:rPr>
              <a:t> 2)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0" y="381000"/>
            <a:ext cx="32042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1:</a:t>
            </a:r>
            <a:endParaRPr lang="en-US" sz="44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295400"/>
            <a:ext cx="7924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Phân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biệt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hành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vi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đúng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hành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vi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1587500" y="3467100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B05FB"/>
                </a:solidFill>
              </a:rPr>
              <a:t>đ, </a:t>
            </a:r>
            <a:r>
              <a:rPr lang="en-US" sz="2400" b="1" dirty="0" err="1">
                <a:solidFill>
                  <a:srgbClr val="FB05FB"/>
                </a:solidFill>
              </a:rPr>
              <a:t>Tham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gia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cùng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các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bạn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quyên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góp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sách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vở</a:t>
            </a:r>
            <a:r>
              <a:rPr lang="en-US" sz="2400" b="1" dirty="0">
                <a:solidFill>
                  <a:srgbClr val="FB05FB"/>
                </a:solidFill>
              </a:rPr>
              <a:t>, </a:t>
            </a:r>
            <a:r>
              <a:rPr lang="en-US" sz="2400" b="1" dirty="0" err="1">
                <a:solidFill>
                  <a:srgbClr val="FB05FB"/>
                </a:solidFill>
              </a:rPr>
              <a:t>quần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áo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cũ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để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giúp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đỡ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các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bạn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nghèo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trong</a:t>
            </a:r>
            <a:r>
              <a:rPr lang="en-US" sz="2400" b="1" dirty="0">
                <a:solidFill>
                  <a:srgbClr val="FB05FB"/>
                </a:solidFill>
              </a:rPr>
              <a:t> </a:t>
            </a:r>
            <a:r>
              <a:rPr lang="en-US" sz="2400" b="1" dirty="0" err="1">
                <a:solidFill>
                  <a:srgbClr val="FB05FB"/>
                </a:solidFill>
              </a:rPr>
              <a:t>lớp</a:t>
            </a:r>
            <a:r>
              <a:rPr lang="en-US" sz="2400" b="1" dirty="0">
                <a:solidFill>
                  <a:srgbClr val="FB05FB"/>
                </a:solidFill>
              </a:rPr>
              <a:t>.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49300" y="2286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99"/>
                </a:solidFill>
              </a:rPr>
              <a:t>Bài tập</a:t>
            </a:r>
            <a:r>
              <a:rPr lang="en-US" sz="2800" b="1">
                <a:solidFill>
                  <a:srgbClr val="000099"/>
                </a:solidFill>
              </a:rPr>
              <a:t> 4:</a:t>
            </a: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901700" y="647700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FF00"/>
                </a:solidFill>
              </a:rPr>
              <a:t>     </a:t>
            </a:r>
            <a:r>
              <a:rPr lang="en-US" sz="2400" b="1">
                <a:solidFill>
                  <a:srgbClr val="000099"/>
                </a:solidFill>
              </a:rPr>
              <a:t>Em hãy viết vào ô         chữ Đ trước việc làm đúng và chữ S trước việc làm sai đối với bạn bè</a:t>
            </a:r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3581400" y="673100"/>
            <a:ext cx="4699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562100" y="1600200"/>
            <a:ext cx="662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a, Hỏi thăm, an ủi khi bạn có chuyện buồn.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1549400" y="2082800"/>
            <a:ext cx="723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b, Động viên, giúp đỡ khi bạn bị điểm kém.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524000" y="2590800"/>
            <a:ext cx="723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c, Chúc mừng khi bạn được điểm 10.</a:t>
            </a:r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auto">
          <a:xfrm>
            <a:off x="1536700" y="3022600"/>
            <a:ext cx="7912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d, Vui vẻ nhận khi được phân công giúp đỡ bạn học kém.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1562100" y="4292600"/>
            <a:ext cx="723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e, Thờ ơ cười nói khi bạn đang có chuyện buồn.</a:t>
            </a: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1549400" y="4724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g, Kết bạn với các bạn bị khuyết tật, các bạn nhà nghèo .</a:t>
            </a:r>
          </a:p>
        </p:txBody>
      </p: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1549400" y="5143500"/>
            <a:ext cx="614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B05FB"/>
                </a:solidFill>
              </a:rPr>
              <a:t>h, Ghen tức khi thấy bạn học giỏi hơn mình.</a:t>
            </a:r>
          </a:p>
        </p:txBody>
      </p:sp>
      <p:sp>
        <p:nvSpPr>
          <p:cNvPr id="16" name="Rectangle 61"/>
          <p:cNvSpPr>
            <a:spLocks noChangeArrowheads="1"/>
          </p:cNvSpPr>
          <p:nvPr/>
        </p:nvSpPr>
        <p:spPr bwMode="auto">
          <a:xfrm>
            <a:off x="914400" y="16256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" name="Rectangle 62"/>
          <p:cNvSpPr>
            <a:spLocks noChangeArrowheads="1"/>
          </p:cNvSpPr>
          <p:nvPr/>
        </p:nvSpPr>
        <p:spPr bwMode="auto">
          <a:xfrm>
            <a:off x="914400" y="20955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8" name="Rectangle 63"/>
          <p:cNvSpPr>
            <a:spLocks noChangeArrowheads="1"/>
          </p:cNvSpPr>
          <p:nvPr/>
        </p:nvSpPr>
        <p:spPr bwMode="auto">
          <a:xfrm>
            <a:off x="914400" y="25781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9" name="Rectangle 64"/>
          <p:cNvSpPr>
            <a:spLocks noChangeArrowheads="1"/>
          </p:cNvSpPr>
          <p:nvPr/>
        </p:nvSpPr>
        <p:spPr bwMode="auto">
          <a:xfrm>
            <a:off x="914400" y="30353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0" name="Rectangle 65"/>
          <p:cNvSpPr>
            <a:spLocks noChangeArrowheads="1"/>
          </p:cNvSpPr>
          <p:nvPr/>
        </p:nvSpPr>
        <p:spPr bwMode="auto">
          <a:xfrm>
            <a:off x="914400" y="35052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" name="Rectangle 66"/>
          <p:cNvSpPr>
            <a:spLocks noChangeArrowheads="1"/>
          </p:cNvSpPr>
          <p:nvPr/>
        </p:nvSpPr>
        <p:spPr bwMode="auto">
          <a:xfrm>
            <a:off x="914400" y="43053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" name="Rectangle 67"/>
          <p:cNvSpPr>
            <a:spLocks noChangeArrowheads="1"/>
          </p:cNvSpPr>
          <p:nvPr/>
        </p:nvSpPr>
        <p:spPr bwMode="auto">
          <a:xfrm>
            <a:off x="914400" y="47625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3" name="Rectangle 68"/>
          <p:cNvSpPr>
            <a:spLocks noChangeArrowheads="1"/>
          </p:cNvSpPr>
          <p:nvPr/>
        </p:nvSpPr>
        <p:spPr bwMode="auto">
          <a:xfrm>
            <a:off x="914400" y="5219700"/>
            <a:ext cx="622300" cy="393700"/>
          </a:xfrm>
          <a:prstGeom prst="rect">
            <a:avLst/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4" name="Text Box 69"/>
          <p:cNvSpPr txBox="1">
            <a:spLocks noChangeArrowheads="1"/>
          </p:cNvSpPr>
          <p:nvPr/>
        </p:nvSpPr>
        <p:spPr bwMode="auto">
          <a:xfrm>
            <a:off x="1025525" y="1625600"/>
            <a:ext cx="36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25" name="Text Box 70"/>
          <p:cNvSpPr txBox="1">
            <a:spLocks noChangeArrowheads="1"/>
          </p:cNvSpPr>
          <p:nvPr/>
        </p:nvSpPr>
        <p:spPr bwMode="auto">
          <a:xfrm>
            <a:off x="1041400" y="2095500"/>
            <a:ext cx="36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26" name="Text Box 71"/>
          <p:cNvSpPr txBox="1">
            <a:spLocks noChangeArrowheads="1"/>
          </p:cNvSpPr>
          <p:nvPr/>
        </p:nvSpPr>
        <p:spPr bwMode="auto">
          <a:xfrm>
            <a:off x="1028700" y="2552700"/>
            <a:ext cx="36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27" name="Text Box 72"/>
          <p:cNvSpPr txBox="1">
            <a:spLocks noChangeArrowheads="1"/>
          </p:cNvSpPr>
          <p:nvPr/>
        </p:nvSpPr>
        <p:spPr bwMode="auto">
          <a:xfrm>
            <a:off x="1028700" y="3009900"/>
            <a:ext cx="36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28" name="Text Box 73"/>
          <p:cNvSpPr txBox="1">
            <a:spLocks noChangeArrowheads="1"/>
          </p:cNvSpPr>
          <p:nvPr/>
        </p:nvSpPr>
        <p:spPr bwMode="auto">
          <a:xfrm>
            <a:off x="1028700" y="3467100"/>
            <a:ext cx="368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29" name="Text Box 74"/>
          <p:cNvSpPr txBox="1">
            <a:spLocks noChangeArrowheads="1"/>
          </p:cNvSpPr>
          <p:nvPr/>
        </p:nvSpPr>
        <p:spPr bwMode="auto">
          <a:xfrm>
            <a:off x="1054100" y="4762500"/>
            <a:ext cx="27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30" name="Text Box 75"/>
          <p:cNvSpPr txBox="1">
            <a:spLocks noChangeArrowheads="1"/>
          </p:cNvSpPr>
          <p:nvPr/>
        </p:nvSpPr>
        <p:spPr bwMode="auto">
          <a:xfrm>
            <a:off x="1066800" y="4305300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S</a:t>
            </a:r>
          </a:p>
        </p:txBody>
      </p:sp>
      <p:sp>
        <p:nvSpPr>
          <p:cNvPr id="31" name="Text Box 76"/>
          <p:cNvSpPr txBox="1">
            <a:spLocks noChangeArrowheads="1"/>
          </p:cNvSpPr>
          <p:nvPr/>
        </p:nvSpPr>
        <p:spPr bwMode="auto">
          <a:xfrm>
            <a:off x="1079500" y="5168900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3400" y="685800"/>
            <a:ext cx="8077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b="1" i="1" u="sng" dirty="0" err="1" smtClean="0">
                <a:solidFill>
                  <a:srgbClr val="C00000"/>
                </a:solidFill>
              </a:rPr>
              <a:t>Kết</a:t>
            </a:r>
            <a:r>
              <a:rPr lang="en-US" sz="4000" b="1" i="1" u="sng" dirty="0" smtClean="0">
                <a:solidFill>
                  <a:srgbClr val="C00000"/>
                </a:solidFill>
              </a:rPr>
              <a:t> </a:t>
            </a:r>
            <a:r>
              <a:rPr lang="en-US" sz="4000" b="1" i="1" u="sng" dirty="0" err="1">
                <a:solidFill>
                  <a:srgbClr val="C00000"/>
                </a:solidFill>
              </a:rPr>
              <a:t>luận</a:t>
            </a:r>
            <a:r>
              <a:rPr lang="en-US" sz="4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   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Mäi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trÎ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em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Òu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cã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quyÒn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®­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îc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èi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xö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b×nh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®¼ng,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kh«ng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®­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îc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ph©n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biÖt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®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èi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xö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víi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nh÷ng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b¹n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gÆp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bÊt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h¹nh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trong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cuéc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 </a:t>
            </a:r>
            <a:r>
              <a:rPr lang="en-US" sz="4000" dirty="0" err="1" smtClean="0">
                <a:solidFill>
                  <a:srgbClr val="3333CC"/>
                </a:solidFill>
                <a:latin typeface=".VnTime" pitchFamily="34" charset="0"/>
              </a:rPr>
              <a:t>sèng</a:t>
            </a:r>
            <a:r>
              <a:rPr lang="en-US" sz="4000" dirty="0" smtClean="0">
                <a:solidFill>
                  <a:srgbClr val="3333CC"/>
                </a:solidFill>
                <a:latin typeface=".VnTime" pitchFamily="34" charset="0"/>
              </a:rPr>
              <a:t>.</a:t>
            </a:r>
            <a:endParaRPr lang="en-US" sz="4000" b="1" dirty="0">
              <a:solidFill>
                <a:srgbClr val="000099"/>
              </a:solidFill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8"/>
          <p:cNvSpPr>
            <a:spLocks noChangeArrowheads="1"/>
          </p:cNvSpPr>
          <p:nvPr/>
        </p:nvSpPr>
        <p:spPr bwMode="auto">
          <a:xfrm>
            <a:off x="6588125" y="2997200"/>
            <a:ext cx="2016125" cy="3240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15526" y="457200"/>
            <a:ext cx="32042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2:</a:t>
            </a:r>
            <a:endParaRPr lang="en-US" sz="4400" b="1" cap="none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1524000"/>
            <a:ext cx="5881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Tự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liên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hệ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bản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thân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2A2A2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2A2A2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685</Words>
  <Application>Microsoft Office PowerPoint</Application>
  <PresentationFormat>On-screen Show (4:3)</PresentationFormat>
  <Paragraphs>115</Paragraphs>
  <Slides>21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Bài hát: Lớp chúng ta đoàn kết</vt:lpstr>
      <vt:lpstr>Đạo đức Chia sẻ vui buồn cùng bạn (tiết 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Bui Ngoc Dung</dc:creator>
  <cp:lastModifiedBy>AutoBVT</cp:lastModifiedBy>
  <cp:revision>75</cp:revision>
  <dcterms:created xsi:type="dcterms:W3CDTF">2014-08-04T14:13:45Z</dcterms:created>
  <dcterms:modified xsi:type="dcterms:W3CDTF">2020-03-11T05:54:07Z</dcterms:modified>
</cp:coreProperties>
</file>