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61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58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65577-1888-4B35-BC26-E0AF29DA47A4}" type="datetimeFigureOut">
              <a:rPr lang="en-US" smtClean="0"/>
              <a:t>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28F55-52A5-4251-BA86-7BC36B1C9F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958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65577-1888-4B35-BC26-E0AF29DA47A4}" type="datetimeFigureOut">
              <a:rPr lang="en-US" smtClean="0"/>
              <a:t>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28F55-52A5-4251-BA86-7BC36B1C9F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21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65577-1888-4B35-BC26-E0AF29DA47A4}" type="datetimeFigureOut">
              <a:rPr lang="en-US" smtClean="0"/>
              <a:t>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28F55-52A5-4251-BA86-7BC36B1C9F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3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75F8E-B928-4951-8D16-FC3A863B550F}" type="datetime1">
              <a:rPr lang="en-US">
                <a:solidFill>
                  <a:srgbClr val="000000"/>
                </a:solidFill>
              </a:rPr>
              <a:pPr>
                <a:defRPr/>
              </a:pPr>
              <a:t>1/10/2018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Lớp: 2/2                                                      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7B7DD-94CE-4F2D-8783-8D5CB923F71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475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99995C-CB82-4970-BC48-111DB0039447}" type="datetime1">
              <a:rPr lang="en-US">
                <a:solidFill>
                  <a:srgbClr val="000000"/>
                </a:solidFill>
              </a:rPr>
              <a:pPr>
                <a:defRPr/>
              </a:pPr>
              <a:t>1/10/2018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Lớp: 2/2                                                      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F725F-AB50-4DC9-9230-62F3E0D447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6115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332B1-1D70-488E-9BDC-08283AEFF592}" type="datetime1">
              <a:rPr lang="en-US">
                <a:solidFill>
                  <a:srgbClr val="000000"/>
                </a:solidFill>
              </a:rPr>
              <a:pPr>
                <a:defRPr/>
              </a:pPr>
              <a:t>1/10/2018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Lớp: 2/2                                                      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CD25B-F678-4932-924E-B2F47CF130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2598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28397-2AA5-4A87-AC59-A534F07C5D4F}" type="datetime1">
              <a:rPr lang="en-US">
                <a:solidFill>
                  <a:srgbClr val="000000"/>
                </a:solidFill>
              </a:rPr>
              <a:pPr>
                <a:defRPr/>
              </a:pPr>
              <a:t>1/10/2018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Lớp: 2/2                                                       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0A2DB8-3D3B-43CB-A1EA-51348BDE74F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1512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99E27-E620-45CD-969D-350D861ED088}" type="datetime1">
              <a:rPr lang="en-US">
                <a:solidFill>
                  <a:srgbClr val="000000"/>
                </a:solidFill>
              </a:rPr>
              <a:pPr>
                <a:defRPr/>
              </a:pPr>
              <a:t>1/10/2018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Lớp: 2/2                                                       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F2377-A28F-42C0-A5DA-6140836ECAF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696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ED8A9D-4E92-4CF3-B53E-DEFF2FD08ACA}" type="datetime1">
              <a:rPr lang="en-US">
                <a:solidFill>
                  <a:srgbClr val="000000"/>
                </a:solidFill>
              </a:rPr>
              <a:pPr>
                <a:defRPr/>
              </a:pPr>
              <a:t>1/10/2018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Lớp: 2/2                                                       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342882-B19E-4C20-8866-ABCE968EE5A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3278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C758F-195A-49FF-A7DB-E24D49DCA1FD}" type="datetime1">
              <a:rPr lang="en-US">
                <a:solidFill>
                  <a:srgbClr val="000000"/>
                </a:solidFill>
              </a:rPr>
              <a:pPr>
                <a:defRPr/>
              </a:pPr>
              <a:t>1/10/2018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Lớp: 2/2                                                       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3EBB-4F15-45DC-B5DF-55B9106E003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9812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539EEF-DCB4-497F-ABE2-4F3A2B356927}" type="datetime1">
              <a:rPr lang="en-US">
                <a:solidFill>
                  <a:srgbClr val="000000"/>
                </a:solidFill>
              </a:rPr>
              <a:pPr>
                <a:defRPr/>
              </a:pPr>
              <a:t>1/10/2018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Lớp: 2/2                                                       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EBCCA5-C1B8-456D-BD0E-5F668350245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910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65577-1888-4B35-BC26-E0AF29DA47A4}" type="datetimeFigureOut">
              <a:rPr lang="en-US" smtClean="0"/>
              <a:t>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28F55-52A5-4251-BA86-7BC36B1C9F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1466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FA9FA-98EC-45B4-AB31-D982FA83B288}" type="datetime1">
              <a:rPr lang="en-US">
                <a:solidFill>
                  <a:srgbClr val="000000"/>
                </a:solidFill>
              </a:rPr>
              <a:pPr>
                <a:defRPr/>
              </a:pPr>
              <a:t>1/10/2018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Lớp: 2/2                                                       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31F564-F8B7-4557-9D93-60DDDA6A90E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8929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9BC19-71CF-4662-ACD7-2CF55877C5BE}" type="datetime1">
              <a:rPr lang="en-US">
                <a:solidFill>
                  <a:srgbClr val="000000"/>
                </a:solidFill>
              </a:rPr>
              <a:pPr>
                <a:defRPr/>
              </a:pPr>
              <a:t>1/10/2018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Lớp: 2/2                                                      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CCEF1-F4BE-44AD-807A-F41F411B2BE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935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F6589D-180E-45F1-ADEC-BB4B0A8CD4D7}" type="datetime1">
              <a:rPr lang="en-US">
                <a:solidFill>
                  <a:srgbClr val="000000"/>
                </a:solidFill>
              </a:rPr>
              <a:pPr>
                <a:defRPr/>
              </a:pPr>
              <a:t>1/10/2018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Lớp: 2/2                                                       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FFDD95-F1A7-4A10-993D-7618821B06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491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65577-1888-4B35-BC26-E0AF29DA47A4}" type="datetimeFigureOut">
              <a:rPr lang="en-US" smtClean="0"/>
              <a:t>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28F55-52A5-4251-BA86-7BC36B1C9F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25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65577-1888-4B35-BC26-E0AF29DA47A4}" type="datetimeFigureOut">
              <a:rPr lang="en-US" smtClean="0"/>
              <a:t>1/10/2018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28F55-52A5-4251-BA86-7BC36B1C9F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03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65577-1888-4B35-BC26-E0AF29DA47A4}" type="datetimeFigureOut">
              <a:rPr lang="en-US" smtClean="0"/>
              <a:t>1/10/2018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28F55-52A5-4251-BA86-7BC36B1C9F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599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65577-1888-4B35-BC26-E0AF29DA47A4}" type="datetimeFigureOut">
              <a:rPr lang="en-US" smtClean="0"/>
              <a:t>1/10/2018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28F55-52A5-4251-BA86-7BC36B1C9F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329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65577-1888-4B35-BC26-E0AF29DA47A4}" type="datetimeFigureOut">
              <a:rPr lang="en-US" smtClean="0"/>
              <a:t>1/10/2018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28F55-52A5-4251-BA86-7BC36B1C9F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082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65577-1888-4B35-BC26-E0AF29DA47A4}" type="datetimeFigureOut">
              <a:rPr lang="en-US" smtClean="0"/>
              <a:t>1/10/2018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28F55-52A5-4251-BA86-7BC36B1C9F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00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65577-1888-4B35-BC26-E0AF29DA47A4}" type="datetimeFigureOut">
              <a:rPr lang="en-US" smtClean="0"/>
              <a:t>1/10/2018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28F55-52A5-4251-BA86-7BC36B1C9F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116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65577-1888-4B35-BC26-E0AF29DA47A4}" type="datetimeFigureOut">
              <a:rPr lang="en-US" smtClean="0"/>
              <a:t>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28F55-52A5-4251-BA86-7BC36B1C9F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433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99E094-4544-4C93-A1EE-5B276650CA5C}" type="datetime1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1/10/2018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</a:rPr>
              <a:t>Lớp: 2/2                                                       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6C442B-2ACB-432D-A13A-6C3A49501CE8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617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Microsoft_Word_97_-_2003_Document1.doc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8335561"/>
              </p:ext>
            </p:extLst>
          </p:nvPr>
        </p:nvGraphicFramePr>
        <p:xfrm>
          <a:off x="300038" y="-546100"/>
          <a:ext cx="8605837" cy="944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Document" r:id="rId4" imgW="6996456" imgH="8059137" progId="Word.Document.8">
                  <p:embed/>
                </p:oleObj>
              </mc:Choice>
              <mc:Fallback>
                <p:oleObj name="Document" r:id="rId4" imgW="6996456" imgH="805913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8" y="-546100"/>
                        <a:ext cx="8605837" cy="944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05200" y="438390"/>
            <a:ext cx="266874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smtClean="0">
                <a:solidFill>
                  <a:prstClr val="black"/>
                </a:solidFill>
                <a:latin typeface="HP001 4 hàng" pitchFamily="34" charset="0"/>
              </a:rPr>
              <a:t>Thư Trung thu </a:t>
            </a:r>
            <a:endParaRPr lang="en-US" sz="2600" b="1">
              <a:solidFill>
                <a:prstClr val="black"/>
              </a:solidFill>
              <a:latin typeface="HP001 4 hàng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65545" y="788438"/>
            <a:ext cx="9026255" cy="650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Char char="•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Times New Roman" pitchFamily="18" charset="0"/>
              <a:buChar char="−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Times New Roman" pitchFamily="18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 New Roman" pitchFamily="18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 New Roman" pitchFamily="18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 New Roman" pitchFamily="18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 New Roman" pitchFamily="18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buClr>
                <a:srgbClr val="0000FF"/>
              </a:buClr>
              <a:buFontTx/>
              <a:buNone/>
            </a:pPr>
            <a:r>
              <a:rPr lang="en-US" sz="2600" b="1" smtClean="0">
                <a:solidFill>
                  <a:srgbClr val="0033CC"/>
                </a:solidFill>
                <a:latin typeface="HP001 4 hàng" pitchFamily="34" charset="0"/>
              </a:rPr>
              <a:t>	Ai yêu các nhi đồng</a:t>
            </a:r>
            <a:endParaRPr lang="en-US" sz="2600" b="1">
              <a:solidFill>
                <a:srgbClr val="0033CC"/>
              </a:solidFill>
              <a:latin typeface="HP001 4 hàng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38400" y="1322051"/>
            <a:ext cx="845820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smtClean="0">
                <a:solidFill>
                  <a:srgbClr val="0033CC"/>
                </a:solidFill>
                <a:latin typeface="HP001 4 hàng" pitchFamily="34" charset="0"/>
              </a:rPr>
              <a:t>Bằng Bác Hồ Chí Minh?</a:t>
            </a:r>
            <a:endParaRPr lang="en-US" sz="2600" b="1">
              <a:solidFill>
                <a:srgbClr val="0033CC"/>
              </a:solidFill>
              <a:latin typeface="HP001 4 hàng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78975" y="1856983"/>
            <a:ext cx="8458200" cy="699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smtClean="0">
                <a:solidFill>
                  <a:srgbClr val="0033CC"/>
                </a:solidFill>
                <a:latin typeface="HP001 4 hàng" pitchFamily="34" charset="0"/>
              </a:rPr>
              <a:t>Tính các cháu ng</a:t>
            </a:r>
            <a:r>
              <a:rPr lang="el-GR" sz="2600" b="1" smtClean="0">
                <a:solidFill>
                  <a:srgbClr val="0033CC"/>
                </a:solidFill>
                <a:latin typeface="HP001 4 hàng" pitchFamily="34" charset="0"/>
              </a:rPr>
              <a:t>Ξ</a:t>
            </a:r>
            <a:r>
              <a:rPr lang="en-US" sz="2600" b="1" smtClean="0">
                <a:solidFill>
                  <a:srgbClr val="0033CC"/>
                </a:solidFill>
                <a:latin typeface="HP001 4 hàng" pitchFamily="34" charset="0"/>
              </a:rPr>
              <a:t>n ng♫n,</a:t>
            </a:r>
            <a:endParaRPr lang="en-US" sz="2600" b="1">
              <a:solidFill>
                <a:srgbClr val="0033CC"/>
              </a:solidFill>
              <a:latin typeface="HP001 4 hàng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78975" y="2389360"/>
            <a:ext cx="845820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smtClean="0">
                <a:solidFill>
                  <a:srgbClr val="0033CC"/>
                </a:solidFill>
                <a:latin typeface="HP001 4 hàng" pitchFamily="34" charset="0"/>
              </a:rPr>
              <a:t>Mặt các cháu xinh xinh.</a:t>
            </a:r>
            <a:endParaRPr lang="en-US" sz="2600" b="1">
              <a:solidFill>
                <a:srgbClr val="0033CC"/>
              </a:solidFill>
              <a:latin typeface="HP001 4 hàng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67713" y="2925916"/>
            <a:ext cx="460701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600" b="1" smtClean="0">
                <a:solidFill>
                  <a:srgbClr val="0033CC"/>
                </a:solidFill>
                <a:latin typeface="HP001 4 hàng" pitchFamily="34" charset="0"/>
              </a:rPr>
              <a:t>Mong các cháu cố gắng.</a:t>
            </a:r>
            <a:endParaRPr lang="en-US" sz="2600" b="1">
              <a:solidFill>
                <a:srgbClr val="0033CC"/>
              </a:solidFill>
              <a:latin typeface="HP001 4 hàng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74025" y="3463068"/>
            <a:ext cx="3399970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smtClean="0">
                <a:solidFill>
                  <a:srgbClr val="0033CC"/>
                </a:solidFill>
                <a:latin typeface="HP001 4 hàng" pitchFamily="34" charset="0"/>
              </a:rPr>
              <a:t>Thi đua hǌ và hành.</a:t>
            </a:r>
            <a:endParaRPr lang="en-US" sz="2600" b="1">
              <a:solidFill>
                <a:srgbClr val="0033CC"/>
              </a:solidFill>
              <a:latin typeface="HP001 4 hàng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73038" y="3989315"/>
            <a:ext cx="360707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smtClean="0">
                <a:solidFill>
                  <a:srgbClr val="0033CC"/>
                </a:solidFill>
                <a:latin typeface="HP001 4 hàng" pitchFamily="34" charset="0"/>
              </a:rPr>
              <a:t>Tuổi nhỏ làm việc nhỏ</a:t>
            </a:r>
            <a:endParaRPr lang="en-US" sz="2600" b="1">
              <a:solidFill>
                <a:srgbClr val="0033CC"/>
              </a:solidFill>
              <a:latin typeface="HP001 4 hàng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78975" y="4531425"/>
            <a:ext cx="3653564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smtClean="0">
                <a:solidFill>
                  <a:srgbClr val="0033CC"/>
                </a:solidFill>
                <a:latin typeface="HP001 4 hàng" pitchFamily="34" charset="0"/>
              </a:rPr>
              <a:t>Tùy theo sức của mình,</a:t>
            </a:r>
            <a:endParaRPr lang="en-US" sz="2600" b="1">
              <a:solidFill>
                <a:srgbClr val="0033CC"/>
              </a:solidFill>
              <a:latin typeface="HP001 4 hàng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481592" y="5076700"/>
            <a:ext cx="403187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smtClean="0">
                <a:solidFill>
                  <a:srgbClr val="0033CC"/>
                </a:solidFill>
                <a:latin typeface="HP001 4 hàng" pitchFamily="34" charset="0"/>
              </a:rPr>
              <a:t>Để tham gia kháng chiến,</a:t>
            </a:r>
            <a:endParaRPr lang="en-US" sz="2600" b="1">
              <a:solidFill>
                <a:srgbClr val="0033CC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09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28600" y="533400"/>
            <a:ext cx="864986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 smtClean="0">
                <a:solidFill>
                  <a:srgbClr val="FF0000"/>
                </a:solidFill>
                <a:latin typeface="HP001 4 hàng" pitchFamily="34" charset="0"/>
              </a:rPr>
              <a:t>2. Chọn chữ thích hợp trong ngoặc đơn để điền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 smtClean="0">
                <a:solidFill>
                  <a:srgbClr val="FF0000"/>
                </a:solidFill>
                <a:latin typeface="HP001 4 hàng" pitchFamily="34" charset="0"/>
              </a:rPr>
              <a:t>vào chỗ trống: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71475" y="1371600"/>
            <a:ext cx="8969122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smtClean="0">
                <a:solidFill>
                  <a:srgbClr val="3333FF"/>
                </a:solidFill>
                <a:latin typeface="HP001 4 hàng" pitchFamily="34" charset="0"/>
              </a:rPr>
              <a:t> - (lam/ nam): …………. nữ, gió ……….., ………. lũ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3333FF"/>
                </a:solidFill>
                <a:latin typeface="HP001 4 hàng" pitchFamily="34" charset="0"/>
              </a:rPr>
              <a:t> </a:t>
            </a:r>
            <a:r>
              <a:rPr lang="en-US" sz="3200" b="1" smtClean="0">
                <a:solidFill>
                  <a:srgbClr val="3333FF"/>
                </a:solidFill>
                <a:latin typeface="HP001 4 hàng" pitchFamily="34" charset="0"/>
              </a:rPr>
              <a:t>                danh ………… thắng cảnh</a:t>
            </a:r>
          </a:p>
          <a:p>
            <a:pPr marL="457200" indent="-45720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3200" b="1" smtClean="0">
                <a:solidFill>
                  <a:srgbClr val="3333FF"/>
                </a:solidFill>
                <a:latin typeface="HP001 4 hàng" pitchFamily="34" charset="0"/>
              </a:rPr>
              <a:t>(lương/ nương): …………….. náu, ……………. rẫy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3333FF"/>
                </a:solidFill>
                <a:latin typeface="HP001 4 hàng" pitchFamily="34" charset="0"/>
              </a:rPr>
              <a:t> </a:t>
            </a:r>
            <a:r>
              <a:rPr lang="en-US" sz="3200" b="1" smtClean="0">
                <a:solidFill>
                  <a:srgbClr val="3333FF"/>
                </a:solidFill>
                <a:latin typeface="HP001 4 hàng" pitchFamily="34" charset="0"/>
              </a:rPr>
              <a:t>                   …............... thực, ruộng ………..    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 smtClean="0">
                <a:solidFill>
                  <a:srgbClr val="3333FF"/>
                </a:solidFill>
                <a:latin typeface="HP001 4 hàng" pitchFamily="34" charset="0"/>
              </a:rPr>
              <a:t>                              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 smtClean="0">
                <a:solidFill>
                  <a:srgbClr val="3333FF"/>
                </a:solidFill>
                <a:latin typeface="HP001 4 hàng" pitchFamily="34" charset="0"/>
              </a:rPr>
              <a:t>                                 </a:t>
            </a:r>
          </a:p>
        </p:txBody>
      </p:sp>
      <p:sp>
        <p:nvSpPr>
          <p:cNvPr id="4100" name="TextBox 5"/>
          <p:cNvSpPr txBox="1">
            <a:spLocks noChangeArrowheads="1"/>
          </p:cNvSpPr>
          <p:nvPr/>
        </p:nvSpPr>
        <p:spPr bwMode="auto">
          <a:xfrm>
            <a:off x="1449388" y="2362200"/>
            <a:ext cx="304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 smtClean="0">
                <a:solidFill>
                  <a:srgbClr val="3333FF"/>
                </a:solidFill>
                <a:latin typeface="HP001 4 hàng" pitchFamily="34" charset="0"/>
              </a:rPr>
              <a:t> 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516614" y="1567532"/>
            <a:ext cx="1056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 smtClean="0">
                <a:solidFill>
                  <a:srgbClr val="FF0000"/>
                </a:solidFill>
                <a:latin typeface="HP001 4 hàng" pitchFamily="34" charset="0"/>
              </a:rPr>
              <a:t>nam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910950" y="1561600"/>
            <a:ext cx="1056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 smtClean="0">
                <a:solidFill>
                  <a:srgbClr val="FF0000"/>
                </a:solidFill>
                <a:latin typeface="HP001 4 hàng" pitchFamily="34" charset="0"/>
              </a:rPr>
              <a:t>nam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7135100" y="1565017"/>
            <a:ext cx="9492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 smtClean="0">
                <a:solidFill>
                  <a:srgbClr val="FF0000"/>
                </a:solidFill>
                <a:latin typeface="HP001 4 hàng" pitchFamily="34" charset="0"/>
              </a:rPr>
              <a:t>lam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864884" y="3032163"/>
            <a:ext cx="126509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 smtClean="0">
                <a:solidFill>
                  <a:srgbClr val="FF0000"/>
                </a:solidFill>
                <a:latin typeface="HP001 4 hàng" pitchFamily="34" charset="0"/>
              </a:rPr>
              <a:t>nương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281511" y="2310825"/>
            <a:ext cx="9492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 smtClean="0">
                <a:solidFill>
                  <a:srgbClr val="FF0000"/>
                </a:solidFill>
                <a:latin typeface="HP001 4 hàng" pitchFamily="34" charset="0"/>
              </a:rPr>
              <a:t>lam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406355" y="3034385"/>
            <a:ext cx="126509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 smtClean="0">
                <a:solidFill>
                  <a:srgbClr val="FF0000"/>
                </a:solidFill>
                <a:latin typeface="HP001 4 hàng" pitchFamily="34" charset="0"/>
              </a:rPr>
              <a:t>nương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957551" y="3771313"/>
            <a:ext cx="11576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FF0000"/>
                </a:solidFill>
                <a:latin typeface="HP001 4 hàng" pitchFamily="34" charset="0"/>
              </a:rPr>
              <a:t>l</a:t>
            </a:r>
            <a:r>
              <a:rPr lang="en-US" sz="3200" b="1" smtClean="0">
                <a:solidFill>
                  <a:srgbClr val="FF0000"/>
                </a:solidFill>
                <a:latin typeface="HP001 4 hàng" pitchFamily="34" charset="0"/>
              </a:rPr>
              <a:t>ương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451854" y="3783188"/>
            <a:ext cx="126509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 smtClean="0">
                <a:solidFill>
                  <a:srgbClr val="FF0000"/>
                </a:solidFill>
                <a:latin typeface="HP001 4 hàng" pitchFamily="34" charset="0"/>
              </a:rPr>
              <a:t>nương</a:t>
            </a:r>
          </a:p>
        </p:txBody>
      </p:sp>
    </p:spTree>
    <p:extLst>
      <p:ext uri="{BB962C8B-B14F-4D97-AF65-F5344CB8AC3E}">
        <p14:creationId xmlns:p14="http://schemas.microsoft.com/office/powerpoint/2010/main" val="153325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1" grpId="0"/>
      <p:bldP spid="18" grpId="0"/>
      <p:bldP spid="19" grpId="0"/>
      <p:bldP spid="20" grpId="0"/>
      <p:bldP spid="15" grpId="0"/>
      <p:bldP spid="12" grpId="0"/>
      <p:bldP spid="14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115</Words>
  <Application>Microsoft Office PowerPoint</Application>
  <PresentationFormat>On-screen Show (4:3)</PresentationFormat>
  <Paragraphs>27</Paragraphs>
  <Slides>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Office Theme</vt:lpstr>
      <vt:lpstr>Default Design</vt:lpstr>
      <vt:lpstr>Document</vt:lpstr>
      <vt:lpstr>PowerPoint Presentation</vt:lpstr>
      <vt:lpstr>PowerPoint Presentation</vt:lpstr>
    </vt:vector>
  </TitlesOfParts>
  <Company>nothing1010.blogspot.com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Nothing1010</dc:creator>
  <cp:lastModifiedBy>Nothing1010</cp:lastModifiedBy>
  <cp:revision>12</cp:revision>
  <dcterms:created xsi:type="dcterms:W3CDTF">2018-01-02T02:58:00Z</dcterms:created>
  <dcterms:modified xsi:type="dcterms:W3CDTF">2018-01-11T03:06:37Z</dcterms:modified>
</cp:coreProperties>
</file>