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74" r:id="rId3"/>
    <p:sldId id="259" r:id="rId4"/>
    <p:sldId id="260" r:id="rId5"/>
    <p:sldId id="269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5C30F-0420-4387-B742-E7A62D5DCCAB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C5157-5B93-4C6A-9E50-F1F4FBB78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87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FE11-10F9-4926-ACAE-185BD077AF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3276F-684D-4E79-A2D1-661695C29F1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52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AF478-41CD-4ACC-AFA0-77D9E3ABC1C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47C4-F9BB-43FF-8151-65678D52DCB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628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181A1-67C4-4788-AF6D-D28B8A0DC33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109A2-BF2F-478D-8B53-DC9C9769B72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961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3A51B-2BCB-4462-A033-14CDA4F924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7F2D1-4CAF-42C0-B91E-72C0E63BE43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37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FA854-E85A-4184-87CC-817653D603B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C31D7-D464-41F6-A568-7E99F3C0D48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41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75D2C-7AD1-492A-A4D9-5040B2D2195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470A3-5C9C-48FD-886D-A3140349CE2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797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32B0E-D43D-4BB7-ABA9-12C84D55EDE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21527-A1C5-4085-A5E1-1F29FE4BC07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3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2B626-4B3B-4DC2-A03B-623E84AFD6B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213C1-0513-48A0-982D-ABA891263D3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54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CB8C8-3BFD-40EB-8408-01C6EFFACA6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82B61-5E5D-4340-A519-7480B6630F1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08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F3DD6-B3A8-457A-9895-4A083C63085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9B668-5E98-4F00-BAB4-FB9D3E25802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2649E-FEEB-467C-BC2D-DC57D29FE25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96118-255E-4834-8C64-5EF6A7D9E60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629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ranklin Gothic Book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6D4236-2962-47F9-B475-AD2DBA2A2DC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ranklin Gothic Book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Franklin Gothic Book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6BE3D1-5129-4BFA-A051-019334011204}" type="slidenum">
              <a:rPr lang="en-US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247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F3E327C-3DA1-45EE-8319-EA1E725C18E5}" type="datetimeFigureOut">
              <a:rPr lang="en-US" smtClean="0"/>
              <a:t>03/31/2021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07C55B1-633C-45B8-A876-E742DA4EE71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hacTH%20KS2\Khuc%20ca%20nguoi%20giao%20vien%20-%20Nhom%20Hoa%20co%20may%20Nhac%20vien%20Ha%20Noi%20bieu%20dien.mp3" TargetMode="Externa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5: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 TỔNG HỢP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88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504887"/>
              </p:ext>
            </p:extLst>
          </p:nvPr>
        </p:nvGraphicFramePr>
        <p:xfrm>
          <a:off x="0" y="0"/>
          <a:ext cx="9144001" cy="4444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385"/>
                <a:gridCol w="1641231"/>
                <a:gridCol w="1563077"/>
                <a:gridCol w="1719385"/>
                <a:gridCol w="1484923"/>
              </a:tblGrid>
              <a:tr h="604329">
                <a:tc rowSpan="2"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phố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853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lý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danh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4329">
                <a:tc>
                  <a:txBody>
                    <a:bodyPr/>
                    <a:lstStyle/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phố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Hồ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Chí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Minh</a:t>
                      </a: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19400" y="15240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19600" y="1523999"/>
            <a:ext cx="167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9800" y="1447800"/>
            <a:ext cx="1676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TP HCM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1447800"/>
            <a:ext cx="152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180837"/>
            <a:ext cx="5943600" cy="36771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24600" y="57912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3200400"/>
            <a:ext cx="6019800" cy="38867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10300" y="5791199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3200400"/>
            <a:ext cx="6286500" cy="35433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362700" y="5466338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Đầm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0400"/>
            <a:ext cx="5867400" cy="385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1" grpId="1"/>
      <p:bldP spid="13" grpId="0"/>
      <p:bldP spid="13" grpId="1"/>
      <p:bldP spid="15" grpId="0"/>
      <p:bldP spid="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7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5: THỰC HÀNH TỔNG HỢP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10136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bảnvới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dung: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di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(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 – 5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25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1943100" y="762000"/>
            <a:ext cx="72009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 CHÚC QUÝ THẦY CÔ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SỨC KHỎE , HẠNH PHÚC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CHÚC CÁC EM HỌC SINH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CHĂM NGOAN, HỌC GIỎI!</a:t>
            </a:r>
          </a:p>
        </p:txBody>
      </p:sp>
      <p:pic>
        <p:nvPicPr>
          <p:cNvPr id="3" name="Khuc ca nguoi giao vien - Nhom Hoa co may Nhac vien Ha Noi bieu die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9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6629400" cy="83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057401"/>
            <a:ext cx="8458200" cy="1524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thạo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X 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-381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5: THỰC HÀNH TỔNG HỢP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88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4934"/>
            <a:ext cx="9129654" cy="688293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65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85800"/>
            <a:ext cx="6629400" cy="83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A. HOẠT ĐỘNG THỰC HÀNH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5: THỰC HÀNH TỔNG HỢP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12192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13509"/>
            <a:ext cx="1409700" cy="8516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576"/>
            <a:ext cx="2945023" cy="7047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132" y="3562367"/>
            <a:ext cx="1062068" cy="12654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05" y="4827810"/>
            <a:ext cx="995395" cy="11579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996297"/>
            <a:ext cx="2209800" cy="894694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2945023" y="2667000"/>
            <a:ext cx="497977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971800" y="3505200"/>
            <a:ext cx="497977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895600" y="4419600"/>
            <a:ext cx="497977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971800" y="5486400"/>
            <a:ext cx="497977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971800" y="6477000"/>
            <a:ext cx="497977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76600" y="2113509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76600" y="2948361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font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52800" y="389638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13788" y="496318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66188" y="595378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8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0" y="533401"/>
            <a:ext cx="8686800" cy="9905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3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5: THỰC HÀNH TỔNG HỢP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937204"/>
              </p:ext>
            </p:extLst>
          </p:nvPr>
        </p:nvGraphicFramePr>
        <p:xfrm>
          <a:off x="152400" y="1677355"/>
          <a:ext cx="8915400" cy="4629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1600200"/>
                <a:gridCol w="1524000"/>
                <a:gridCol w="1676400"/>
                <a:gridCol w="1447800"/>
              </a:tblGrid>
              <a:tr h="604329">
                <a:tc rowSpan="2"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phố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853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lý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danh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4329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Hà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Nội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04329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Hải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Phòng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04329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Đà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Nẵng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04329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Huế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8533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Tp.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Hồ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Chí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Minh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47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135392"/>
              </p:ext>
            </p:extLst>
          </p:nvPr>
        </p:nvGraphicFramePr>
        <p:xfrm>
          <a:off x="0" y="0"/>
          <a:ext cx="9144001" cy="4444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385"/>
                <a:gridCol w="1641231"/>
                <a:gridCol w="1563077"/>
                <a:gridCol w="1719385"/>
                <a:gridCol w="1484923"/>
              </a:tblGrid>
              <a:tr h="604329">
                <a:tc rowSpan="2"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phố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853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lý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danh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4329">
                <a:tc>
                  <a:txBody>
                    <a:bodyPr/>
                    <a:lstStyle/>
                    <a:p>
                      <a:pPr algn="ctr"/>
                      <a:endParaRPr lang="en-US" sz="2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Hà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Nội</a:t>
                      </a:r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19400" y="1600200"/>
            <a:ext cx="121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Bộ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19600" y="1565334"/>
            <a:ext cx="1295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mùa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943600" y="1541145"/>
            <a:ext cx="1828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20000" y="1507867"/>
            <a:ext cx="160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985194"/>
            <a:ext cx="5934159" cy="38728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019800" y="60960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50" y="5764768"/>
            <a:ext cx="3143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3017006"/>
            <a:ext cx="5972259" cy="380918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7859" y="2971800"/>
            <a:ext cx="7115259" cy="386423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057900" y="5668085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miếu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Giám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5400" y="3017006"/>
            <a:ext cx="7143750" cy="393055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038850" y="5503902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Lăng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tịch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608" y="2971800"/>
            <a:ext cx="6022008" cy="390099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172200" y="56343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19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12" grpId="0"/>
      <p:bldP spid="12" grpId="1"/>
      <p:bldP spid="14" grpId="0"/>
      <p:bldP spid="14" grpId="1"/>
      <p:bldP spid="19" grpId="0"/>
      <p:bldP spid="19" grpId="1"/>
      <p:bldP spid="21" grpId="0"/>
      <p:bldP spid="21" grpId="1"/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141100"/>
              </p:ext>
            </p:extLst>
          </p:nvPr>
        </p:nvGraphicFramePr>
        <p:xfrm>
          <a:off x="0" y="0"/>
          <a:ext cx="9144001" cy="4444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385"/>
                <a:gridCol w="1641231"/>
                <a:gridCol w="1563077"/>
                <a:gridCol w="1719385"/>
                <a:gridCol w="1484923"/>
              </a:tblGrid>
              <a:tr h="604329">
                <a:tc rowSpan="2"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phố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853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lý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danh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4329">
                <a:tc>
                  <a:txBody>
                    <a:bodyPr/>
                    <a:lstStyle/>
                    <a:p>
                      <a:pPr algn="ctr"/>
                      <a:endParaRPr lang="en-US" sz="24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Hải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Phòng</a:t>
                      </a:r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19400" y="1524000"/>
            <a:ext cx="121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Bộ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1524000"/>
            <a:ext cx="121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43600" y="1371600"/>
            <a:ext cx="1828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1800"/>
            <a:ext cx="5872010" cy="3886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995" y="3033593"/>
            <a:ext cx="5979395" cy="38244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72200" y="5650646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996" y="2971800"/>
            <a:ext cx="5984005" cy="3886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38900" y="5715177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5829300" cy="3886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172200" y="5662492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Cát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96200" y="1447800"/>
            <a:ext cx="1447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43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1" grpId="1"/>
      <p:bldP spid="13" grpId="0"/>
      <p:bldP spid="13" grpId="1"/>
      <p:bldP spid="15" grpId="0"/>
      <p:bldP spid="15" grpId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977872"/>
              </p:ext>
            </p:extLst>
          </p:nvPr>
        </p:nvGraphicFramePr>
        <p:xfrm>
          <a:off x="0" y="0"/>
          <a:ext cx="9144001" cy="3713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385"/>
                <a:gridCol w="1641231"/>
                <a:gridCol w="1563077"/>
                <a:gridCol w="1719385"/>
                <a:gridCol w="1484923"/>
              </a:tblGrid>
              <a:tr h="604329">
                <a:tc rowSpan="2"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phố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853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lý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danh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4329">
                <a:tc>
                  <a:txBody>
                    <a:bodyPr/>
                    <a:lstStyle/>
                    <a:p>
                      <a:pPr algn="ctr"/>
                      <a:endParaRPr lang="en-US" sz="24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Đà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Nẵng</a:t>
                      </a:r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19400" y="1524000"/>
            <a:ext cx="167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duyên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5800" y="160020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1543050"/>
            <a:ext cx="182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TP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53350" y="1524000"/>
            <a:ext cx="13906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Hill,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tàng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71801"/>
            <a:ext cx="5873995" cy="38861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48399" y="5334000"/>
            <a:ext cx="2200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bến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Sa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71800"/>
            <a:ext cx="5845479" cy="388619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29348" y="5518665"/>
            <a:ext cx="2200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Hill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1" y="2990853"/>
            <a:ext cx="5826429" cy="386714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48399" y="5703332"/>
            <a:ext cx="2505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Khê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98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11" grpId="0"/>
      <p:bldP spid="11" grpId="1"/>
      <p:bldP spid="13" grpId="0"/>
      <p:bldP spid="13" grpId="1"/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143893"/>
              </p:ext>
            </p:extLst>
          </p:nvPr>
        </p:nvGraphicFramePr>
        <p:xfrm>
          <a:off x="0" y="0"/>
          <a:ext cx="9144001" cy="3713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385"/>
                <a:gridCol w="1641231"/>
                <a:gridCol w="1563077"/>
                <a:gridCol w="1719385"/>
                <a:gridCol w="1484923"/>
              </a:tblGrid>
              <a:tr h="604329">
                <a:tc rowSpan="2"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phố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853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lý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lang="en-US" sz="2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danh</a:t>
                      </a:r>
                      <a:endParaRPr 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4329">
                <a:tc>
                  <a:txBody>
                    <a:bodyPr/>
                    <a:lstStyle/>
                    <a:p>
                      <a:pPr algn="ctr"/>
                      <a:endParaRPr lang="en-US" sz="24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Huế</a:t>
                      </a:r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19400" y="1524000"/>
            <a:ext cx="167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duyên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160020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600" y="1425476"/>
            <a:ext cx="182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TP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1447800"/>
            <a:ext cx="1447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Mụ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8910"/>
            <a:ext cx="5943600" cy="374529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48400" y="5638800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Huế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8400" y="5638800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2368"/>
            <a:ext cx="5943600" cy="38018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149600"/>
            <a:ext cx="6019800" cy="4013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48400" y="569595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14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1" grpId="1"/>
      <p:bldP spid="12" grpId="0"/>
      <p:bldP spid="12" grpId="1"/>
      <p:bldP spid="15" grpId="0"/>
      <p:bldP spid="15" grpId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445</TotalTime>
  <Words>607</Words>
  <Application>Microsoft Office PowerPoint</Application>
  <PresentationFormat>On-screen Show (4:3)</PresentationFormat>
  <Paragraphs>154</Paragraphs>
  <Slides>14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1_Office Theme</vt:lpstr>
      <vt:lpstr>Angles</vt:lpstr>
      <vt:lpstr>BÀI 5:  THỰC HÀNH TỔNG HỢP</vt:lpstr>
      <vt:lpstr>PowerPoint Presentation</vt:lpstr>
      <vt:lpstr>PowerPoint Presentation</vt:lpstr>
      <vt:lpstr>BÀI 5: THỰC HÀNH TỔNG HỢP</vt:lpstr>
      <vt:lpstr>BÀI 5: THỰC HÀNH TỔNG HỢP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38</cp:revision>
  <dcterms:created xsi:type="dcterms:W3CDTF">2019-10-23T02:31:02Z</dcterms:created>
  <dcterms:modified xsi:type="dcterms:W3CDTF">2021-03-31T02:27:50Z</dcterms:modified>
</cp:coreProperties>
</file>