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8" r:id="rId3"/>
    <p:sldId id="270" r:id="rId4"/>
    <p:sldId id="260" r:id="rId5"/>
    <p:sldId id="262" r:id="rId6"/>
    <p:sldId id="263" r:id="rId7"/>
    <p:sldId id="271" r:id="rId8"/>
    <p:sldId id="264" r:id="rId9"/>
    <p:sldId id="272" r:id="rId10"/>
    <p:sldId id="258" r:id="rId11"/>
    <p:sldId id="265" r:id="rId12"/>
    <p:sldId id="266" r:id="rId13"/>
    <p:sldId id="273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666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0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99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0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21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95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59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21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8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2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42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73EED-BE86-4FFE-B721-E47EC5C36E57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FCB58-CB4C-4716-B4AF-031D4E1F7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7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45720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 TRA ĐỒ DÙNG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823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: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038599"/>
            <a:ext cx="3844636" cy="2704011"/>
          </a:xfrm>
          <a:prstGeom prst="rect">
            <a:avLst/>
          </a:prstGeom>
          <a:noFill/>
        </p:spPr>
      </p:pic>
      <p:pic>
        <p:nvPicPr>
          <p:cNvPr id="1026" name="Picture 2" descr="D:\Mâm cỗ trung thu\DSC0448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5" t="53471" r="40038" b="7941"/>
          <a:stretch/>
        </p:blipFill>
        <p:spPr bwMode="auto">
          <a:xfrm>
            <a:off x="644236" y="277092"/>
            <a:ext cx="3505200" cy="348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chuoi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77092"/>
            <a:ext cx="4292177" cy="3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Trong hình ảnh có thể có: món ă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Trong hình ảnh có thể có: món ă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Trong hình ảnh có thể có: món ă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Trong hình ảnh có thể có: món ă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6" t="5152" r="20152"/>
          <a:stretch/>
        </p:blipFill>
        <p:spPr bwMode="auto">
          <a:xfrm>
            <a:off x="4578556" y="4038598"/>
            <a:ext cx="4133221" cy="270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37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8" t="16364" r="51010" b="62727"/>
          <a:stretch/>
        </p:blipFill>
        <p:spPr bwMode="auto">
          <a:xfrm>
            <a:off x="152400" y="990600"/>
            <a:ext cx="3124200" cy="222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6" t="51666" r="9394" b="10682"/>
          <a:stretch/>
        </p:blipFill>
        <p:spPr bwMode="auto">
          <a:xfrm>
            <a:off x="6684819" y="228600"/>
            <a:ext cx="2396838" cy="3442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6263" r="3637" b="5454"/>
          <a:stretch/>
        </p:blipFill>
        <p:spPr bwMode="auto">
          <a:xfrm>
            <a:off x="3429000" y="990600"/>
            <a:ext cx="3124200" cy="222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0" t="6061" r="9545" b="5252"/>
          <a:stretch/>
        </p:blipFill>
        <p:spPr bwMode="auto">
          <a:xfrm>
            <a:off x="304800" y="3865416"/>
            <a:ext cx="3962400" cy="27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t="8889" r="9242" b="11919"/>
          <a:stretch/>
        </p:blipFill>
        <p:spPr bwMode="auto">
          <a:xfrm>
            <a:off x="4502727" y="3844636"/>
            <a:ext cx="3955474" cy="271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01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ownloads\hình nền\nề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3" y="144083"/>
            <a:ext cx="9048489" cy="66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323" y="1066800"/>
            <a:ext cx="46767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2673350"/>
            <a:ext cx="8120063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167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90488"/>
            <a:ext cx="9053513" cy="667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0" y="2686730"/>
            <a:ext cx="48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 XÉT</a:t>
            </a:r>
            <a:endParaRPr lang="en-US" sz="4400" b="1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549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90488"/>
            <a:ext cx="9053513" cy="667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2234521"/>
            <a:ext cx="662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Dặn dò: </a:t>
            </a:r>
          </a:p>
          <a:p>
            <a:r>
              <a:rPr lang="en-US" sz="400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 nhà tiếp tục hoàn thành </a:t>
            </a:r>
          </a:p>
          <a:p>
            <a:r>
              <a:rPr lang="en-US" sz="400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 phẩm và lưu giữ sản phẩm</a:t>
            </a:r>
            <a:endParaRPr lang="en-US" sz="400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3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12500" y="1340768"/>
            <a:ext cx="87705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Tiết </a:t>
            </a:r>
            <a:r>
              <a:rPr lang="en-US" alt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endParaRPr lang="en-US" alt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algn="just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</a:t>
            </a:r>
            <a:r>
              <a:rPr lang="en-US" alt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Giới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thiệu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hiểu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đặc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điểm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loại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quả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</a:p>
          <a:p>
            <a:pPr algn="just"/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 -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Vẽ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nặn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tạo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dáng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được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loại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quả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vi-VN" alt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thực hành cá nhân </a:t>
            </a:r>
            <a:r>
              <a:rPr lang="en-US" altLang="en-US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).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	</a:t>
            </a:r>
            <a:endParaRPr lang="vi-VN" altLang="en-US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95401" y="3156650"/>
            <a:ext cx="877051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Tiết </a:t>
            </a:r>
            <a:r>
              <a:rPr lang="en-US" alt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</a:p>
          <a:p>
            <a:pPr algn="just"/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</a:t>
            </a:r>
            <a:r>
              <a:rPr lang="en-US" alt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Thực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hành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(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Tiếp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tục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tạo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dáng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quả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ở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tiết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1; N</a:t>
            </a:r>
            <a:r>
              <a:rPr lang="vi-VN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hóm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sắp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xếp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tạo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thành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giỏ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đĩa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trái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cây</a:t>
            </a:r>
            <a:r>
              <a:rPr lang="vi-VN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vi-VN" altLang="en-US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60796" y="4509120"/>
            <a:ext cx="867392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Tiết 3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</a:p>
          <a:p>
            <a:pPr algn="just"/>
            <a:r>
              <a:rPr lang="en-US" alt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-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Thực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hành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(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Nhóm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tiếp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tục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sắp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xếp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tạo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thành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giỏ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đĩa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trái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cây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Trưng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bày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chia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sẻ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sản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phẩm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nhận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xét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đánh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giá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vi-VN" altLang="en-US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12501" y="116632"/>
            <a:ext cx="872221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rgbClr val="FFFF00"/>
                </a:solidFill>
                <a:cs typeface="Arial" panose="020B0604020202020204" pitchFamily="34" charset="0"/>
              </a:rPr>
              <a:t>	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Chủ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8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TRÁI CÂY BỐN MÙA</a:t>
            </a:r>
          </a:p>
          <a:p>
            <a:pPr algn="ctr"/>
            <a:r>
              <a:rPr lang="en-US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Thời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lượng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3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tiết</a:t>
            </a:r>
            <a:r>
              <a:rPr lang="en-US" altLang="en-US" sz="2800" dirty="0">
                <a:solidFill>
                  <a:srgbClr val="0070C0"/>
                </a:solidFill>
                <a:cs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vi-VN" altLang="en-US" sz="2800" b="1" dirty="0">
              <a:solidFill>
                <a:srgbClr val="0070C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42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12500" y="1340768"/>
            <a:ext cx="87705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Tiết </a:t>
            </a:r>
            <a:r>
              <a:rPr lang="en-US" alt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endParaRPr lang="en-US" alt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algn="just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</a:t>
            </a:r>
            <a:r>
              <a:rPr lang="en-US" alt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Giới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thiệu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hiểu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đặc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điểm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loại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quả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</a:p>
          <a:p>
            <a:pPr algn="just"/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 -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Vẽ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nặn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tạo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dáng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được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loại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quả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vi-VN" alt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thực hành cá nhân </a:t>
            </a:r>
            <a:r>
              <a:rPr lang="en-US" altLang="en-US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).</a:t>
            </a:r>
            <a:r>
              <a:rPr lang="en-US" alt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	</a:t>
            </a:r>
            <a:endParaRPr lang="vi-VN" altLang="en-US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3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362200" y="838200"/>
            <a:ext cx="563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2800" b="1" i="1">
              <a:solidFill>
                <a:srgbClr val="990000"/>
              </a:solidFill>
              <a:latin typeface="Times New Roman" pitchFamily="18" charset="0"/>
            </a:endParaRPr>
          </a:p>
        </p:txBody>
      </p:sp>
      <p:pic>
        <p:nvPicPr>
          <p:cNvPr id="4099" name="Picture 5" descr="t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5556" b="9157"/>
          <a:stretch>
            <a:fillRect/>
          </a:stretch>
        </p:blipFill>
        <p:spPr bwMode="auto">
          <a:xfrm>
            <a:off x="228600" y="89517"/>
            <a:ext cx="2514600" cy="253938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AutoShape 11"/>
          <p:cNvSpPr>
            <a:spLocks noChangeArrowheads="1"/>
          </p:cNvSpPr>
          <p:nvPr/>
        </p:nvSpPr>
        <p:spPr bwMode="gray">
          <a:xfrm>
            <a:off x="457200" y="2895600"/>
            <a:ext cx="1524000" cy="4572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altLang="en-US" sz="2800" b="1">
                <a:solidFill>
                  <a:srgbClr val="A50021"/>
                </a:solidFill>
                <a:latin typeface="Times New Roman" pitchFamily="18" charset="0"/>
              </a:rPr>
              <a:t>Quả táo</a:t>
            </a:r>
          </a:p>
        </p:txBody>
      </p:sp>
      <p:sp>
        <p:nvSpPr>
          <p:cNvPr id="3087" name="AutoShape 15"/>
          <p:cNvSpPr>
            <a:spLocks noChangeArrowheads="1"/>
          </p:cNvSpPr>
          <p:nvPr/>
        </p:nvSpPr>
        <p:spPr bwMode="gray">
          <a:xfrm>
            <a:off x="3643745" y="2975800"/>
            <a:ext cx="1219200" cy="4572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Quả</a:t>
            </a:r>
            <a:r>
              <a:rPr lang="en-US" altLang="en-US" sz="2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A50021"/>
                </a:solidFill>
                <a:latin typeface="Times New Roman" pitchFamily="18" charset="0"/>
              </a:rPr>
              <a:t>l</a:t>
            </a:r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ê</a:t>
            </a:r>
            <a:endParaRPr lang="en-US" altLang="en-US" sz="28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gray">
          <a:xfrm>
            <a:off x="6248400" y="6096000"/>
            <a:ext cx="2209800" cy="4572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altLang="en-US" sz="2800" b="1" dirty="0">
                <a:solidFill>
                  <a:srgbClr val="A50021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A50021"/>
                </a:solidFill>
                <a:latin typeface="Times New Roman" pitchFamily="18" charset="0"/>
              </a:rPr>
              <a:t>Quả</a:t>
            </a:r>
            <a:r>
              <a:rPr lang="en-US" altLang="en-US" sz="2800" b="1" dirty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bưởi</a:t>
            </a:r>
            <a:endParaRPr lang="en-US" altLang="en-US" sz="28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pic>
        <p:nvPicPr>
          <p:cNvPr id="15" name="Picture 5" descr="LE"/>
          <p:cNvPicPr>
            <a:picLocks noChangeAspect="1" noChangeArrowheads="1"/>
          </p:cNvPicPr>
          <p:nvPr/>
        </p:nvPicPr>
        <p:blipFill rotWithShape="1">
          <a:blip r:embed="rId3"/>
          <a:srcRect l="21767" t="3333" r="18372" b="7778"/>
          <a:stretch/>
        </p:blipFill>
        <p:spPr bwMode="auto">
          <a:xfrm>
            <a:off x="3124200" y="89517"/>
            <a:ext cx="2258291" cy="2852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Administrator\Desktop\QUẢ\tải xuố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73513"/>
            <a:ext cx="2571750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15"/>
          <p:cNvSpPr>
            <a:spLocks noChangeArrowheads="1"/>
          </p:cNvSpPr>
          <p:nvPr/>
        </p:nvSpPr>
        <p:spPr bwMode="gray">
          <a:xfrm>
            <a:off x="381000" y="6019800"/>
            <a:ext cx="1939636" cy="4572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Quả</a:t>
            </a:r>
            <a:r>
              <a:rPr lang="en-US" altLang="en-US" sz="2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chuối</a:t>
            </a:r>
            <a:endParaRPr lang="en-US" altLang="en-US" sz="28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pic>
        <p:nvPicPr>
          <p:cNvPr id="18" name="Picture 30" descr="thanhlong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1558"/>
            <a:ext cx="3200400" cy="2590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1" descr="13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" t="11659" r="3896" b="15508"/>
          <a:stretch/>
        </p:blipFill>
        <p:spPr bwMode="auto">
          <a:xfrm>
            <a:off x="2743200" y="3920620"/>
            <a:ext cx="2999509" cy="209918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4" t="23958" r="53906" b="45834"/>
          <a:stretch>
            <a:fillRect/>
          </a:stretch>
        </p:blipFill>
        <p:spPr bwMode="auto">
          <a:xfrm>
            <a:off x="6019800" y="3920620"/>
            <a:ext cx="2667000" cy="209918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utoShape 16"/>
          <p:cNvSpPr>
            <a:spLocks noChangeArrowheads="1"/>
          </p:cNvSpPr>
          <p:nvPr/>
        </p:nvSpPr>
        <p:spPr bwMode="gray">
          <a:xfrm>
            <a:off x="3124200" y="6019800"/>
            <a:ext cx="2209800" cy="4572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altLang="en-US" sz="2800" b="1" dirty="0">
                <a:solidFill>
                  <a:srgbClr val="A50021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A50021"/>
                </a:solidFill>
                <a:latin typeface="Times New Roman" pitchFamily="18" charset="0"/>
              </a:rPr>
              <a:t>Quả</a:t>
            </a:r>
            <a:r>
              <a:rPr lang="en-US" altLang="en-US" sz="2800" b="1" dirty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dâu</a:t>
            </a:r>
            <a:r>
              <a:rPr lang="en-US" altLang="en-US" sz="2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tây</a:t>
            </a:r>
            <a:endParaRPr lang="en-US" altLang="en-US" sz="28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gray">
          <a:xfrm>
            <a:off x="5867400" y="2975800"/>
            <a:ext cx="2590800" cy="45720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Quả</a:t>
            </a:r>
            <a:r>
              <a:rPr lang="en-US" altLang="en-US" sz="2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A50021"/>
                </a:solidFill>
                <a:latin typeface="Times New Roman" pitchFamily="18" charset="0"/>
              </a:rPr>
              <a:t>thanh</a:t>
            </a:r>
            <a:r>
              <a:rPr lang="en-US" altLang="en-US" sz="2800" b="1" dirty="0" smtClean="0">
                <a:solidFill>
                  <a:srgbClr val="A50021"/>
                </a:solidFill>
                <a:latin typeface="Times New Roman" pitchFamily="18" charset="0"/>
              </a:rPr>
              <a:t> long</a:t>
            </a:r>
            <a:endParaRPr lang="en-US" altLang="en-US" sz="28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86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animBg="1"/>
      <p:bldP spid="3087" grpId="0" animBg="1"/>
      <p:bldP spid="3088" grpId="0" animBg="1"/>
      <p:bldP spid="17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HỎI THẢO LUẬN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3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969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hông có văn bản thay thế tự động nà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5253" r="3333"/>
          <a:stretch/>
        </p:blipFill>
        <p:spPr bwMode="auto">
          <a:xfrm>
            <a:off x="914400" y="339435"/>
            <a:ext cx="3659188" cy="270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8" t="10228" r="22564" b="5897"/>
          <a:stretch/>
        </p:blipFill>
        <p:spPr bwMode="auto">
          <a:xfrm>
            <a:off x="4869872" y="339435"/>
            <a:ext cx="3435929" cy="26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t="50000" r="53940" b="11061"/>
          <a:stretch/>
        </p:blipFill>
        <p:spPr bwMode="auto">
          <a:xfrm>
            <a:off x="914400" y="4114800"/>
            <a:ext cx="3659187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5" t="6732" b="65757"/>
          <a:stretch/>
        </p:blipFill>
        <p:spPr bwMode="auto">
          <a:xfrm>
            <a:off x="4876799" y="4114800"/>
            <a:ext cx="342900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07975" y="3048000"/>
            <a:ext cx="8531225" cy="108038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HỎI THẢO LUẬN</a:t>
            </a:r>
          </a:p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ãy </a:t>
            </a:r>
            <a:r>
              <a:rPr lang="en-US" sz="320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cách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các sản phẩm tạo hình này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69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0" name="Rectangle 6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nặn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chuối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5" name="Picture 15" descr="DSC010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2590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6" name="Picture 16" descr="DSC010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762000"/>
            <a:ext cx="2667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7" name="Picture 17" descr="DSC010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762000"/>
            <a:ext cx="2590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8" name="Picture 18" descr="DSC0103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81400"/>
            <a:ext cx="2667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9" name="Picture 19" descr="DSC0103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81400"/>
            <a:ext cx="2590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0" name="Picture 20" descr="DSC0102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2590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6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vo tap v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" t="7417" r="7517" b="9265"/>
          <a:stretch/>
        </p:blipFill>
        <p:spPr bwMode="auto">
          <a:xfrm>
            <a:off x="4801050" y="533400"/>
            <a:ext cx="38857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tui 4 cop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" t="8967" r="6884" b="9589"/>
          <a:stretch/>
        </p:blipFill>
        <p:spPr bwMode="auto">
          <a:xfrm>
            <a:off x="533400" y="3562536"/>
            <a:ext cx="3866360" cy="259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tui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8159" r="7168" b="9513"/>
          <a:stretch/>
        </p:blipFill>
        <p:spPr bwMode="auto">
          <a:xfrm>
            <a:off x="4801050" y="3562536"/>
            <a:ext cx="3885750" cy="264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2" t="7602" r="7344" b="8809"/>
          <a:stretch/>
        </p:blipFill>
        <p:spPr bwMode="auto">
          <a:xfrm>
            <a:off x="533400" y="533400"/>
            <a:ext cx="386636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3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51933" y="846539"/>
            <a:ext cx="3505200" cy="2362200"/>
            <a:chOff x="228600" y="1143000"/>
            <a:chExt cx="3657600" cy="2362200"/>
          </a:xfrm>
        </p:grpSpPr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228600" y="1143000"/>
              <a:ext cx="3657600" cy="23622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" name="Freeform 14"/>
            <p:cNvSpPr>
              <a:spLocks/>
            </p:cNvSpPr>
            <p:nvPr/>
          </p:nvSpPr>
          <p:spPr bwMode="auto">
            <a:xfrm>
              <a:off x="702733" y="1582479"/>
              <a:ext cx="2641600" cy="1480953"/>
            </a:xfrm>
            <a:custGeom>
              <a:avLst/>
              <a:gdLst>
                <a:gd name="T0" fmla="*/ 1366 w 2568"/>
                <a:gd name="T1" fmla="*/ 75 h 1809"/>
                <a:gd name="T2" fmla="*/ 1166 w 2568"/>
                <a:gd name="T3" fmla="*/ 0 h 1809"/>
                <a:gd name="T4" fmla="*/ 778 w 2568"/>
                <a:gd name="T5" fmla="*/ 63 h 1809"/>
                <a:gd name="T6" fmla="*/ 690 w 2568"/>
                <a:gd name="T7" fmla="*/ 88 h 1809"/>
                <a:gd name="T8" fmla="*/ 652 w 2568"/>
                <a:gd name="T9" fmla="*/ 113 h 1809"/>
                <a:gd name="T10" fmla="*/ 377 w 2568"/>
                <a:gd name="T11" fmla="*/ 276 h 1809"/>
                <a:gd name="T12" fmla="*/ 314 w 2568"/>
                <a:gd name="T13" fmla="*/ 338 h 1809"/>
                <a:gd name="T14" fmla="*/ 239 w 2568"/>
                <a:gd name="T15" fmla="*/ 388 h 1809"/>
                <a:gd name="T16" fmla="*/ 114 w 2568"/>
                <a:gd name="T17" fmla="*/ 589 h 1809"/>
                <a:gd name="T18" fmla="*/ 64 w 2568"/>
                <a:gd name="T19" fmla="*/ 664 h 1809"/>
                <a:gd name="T20" fmla="*/ 177 w 2568"/>
                <a:gd name="T21" fmla="*/ 1340 h 1809"/>
                <a:gd name="T22" fmla="*/ 277 w 2568"/>
                <a:gd name="T23" fmla="*/ 1478 h 1809"/>
                <a:gd name="T24" fmla="*/ 302 w 2568"/>
                <a:gd name="T25" fmla="*/ 1515 h 1809"/>
                <a:gd name="T26" fmla="*/ 339 w 2568"/>
                <a:gd name="T27" fmla="*/ 1528 h 1809"/>
                <a:gd name="T28" fmla="*/ 452 w 2568"/>
                <a:gd name="T29" fmla="*/ 1603 h 1809"/>
                <a:gd name="T30" fmla="*/ 527 w 2568"/>
                <a:gd name="T31" fmla="*/ 1628 h 1809"/>
                <a:gd name="T32" fmla="*/ 965 w 2568"/>
                <a:gd name="T33" fmla="*/ 1778 h 1809"/>
                <a:gd name="T34" fmla="*/ 1266 w 2568"/>
                <a:gd name="T35" fmla="*/ 1791 h 1809"/>
                <a:gd name="T36" fmla="*/ 1829 w 2568"/>
                <a:gd name="T37" fmla="*/ 1766 h 1809"/>
                <a:gd name="T38" fmla="*/ 1980 w 2568"/>
                <a:gd name="T39" fmla="*/ 1665 h 1809"/>
                <a:gd name="T40" fmla="*/ 2343 w 2568"/>
                <a:gd name="T41" fmla="*/ 1377 h 1809"/>
                <a:gd name="T42" fmla="*/ 2430 w 2568"/>
                <a:gd name="T43" fmla="*/ 1215 h 1809"/>
                <a:gd name="T44" fmla="*/ 2493 w 2568"/>
                <a:gd name="T45" fmla="*/ 1052 h 1809"/>
                <a:gd name="T46" fmla="*/ 2556 w 2568"/>
                <a:gd name="T47" fmla="*/ 814 h 1809"/>
                <a:gd name="T48" fmla="*/ 2455 w 2568"/>
                <a:gd name="T49" fmla="*/ 401 h 1809"/>
                <a:gd name="T50" fmla="*/ 2355 w 2568"/>
                <a:gd name="T51" fmla="*/ 276 h 1809"/>
                <a:gd name="T52" fmla="*/ 2280 w 2568"/>
                <a:gd name="T53" fmla="*/ 213 h 1809"/>
                <a:gd name="T54" fmla="*/ 2255 w 2568"/>
                <a:gd name="T55" fmla="*/ 175 h 1809"/>
                <a:gd name="T56" fmla="*/ 1704 w 2568"/>
                <a:gd name="T57" fmla="*/ 75 h 1809"/>
                <a:gd name="T58" fmla="*/ 1391 w 2568"/>
                <a:gd name="T59" fmla="*/ 38 h 1809"/>
                <a:gd name="T60" fmla="*/ 1266 w 2568"/>
                <a:gd name="T61" fmla="*/ 100 h 1809"/>
                <a:gd name="T62" fmla="*/ 1172 w 2568"/>
                <a:gd name="T63" fmla="*/ 46 h 1809"/>
                <a:gd name="T64" fmla="*/ 1366 w 2568"/>
                <a:gd name="T65" fmla="*/ 75 h 1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68" h="1809">
                  <a:moveTo>
                    <a:pt x="1366" y="75"/>
                  </a:moveTo>
                  <a:cubicBezTo>
                    <a:pt x="1252" y="50"/>
                    <a:pt x="1255" y="44"/>
                    <a:pt x="1166" y="0"/>
                  </a:cubicBezTo>
                  <a:cubicBezTo>
                    <a:pt x="1032" y="13"/>
                    <a:pt x="906" y="27"/>
                    <a:pt x="778" y="63"/>
                  </a:cubicBezTo>
                  <a:cubicBezTo>
                    <a:pt x="750" y="71"/>
                    <a:pt x="717" y="75"/>
                    <a:pt x="690" y="88"/>
                  </a:cubicBezTo>
                  <a:cubicBezTo>
                    <a:pt x="676" y="95"/>
                    <a:pt x="666" y="107"/>
                    <a:pt x="652" y="113"/>
                  </a:cubicBezTo>
                  <a:cubicBezTo>
                    <a:pt x="548" y="159"/>
                    <a:pt x="460" y="191"/>
                    <a:pt x="377" y="276"/>
                  </a:cubicBezTo>
                  <a:cubicBezTo>
                    <a:pt x="350" y="351"/>
                    <a:pt x="386" y="277"/>
                    <a:pt x="314" y="338"/>
                  </a:cubicBezTo>
                  <a:cubicBezTo>
                    <a:pt x="241" y="400"/>
                    <a:pt x="348" y="362"/>
                    <a:pt x="239" y="388"/>
                  </a:cubicBezTo>
                  <a:cubicBezTo>
                    <a:pt x="195" y="455"/>
                    <a:pt x="155" y="521"/>
                    <a:pt x="114" y="589"/>
                  </a:cubicBezTo>
                  <a:cubicBezTo>
                    <a:pt x="99" y="615"/>
                    <a:pt x="64" y="664"/>
                    <a:pt x="64" y="664"/>
                  </a:cubicBezTo>
                  <a:cubicBezTo>
                    <a:pt x="66" y="744"/>
                    <a:pt x="0" y="1224"/>
                    <a:pt x="177" y="1340"/>
                  </a:cubicBezTo>
                  <a:cubicBezTo>
                    <a:pt x="195" y="1397"/>
                    <a:pt x="239" y="1433"/>
                    <a:pt x="277" y="1478"/>
                  </a:cubicBezTo>
                  <a:cubicBezTo>
                    <a:pt x="287" y="1489"/>
                    <a:pt x="290" y="1506"/>
                    <a:pt x="302" y="1515"/>
                  </a:cubicBezTo>
                  <a:cubicBezTo>
                    <a:pt x="312" y="1523"/>
                    <a:pt x="328" y="1522"/>
                    <a:pt x="339" y="1528"/>
                  </a:cubicBezTo>
                  <a:cubicBezTo>
                    <a:pt x="378" y="1550"/>
                    <a:pt x="414" y="1578"/>
                    <a:pt x="452" y="1603"/>
                  </a:cubicBezTo>
                  <a:cubicBezTo>
                    <a:pt x="474" y="1617"/>
                    <a:pt x="503" y="1616"/>
                    <a:pt x="527" y="1628"/>
                  </a:cubicBezTo>
                  <a:cubicBezTo>
                    <a:pt x="662" y="1696"/>
                    <a:pt x="820" y="1731"/>
                    <a:pt x="965" y="1778"/>
                  </a:cubicBezTo>
                  <a:cubicBezTo>
                    <a:pt x="1061" y="1809"/>
                    <a:pt x="1166" y="1787"/>
                    <a:pt x="1266" y="1791"/>
                  </a:cubicBezTo>
                  <a:cubicBezTo>
                    <a:pt x="1454" y="1783"/>
                    <a:pt x="1642" y="1782"/>
                    <a:pt x="1829" y="1766"/>
                  </a:cubicBezTo>
                  <a:cubicBezTo>
                    <a:pt x="1866" y="1763"/>
                    <a:pt x="1949" y="1689"/>
                    <a:pt x="1980" y="1665"/>
                  </a:cubicBezTo>
                  <a:cubicBezTo>
                    <a:pt x="2116" y="1562"/>
                    <a:pt x="2222" y="1503"/>
                    <a:pt x="2343" y="1377"/>
                  </a:cubicBezTo>
                  <a:cubicBezTo>
                    <a:pt x="2363" y="1315"/>
                    <a:pt x="2393" y="1270"/>
                    <a:pt x="2430" y="1215"/>
                  </a:cubicBezTo>
                  <a:cubicBezTo>
                    <a:pt x="2455" y="1177"/>
                    <a:pt x="2479" y="1093"/>
                    <a:pt x="2493" y="1052"/>
                  </a:cubicBezTo>
                  <a:cubicBezTo>
                    <a:pt x="2519" y="973"/>
                    <a:pt x="2542" y="896"/>
                    <a:pt x="2556" y="814"/>
                  </a:cubicBezTo>
                  <a:cubicBezTo>
                    <a:pt x="2543" y="666"/>
                    <a:pt x="2568" y="510"/>
                    <a:pt x="2455" y="401"/>
                  </a:cubicBezTo>
                  <a:cubicBezTo>
                    <a:pt x="2425" y="341"/>
                    <a:pt x="2409" y="316"/>
                    <a:pt x="2355" y="276"/>
                  </a:cubicBezTo>
                  <a:cubicBezTo>
                    <a:pt x="2294" y="183"/>
                    <a:pt x="2375" y="293"/>
                    <a:pt x="2280" y="213"/>
                  </a:cubicBezTo>
                  <a:cubicBezTo>
                    <a:pt x="2268" y="203"/>
                    <a:pt x="2267" y="184"/>
                    <a:pt x="2255" y="175"/>
                  </a:cubicBezTo>
                  <a:cubicBezTo>
                    <a:pt x="2085" y="55"/>
                    <a:pt x="1928" y="89"/>
                    <a:pt x="1704" y="75"/>
                  </a:cubicBezTo>
                  <a:cubicBezTo>
                    <a:pt x="1572" y="49"/>
                    <a:pt x="1524" y="21"/>
                    <a:pt x="1391" y="38"/>
                  </a:cubicBezTo>
                  <a:cubicBezTo>
                    <a:pt x="1359" y="48"/>
                    <a:pt x="1266" y="56"/>
                    <a:pt x="1266" y="100"/>
                  </a:cubicBezTo>
                  <a:lnTo>
                    <a:pt x="1172" y="46"/>
                  </a:lnTo>
                  <a:lnTo>
                    <a:pt x="1366" y="75"/>
                  </a:lnTo>
                  <a:close/>
                </a:path>
              </a:pathLst>
            </a:custGeom>
            <a:solidFill>
              <a:schemeClr val="bg1"/>
            </a:solidFill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38699" y="838200"/>
            <a:ext cx="3619501" cy="2362200"/>
            <a:chOff x="228600" y="3505200"/>
            <a:chExt cx="4191000" cy="3276600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28600" y="3505200"/>
              <a:ext cx="4191000" cy="32766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Freeform 17"/>
            <p:cNvSpPr>
              <a:spLocks/>
            </p:cNvSpPr>
            <p:nvPr/>
          </p:nvSpPr>
          <p:spPr bwMode="auto">
            <a:xfrm>
              <a:off x="800100" y="4495799"/>
              <a:ext cx="2971800" cy="2054225"/>
            </a:xfrm>
            <a:custGeom>
              <a:avLst/>
              <a:gdLst>
                <a:gd name="T0" fmla="*/ 1366 w 2568"/>
                <a:gd name="T1" fmla="*/ 75 h 1809"/>
                <a:gd name="T2" fmla="*/ 1166 w 2568"/>
                <a:gd name="T3" fmla="*/ 0 h 1809"/>
                <a:gd name="T4" fmla="*/ 778 w 2568"/>
                <a:gd name="T5" fmla="*/ 63 h 1809"/>
                <a:gd name="T6" fmla="*/ 690 w 2568"/>
                <a:gd name="T7" fmla="*/ 88 h 1809"/>
                <a:gd name="T8" fmla="*/ 652 w 2568"/>
                <a:gd name="T9" fmla="*/ 113 h 1809"/>
                <a:gd name="T10" fmla="*/ 377 w 2568"/>
                <a:gd name="T11" fmla="*/ 276 h 1809"/>
                <a:gd name="T12" fmla="*/ 314 w 2568"/>
                <a:gd name="T13" fmla="*/ 338 h 1809"/>
                <a:gd name="T14" fmla="*/ 239 w 2568"/>
                <a:gd name="T15" fmla="*/ 388 h 1809"/>
                <a:gd name="T16" fmla="*/ 114 w 2568"/>
                <a:gd name="T17" fmla="*/ 589 h 1809"/>
                <a:gd name="T18" fmla="*/ 64 w 2568"/>
                <a:gd name="T19" fmla="*/ 664 h 1809"/>
                <a:gd name="T20" fmla="*/ 177 w 2568"/>
                <a:gd name="T21" fmla="*/ 1340 h 1809"/>
                <a:gd name="T22" fmla="*/ 277 w 2568"/>
                <a:gd name="T23" fmla="*/ 1478 h 1809"/>
                <a:gd name="T24" fmla="*/ 302 w 2568"/>
                <a:gd name="T25" fmla="*/ 1515 h 1809"/>
                <a:gd name="T26" fmla="*/ 339 w 2568"/>
                <a:gd name="T27" fmla="*/ 1528 h 1809"/>
                <a:gd name="T28" fmla="*/ 452 w 2568"/>
                <a:gd name="T29" fmla="*/ 1603 h 1809"/>
                <a:gd name="T30" fmla="*/ 527 w 2568"/>
                <a:gd name="T31" fmla="*/ 1628 h 1809"/>
                <a:gd name="T32" fmla="*/ 965 w 2568"/>
                <a:gd name="T33" fmla="*/ 1778 h 1809"/>
                <a:gd name="T34" fmla="*/ 1266 w 2568"/>
                <a:gd name="T35" fmla="*/ 1791 h 1809"/>
                <a:gd name="T36" fmla="*/ 1829 w 2568"/>
                <a:gd name="T37" fmla="*/ 1766 h 1809"/>
                <a:gd name="T38" fmla="*/ 1980 w 2568"/>
                <a:gd name="T39" fmla="*/ 1665 h 1809"/>
                <a:gd name="T40" fmla="*/ 2343 w 2568"/>
                <a:gd name="T41" fmla="*/ 1377 h 1809"/>
                <a:gd name="T42" fmla="*/ 2430 w 2568"/>
                <a:gd name="T43" fmla="*/ 1215 h 1809"/>
                <a:gd name="T44" fmla="*/ 2493 w 2568"/>
                <a:gd name="T45" fmla="*/ 1052 h 1809"/>
                <a:gd name="T46" fmla="*/ 2556 w 2568"/>
                <a:gd name="T47" fmla="*/ 814 h 1809"/>
                <a:gd name="T48" fmla="*/ 2455 w 2568"/>
                <a:gd name="T49" fmla="*/ 401 h 1809"/>
                <a:gd name="T50" fmla="*/ 2355 w 2568"/>
                <a:gd name="T51" fmla="*/ 276 h 1809"/>
                <a:gd name="T52" fmla="*/ 2280 w 2568"/>
                <a:gd name="T53" fmla="*/ 213 h 1809"/>
                <a:gd name="T54" fmla="*/ 2255 w 2568"/>
                <a:gd name="T55" fmla="*/ 175 h 1809"/>
                <a:gd name="T56" fmla="*/ 1704 w 2568"/>
                <a:gd name="T57" fmla="*/ 75 h 1809"/>
                <a:gd name="T58" fmla="*/ 1391 w 2568"/>
                <a:gd name="T59" fmla="*/ 38 h 1809"/>
                <a:gd name="T60" fmla="*/ 1266 w 2568"/>
                <a:gd name="T61" fmla="*/ 100 h 1809"/>
                <a:gd name="T62" fmla="*/ 1172 w 2568"/>
                <a:gd name="T63" fmla="*/ 46 h 1809"/>
                <a:gd name="T64" fmla="*/ 1366 w 2568"/>
                <a:gd name="T65" fmla="*/ 75 h 1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68" h="1809">
                  <a:moveTo>
                    <a:pt x="1366" y="75"/>
                  </a:moveTo>
                  <a:cubicBezTo>
                    <a:pt x="1252" y="50"/>
                    <a:pt x="1255" y="44"/>
                    <a:pt x="1166" y="0"/>
                  </a:cubicBezTo>
                  <a:cubicBezTo>
                    <a:pt x="1032" y="13"/>
                    <a:pt x="906" y="27"/>
                    <a:pt x="778" y="63"/>
                  </a:cubicBezTo>
                  <a:cubicBezTo>
                    <a:pt x="750" y="71"/>
                    <a:pt x="717" y="75"/>
                    <a:pt x="690" y="88"/>
                  </a:cubicBezTo>
                  <a:cubicBezTo>
                    <a:pt x="676" y="95"/>
                    <a:pt x="666" y="107"/>
                    <a:pt x="652" y="113"/>
                  </a:cubicBezTo>
                  <a:cubicBezTo>
                    <a:pt x="548" y="159"/>
                    <a:pt x="460" y="191"/>
                    <a:pt x="377" y="276"/>
                  </a:cubicBezTo>
                  <a:cubicBezTo>
                    <a:pt x="350" y="351"/>
                    <a:pt x="386" y="277"/>
                    <a:pt x="314" y="338"/>
                  </a:cubicBezTo>
                  <a:cubicBezTo>
                    <a:pt x="241" y="400"/>
                    <a:pt x="348" y="362"/>
                    <a:pt x="239" y="388"/>
                  </a:cubicBezTo>
                  <a:cubicBezTo>
                    <a:pt x="195" y="455"/>
                    <a:pt x="155" y="521"/>
                    <a:pt x="114" y="589"/>
                  </a:cubicBezTo>
                  <a:cubicBezTo>
                    <a:pt x="99" y="615"/>
                    <a:pt x="64" y="664"/>
                    <a:pt x="64" y="664"/>
                  </a:cubicBezTo>
                  <a:cubicBezTo>
                    <a:pt x="66" y="744"/>
                    <a:pt x="0" y="1224"/>
                    <a:pt x="177" y="1340"/>
                  </a:cubicBezTo>
                  <a:cubicBezTo>
                    <a:pt x="195" y="1397"/>
                    <a:pt x="239" y="1433"/>
                    <a:pt x="277" y="1478"/>
                  </a:cubicBezTo>
                  <a:cubicBezTo>
                    <a:pt x="287" y="1489"/>
                    <a:pt x="290" y="1506"/>
                    <a:pt x="302" y="1515"/>
                  </a:cubicBezTo>
                  <a:cubicBezTo>
                    <a:pt x="312" y="1523"/>
                    <a:pt x="328" y="1522"/>
                    <a:pt x="339" y="1528"/>
                  </a:cubicBezTo>
                  <a:cubicBezTo>
                    <a:pt x="378" y="1550"/>
                    <a:pt x="414" y="1578"/>
                    <a:pt x="452" y="1603"/>
                  </a:cubicBezTo>
                  <a:cubicBezTo>
                    <a:pt x="474" y="1617"/>
                    <a:pt x="503" y="1616"/>
                    <a:pt x="527" y="1628"/>
                  </a:cubicBezTo>
                  <a:cubicBezTo>
                    <a:pt x="662" y="1696"/>
                    <a:pt x="820" y="1731"/>
                    <a:pt x="965" y="1778"/>
                  </a:cubicBezTo>
                  <a:cubicBezTo>
                    <a:pt x="1061" y="1809"/>
                    <a:pt x="1166" y="1787"/>
                    <a:pt x="1266" y="1791"/>
                  </a:cubicBezTo>
                  <a:cubicBezTo>
                    <a:pt x="1454" y="1783"/>
                    <a:pt x="1642" y="1782"/>
                    <a:pt x="1829" y="1766"/>
                  </a:cubicBezTo>
                  <a:cubicBezTo>
                    <a:pt x="1866" y="1763"/>
                    <a:pt x="1949" y="1689"/>
                    <a:pt x="1980" y="1665"/>
                  </a:cubicBezTo>
                  <a:cubicBezTo>
                    <a:pt x="2116" y="1562"/>
                    <a:pt x="2222" y="1503"/>
                    <a:pt x="2343" y="1377"/>
                  </a:cubicBezTo>
                  <a:cubicBezTo>
                    <a:pt x="2363" y="1315"/>
                    <a:pt x="2393" y="1270"/>
                    <a:pt x="2430" y="1215"/>
                  </a:cubicBezTo>
                  <a:cubicBezTo>
                    <a:pt x="2455" y="1177"/>
                    <a:pt x="2479" y="1093"/>
                    <a:pt x="2493" y="1052"/>
                  </a:cubicBezTo>
                  <a:cubicBezTo>
                    <a:pt x="2519" y="973"/>
                    <a:pt x="2542" y="896"/>
                    <a:pt x="2556" y="814"/>
                  </a:cubicBezTo>
                  <a:cubicBezTo>
                    <a:pt x="2543" y="666"/>
                    <a:pt x="2568" y="510"/>
                    <a:pt x="2455" y="401"/>
                  </a:cubicBezTo>
                  <a:cubicBezTo>
                    <a:pt x="2425" y="341"/>
                    <a:pt x="2409" y="316"/>
                    <a:pt x="2355" y="276"/>
                  </a:cubicBezTo>
                  <a:cubicBezTo>
                    <a:pt x="2294" y="183"/>
                    <a:pt x="2375" y="293"/>
                    <a:pt x="2280" y="213"/>
                  </a:cubicBezTo>
                  <a:cubicBezTo>
                    <a:pt x="2268" y="203"/>
                    <a:pt x="2267" y="184"/>
                    <a:pt x="2255" y="175"/>
                  </a:cubicBezTo>
                  <a:cubicBezTo>
                    <a:pt x="2085" y="55"/>
                    <a:pt x="1928" y="89"/>
                    <a:pt x="1704" y="75"/>
                  </a:cubicBezTo>
                  <a:cubicBezTo>
                    <a:pt x="1572" y="49"/>
                    <a:pt x="1524" y="21"/>
                    <a:pt x="1391" y="38"/>
                  </a:cubicBezTo>
                  <a:cubicBezTo>
                    <a:pt x="1359" y="48"/>
                    <a:pt x="1266" y="56"/>
                    <a:pt x="1266" y="100"/>
                  </a:cubicBezTo>
                  <a:lnTo>
                    <a:pt x="1172" y="46"/>
                  </a:lnTo>
                  <a:lnTo>
                    <a:pt x="1366" y="75"/>
                  </a:lnTo>
                  <a:close/>
                </a:path>
              </a:pathLst>
            </a:custGeom>
            <a:solidFill>
              <a:schemeClr val="bg1"/>
            </a:solidFill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609600" y="3962400"/>
              <a:ext cx="1652588" cy="571500"/>
            </a:xfrm>
            <a:custGeom>
              <a:avLst/>
              <a:gdLst>
                <a:gd name="T0" fmla="*/ 1428 w 1428"/>
                <a:gd name="T1" fmla="*/ 52 h 503"/>
                <a:gd name="T2" fmla="*/ 952 w 1428"/>
                <a:gd name="T3" fmla="*/ 39 h 503"/>
                <a:gd name="T4" fmla="*/ 751 w 1428"/>
                <a:gd name="T5" fmla="*/ 102 h 503"/>
                <a:gd name="T6" fmla="*/ 538 w 1428"/>
                <a:gd name="T7" fmla="*/ 190 h 503"/>
                <a:gd name="T8" fmla="*/ 463 w 1428"/>
                <a:gd name="T9" fmla="*/ 215 h 503"/>
                <a:gd name="T10" fmla="*/ 426 w 1428"/>
                <a:gd name="T11" fmla="*/ 227 h 503"/>
                <a:gd name="T12" fmla="*/ 301 w 1428"/>
                <a:gd name="T13" fmla="*/ 302 h 503"/>
                <a:gd name="T14" fmla="*/ 188 w 1428"/>
                <a:gd name="T15" fmla="*/ 352 h 503"/>
                <a:gd name="T16" fmla="*/ 150 w 1428"/>
                <a:gd name="T17" fmla="*/ 365 h 503"/>
                <a:gd name="T18" fmla="*/ 113 w 1428"/>
                <a:gd name="T19" fmla="*/ 377 h 503"/>
                <a:gd name="T20" fmla="*/ 0 w 1428"/>
                <a:gd name="T21" fmla="*/ 440 h 503"/>
                <a:gd name="T22" fmla="*/ 13 w 1428"/>
                <a:gd name="T23" fmla="*/ 478 h 503"/>
                <a:gd name="T24" fmla="*/ 88 w 1428"/>
                <a:gd name="T25" fmla="*/ 503 h 503"/>
                <a:gd name="T26" fmla="*/ 313 w 1428"/>
                <a:gd name="T27" fmla="*/ 402 h 503"/>
                <a:gd name="T28" fmla="*/ 764 w 1428"/>
                <a:gd name="T29" fmla="*/ 377 h 503"/>
                <a:gd name="T30" fmla="*/ 914 w 1428"/>
                <a:gd name="T31" fmla="*/ 290 h 503"/>
                <a:gd name="T32" fmla="*/ 1002 w 1428"/>
                <a:gd name="T33" fmla="*/ 227 h 503"/>
                <a:gd name="T34" fmla="*/ 1227 w 1428"/>
                <a:gd name="T35" fmla="*/ 52 h 503"/>
                <a:gd name="T36" fmla="*/ 1315 w 1428"/>
                <a:gd name="T37" fmla="*/ 64 h 503"/>
                <a:gd name="T38" fmla="*/ 1352 w 1428"/>
                <a:gd name="T39" fmla="*/ 77 h 503"/>
                <a:gd name="T40" fmla="*/ 1227 w 1428"/>
                <a:gd name="T41" fmla="*/ 2 h 503"/>
                <a:gd name="T42" fmla="*/ 1177 w 1428"/>
                <a:gd name="T43" fmla="*/ 14 h 503"/>
                <a:gd name="T44" fmla="*/ 1340 w 1428"/>
                <a:gd name="T45" fmla="*/ 64 h 503"/>
                <a:gd name="T46" fmla="*/ 1377 w 1428"/>
                <a:gd name="T47" fmla="*/ 77 h 503"/>
                <a:gd name="T48" fmla="*/ 1428 w 1428"/>
                <a:gd name="T49" fmla="*/ 52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8" h="503">
                  <a:moveTo>
                    <a:pt x="1428" y="52"/>
                  </a:moveTo>
                  <a:cubicBezTo>
                    <a:pt x="1206" y="27"/>
                    <a:pt x="1182" y="13"/>
                    <a:pt x="952" y="39"/>
                  </a:cubicBezTo>
                  <a:cubicBezTo>
                    <a:pt x="895" y="46"/>
                    <a:pt x="804" y="84"/>
                    <a:pt x="751" y="102"/>
                  </a:cubicBezTo>
                  <a:cubicBezTo>
                    <a:pt x="678" y="126"/>
                    <a:pt x="610" y="166"/>
                    <a:pt x="538" y="190"/>
                  </a:cubicBezTo>
                  <a:cubicBezTo>
                    <a:pt x="513" y="198"/>
                    <a:pt x="488" y="207"/>
                    <a:pt x="463" y="215"/>
                  </a:cubicBezTo>
                  <a:cubicBezTo>
                    <a:pt x="451" y="219"/>
                    <a:pt x="426" y="227"/>
                    <a:pt x="426" y="227"/>
                  </a:cubicBezTo>
                  <a:cubicBezTo>
                    <a:pt x="369" y="264"/>
                    <a:pt x="371" y="285"/>
                    <a:pt x="301" y="302"/>
                  </a:cubicBezTo>
                  <a:cubicBezTo>
                    <a:pt x="241" y="342"/>
                    <a:pt x="278" y="322"/>
                    <a:pt x="188" y="352"/>
                  </a:cubicBezTo>
                  <a:cubicBezTo>
                    <a:pt x="175" y="356"/>
                    <a:pt x="163" y="361"/>
                    <a:pt x="150" y="365"/>
                  </a:cubicBezTo>
                  <a:cubicBezTo>
                    <a:pt x="138" y="369"/>
                    <a:pt x="113" y="377"/>
                    <a:pt x="113" y="377"/>
                  </a:cubicBezTo>
                  <a:cubicBezTo>
                    <a:pt x="75" y="402"/>
                    <a:pt x="38" y="415"/>
                    <a:pt x="0" y="440"/>
                  </a:cubicBezTo>
                  <a:cubicBezTo>
                    <a:pt x="4" y="453"/>
                    <a:pt x="2" y="470"/>
                    <a:pt x="13" y="478"/>
                  </a:cubicBezTo>
                  <a:cubicBezTo>
                    <a:pt x="34" y="493"/>
                    <a:pt x="88" y="503"/>
                    <a:pt x="88" y="503"/>
                  </a:cubicBezTo>
                  <a:cubicBezTo>
                    <a:pt x="267" y="443"/>
                    <a:pt x="194" y="483"/>
                    <a:pt x="313" y="402"/>
                  </a:cubicBezTo>
                  <a:cubicBezTo>
                    <a:pt x="438" y="317"/>
                    <a:pt x="614" y="385"/>
                    <a:pt x="764" y="377"/>
                  </a:cubicBezTo>
                  <a:cubicBezTo>
                    <a:pt x="812" y="345"/>
                    <a:pt x="868" y="325"/>
                    <a:pt x="914" y="290"/>
                  </a:cubicBezTo>
                  <a:cubicBezTo>
                    <a:pt x="1016" y="213"/>
                    <a:pt x="883" y="287"/>
                    <a:pt x="1002" y="227"/>
                  </a:cubicBezTo>
                  <a:cubicBezTo>
                    <a:pt x="1055" y="149"/>
                    <a:pt x="1143" y="94"/>
                    <a:pt x="1227" y="52"/>
                  </a:cubicBezTo>
                  <a:cubicBezTo>
                    <a:pt x="1256" y="56"/>
                    <a:pt x="1286" y="58"/>
                    <a:pt x="1315" y="64"/>
                  </a:cubicBezTo>
                  <a:cubicBezTo>
                    <a:pt x="1328" y="67"/>
                    <a:pt x="1361" y="86"/>
                    <a:pt x="1352" y="77"/>
                  </a:cubicBezTo>
                  <a:cubicBezTo>
                    <a:pt x="1320" y="46"/>
                    <a:pt x="1267" y="22"/>
                    <a:pt x="1227" y="2"/>
                  </a:cubicBezTo>
                  <a:cubicBezTo>
                    <a:pt x="1210" y="6"/>
                    <a:pt x="1167" y="0"/>
                    <a:pt x="1177" y="14"/>
                  </a:cubicBezTo>
                  <a:cubicBezTo>
                    <a:pt x="1185" y="26"/>
                    <a:pt x="1311" y="56"/>
                    <a:pt x="1340" y="64"/>
                  </a:cubicBezTo>
                  <a:cubicBezTo>
                    <a:pt x="1353" y="68"/>
                    <a:pt x="1364" y="79"/>
                    <a:pt x="1377" y="77"/>
                  </a:cubicBezTo>
                  <a:cubicBezTo>
                    <a:pt x="1396" y="74"/>
                    <a:pt x="1411" y="60"/>
                    <a:pt x="1428" y="52"/>
                  </a:cubicBezTo>
                  <a:close/>
                </a:path>
              </a:pathLst>
            </a:custGeom>
            <a:solidFill>
              <a:schemeClr val="bg1"/>
            </a:solidFill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51933" y="3770313"/>
            <a:ext cx="3505200" cy="2533650"/>
            <a:chOff x="4876800" y="3429000"/>
            <a:chExt cx="4114800" cy="3352800"/>
          </a:xfrm>
        </p:grpSpPr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4876800" y="3429000"/>
              <a:ext cx="4114800" cy="3352800"/>
            </a:xfrm>
            <a:prstGeom prst="rect">
              <a:avLst/>
            </a:prstGeom>
            <a:solidFill>
              <a:srgbClr val="990099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491873" y="3886200"/>
              <a:ext cx="2971800" cy="2508745"/>
              <a:chOff x="5646005" y="3810000"/>
              <a:chExt cx="2971800" cy="2508745"/>
            </a:xfrm>
          </p:grpSpPr>
          <p:sp>
            <p:nvSpPr>
              <p:cNvPr id="13" name="Freeform 23"/>
              <p:cNvSpPr>
                <a:spLocks/>
              </p:cNvSpPr>
              <p:nvPr/>
            </p:nvSpPr>
            <p:spPr bwMode="auto">
              <a:xfrm>
                <a:off x="5646005" y="4264521"/>
                <a:ext cx="2971800" cy="2054224"/>
              </a:xfrm>
              <a:custGeom>
                <a:avLst/>
                <a:gdLst>
                  <a:gd name="T0" fmla="*/ 1366 w 2568"/>
                  <a:gd name="T1" fmla="*/ 75 h 1809"/>
                  <a:gd name="T2" fmla="*/ 1166 w 2568"/>
                  <a:gd name="T3" fmla="*/ 0 h 1809"/>
                  <a:gd name="T4" fmla="*/ 778 w 2568"/>
                  <a:gd name="T5" fmla="*/ 63 h 1809"/>
                  <a:gd name="T6" fmla="*/ 690 w 2568"/>
                  <a:gd name="T7" fmla="*/ 88 h 1809"/>
                  <a:gd name="T8" fmla="*/ 652 w 2568"/>
                  <a:gd name="T9" fmla="*/ 113 h 1809"/>
                  <a:gd name="T10" fmla="*/ 377 w 2568"/>
                  <a:gd name="T11" fmla="*/ 276 h 1809"/>
                  <a:gd name="T12" fmla="*/ 314 w 2568"/>
                  <a:gd name="T13" fmla="*/ 338 h 1809"/>
                  <a:gd name="T14" fmla="*/ 239 w 2568"/>
                  <a:gd name="T15" fmla="*/ 388 h 1809"/>
                  <a:gd name="T16" fmla="*/ 114 w 2568"/>
                  <a:gd name="T17" fmla="*/ 589 h 1809"/>
                  <a:gd name="T18" fmla="*/ 64 w 2568"/>
                  <a:gd name="T19" fmla="*/ 664 h 1809"/>
                  <a:gd name="T20" fmla="*/ 177 w 2568"/>
                  <a:gd name="T21" fmla="*/ 1340 h 1809"/>
                  <a:gd name="T22" fmla="*/ 277 w 2568"/>
                  <a:gd name="T23" fmla="*/ 1478 h 1809"/>
                  <a:gd name="T24" fmla="*/ 302 w 2568"/>
                  <a:gd name="T25" fmla="*/ 1515 h 1809"/>
                  <a:gd name="T26" fmla="*/ 339 w 2568"/>
                  <a:gd name="T27" fmla="*/ 1528 h 1809"/>
                  <a:gd name="T28" fmla="*/ 452 w 2568"/>
                  <a:gd name="T29" fmla="*/ 1603 h 1809"/>
                  <a:gd name="T30" fmla="*/ 527 w 2568"/>
                  <a:gd name="T31" fmla="*/ 1628 h 1809"/>
                  <a:gd name="T32" fmla="*/ 965 w 2568"/>
                  <a:gd name="T33" fmla="*/ 1778 h 1809"/>
                  <a:gd name="T34" fmla="*/ 1266 w 2568"/>
                  <a:gd name="T35" fmla="*/ 1791 h 1809"/>
                  <a:gd name="T36" fmla="*/ 1829 w 2568"/>
                  <a:gd name="T37" fmla="*/ 1766 h 1809"/>
                  <a:gd name="T38" fmla="*/ 1980 w 2568"/>
                  <a:gd name="T39" fmla="*/ 1665 h 1809"/>
                  <a:gd name="T40" fmla="*/ 2343 w 2568"/>
                  <a:gd name="T41" fmla="*/ 1377 h 1809"/>
                  <a:gd name="T42" fmla="*/ 2430 w 2568"/>
                  <a:gd name="T43" fmla="*/ 1215 h 1809"/>
                  <a:gd name="T44" fmla="*/ 2493 w 2568"/>
                  <a:gd name="T45" fmla="*/ 1052 h 1809"/>
                  <a:gd name="T46" fmla="*/ 2556 w 2568"/>
                  <a:gd name="T47" fmla="*/ 814 h 1809"/>
                  <a:gd name="T48" fmla="*/ 2455 w 2568"/>
                  <a:gd name="T49" fmla="*/ 401 h 1809"/>
                  <a:gd name="T50" fmla="*/ 2355 w 2568"/>
                  <a:gd name="T51" fmla="*/ 276 h 1809"/>
                  <a:gd name="T52" fmla="*/ 2280 w 2568"/>
                  <a:gd name="T53" fmla="*/ 213 h 1809"/>
                  <a:gd name="T54" fmla="*/ 2255 w 2568"/>
                  <a:gd name="T55" fmla="*/ 175 h 1809"/>
                  <a:gd name="T56" fmla="*/ 1704 w 2568"/>
                  <a:gd name="T57" fmla="*/ 75 h 1809"/>
                  <a:gd name="T58" fmla="*/ 1391 w 2568"/>
                  <a:gd name="T59" fmla="*/ 38 h 1809"/>
                  <a:gd name="T60" fmla="*/ 1266 w 2568"/>
                  <a:gd name="T61" fmla="*/ 100 h 1809"/>
                  <a:gd name="T62" fmla="*/ 1172 w 2568"/>
                  <a:gd name="T63" fmla="*/ 46 h 1809"/>
                  <a:gd name="T64" fmla="*/ 1366 w 2568"/>
                  <a:gd name="T65" fmla="*/ 75 h 18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68" h="1809">
                    <a:moveTo>
                      <a:pt x="1366" y="75"/>
                    </a:moveTo>
                    <a:cubicBezTo>
                      <a:pt x="1252" y="50"/>
                      <a:pt x="1255" y="44"/>
                      <a:pt x="1166" y="0"/>
                    </a:cubicBezTo>
                    <a:cubicBezTo>
                      <a:pt x="1032" y="13"/>
                      <a:pt x="906" y="27"/>
                      <a:pt x="778" y="63"/>
                    </a:cubicBezTo>
                    <a:cubicBezTo>
                      <a:pt x="750" y="71"/>
                      <a:pt x="717" y="75"/>
                      <a:pt x="690" y="88"/>
                    </a:cubicBezTo>
                    <a:cubicBezTo>
                      <a:pt x="676" y="95"/>
                      <a:pt x="666" y="107"/>
                      <a:pt x="652" y="113"/>
                    </a:cubicBezTo>
                    <a:cubicBezTo>
                      <a:pt x="548" y="159"/>
                      <a:pt x="460" y="191"/>
                      <a:pt x="377" y="276"/>
                    </a:cubicBezTo>
                    <a:cubicBezTo>
                      <a:pt x="350" y="351"/>
                      <a:pt x="386" y="277"/>
                      <a:pt x="314" y="338"/>
                    </a:cubicBezTo>
                    <a:cubicBezTo>
                      <a:pt x="241" y="400"/>
                      <a:pt x="348" y="362"/>
                      <a:pt x="239" y="388"/>
                    </a:cubicBezTo>
                    <a:cubicBezTo>
                      <a:pt x="195" y="455"/>
                      <a:pt x="155" y="521"/>
                      <a:pt x="114" y="589"/>
                    </a:cubicBezTo>
                    <a:cubicBezTo>
                      <a:pt x="99" y="615"/>
                      <a:pt x="64" y="664"/>
                      <a:pt x="64" y="664"/>
                    </a:cubicBezTo>
                    <a:cubicBezTo>
                      <a:pt x="66" y="744"/>
                      <a:pt x="0" y="1224"/>
                      <a:pt x="177" y="1340"/>
                    </a:cubicBezTo>
                    <a:cubicBezTo>
                      <a:pt x="195" y="1397"/>
                      <a:pt x="239" y="1433"/>
                      <a:pt x="277" y="1478"/>
                    </a:cubicBezTo>
                    <a:cubicBezTo>
                      <a:pt x="287" y="1489"/>
                      <a:pt x="290" y="1506"/>
                      <a:pt x="302" y="1515"/>
                    </a:cubicBezTo>
                    <a:cubicBezTo>
                      <a:pt x="312" y="1523"/>
                      <a:pt x="328" y="1522"/>
                      <a:pt x="339" y="1528"/>
                    </a:cubicBezTo>
                    <a:cubicBezTo>
                      <a:pt x="378" y="1550"/>
                      <a:pt x="414" y="1578"/>
                      <a:pt x="452" y="1603"/>
                    </a:cubicBezTo>
                    <a:cubicBezTo>
                      <a:pt x="474" y="1617"/>
                      <a:pt x="503" y="1616"/>
                      <a:pt x="527" y="1628"/>
                    </a:cubicBezTo>
                    <a:cubicBezTo>
                      <a:pt x="662" y="1696"/>
                      <a:pt x="820" y="1731"/>
                      <a:pt x="965" y="1778"/>
                    </a:cubicBezTo>
                    <a:cubicBezTo>
                      <a:pt x="1061" y="1809"/>
                      <a:pt x="1166" y="1787"/>
                      <a:pt x="1266" y="1791"/>
                    </a:cubicBezTo>
                    <a:cubicBezTo>
                      <a:pt x="1454" y="1783"/>
                      <a:pt x="1642" y="1782"/>
                      <a:pt x="1829" y="1766"/>
                    </a:cubicBezTo>
                    <a:cubicBezTo>
                      <a:pt x="1866" y="1763"/>
                      <a:pt x="1949" y="1689"/>
                      <a:pt x="1980" y="1665"/>
                    </a:cubicBezTo>
                    <a:cubicBezTo>
                      <a:pt x="2116" y="1562"/>
                      <a:pt x="2222" y="1503"/>
                      <a:pt x="2343" y="1377"/>
                    </a:cubicBezTo>
                    <a:cubicBezTo>
                      <a:pt x="2363" y="1315"/>
                      <a:pt x="2393" y="1270"/>
                      <a:pt x="2430" y="1215"/>
                    </a:cubicBezTo>
                    <a:cubicBezTo>
                      <a:pt x="2455" y="1177"/>
                      <a:pt x="2479" y="1093"/>
                      <a:pt x="2493" y="1052"/>
                    </a:cubicBezTo>
                    <a:cubicBezTo>
                      <a:pt x="2519" y="973"/>
                      <a:pt x="2542" y="896"/>
                      <a:pt x="2556" y="814"/>
                    </a:cubicBezTo>
                    <a:cubicBezTo>
                      <a:pt x="2543" y="666"/>
                      <a:pt x="2568" y="510"/>
                      <a:pt x="2455" y="401"/>
                    </a:cubicBezTo>
                    <a:cubicBezTo>
                      <a:pt x="2425" y="341"/>
                      <a:pt x="2409" y="316"/>
                      <a:pt x="2355" y="276"/>
                    </a:cubicBezTo>
                    <a:cubicBezTo>
                      <a:pt x="2294" y="183"/>
                      <a:pt x="2375" y="293"/>
                      <a:pt x="2280" y="213"/>
                    </a:cubicBezTo>
                    <a:cubicBezTo>
                      <a:pt x="2268" y="203"/>
                      <a:pt x="2267" y="184"/>
                      <a:pt x="2255" y="175"/>
                    </a:cubicBezTo>
                    <a:cubicBezTo>
                      <a:pt x="2085" y="55"/>
                      <a:pt x="1928" y="89"/>
                      <a:pt x="1704" y="75"/>
                    </a:cubicBezTo>
                    <a:cubicBezTo>
                      <a:pt x="1572" y="49"/>
                      <a:pt x="1524" y="21"/>
                      <a:pt x="1391" y="38"/>
                    </a:cubicBezTo>
                    <a:cubicBezTo>
                      <a:pt x="1359" y="48"/>
                      <a:pt x="1266" y="56"/>
                      <a:pt x="1266" y="100"/>
                    </a:cubicBezTo>
                    <a:lnTo>
                      <a:pt x="1172" y="46"/>
                    </a:lnTo>
                    <a:lnTo>
                      <a:pt x="1366" y="75"/>
                    </a:lnTo>
                    <a:close/>
                  </a:path>
                </a:pathLst>
              </a:custGeom>
              <a:solidFill>
                <a:srgbClr val="FFFF00"/>
              </a:solidFill>
              <a:ln w="571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" name="Freeform 25"/>
              <p:cNvSpPr>
                <a:spLocks/>
              </p:cNvSpPr>
              <p:nvPr/>
            </p:nvSpPr>
            <p:spPr bwMode="auto">
              <a:xfrm>
                <a:off x="5715000" y="3886200"/>
                <a:ext cx="1652588" cy="571500"/>
              </a:xfrm>
              <a:custGeom>
                <a:avLst/>
                <a:gdLst>
                  <a:gd name="T0" fmla="*/ 1428 w 1428"/>
                  <a:gd name="T1" fmla="*/ 52 h 503"/>
                  <a:gd name="T2" fmla="*/ 952 w 1428"/>
                  <a:gd name="T3" fmla="*/ 39 h 503"/>
                  <a:gd name="T4" fmla="*/ 751 w 1428"/>
                  <a:gd name="T5" fmla="*/ 102 h 503"/>
                  <a:gd name="T6" fmla="*/ 538 w 1428"/>
                  <a:gd name="T7" fmla="*/ 190 h 503"/>
                  <a:gd name="T8" fmla="*/ 463 w 1428"/>
                  <a:gd name="T9" fmla="*/ 215 h 503"/>
                  <a:gd name="T10" fmla="*/ 426 w 1428"/>
                  <a:gd name="T11" fmla="*/ 227 h 503"/>
                  <a:gd name="T12" fmla="*/ 301 w 1428"/>
                  <a:gd name="T13" fmla="*/ 302 h 503"/>
                  <a:gd name="T14" fmla="*/ 188 w 1428"/>
                  <a:gd name="T15" fmla="*/ 352 h 503"/>
                  <a:gd name="T16" fmla="*/ 150 w 1428"/>
                  <a:gd name="T17" fmla="*/ 365 h 503"/>
                  <a:gd name="T18" fmla="*/ 113 w 1428"/>
                  <a:gd name="T19" fmla="*/ 377 h 503"/>
                  <a:gd name="T20" fmla="*/ 0 w 1428"/>
                  <a:gd name="T21" fmla="*/ 440 h 503"/>
                  <a:gd name="T22" fmla="*/ 13 w 1428"/>
                  <a:gd name="T23" fmla="*/ 478 h 503"/>
                  <a:gd name="T24" fmla="*/ 88 w 1428"/>
                  <a:gd name="T25" fmla="*/ 503 h 503"/>
                  <a:gd name="T26" fmla="*/ 313 w 1428"/>
                  <a:gd name="T27" fmla="*/ 402 h 503"/>
                  <a:gd name="T28" fmla="*/ 764 w 1428"/>
                  <a:gd name="T29" fmla="*/ 377 h 503"/>
                  <a:gd name="T30" fmla="*/ 914 w 1428"/>
                  <a:gd name="T31" fmla="*/ 290 h 503"/>
                  <a:gd name="T32" fmla="*/ 1002 w 1428"/>
                  <a:gd name="T33" fmla="*/ 227 h 503"/>
                  <a:gd name="T34" fmla="*/ 1227 w 1428"/>
                  <a:gd name="T35" fmla="*/ 52 h 503"/>
                  <a:gd name="T36" fmla="*/ 1315 w 1428"/>
                  <a:gd name="T37" fmla="*/ 64 h 503"/>
                  <a:gd name="T38" fmla="*/ 1352 w 1428"/>
                  <a:gd name="T39" fmla="*/ 77 h 503"/>
                  <a:gd name="T40" fmla="*/ 1227 w 1428"/>
                  <a:gd name="T41" fmla="*/ 2 h 503"/>
                  <a:gd name="T42" fmla="*/ 1177 w 1428"/>
                  <a:gd name="T43" fmla="*/ 14 h 503"/>
                  <a:gd name="T44" fmla="*/ 1340 w 1428"/>
                  <a:gd name="T45" fmla="*/ 64 h 503"/>
                  <a:gd name="T46" fmla="*/ 1377 w 1428"/>
                  <a:gd name="T47" fmla="*/ 77 h 503"/>
                  <a:gd name="T48" fmla="*/ 1428 w 1428"/>
                  <a:gd name="T49" fmla="*/ 52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28" h="503">
                    <a:moveTo>
                      <a:pt x="1428" y="52"/>
                    </a:moveTo>
                    <a:cubicBezTo>
                      <a:pt x="1206" y="27"/>
                      <a:pt x="1182" y="13"/>
                      <a:pt x="952" y="39"/>
                    </a:cubicBezTo>
                    <a:cubicBezTo>
                      <a:pt x="895" y="46"/>
                      <a:pt x="804" y="84"/>
                      <a:pt x="751" y="102"/>
                    </a:cubicBezTo>
                    <a:cubicBezTo>
                      <a:pt x="678" y="126"/>
                      <a:pt x="610" y="166"/>
                      <a:pt x="538" y="190"/>
                    </a:cubicBezTo>
                    <a:cubicBezTo>
                      <a:pt x="513" y="198"/>
                      <a:pt x="488" y="207"/>
                      <a:pt x="463" y="215"/>
                    </a:cubicBezTo>
                    <a:cubicBezTo>
                      <a:pt x="451" y="219"/>
                      <a:pt x="426" y="227"/>
                      <a:pt x="426" y="227"/>
                    </a:cubicBezTo>
                    <a:cubicBezTo>
                      <a:pt x="369" y="264"/>
                      <a:pt x="371" y="285"/>
                      <a:pt x="301" y="302"/>
                    </a:cubicBezTo>
                    <a:cubicBezTo>
                      <a:pt x="241" y="342"/>
                      <a:pt x="278" y="322"/>
                      <a:pt x="188" y="352"/>
                    </a:cubicBezTo>
                    <a:cubicBezTo>
                      <a:pt x="175" y="356"/>
                      <a:pt x="163" y="361"/>
                      <a:pt x="150" y="365"/>
                    </a:cubicBezTo>
                    <a:cubicBezTo>
                      <a:pt x="138" y="369"/>
                      <a:pt x="113" y="377"/>
                      <a:pt x="113" y="377"/>
                    </a:cubicBezTo>
                    <a:cubicBezTo>
                      <a:pt x="75" y="402"/>
                      <a:pt x="38" y="415"/>
                      <a:pt x="0" y="440"/>
                    </a:cubicBezTo>
                    <a:cubicBezTo>
                      <a:pt x="4" y="453"/>
                      <a:pt x="2" y="470"/>
                      <a:pt x="13" y="478"/>
                    </a:cubicBezTo>
                    <a:cubicBezTo>
                      <a:pt x="34" y="493"/>
                      <a:pt x="88" y="503"/>
                      <a:pt x="88" y="503"/>
                    </a:cubicBezTo>
                    <a:cubicBezTo>
                      <a:pt x="267" y="443"/>
                      <a:pt x="194" y="483"/>
                      <a:pt x="313" y="402"/>
                    </a:cubicBezTo>
                    <a:cubicBezTo>
                      <a:pt x="438" y="317"/>
                      <a:pt x="614" y="385"/>
                      <a:pt x="764" y="377"/>
                    </a:cubicBezTo>
                    <a:cubicBezTo>
                      <a:pt x="812" y="345"/>
                      <a:pt x="868" y="325"/>
                      <a:pt x="914" y="290"/>
                    </a:cubicBezTo>
                    <a:cubicBezTo>
                      <a:pt x="1016" y="213"/>
                      <a:pt x="883" y="287"/>
                      <a:pt x="1002" y="227"/>
                    </a:cubicBezTo>
                    <a:cubicBezTo>
                      <a:pt x="1055" y="149"/>
                      <a:pt x="1143" y="94"/>
                      <a:pt x="1227" y="52"/>
                    </a:cubicBezTo>
                    <a:cubicBezTo>
                      <a:pt x="1256" y="56"/>
                      <a:pt x="1286" y="58"/>
                      <a:pt x="1315" y="64"/>
                    </a:cubicBezTo>
                    <a:cubicBezTo>
                      <a:pt x="1328" y="67"/>
                      <a:pt x="1361" y="86"/>
                      <a:pt x="1352" y="77"/>
                    </a:cubicBezTo>
                    <a:cubicBezTo>
                      <a:pt x="1320" y="46"/>
                      <a:pt x="1267" y="22"/>
                      <a:pt x="1227" y="2"/>
                    </a:cubicBezTo>
                    <a:cubicBezTo>
                      <a:pt x="1210" y="6"/>
                      <a:pt x="1167" y="0"/>
                      <a:pt x="1177" y="14"/>
                    </a:cubicBezTo>
                    <a:cubicBezTo>
                      <a:pt x="1185" y="26"/>
                      <a:pt x="1311" y="56"/>
                      <a:pt x="1340" y="64"/>
                    </a:cubicBezTo>
                    <a:cubicBezTo>
                      <a:pt x="1353" y="68"/>
                      <a:pt x="1364" y="79"/>
                      <a:pt x="1377" y="77"/>
                    </a:cubicBezTo>
                    <a:cubicBezTo>
                      <a:pt x="1396" y="74"/>
                      <a:pt x="1411" y="60"/>
                      <a:pt x="1428" y="52"/>
                    </a:cubicBezTo>
                    <a:close/>
                  </a:path>
                </a:pathLst>
              </a:custGeom>
              <a:solidFill>
                <a:srgbClr val="008000"/>
              </a:solidFill>
              <a:ln w="381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6934200" y="3810000"/>
                <a:ext cx="714375" cy="741363"/>
              </a:xfrm>
              <a:custGeom>
                <a:avLst/>
                <a:gdLst>
                  <a:gd name="T0" fmla="*/ 524 w 617"/>
                  <a:gd name="T1" fmla="*/ 0 h 653"/>
                  <a:gd name="T2" fmla="*/ 198 w 617"/>
                  <a:gd name="T3" fmla="*/ 225 h 653"/>
                  <a:gd name="T4" fmla="*/ 136 w 617"/>
                  <a:gd name="T5" fmla="*/ 313 h 653"/>
                  <a:gd name="T6" fmla="*/ 86 w 617"/>
                  <a:gd name="T7" fmla="*/ 388 h 653"/>
                  <a:gd name="T8" fmla="*/ 35 w 617"/>
                  <a:gd name="T9" fmla="*/ 576 h 653"/>
                  <a:gd name="T10" fmla="*/ 10 w 617"/>
                  <a:gd name="T11" fmla="*/ 638 h 653"/>
                  <a:gd name="T12" fmla="*/ 61 w 617"/>
                  <a:gd name="T13" fmla="*/ 626 h 653"/>
                  <a:gd name="T14" fmla="*/ 161 w 617"/>
                  <a:gd name="T15" fmla="*/ 576 h 653"/>
                  <a:gd name="T16" fmla="*/ 186 w 617"/>
                  <a:gd name="T17" fmla="*/ 501 h 653"/>
                  <a:gd name="T18" fmla="*/ 248 w 617"/>
                  <a:gd name="T19" fmla="*/ 263 h 653"/>
                  <a:gd name="T20" fmla="*/ 323 w 617"/>
                  <a:gd name="T21" fmla="*/ 213 h 653"/>
                  <a:gd name="T22" fmla="*/ 586 w 617"/>
                  <a:gd name="T23" fmla="*/ 112 h 653"/>
                  <a:gd name="T24" fmla="*/ 611 w 617"/>
                  <a:gd name="T25" fmla="*/ 75 h 653"/>
                  <a:gd name="T26" fmla="*/ 524 w 617"/>
                  <a:gd name="T27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17" h="653">
                    <a:moveTo>
                      <a:pt x="524" y="0"/>
                    </a:moveTo>
                    <a:cubicBezTo>
                      <a:pt x="399" y="39"/>
                      <a:pt x="290" y="135"/>
                      <a:pt x="198" y="225"/>
                    </a:cubicBezTo>
                    <a:cubicBezTo>
                      <a:pt x="175" y="322"/>
                      <a:pt x="207" y="232"/>
                      <a:pt x="136" y="313"/>
                    </a:cubicBezTo>
                    <a:cubicBezTo>
                      <a:pt x="116" y="336"/>
                      <a:pt x="86" y="388"/>
                      <a:pt x="86" y="388"/>
                    </a:cubicBezTo>
                    <a:cubicBezTo>
                      <a:pt x="70" y="450"/>
                      <a:pt x="56" y="515"/>
                      <a:pt x="35" y="576"/>
                    </a:cubicBezTo>
                    <a:cubicBezTo>
                      <a:pt x="28" y="597"/>
                      <a:pt x="0" y="618"/>
                      <a:pt x="10" y="638"/>
                    </a:cubicBezTo>
                    <a:cubicBezTo>
                      <a:pt x="18" y="653"/>
                      <a:pt x="44" y="630"/>
                      <a:pt x="61" y="626"/>
                    </a:cubicBezTo>
                    <a:cubicBezTo>
                      <a:pt x="123" y="646"/>
                      <a:pt x="127" y="626"/>
                      <a:pt x="161" y="576"/>
                    </a:cubicBezTo>
                    <a:cubicBezTo>
                      <a:pt x="169" y="551"/>
                      <a:pt x="181" y="527"/>
                      <a:pt x="186" y="501"/>
                    </a:cubicBezTo>
                    <a:cubicBezTo>
                      <a:pt x="200" y="433"/>
                      <a:pt x="193" y="318"/>
                      <a:pt x="248" y="263"/>
                    </a:cubicBezTo>
                    <a:cubicBezTo>
                      <a:pt x="269" y="242"/>
                      <a:pt x="298" y="230"/>
                      <a:pt x="323" y="213"/>
                    </a:cubicBezTo>
                    <a:cubicBezTo>
                      <a:pt x="446" y="131"/>
                      <a:pt x="418" y="140"/>
                      <a:pt x="586" y="112"/>
                    </a:cubicBezTo>
                    <a:cubicBezTo>
                      <a:pt x="594" y="100"/>
                      <a:pt x="617" y="89"/>
                      <a:pt x="611" y="75"/>
                    </a:cubicBezTo>
                    <a:cubicBezTo>
                      <a:pt x="592" y="29"/>
                      <a:pt x="524" y="77"/>
                      <a:pt x="524" y="0"/>
                    </a:cubicBezTo>
                    <a:close/>
                  </a:path>
                </a:pathLst>
              </a:custGeom>
              <a:solidFill>
                <a:srgbClr val="993300"/>
              </a:solidFill>
              <a:ln w="381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18" name="Picture 4" descr="buo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3770313"/>
            <a:ext cx="3619500" cy="253365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24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215</Words>
  <Application>Microsoft Office PowerPoint</Application>
  <PresentationFormat>On-screen Show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CÂU HỎI THẢO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Nguyen</cp:lastModifiedBy>
  <cp:revision>18</cp:revision>
  <dcterms:created xsi:type="dcterms:W3CDTF">2017-01-11T13:33:32Z</dcterms:created>
  <dcterms:modified xsi:type="dcterms:W3CDTF">2021-05-06T05:36:01Z</dcterms:modified>
</cp:coreProperties>
</file>