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56" r:id="rId4"/>
    <p:sldId id="258" r:id="rId5"/>
    <p:sldId id="261" r:id="rId6"/>
    <p:sldId id="262" r:id="rId7"/>
    <p:sldId id="268" r:id="rId8"/>
    <p:sldId id="263" r:id="rId9"/>
    <p:sldId id="266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6CE5B-3590-4E81-88BB-4412AEAF53D2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42977-6800-49F9-BD29-75CB472A4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504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5D72787-1080-498D-AC75-88194F5F3767}" type="slidenum">
              <a:rPr lang="en-US">
                <a:solidFill>
                  <a:prstClr val="black"/>
                </a:solidFill>
              </a:rPr>
              <a:pPr eaLnBrk="1" hangingPunct="1"/>
              <a:t>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19470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30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6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72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5BC2E-9D82-461C-B82A-739D4D964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128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67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3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94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65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9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17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270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AE95D-F38D-4116-97ED-68377140977C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853F9-A393-4F0E-9A88-209190AD6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9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5.jpeg"/><Relationship Id="rId4" Type="http://schemas.openxmlformats.org/officeDocument/2006/relationships/audio" Target="../media/media2.mp3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" y="0"/>
            <a:ext cx="9116292" cy="687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7400" y="38100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KIỂM TRA ĐỒ DÙNG HỌC TẬP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6800" y="1447800"/>
            <a:ext cx="6629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b="1" dirty="0" err="1" smtClean="0"/>
              <a:t>Bài</a:t>
            </a:r>
            <a:r>
              <a:rPr lang="en-US" b="1" dirty="0" smtClean="0"/>
              <a:t> </a:t>
            </a:r>
            <a:r>
              <a:rPr lang="en-US" b="1" dirty="0" err="1" smtClean="0"/>
              <a:t>vẽ</a:t>
            </a:r>
            <a:r>
              <a:rPr lang="en-US" b="1" dirty="0" smtClean="0"/>
              <a:t> </a:t>
            </a:r>
            <a:r>
              <a:rPr lang="en-US" b="1" dirty="0" err="1" smtClean="0"/>
              <a:t>tiết</a:t>
            </a:r>
            <a:r>
              <a:rPr lang="en-US" b="1" dirty="0" smtClean="0"/>
              <a:t> </a:t>
            </a:r>
            <a:r>
              <a:rPr lang="en-US" b="1" dirty="0" err="1" smtClean="0"/>
              <a:t>trước</a:t>
            </a:r>
            <a:endParaRPr lang="en-US" b="1" dirty="0" smtClean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b="1" dirty="0" err="1" smtClean="0"/>
              <a:t>Sách</a:t>
            </a:r>
            <a:r>
              <a:rPr lang="en-US" b="1" dirty="0" smtClean="0"/>
              <a:t> </a:t>
            </a:r>
            <a:r>
              <a:rPr lang="en-US" b="1" dirty="0" err="1" smtClean="0"/>
              <a:t>giáo</a:t>
            </a:r>
            <a:r>
              <a:rPr lang="en-US" b="1" dirty="0" smtClean="0"/>
              <a:t> </a:t>
            </a:r>
            <a:r>
              <a:rPr lang="en-US" b="1" dirty="0" err="1" smtClean="0"/>
              <a:t>khoa</a:t>
            </a:r>
            <a:endParaRPr lang="en-US" b="1" dirty="0" smtClean="0"/>
          </a:p>
          <a:p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r>
              <a:rPr lang="en-US" b="1" dirty="0" smtClean="0"/>
              <a:t>3. </a:t>
            </a:r>
            <a:r>
              <a:rPr lang="en-US" b="1" dirty="0" err="1" smtClean="0"/>
              <a:t>Bút</a:t>
            </a:r>
            <a:r>
              <a:rPr lang="en-US" b="1" dirty="0" smtClean="0"/>
              <a:t> </a:t>
            </a:r>
            <a:r>
              <a:rPr lang="en-US" b="1" dirty="0" err="1" smtClean="0"/>
              <a:t>chì</a:t>
            </a:r>
            <a:r>
              <a:rPr lang="en-US" b="1" dirty="0" smtClean="0"/>
              <a:t>, </a:t>
            </a:r>
            <a:r>
              <a:rPr lang="en-US" b="1" dirty="0" err="1" smtClean="0"/>
              <a:t>màu</a:t>
            </a:r>
            <a:r>
              <a:rPr lang="en-US" b="1" dirty="0" smtClean="0"/>
              <a:t>, </a:t>
            </a:r>
            <a:r>
              <a:rPr lang="en-US" b="1" dirty="0" err="1" smtClean="0"/>
              <a:t>thước</a:t>
            </a:r>
            <a:r>
              <a:rPr lang="en-US" b="1" dirty="0" smtClean="0"/>
              <a:t>, </a:t>
            </a:r>
            <a:r>
              <a:rPr lang="en-US" b="1" dirty="0" err="1" smtClean="0"/>
              <a:t>giấy</a:t>
            </a:r>
            <a:r>
              <a:rPr lang="en-US" b="1" dirty="0" smtClean="0"/>
              <a:t> </a:t>
            </a:r>
            <a:r>
              <a:rPr lang="en-US" b="1" dirty="0" err="1" smtClean="0"/>
              <a:t>trắng</a:t>
            </a:r>
            <a:r>
              <a:rPr lang="en-US" b="1" dirty="0" smtClean="0"/>
              <a:t> </a:t>
            </a:r>
            <a:r>
              <a:rPr lang="en-US" b="1" dirty="0" err="1" smtClean="0"/>
              <a:t>hoặc</a:t>
            </a:r>
            <a:r>
              <a:rPr lang="en-US" b="1" dirty="0" smtClean="0"/>
              <a:t> </a:t>
            </a:r>
            <a:r>
              <a:rPr lang="en-US" b="1" dirty="0" err="1" smtClean="0"/>
              <a:t>giấy</a:t>
            </a:r>
            <a:r>
              <a:rPr lang="en-US" b="1" dirty="0" smtClean="0"/>
              <a:t> </a:t>
            </a:r>
            <a:r>
              <a:rPr lang="en-US" b="1" dirty="0" err="1" smtClean="0"/>
              <a:t>màu</a:t>
            </a:r>
            <a:r>
              <a:rPr lang="en-US" b="1" dirty="0" smtClean="0"/>
              <a:t>, </a:t>
            </a:r>
            <a:r>
              <a:rPr lang="en-US" b="1" dirty="0" err="1" smtClean="0"/>
              <a:t>hồ</a:t>
            </a:r>
            <a:r>
              <a:rPr lang="en-US" b="1" dirty="0" smtClean="0"/>
              <a:t> </a:t>
            </a:r>
            <a:r>
              <a:rPr lang="en-US" b="1" dirty="0" err="1" smtClean="0"/>
              <a:t>dán</a:t>
            </a:r>
            <a:r>
              <a:rPr lang="en-US" b="1" dirty="0" smtClean="0"/>
              <a:t>, </a:t>
            </a:r>
            <a:r>
              <a:rPr lang="en-US" b="1" dirty="0" err="1" smtClean="0"/>
              <a:t>kéo</a:t>
            </a:r>
            <a:r>
              <a:rPr lang="en-US" b="1" dirty="0" smtClean="0"/>
              <a:t>…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862" y="2299202"/>
            <a:ext cx="1213619" cy="16560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1" t="3846" r="4314" b="11873"/>
          <a:stretch/>
        </p:blipFill>
        <p:spPr>
          <a:xfrm>
            <a:off x="3202548" y="949970"/>
            <a:ext cx="1415963" cy="20507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9" y="4456417"/>
            <a:ext cx="1829045" cy="19684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t="4371" r="3825" b="18092"/>
          <a:stretch/>
        </p:blipFill>
        <p:spPr>
          <a:xfrm>
            <a:off x="2590800" y="4456417"/>
            <a:ext cx="2362200" cy="1968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402" y="4377173"/>
            <a:ext cx="3104569" cy="232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6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182" y="-10246"/>
            <a:ext cx="9317182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bo-tranh-dang-yeu-danh-tang-me-cua-cac-be-mam-non-quoc-te-3-1539934327-455-width660height44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7" t="2771" r="14058" b="4397"/>
          <a:stretch/>
        </p:blipFill>
        <p:spPr bwMode="auto">
          <a:xfrm>
            <a:off x="551727" y="2133600"/>
            <a:ext cx="3823855" cy="3713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sach-30-nam-ngay-cuoi-bo-me-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0" t="8727" r="32885" b="55259"/>
          <a:stretch/>
        </p:blipFill>
        <p:spPr bwMode="auto">
          <a:xfrm>
            <a:off x="5029199" y="2133600"/>
            <a:ext cx="2863419" cy="36991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24000" y="533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TRANH CHÂN DUNG BẰNG CÁC CHẤT LIỆU KHÁC</a:t>
            </a:r>
            <a:endParaRPr lang="en-US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05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29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Microsoft Windows\Downloads\hinh nen 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76"/>
          <a:stretch/>
        </p:blipFill>
        <p:spPr bwMode="auto">
          <a:xfrm>
            <a:off x="-10886" y="0"/>
            <a:ext cx="9144000" cy="683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08364" y="1752600"/>
            <a:ext cx="71247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bán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22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129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5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2634" r="55876" b="53911"/>
          <a:stretch>
            <a:fillRect/>
          </a:stretch>
        </p:blipFill>
        <p:spPr bwMode="auto">
          <a:xfrm>
            <a:off x="928688" y="1524000"/>
            <a:ext cx="1857375" cy="26400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4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" t="55379" r="56114" b="2704"/>
          <a:stretch>
            <a:fillRect/>
          </a:stretch>
        </p:blipFill>
        <p:spPr bwMode="auto">
          <a:xfrm>
            <a:off x="3429000" y="1522412"/>
            <a:ext cx="1941512" cy="26416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6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3" t="54659" r="1904" b="3133"/>
          <a:stretch>
            <a:fillRect/>
          </a:stretch>
        </p:blipFill>
        <p:spPr bwMode="auto">
          <a:xfrm>
            <a:off x="6072188" y="1536267"/>
            <a:ext cx="1949450" cy="25717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9" name="Rectangle 20"/>
          <p:cNvSpPr>
            <a:spLocks noChangeArrowheads="1"/>
          </p:cNvSpPr>
          <p:nvPr/>
        </p:nvSpPr>
        <p:spPr bwMode="auto">
          <a:xfrm>
            <a:off x="785813" y="4375150"/>
            <a:ext cx="25003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thân…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0" name="Rectangle 20"/>
          <p:cNvSpPr>
            <a:spLocks noChangeArrowheads="1"/>
          </p:cNvSpPr>
          <p:nvPr/>
        </p:nvSpPr>
        <p:spPr bwMode="auto">
          <a:xfrm>
            <a:off x="3163094" y="533400"/>
            <a:ext cx="2616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01" name="Rectangle 20"/>
          <p:cNvSpPr>
            <a:spLocks noChangeArrowheads="1"/>
          </p:cNvSpPr>
          <p:nvPr/>
        </p:nvSpPr>
        <p:spPr bwMode="auto">
          <a:xfrm>
            <a:off x="3428999" y="4375150"/>
            <a:ext cx="2428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400" b="1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4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tai…</a:t>
            </a:r>
          </a:p>
        </p:txBody>
      </p:sp>
      <p:sp>
        <p:nvSpPr>
          <p:cNvPr id="12302" name="Rectangle 20"/>
          <p:cNvSpPr>
            <a:spLocks noChangeArrowheads="1"/>
          </p:cNvSpPr>
          <p:nvPr/>
        </p:nvSpPr>
        <p:spPr bwMode="auto">
          <a:xfrm>
            <a:off x="6072188" y="4478050"/>
            <a:ext cx="2723823" cy="941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3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03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9" grpId="0"/>
      <p:bldP spid="12301" grpId="0"/>
      <p:bldP spid="123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1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d11ae123005e6bd62e396af49924d3b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745" y="1"/>
            <a:ext cx="93448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0164"/>
            <a:ext cx="8229600" cy="124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33599" y="1905000"/>
            <a:ext cx="69965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/>
              <a:t>1. Khung tranh được làm bằng gì?</a:t>
            </a:r>
          </a:p>
          <a:p>
            <a:r>
              <a:rPr lang="en-US" sz="3600" smtClean="0"/>
              <a:t> </a:t>
            </a:r>
          </a:p>
          <a:p>
            <a:r>
              <a:rPr lang="en-US" sz="3600" smtClean="0"/>
              <a:t>2. Khung tranh được làm </a:t>
            </a:r>
          </a:p>
          <a:p>
            <a:r>
              <a:rPr lang="en-US" sz="3600" smtClean="0"/>
              <a:t>     như thế nào?</a:t>
            </a:r>
          </a:p>
          <a:p>
            <a:endParaRPr lang="en-US" sz="3600" smtClean="0"/>
          </a:p>
          <a:p>
            <a:r>
              <a:rPr lang="en-US" sz="3600"/>
              <a:t>3</a:t>
            </a:r>
            <a:r>
              <a:rPr lang="en-US" sz="3600" smtClean="0"/>
              <a:t>. Khung tranh được trang trí </a:t>
            </a:r>
          </a:p>
          <a:p>
            <a:r>
              <a:rPr lang="en-US" sz="3600" smtClean="0"/>
              <a:t>     như thế nào?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31216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MotherInTheDream-Piano_4bt5k.mp3">
            <a:hlinkClick r:id="" action="ppaction://media"/>
          </p:cNvPr>
          <p:cNvPicPr>
            <a:picLocks noGrp="1" noChangeAspect="1"/>
          </p:cNvPicPr>
          <p:nvPr>
            <p:ph sz="quarter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71700" y="2389188"/>
            <a:ext cx="609600" cy="609600"/>
          </a:xfrm>
        </p:spPr>
      </p:pic>
      <p:pic>
        <p:nvPicPr>
          <p:cNvPr id="10" name="MotherInTheDream-Piano_4bt5k.mp3">
            <a:hlinkClick r:id="" action="ppaction://media"/>
          </p:cNvPr>
          <p:cNvPicPr>
            <a:picLocks noGrp="1" noChangeAspect="1"/>
          </p:cNvPicPr>
          <p:nvPr>
            <p:ph sz="quarter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62700" y="2389188"/>
            <a:ext cx="609600" cy="609600"/>
          </a:xfrm>
        </p:spPr>
      </p:pic>
      <p:pic>
        <p:nvPicPr>
          <p:cNvPr id="12" name="MotherInTheDream-Piano_4bt5k.mp3">
            <a:hlinkClick r:id="" action="ppaction://media"/>
          </p:cNvPr>
          <p:cNvPicPr>
            <a:picLocks noGrp="1" noChangeAspect="1"/>
          </p:cNvPicPr>
          <p:nvPr>
            <p:ph sz="quarter" idx="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71700" y="4727575"/>
            <a:ext cx="609600" cy="609600"/>
          </a:xfrm>
        </p:spPr>
      </p:pic>
      <p:pic>
        <p:nvPicPr>
          <p:cNvPr id="13" name="MotherInTheDream-Piano_4bt5k.mp3">
            <a:hlinkClick r:id="" action="ppaction://media"/>
          </p:cNvPr>
          <p:cNvPicPr>
            <a:picLocks noGrp="1" noChangeAspect="1"/>
          </p:cNvPicPr>
          <p:nvPr>
            <p:ph sz="quarter" idx="4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62700" y="4727575"/>
            <a:ext cx="609600" cy="609600"/>
          </a:xfrm>
        </p:spPr>
      </p:pic>
      <p:pic>
        <p:nvPicPr>
          <p:cNvPr id="3074" name="Picture 2" descr="C:\Users\Microsoft Windows\Downloads\hinh nen 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-57438"/>
            <a:ext cx="9144000" cy="687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40" r="42322"/>
          <a:stretch/>
        </p:blipFill>
        <p:spPr bwMode="auto">
          <a:xfrm>
            <a:off x="1676400" y="498762"/>
            <a:ext cx="6172200" cy="1524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419600" y="914399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 HIỆN</a:t>
            </a:r>
            <a:endParaRPr lang="en-US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2895600"/>
            <a:ext cx="754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dung.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trí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dung.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HoaTauPianoHayNhatTheGioi3-Piano-3902869_hq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40727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8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2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Microsoft Windows\Downloads\hinh nen 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1952" y="1600200"/>
            <a:ext cx="1229096" cy="2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55" y="2362200"/>
            <a:ext cx="82296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24af9492bba08ca597921476d271662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914400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0" y="2362200"/>
            <a:ext cx="75230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TRƯNG BÀY </a:t>
            </a:r>
          </a:p>
          <a:p>
            <a:pPr algn="ctr"/>
            <a:r>
              <a:rPr lang="en-US" sz="4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 GIỚI THIỆU SẢN PHẨM</a:t>
            </a:r>
            <a:endParaRPr lang="en-US" sz="44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184</Words>
  <Application>Microsoft Office PowerPoint</Application>
  <PresentationFormat>On-screen Show (4:3)</PresentationFormat>
  <Paragraphs>33</Paragraphs>
  <Slides>10</Slides>
  <Notes>1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minhtuan6990@gmail.com / 01686898975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Nguyen</cp:lastModifiedBy>
  <cp:revision>23</cp:revision>
  <dcterms:created xsi:type="dcterms:W3CDTF">2020-10-14T04:59:41Z</dcterms:created>
  <dcterms:modified xsi:type="dcterms:W3CDTF">2020-10-26T14:06:33Z</dcterms:modified>
</cp:coreProperties>
</file>