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3" r:id="rId17"/>
    <p:sldId id="272" r:id="rId18"/>
    <p:sldId id="271" r:id="rId19"/>
    <p:sldId id="277" r:id="rId20"/>
    <p:sldId id="274" r:id="rId21"/>
    <p:sldId id="276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44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5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9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28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2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2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1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85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36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89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7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F406E-012C-4E8A-9AF7-73D43045559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91688-FA83-4962-9EB6-0EBEC4E14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1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city</a:t>
            </a:r>
            <a:endParaRPr lang="en-US" sz="8800" b="1" dirty="0"/>
          </a:p>
        </p:txBody>
      </p:sp>
      <p:pic>
        <p:nvPicPr>
          <p:cNvPr id="1026" name="Picture 2" descr="Image result for c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69437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8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far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2" name="Picture 2" descr="Image result for far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620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3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F0000"/>
                </a:solidFill>
              </a:rPr>
              <a:t>c</a:t>
            </a:r>
            <a:r>
              <a:rPr lang="en-US" sz="8800" b="1" dirty="0" smtClean="0">
                <a:solidFill>
                  <a:srgbClr val="FF0000"/>
                </a:solidFill>
              </a:rPr>
              <a:t>ity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big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0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village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far and quiet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town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large and crowded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7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island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small and pretty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6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village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pretty and quite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7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city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large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city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crowded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16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town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pretty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4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city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small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8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village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Image result for vill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780288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52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town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big and crowded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0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city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big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33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52400"/>
            <a:ext cx="8607425" cy="1470025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What’s the </a:t>
            </a:r>
            <a:r>
              <a:rPr lang="en-US" sz="7200" b="1" dirty="0" smtClean="0">
                <a:solidFill>
                  <a:srgbClr val="FF0000"/>
                </a:solidFill>
              </a:rPr>
              <a:t>____</a:t>
            </a:r>
            <a:r>
              <a:rPr lang="en-US" sz="7200" b="1" dirty="0" smtClean="0"/>
              <a:t>like?</a:t>
            </a:r>
            <a:endParaRPr lang="en-US" sz="72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7974" y="16002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/>
              <a:t>It’s </a:t>
            </a:r>
            <a:r>
              <a:rPr lang="en-US" sz="8800" b="1" dirty="0" smtClean="0">
                <a:solidFill>
                  <a:srgbClr val="00B0F0"/>
                </a:solidFill>
              </a:rPr>
              <a:t>____</a:t>
            </a:r>
            <a:endParaRPr lang="en-US" sz="8800" b="1" dirty="0">
              <a:solidFill>
                <a:srgbClr val="00B0F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6575" y="3657600"/>
            <a:ext cx="860742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 smtClean="0">
                <a:solidFill>
                  <a:srgbClr val="FF0000"/>
                </a:solidFill>
              </a:rPr>
              <a:t>town</a:t>
            </a:r>
            <a:r>
              <a:rPr lang="en-US" sz="8800" b="1" dirty="0" smtClean="0"/>
              <a:t>/</a:t>
            </a:r>
            <a:r>
              <a:rPr lang="en-US" sz="8800" b="1" dirty="0" smtClean="0">
                <a:solidFill>
                  <a:srgbClr val="00B0F0"/>
                </a:solidFill>
              </a:rPr>
              <a:t>small and busy</a:t>
            </a:r>
            <a:endParaRPr lang="en-US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island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Image result for isla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Image result for isla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0"/>
            <a:ext cx="6214187" cy="348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28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town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Image result for t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38300"/>
            <a:ext cx="6654800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8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pretty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05000"/>
            <a:ext cx="2514600" cy="488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79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quiet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6" name="Picture 2" descr="Image result for quiet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97180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61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busy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Image result for busy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62200"/>
            <a:ext cx="428625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3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crowded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4" name="Picture 2" descr="Image result for crowded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0"/>
            <a:ext cx="428625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06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2400"/>
            <a:ext cx="7772400" cy="1470025"/>
          </a:xfrm>
        </p:spPr>
        <p:txBody>
          <a:bodyPr>
            <a:normAutofit/>
          </a:bodyPr>
          <a:lstStyle/>
          <a:p>
            <a:r>
              <a:rPr lang="en-US" sz="8800" b="1" dirty="0" smtClean="0"/>
              <a:t>large</a:t>
            </a:r>
            <a:endParaRPr lang="en-US" sz="8800" b="1" dirty="0"/>
          </a:p>
        </p:txBody>
      </p:sp>
      <p:sp>
        <p:nvSpPr>
          <p:cNvPr id="3" name="AutoShape 2" descr="Image result for vill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result for pretty clip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18" name="Picture 2" descr="Image result for large c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0"/>
            <a:ext cx="745430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26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130</Words>
  <Application>Microsoft Office PowerPoint</Application>
  <PresentationFormat>On-screen Show (4:3)</PresentationFormat>
  <Paragraphs>46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city</vt:lpstr>
      <vt:lpstr>village</vt:lpstr>
      <vt:lpstr>island</vt:lpstr>
      <vt:lpstr>town</vt:lpstr>
      <vt:lpstr>pretty</vt:lpstr>
      <vt:lpstr>quiet</vt:lpstr>
      <vt:lpstr>busy</vt:lpstr>
      <vt:lpstr>crowded</vt:lpstr>
      <vt:lpstr>large</vt:lpstr>
      <vt:lpstr>far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  <vt:lpstr>What’s the ____like?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</dc:title>
  <dc:creator>Jimmy</dc:creator>
  <cp:lastModifiedBy>Jimmy</cp:lastModifiedBy>
  <cp:revision>5</cp:revision>
  <dcterms:created xsi:type="dcterms:W3CDTF">2018-06-29T08:58:55Z</dcterms:created>
  <dcterms:modified xsi:type="dcterms:W3CDTF">2018-06-29T12:38:57Z</dcterms:modified>
</cp:coreProperties>
</file>