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3" r:id="rId2"/>
    <p:sldId id="257" r:id="rId3"/>
    <p:sldId id="281" r:id="rId4"/>
    <p:sldId id="284" r:id="rId5"/>
    <p:sldId id="280" r:id="rId6"/>
    <p:sldId id="272" r:id="rId7"/>
    <p:sldId id="260" r:id="rId8"/>
    <p:sldId id="261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38" autoAdjust="0"/>
    <p:restoredTop sz="94660"/>
  </p:normalViewPr>
  <p:slideViewPr>
    <p:cSldViewPr>
      <p:cViewPr>
        <p:scale>
          <a:sx n="79" d="100"/>
          <a:sy n="79" d="100"/>
        </p:scale>
        <p:origin x="-1176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12C5C-C534-4202-A8E7-50D7FDEB4385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4F1BA-11D3-499F-9179-9F9F31C3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7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4F1BA-11D3-499F-9179-9F9F31C36E0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22-track-22.mp3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23-track-23.mp3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C\Downloads\24-track-24.mp3" TargetMode="External"/><Relationship Id="rId6" Type="http://schemas.openxmlformats.org/officeDocument/2006/relationships/image" Target="../media/image19.jpeg"/><Relationship Id="rId11" Type="http://schemas.openxmlformats.org/officeDocument/2006/relationships/image" Target="../media/image8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E:\slide1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r>
              <a:rPr lang="en-US" dirty="0" smtClean="0"/>
              <a:t>5/ Read and match :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219200"/>
          <a:ext cx="3962400" cy="3276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962400"/>
              </a:tblGrid>
              <a:tr h="655320"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1. Where</a:t>
                      </a:r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were you  last summer ?</a:t>
                      </a:r>
                      <a:endParaRPr lang="en-US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5320">
                <a:tc>
                  <a:txBody>
                    <a:bodyPr/>
                    <a:lstStyle/>
                    <a:p>
                      <a:r>
                        <a:rPr lang="en-US" dirty="0" smtClean="0"/>
                        <a:t>2. Where</a:t>
                      </a:r>
                      <a:r>
                        <a:rPr lang="en-US" baseline="0" dirty="0" smtClean="0"/>
                        <a:t> did you go ?</a:t>
                      </a:r>
                      <a:endParaRPr lang="en-US" dirty="0"/>
                    </a:p>
                  </a:txBody>
                  <a:tcPr/>
                </a:tc>
              </a:tr>
              <a:tr h="655320">
                <a:tc>
                  <a:txBody>
                    <a:bodyPr/>
                    <a:lstStyle/>
                    <a:p>
                      <a:r>
                        <a:rPr lang="en-US" dirty="0" smtClean="0"/>
                        <a:t>3. What</a:t>
                      </a:r>
                      <a:r>
                        <a:rPr lang="en-US" baseline="0" dirty="0" smtClean="0"/>
                        <a:t> did you do ?</a:t>
                      </a:r>
                      <a:endParaRPr lang="en-US" dirty="0"/>
                    </a:p>
                  </a:txBody>
                  <a:tcPr/>
                </a:tc>
              </a:tr>
              <a:tr h="655320">
                <a:tc>
                  <a:txBody>
                    <a:bodyPr/>
                    <a:lstStyle/>
                    <a:p>
                      <a:r>
                        <a:rPr lang="en-US" dirty="0" smtClean="0"/>
                        <a:t>4. What</a:t>
                      </a:r>
                      <a:r>
                        <a:rPr lang="en-US" baseline="0" dirty="0" smtClean="0"/>
                        <a:t> was the trip like ?</a:t>
                      </a:r>
                      <a:endParaRPr lang="en-US" dirty="0"/>
                    </a:p>
                  </a:txBody>
                  <a:tcPr/>
                </a:tc>
              </a:tr>
              <a:tr h="655320">
                <a:tc>
                  <a:txBody>
                    <a:bodyPr/>
                    <a:lstStyle/>
                    <a:p>
                      <a:r>
                        <a:rPr lang="en-US" dirty="0" smtClean="0"/>
                        <a:t>5. What’s that?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00600" y="1219200"/>
          <a:ext cx="4343400" cy="3200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343400"/>
              </a:tblGrid>
              <a:tr h="64008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a. I took</a:t>
                      </a:r>
                      <a:r>
                        <a:rPr lang="en-US" b="0" baseline="0" dirty="0" smtClean="0"/>
                        <a:t> a boat trip .</a:t>
                      </a:r>
                      <a:endParaRPr lang="en-US" b="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b. It’s a photo</a:t>
                      </a:r>
                      <a:r>
                        <a:rPr lang="en-US" baseline="0" dirty="0" smtClean="0"/>
                        <a:t> of my trip.</a:t>
                      </a:r>
                      <a:endParaRPr lang="en-US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c.I</a:t>
                      </a:r>
                      <a:r>
                        <a:rPr lang="en-US" dirty="0" smtClean="0"/>
                        <a:t> was</a:t>
                      </a:r>
                      <a:r>
                        <a:rPr lang="en-US" baseline="0" dirty="0" smtClean="0"/>
                        <a:t> at the seaside .</a:t>
                      </a:r>
                      <a:endParaRPr lang="en-US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d. I went</a:t>
                      </a:r>
                      <a:r>
                        <a:rPr lang="en-US" baseline="0" dirty="0" smtClean="0"/>
                        <a:t> to </a:t>
                      </a:r>
                      <a:r>
                        <a:rPr lang="en-US" baseline="0" dirty="0" err="1" smtClean="0"/>
                        <a:t>Phu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Quoc</a:t>
                      </a:r>
                      <a:r>
                        <a:rPr lang="en-US" baseline="0" dirty="0" smtClean="0"/>
                        <a:t> Island .</a:t>
                      </a:r>
                      <a:endParaRPr lang="en-US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dirty="0" smtClean="0"/>
                        <a:t>e. It was</a:t>
                      </a:r>
                      <a:r>
                        <a:rPr lang="en-US" baseline="0" dirty="0" smtClean="0"/>
                        <a:t> great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16200000" flipH="1">
            <a:off x="3771900" y="1562100"/>
            <a:ext cx="137160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H="1">
            <a:off x="3810000" y="2133600"/>
            <a:ext cx="1371600" cy="1371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581400" y="1524000"/>
            <a:ext cx="1371600" cy="129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86200" y="3505200"/>
            <a:ext cx="1143000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3314700" y="2400300"/>
            <a:ext cx="2057400" cy="1371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E: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362200"/>
          </a:xfrm>
          <a:prstGeom prst="rect">
            <a:avLst/>
          </a:prstGeom>
          <a:noFill/>
        </p:spPr>
      </p:pic>
      <p:pic>
        <p:nvPicPr>
          <p:cNvPr id="2051" name="Picture 3" descr="E:\ampersan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209800"/>
            <a:ext cx="2133600" cy="1752600"/>
          </a:xfrm>
          <a:prstGeom prst="rect">
            <a:avLst/>
          </a:prstGeom>
          <a:noFill/>
        </p:spPr>
      </p:pic>
      <p:pic>
        <p:nvPicPr>
          <p:cNvPr id="2053" name="Picture 5" descr="E:\can-cant-abilities-4-6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62400"/>
            <a:ext cx="914400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  <a:buNone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Monday,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September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26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2017 .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Unit 3 : Where did you go on holiday ?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Lesson 1 :</a:t>
            </a:r>
          </a:p>
          <a:p>
            <a:pPr>
              <a:buFontTx/>
              <a:buChar char="-"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2400"/>
            <a:ext cx="9067800" cy="68018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I/ New words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Holiday: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lễ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Summer holiday :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Hoi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An Ancient Town :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An </a:t>
            </a:r>
          </a:p>
          <a:p>
            <a:pPr>
              <a:buFontTx/>
              <a:buChar char="-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Hue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Imperial City :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Huế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Island :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– did :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– went :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0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 flipV="1">
            <a:off x="457200" y="7726680"/>
            <a:ext cx="28194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371600" y="2895600"/>
            <a:ext cx="64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Game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guessing</a:t>
            </a:r>
            <a:endParaRPr lang="en-US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TRINH MOON\photo\New folder (2)\du_lich_hoi_an_3-9c3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0"/>
            <a:ext cx="2286000" cy="2438400"/>
          </a:xfrm>
          <a:prstGeom prst="rect">
            <a:avLst/>
          </a:prstGeom>
          <a:noFill/>
        </p:spPr>
      </p:pic>
      <p:pic>
        <p:nvPicPr>
          <p:cNvPr id="4099" name="Picture 3" descr="C:\Users\PC\Desktop\TRINH MOON\photo\New folder (2)\06362266460712188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0"/>
            <a:ext cx="2371725" cy="2438400"/>
          </a:xfrm>
          <a:prstGeom prst="rect">
            <a:avLst/>
          </a:prstGeom>
          <a:noFill/>
        </p:spPr>
      </p:pic>
      <p:pic>
        <p:nvPicPr>
          <p:cNvPr id="4100" name="Picture 4" descr="C:\Users\PC\Desktop\TRINH MOON\photo\New folder (2)\Thienmu_bandoc_giaooduc.net.vn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1"/>
            <a:ext cx="3429000" cy="2514600"/>
          </a:xfrm>
          <a:prstGeom prst="rect">
            <a:avLst/>
          </a:prstGeom>
          <a:noFill/>
        </p:spPr>
      </p:pic>
      <p:pic>
        <p:nvPicPr>
          <p:cNvPr id="4101" name="Picture 5" descr="C:\Users\PC\Desktop\TRINH MOON\photo\New folder (2)\tour-bac-dao-phu-quoc-gia-r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48199"/>
            <a:ext cx="2398296" cy="2209801"/>
          </a:xfrm>
          <a:prstGeom prst="rect">
            <a:avLst/>
          </a:prstGeom>
          <a:noFill/>
        </p:spPr>
      </p:pic>
      <p:pic>
        <p:nvPicPr>
          <p:cNvPr id="4102" name="Picture 6" descr="C:\Users\PC\Desktop\TRINH MOON\photo\New folder (2)\cho-ben-thanh-bieu-tuong-cua-sai-gon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400" y="4648199"/>
            <a:ext cx="2514600" cy="2209801"/>
          </a:xfrm>
          <a:prstGeom prst="rect">
            <a:avLst/>
          </a:prstGeom>
          <a:noFill/>
        </p:spPr>
      </p:pic>
      <p:pic>
        <p:nvPicPr>
          <p:cNvPr id="4104" name="Picture 8" descr="C:\Users\PC\Desktop\TRINH MOON\photo\New folder (2)\nhung-buc-anh-tuyet-dep-ve-ho-guom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4426643"/>
            <a:ext cx="3314700" cy="2431357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25908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Hoi An Ancient Town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24200" y="25908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Ha Long Bay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19800" y="2590800"/>
            <a:ext cx="3265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Hue Imperial City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41910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Quoc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Island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43200" y="41910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Market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6000" y="4114800"/>
            <a:ext cx="3047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Lake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0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E: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381000" y="0"/>
            <a:ext cx="9677400" cy="7467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62600" y="152400"/>
            <a:ext cx="2130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 did you go </a:t>
            </a:r>
            <a:endParaRPr lang="en-US" dirty="0"/>
          </a:p>
        </p:txBody>
      </p:sp>
      <p:pic>
        <p:nvPicPr>
          <p:cNvPr id="6" name="22-track-2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18288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E:\maxresdefault (1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2286000" y="0"/>
            <a:ext cx="13944600" cy="10591800"/>
          </a:xfrm>
          <a:prstGeom prst="rect">
            <a:avLst/>
          </a:prstGeom>
          <a:noFill/>
        </p:spPr>
      </p:pic>
      <p:pic>
        <p:nvPicPr>
          <p:cNvPr id="4" name="23-track-2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05800" y="762000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91400" y="1752600"/>
            <a:ext cx="259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 Long Bay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05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3/ Let’s tall 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Ask and answer question about your holidays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447800"/>
          <a:ext cx="4495800" cy="533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95800"/>
              </a:tblGrid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14478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Where were you on holiday ?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19800" y="1905000"/>
          <a:ext cx="2895600" cy="533400"/>
        </p:xfrm>
        <a:graphic>
          <a:graphicData uri="http://schemas.openxmlformats.org/drawingml/2006/table">
            <a:tbl>
              <a:tblPr firstRow="1" bandRow="1">
                <a:solidFill>
                  <a:schemeClr val="accent3">
                    <a:lumMod val="60000"/>
                    <a:lumOff val="40000"/>
                  </a:schemeClr>
                </a:solidFill>
                <a:tableStyleId>{5C22544A-7EE6-4342-B048-85BDC9FD1C3A}</a:tableStyleId>
              </a:tblPr>
              <a:tblGrid>
                <a:gridCol w="2895600"/>
              </a:tblGrid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19800" y="18288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 was …...……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9400"/>
          <a:ext cx="3810000" cy="685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10000"/>
              </a:tblGrid>
              <a:tr h="6858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2895600"/>
            <a:ext cx="3830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Where did you go ?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096000" y="3505200"/>
          <a:ext cx="3048000" cy="533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</a:tblGrid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48400" y="3505201"/>
            <a:ext cx="2771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 went to ……..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81000" y="4495800"/>
          <a:ext cx="4114800" cy="685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What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were the trip like ?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9392920" y="6202680"/>
          <a:ext cx="2082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243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953000" y="5638801"/>
          <a:ext cx="3733800" cy="640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338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en-US" sz="3600" baseline="0" dirty="0" smtClean="0">
                          <a:solidFill>
                            <a:schemeClr val="tx1"/>
                          </a:solidFill>
                        </a:rPr>
                        <a:t> was ……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194" name="Picture 2" descr="E:\IMG_090912_023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1828800" cy="2209800"/>
          </a:xfrm>
          <a:prstGeom prst="rect">
            <a:avLst/>
          </a:prstGeom>
          <a:noFill/>
        </p:spPr>
      </p:pic>
      <p:pic>
        <p:nvPicPr>
          <p:cNvPr id="8195" name="Picture 3" descr="E:\IMG_090912_02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990600"/>
            <a:ext cx="1752600" cy="2209800"/>
          </a:xfrm>
          <a:prstGeom prst="rect">
            <a:avLst/>
          </a:prstGeom>
          <a:noFill/>
        </p:spPr>
      </p:pic>
      <p:pic>
        <p:nvPicPr>
          <p:cNvPr id="8196" name="Picture 4" descr="E:\IMG_090912_02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914400"/>
            <a:ext cx="1676400" cy="2209800"/>
          </a:xfrm>
          <a:prstGeom prst="rect">
            <a:avLst/>
          </a:prstGeom>
          <a:noFill/>
        </p:spPr>
      </p:pic>
      <p:pic>
        <p:nvPicPr>
          <p:cNvPr id="8197" name="Picture 5" descr="E:\IMG_090912_02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838200"/>
            <a:ext cx="2057400" cy="2286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4/ Listen and match 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3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1.                                        2.                                                   3.                                          4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848600" y="2743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Quan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" name="Picture 2" descr="E:\cho-ben-thanh-bieu-tuong-cua-sai-gon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419600"/>
            <a:ext cx="1752600" cy="2438400"/>
          </a:xfrm>
          <a:prstGeom prst="rect">
            <a:avLst/>
          </a:prstGeom>
          <a:noFill/>
        </p:spPr>
      </p:pic>
      <p:pic>
        <p:nvPicPr>
          <p:cNvPr id="11" name="Picture 3" descr="E:\hoguomhanoi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4343400"/>
            <a:ext cx="1752600" cy="2514600"/>
          </a:xfrm>
          <a:prstGeom prst="rect">
            <a:avLst/>
          </a:prstGeom>
          <a:noFill/>
        </p:spPr>
      </p:pic>
      <p:pic>
        <p:nvPicPr>
          <p:cNvPr id="12" name="Picture 4" descr="E:\8121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76800" y="4419600"/>
            <a:ext cx="1752600" cy="24384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8042" y="4038600"/>
            <a:ext cx="8095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)                                                 B)                                       C )                                               D )</a:t>
            </a:r>
            <a:endParaRPr lang="en-US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24-track-2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6705600" y="0"/>
            <a:ext cx="914400" cy="914400"/>
          </a:xfrm>
          <a:prstGeom prst="rect">
            <a:avLst/>
          </a:prstGeom>
        </p:spPr>
      </p:pic>
      <p:pic>
        <p:nvPicPr>
          <p:cNvPr id="1026" name="Picture 2" descr="C:\Users\PC\Desktop\TRINH MOON\photo\New folder (2)\Thienmu_bandoc_giaooduc.net.vn1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09047" y="4419600"/>
            <a:ext cx="1934953" cy="2438400"/>
          </a:xfrm>
          <a:prstGeom prst="rect">
            <a:avLst/>
          </a:prstGeom>
          <a:noFill/>
        </p:spPr>
      </p:pic>
      <p:cxnSp>
        <p:nvCxnSpPr>
          <p:cNvPr id="18" name="Straight Arrow Connector 17"/>
          <p:cNvCxnSpPr>
            <a:stCxn id="8194" idx="2"/>
          </p:cNvCxnSpPr>
          <p:nvPr/>
        </p:nvCxnSpPr>
        <p:spPr>
          <a:xfrm rot="16200000" flipH="1">
            <a:off x="2705100" y="1409700"/>
            <a:ext cx="1219200" cy="480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195" idx="2"/>
          </p:cNvCxnSpPr>
          <p:nvPr/>
        </p:nvCxnSpPr>
        <p:spPr>
          <a:xfrm rot="16200000" flipH="1">
            <a:off x="5429250" y="1085850"/>
            <a:ext cx="1066800" cy="5295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196" idx="2"/>
          </p:cNvCxnSpPr>
          <p:nvPr/>
        </p:nvCxnSpPr>
        <p:spPr>
          <a:xfrm rot="5400000">
            <a:off x="3771900" y="2400300"/>
            <a:ext cx="1295400" cy="2743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9" idx="2"/>
          </p:cNvCxnSpPr>
          <p:nvPr/>
        </p:nvCxnSpPr>
        <p:spPr>
          <a:xfrm rot="5400000">
            <a:off x="3727966" y="-158234"/>
            <a:ext cx="1383268" cy="792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7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255</Words>
  <Application>Microsoft Office PowerPoint</Application>
  <PresentationFormat>On-screen Show (4:3)</PresentationFormat>
  <Paragraphs>45</Paragraphs>
  <Slides>10</Slides>
  <Notes>1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TRINH OANH</dc:creator>
  <cp:lastModifiedBy>Duc-sheva</cp:lastModifiedBy>
  <cp:revision>24</cp:revision>
  <dcterms:created xsi:type="dcterms:W3CDTF">2006-08-16T00:00:00Z</dcterms:created>
  <dcterms:modified xsi:type="dcterms:W3CDTF">2017-09-25T16:37:27Z</dcterms:modified>
</cp:coreProperties>
</file>