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Default Extension="png" ContentType="image/png"/>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9" r:id="rId2"/>
    <p:sldId id="267" r:id="rId3"/>
    <p:sldId id="263" r:id="rId4"/>
    <p:sldId id="268" r:id="rId5"/>
    <p:sldId id="269" r:id="rId6"/>
    <p:sldId id="270" r:id="rId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0033CC"/>
    <a:srgbClr val="FF0066"/>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38" d="100"/>
          <a:sy n="38" d="100"/>
        </p:scale>
        <p:origin x="-1398"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6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819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607ABA96-D340-4890-965F-CD360905B3A2}"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p>
            <a:fld id="{A2135565-733F-43EB-AAF3-751637856E13}" type="slidenum">
              <a:rPr lang="en-US" smtClean="0"/>
              <a:pPr/>
              <a:t>1</a:t>
            </a:fld>
            <a:endParaRPr lang="en-US" smtClean="0"/>
          </a:p>
        </p:txBody>
      </p:sp>
      <p:sp>
        <p:nvSpPr>
          <p:cNvPr id="921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CAD55B4-6F1D-43B7-92FA-ABAC031DEE32}" type="slidenum">
              <a:rPr lang="en-US" sz="1200"/>
              <a:pPr algn="r"/>
              <a:t>1</a:t>
            </a:fld>
            <a:endParaRPr lang="en-US" sz="1200"/>
          </a:p>
        </p:txBody>
      </p:sp>
      <p:sp>
        <p:nvSpPr>
          <p:cNvPr id="9220" name="Rectangle 2"/>
          <p:cNvSpPr>
            <a:spLocks noRot="1" noChangeArrowheads="1" noTextEdit="1"/>
          </p:cNvSpPr>
          <p:nvPr>
            <p:ph type="sldImg"/>
          </p:nvPr>
        </p:nvSpPr>
        <p:spPr>
          <a:ln/>
        </p:spPr>
      </p:sp>
      <p:sp>
        <p:nvSpPr>
          <p:cNvPr id="9221" name="Rectangle 3"/>
          <p:cNvSpPr>
            <a:spLocks noGrp="1" noChangeArrowheads="1"/>
          </p:cNvSpPr>
          <p:nvPr>
            <p:ph type="body" idx="1"/>
          </p:nvPr>
        </p:nvSpPr>
        <p:spPr>
          <a:xfrm>
            <a:off x="914400" y="4343400"/>
            <a:ext cx="5029200" cy="4114800"/>
          </a:xfrm>
          <a:noFill/>
          <a:ln/>
        </p:spPr>
        <p:txBody>
          <a:bodyPr/>
          <a:lstStyle/>
          <a:p>
            <a:pPr eaLnBrk="1" hangingPunct="1"/>
            <a:r>
              <a:rPr lang="en-US" smtClean="0"/>
              <a:t>bye</a:t>
            </a:r>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p>
            <a:fld id="{80867E99-600E-431C-BA52-1E53B98FC94F}" type="slidenum">
              <a:rPr lang="en-US" smtClean="0"/>
              <a:pPr/>
              <a:t>3</a:t>
            </a:fld>
            <a:endParaRPr lang="en-US" smtClean="0"/>
          </a:p>
        </p:txBody>
      </p:sp>
      <p:sp>
        <p:nvSpPr>
          <p:cNvPr id="1024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4328CF0-F758-4CA4-B44E-896932A20442}" type="slidenum">
              <a:rPr lang="en-US" sz="1200"/>
              <a:pPr algn="r"/>
              <a:t>3</a:t>
            </a:fld>
            <a:endParaRPr lang="en-US" sz="1200"/>
          </a:p>
        </p:txBody>
      </p:sp>
      <p:sp>
        <p:nvSpPr>
          <p:cNvPr id="10244" name="Rectangle 2"/>
          <p:cNvSpPr>
            <a:spLocks noRot="1" noChangeArrowheads="1" noTextEdit="1"/>
          </p:cNvSpPr>
          <p:nvPr>
            <p:ph type="sldImg"/>
          </p:nvPr>
        </p:nvSpPr>
        <p:spPr>
          <a:ln/>
        </p:spPr>
      </p:sp>
      <p:sp>
        <p:nvSpPr>
          <p:cNvPr id="10245" name="Rectangle 3"/>
          <p:cNvSpPr>
            <a:spLocks noGrp="1" noChangeArrowheads="1"/>
          </p:cNvSpPr>
          <p:nvPr>
            <p:ph type="body" idx="1"/>
          </p:nvPr>
        </p:nvSpPr>
        <p:spPr>
          <a:xfrm>
            <a:off x="914400" y="4343400"/>
            <a:ext cx="5029200" cy="4114800"/>
          </a:xfrm>
          <a:noFill/>
          <a:ln/>
        </p:spPr>
        <p:txBody>
          <a:bodyPr/>
          <a:lstStyle/>
          <a:p>
            <a:pPr eaLnBrk="1" hangingPunct="1"/>
            <a:r>
              <a:rPr lang="en-US" smtClean="0"/>
              <a:t>bye</a:t>
            </a:r>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17ADE597-BB52-48EA-A3F5-892049C20E9A}" type="slidenum">
              <a:rPr lang="en-US" smtClean="0"/>
              <a:pPr/>
              <a:t>4</a:t>
            </a:fld>
            <a:endParaRPr lang="en-US" smtClean="0"/>
          </a:p>
        </p:txBody>
      </p:sp>
      <p:sp>
        <p:nvSpPr>
          <p:cNvPr id="1126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33276CD-97DA-45E5-857A-E035C5988D7A}" type="slidenum">
              <a:rPr lang="en-US" sz="1200"/>
              <a:pPr algn="r"/>
              <a:t>4</a:t>
            </a:fld>
            <a:endParaRPr lang="en-US" sz="1200"/>
          </a:p>
        </p:txBody>
      </p:sp>
      <p:sp>
        <p:nvSpPr>
          <p:cNvPr id="11268" name="Rectangle 2"/>
          <p:cNvSpPr>
            <a:spLocks noRot="1" noChangeArrowheads="1" noTextEdit="1"/>
          </p:cNvSpPr>
          <p:nvPr>
            <p:ph type="sldImg"/>
          </p:nvPr>
        </p:nvSpPr>
        <p:spPr>
          <a:ln/>
        </p:spPr>
      </p:sp>
      <p:sp>
        <p:nvSpPr>
          <p:cNvPr id="11269" name="Rectangle 3"/>
          <p:cNvSpPr>
            <a:spLocks noGrp="1" noChangeArrowheads="1"/>
          </p:cNvSpPr>
          <p:nvPr>
            <p:ph type="body" idx="1"/>
          </p:nvPr>
        </p:nvSpPr>
        <p:spPr>
          <a:xfrm>
            <a:off x="914400" y="4343400"/>
            <a:ext cx="5029200" cy="4114800"/>
          </a:xfrm>
          <a:noFill/>
          <a:ln/>
        </p:spPr>
        <p:txBody>
          <a:bodyPr/>
          <a:lstStyle/>
          <a:p>
            <a:pPr eaLnBrk="1" hangingPunct="1"/>
            <a:r>
              <a:rPr lang="en-US" smtClean="0"/>
              <a:t>bye</a:t>
            </a:r>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D4A289CE-DEFB-4D9A-B98F-1052845E7311}" type="slidenum">
              <a:rPr lang="en-US" smtClean="0"/>
              <a:pPr/>
              <a:t>5</a:t>
            </a:fld>
            <a:endParaRPr lang="en-US" smtClean="0"/>
          </a:p>
        </p:txBody>
      </p:sp>
      <p:sp>
        <p:nvSpPr>
          <p:cNvPr id="1229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A539476-6D21-4C39-82AA-DE3498CF48EA}" type="slidenum">
              <a:rPr lang="en-US" sz="1200"/>
              <a:pPr algn="r"/>
              <a:t>5</a:t>
            </a:fld>
            <a:endParaRPr lang="en-US" sz="1200"/>
          </a:p>
        </p:txBody>
      </p:sp>
      <p:sp>
        <p:nvSpPr>
          <p:cNvPr id="12292" name="Rectangle 2"/>
          <p:cNvSpPr>
            <a:spLocks noRot="1" noChangeArrowheads="1" noTextEdit="1"/>
          </p:cNvSpPr>
          <p:nvPr>
            <p:ph type="sldImg"/>
          </p:nvPr>
        </p:nvSpPr>
        <p:spPr>
          <a:ln/>
        </p:spPr>
      </p:sp>
      <p:sp>
        <p:nvSpPr>
          <p:cNvPr id="12293" name="Rectangle 3"/>
          <p:cNvSpPr>
            <a:spLocks noGrp="1" noChangeArrowheads="1"/>
          </p:cNvSpPr>
          <p:nvPr>
            <p:ph type="body" idx="1"/>
          </p:nvPr>
        </p:nvSpPr>
        <p:spPr>
          <a:xfrm>
            <a:off x="914400" y="4343400"/>
            <a:ext cx="5029200" cy="4114800"/>
          </a:xfrm>
          <a:noFill/>
          <a:ln/>
        </p:spPr>
        <p:txBody>
          <a:bodyPr/>
          <a:lstStyle/>
          <a:p>
            <a:pPr eaLnBrk="1" hangingPunct="1"/>
            <a:r>
              <a:rPr lang="en-US" smtClean="0"/>
              <a:t>bye</a:t>
            </a:r>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p>
            <a:fld id="{95E0C096-907A-4ACE-821F-F8EB6D1322D8}" type="slidenum">
              <a:rPr lang="en-US" smtClean="0"/>
              <a:pPr/>
              <a:t>6</a:t>
            </a:fld>
            <a:endParaRPr lang="en-US" smtClean="0"/>
          </a:p>
        </p:txBody>
      </p:sp>
      <p:sp>
        <p:nvSpPr>
          <p:cNvPr id="1331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1305DF2-B365-4C22-9EA7-FCEB2117E9BA}" type="slidenum">
              <a:rPr lang="en-US" sz="1200"/>
              <a:pPr algn="r"/>
              <a:t>6</a:t>
            </a:fld>
            <a:endParaRPr lang="en-US" sz="1200"/>
          </a:p>
        </p:txBody>
      </p:sp>
      <p:sp>
        <p:nvSpPr>
          <p:cNvPr id="13316" name="Rectangle 2"/>
          <p:cNvSpPr>
            <a:spLocks noRot="1" noChangeArrowheads="1" noTextEdit="1"/>
          </p:cNvSpPr>
          <p:nvPr>
            <p:ph type="sldImg"/>
          </p:nvPr>
        </p:nvSpPr>
        <p:spPr>
          <a:ln/>
        </p:spPr>
      </p:sp>
      <p:sp>
        <p:nvSpPr>
          <p:cNvPr id="13317" name="Rectangle 3"/>
          <p:cNvSpPr>
            <a:spLocks noGrp="1" noChangeArrowheads="1"/>
          </p:cNvSpPr>
          <p:nvPr>
            <p:ph type="body" idx="1"/>
          </p:nvPr>
        </p:nvSpPr>
        <p:spPr>
          <a:xfrm>
            <a:off x="914400" y="4343400"/>
            <a:ext cx="5029200" cy="4114800"/>
          </a:xfrm>
          <a:noFill/>
          <a:ln/>
        </p:spPr>
        <p:txBody>
          <a:bodyPr/>
          <a:lstStyle/>
          <a:p>
            <a:pPr eaLnBrk="1" hangingPunct="1"/>
            <a:r>
              <a:rPr lang="en-US" smtClean="0"/>
              <a:t>bye</a:t>
            </a:r>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0BAB193-940E-494A-A100-8FE50422A7B8}"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321A538-5A41-4F18-ABFE-0CC96A52674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08B2161-95CA-4B3B-850C-01213BF5E72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1C9F1DA-5560-48D9-B1E4-C52773435CE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63F1C1F-F78D-4961-BC4C-4E2B816767D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433B0AE-3410-4B68-B0F0-C54D3D02FB7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A701164-A301-411D-928A-3439D77F2AF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ED222CC-ADE9-4E09-A058-A3243D228A6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514FCD5-AA7D-41DE-A7EA-0E52167C8C90}"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5256098-6529-46F0-BEF0-883149655BE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306A2DF-08B8-4118-8066-19DA9BD45A9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710A7EE3-BAB5-472E-BB73-8612011049F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gif"/></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gif"/></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gif"/></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gif"/></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Text Box 2"/>
          <p:cNvSpPr txBox="1">
            <a:spLocks noChangeArrowheads="1"/>
          </p:cNvSpPr>
          <p:nvPr/>
        </p:nvSpPr>
        <p:spPr bwMode="auto">
          <a:xfrm>
            <a:off x="228600" y="381000"/>
            <a:ext cx="838200" cy="457200"/>
          </a:xfrm>
          <a:prstGeom prst="rect">
            <a:avLst/>
          </a:prstGeom>
          <a:noFill/>
          <a:ln w="9525">
            <a:noFill/>
            <a:miter lim="800000"/>
            <a:headEnd/>
            <a:tailEnd/>
          </a:ln>
        </p:spPr>
        <p:txBody>
          <a:bodyPr>
            <a:spAutoFit/>
          </a:bodyPr>
          <a:lstStyle/>
          <a:p>
            <a:pPr>
              <a:spcBef>
                <a:spcPct val="50000"/>
              </a:spcBef>
            </a:pPr>
            <a:endParaRPr lang="en-US" sz="2400"/>
          </a:p>
        </p:txBody>
      </p:sp>
      <p:grpSp>
        <p:nvGrpSpPr>
          <p:cNvPr id="2051" name="Group 3"/>
          <p:cNvGrpSpPr>
            <a:grpSpLocks/>
          </p:cNvGrpSpPr>
          <p:nvPr/>
        </p:nvGrpSpPr>
        <p:grpSpPr bwMode="auto">
          <a:xfrm rot="7802227">
            <a:off x="-153194" y="178594"/>
            <a:ext cx="788988" cy="381000"/>
            <a:chOff x="0" y="4080"/>
            <a:chExt cx="768" cy="336"/>
          </a:xfrm>
        </p:grpSpPr>
        <p:sp>
          <p:nvSpPr>
            <p:cNvPr id="2060" name="Line 4"/>
            <p:cNvSpPr>
              <a:spLocks noChangeShapeType="1"/>
            </p:cNvSpPr>
            <p:nvPr/>
          </p:nvSpPr>
          <p:spPr bwMode="auto">
            <a:xfrm>
              <a:off x="0" y="4080"/>
              <a:ext cx="336" cy="240"/>
            </a:xfrm>
            <a:prstGeom prst="line">
              <a:avLst/>
            </a:prstGeom>
            <a:noFill/>
            <a:ln w="60325">
              <a:solidFill>
                <a:srgbClr val="008000"/>
              </a:solidFill>
              <a:round/>
              <a:headEnd/>
              <a:tailEnd/>
            </a:ln>
          </p:spPr>
          <p:txBody>
            <a:bodyPr/>
            <a:lstStyle/>
            <a:p>
              <a:endParaRPr lang="en-US"/>
            </a:p>
          </p:txBody>
        </p:sp>
        <p:sp>
          <p:nvSpPr>
            <p:cNvPr id="2061" name="Line 5"/>
            <p:cNvSpPr>
              <a:spLocks noChangeShapeType="1"/>
            </p:cNvSpPr>
            <p:nvPr/>
          </p:nvSpPr>
          <p:spPr bwMode="auto">
            <a:xfrm flipV="1">
              <a:off x="336" y="4080"/>
              <a:ext cx="384" cy="240"/>
            </a:xfrm>
            <a:prstGeom prst="line">
              <a:avLst/>
            </a:prstGeom>
            <a:noFill/>
            <a:ln w="60325">
              <a:solidFill>
                <a:srgbClr val="008000"/>
              </a:solidFill>
              <a:round/>
              <a:headEnd/>
              <a:tailEnd/>
            </a:ln>
          </p:spPr>
          <p:txBody>
            <a:bodyPr/>
            <a:lstStyle/>
            <a:p>
              <a:endParaRPr lang="en-US"/>
            </a:p>
          </p:txBody>
        </p:sp>
        <p:sp>
          <p:nvSpPr>
            <p:cNvPr id="2062" name="Line 6"/>
            <p:cNvSpPr>
              <a:spLocks noChangeShapeType="1"/>
            </p:cNvSpPr>
            <p:nvPr/>
          </p:nvSpPr>
          <p:spPr bwMode="auto">
            <a:xfrm>
              <a:off x="0" y="4176"/>
              <a:ext cx="336" cy="240"/>
            </a:xfrm>
            <a:prstGeom prst="line">
              <a:avLst/>
            </a:prstGeom>
            <a:noFill/>
            <a:ln w="60325">
              <a:solidFill>
                <a:srgbClr val="008000"/>
              </a:solidFill>
              <a:round/>
              <a:headEnd/>
              <a:tailEnd/>
            </a:ln>
          </p:spPr>
          <p:txBody>
            <a:bodyPr/>
            <a:lstStyle/>
            <a:p>
              <a:endParaRPr lang="en-US"/>
            </a:p>
          </p:txBody>
        </p:sp>
        <p:sp>
          <p:nvSpPr>
            <p:cNvPr id="2063" name="Line 7"/>
            <p:cNvSpPr>
              <a:spLocks noChangeShapeType="1"/>
            </p:cNvSpPr>
            <p:nvPr/>
          </p:nvSpPr>
          <p:spPr bwMode="auto">
            <a:xfrm flipV="1">
              <a:off x="336" y="4176"/>
              <a:ext cx="432" cy="240"/>
            </a:xfrm>
            <a:prstGeom prst="line">
              <a:avLst/>
            </a:prstGeom>
            <a:noFill/>
            <a:ln w="60325">
              <a:solidFill>
                <a:srgbClr val="008000"/>
              </a:solidFill>
              <a:round/>
              <a:headEnd/>
              <a:tailEnd/>
            </a:ln>
          </p:spPr>
          <p:txBody>
            <a:bodyPr/>
            <a:lstStyle/>
            <a:p>
              <a:endParaRPr lang="en-US"/>
            </a:p>
          </p:txBody>
        </p:sp>
      </p:grpSp>
      <p:grpSp>
        <p:nvGrpSpPr>
          <p:cNvPr id="2052" name="Group 8"/>
          <p:cNvGrpSpPr>
            <a:grpSpLocks/>
          </p:cNvGrpSpPr>
          <p:nvPr/>
        </p:nvGrpSpPr>
        <p:grpSpPr bwMode="auto">
          <a:xfrm rot="-7543180">
            <a:off x="8482806" y="127794"/>
            <a:ext cx="788988" cy="381000"/>
            <a:chOff x="0" y="4080"/>
            <a:chExt cx="768" cy="336"/>
          </a:xfrm>
        </p:grpSpPr>
        <p:sp>
          <p:nvSpPr>
            <p:cNvPr id="2056" name="Line 9"/>
            <p:cNvSpPr>
              <a:spLocks noChangeShapeType="1"/>
            </p:cNvSpPr>
            <p:nvPr/>
          </p:nvSpPr>
          <p:spPr bwMode="auto">
            <a:xfrm>
              <a:off x="0" y="4080"/>
              <a:ext cx="336" cy="240"/>
            </a:xfrm>
            <a:prstGeom prst="line">
              <a:avLst/>
            </a:prstGeom>
            <a:noFill/>
            <a:ln w="60325">
              <a:solidFill>
                <a:srgbClr val="008000"/>
              </a:solidFill>
              <a:round/>
              <a:headEnd/>
              <a:tailEnd/>
            </a:ln>
          </p:spPr>
          <p:txBody>
            <a:bodyPr/>
            <a:lstStyle/>
            <a:p>
              <a:endParaRPr lang="en-US"/>
            </a:p>
          </p:txBody>
        </p:sp>
        <p:sp>
          <p:nvSpPr>
            <p:cNvPr id="2057" name="Line 10"/>
            <p:cNvSpPr>
              <a:spLocks noChangeShapeType="1"/>
            </p:cNvSpPr>
            <p:nvPr/>
          </p:nvSpPr>
          <p:spPr bwMode="auto">
            <a:xfrm flipV="1">
              <a:off x="336" y="4080"/>
              <a:ext cx="384" cy="240"/>
            </a:xfrm>
            <a:prstGeom prst="line">
              <a:avLst/>
            </a:prstGeom>
            <a:noFill/>
            <a:ln w="60325">
              <a:solidFill>
                <a:srgbClr val="008000"/>
              </a:solidFill>
              <a:round/>
              <a:headEnd/>
              <a:tailEnd/>
            </a:ln>
          </p:spPr>
          <p:txBody>
            <a:bodyPr/>
            <a:lstStyle/>
            <a:p>
              <a:endParaRPr lang="en-US"/>
            </a:p>
          </p:txBody>
        </p:sp>
        <p:sp>
          <p:nvSpPr>
            <p:cNvPr id="2058" name="Line 11"/>
            <p:cNvSpPr>
              <a:spLocks noChangeShapeType="1"/>
            </p:cNvSpPr>
            <p:nvPr/>
          </p:nvSpPr>
          <p:spPr bwMode="auto">
            <a:xfrm>
              <a:off x="0" y="4176"/>
              <a:ext cx="336" cy="240"/>
            </a:xfrm>
            <a:prstGeom prst="line">
              <a:avLst/>
            </a:prstGeom>
            <a:noFill/>
            <a:ln w="60325">
              <a:solidFill>
                <a:srgbClr val="008000"/>
              </a:solidFill>
              <a:round/>
              <a:headEnd/>
              <a:tailEnd/>
            </a:ln>
          </p:spPr>
          <p:txBody>
            <a:bodyPr/>
            <a:lstStyle/>
            <a:p>
              <a:endParaRPr lang="en-US"/>
            </a:p>
          </p:txBody>
        </p:sp>
        <p:sp>
          <p:nvSpPr>
            <p:cNvPr id="2059" name="Line 12"/>
            <p:cNvSpPr>
              <a:spLocks noChangeShapeType="1"/>
            </p:cNvSpPr>
            <p:nvPr/>
          </p:nvSpPr>
          <p:spPr bwMode="auto">
            <a:xfrm flipV="1">
              <a:off x="336" y="4176"/>
              <a:ext cx="432" cy="240"/>
            </a:xfrm>
            <a:prstGeom prst="line">
              <a:avLst/>
            </a:prstGeom>
            <a:noFill/>
            <a:ln w="60325">
              <a:solidFill>
                <a:srgbClr val="008000"/>
              </a:solidFill>
              <a:round/>
              <a:headEnd/>
              <a:tailEnd/>
            </a:ln>
          </p:spPr>
          <p:txBody>
            <a:bodyPr/>
            <a:lstStyle/>
            <a:p>
              <a:endParaRPr lang="en-US"/>
            </a:p>
          </p:txBody>
        </p:sp>
      </p:grpSp>
      <p:sp>
        <p:nvSpPr>
          <p:cNvPr id="2053" name="Rectangle 54"/>
          <p:cNvSpPr>
            <a:spLocks noChangeArrowheads="1"/>
          </p:cNvSpPr>
          <p:nvPr/>
        </p:nvSpPr>
        <p:spPr bwMode="auto">
          <a:xfrm>
            <a:off x="838200" y="685800"/>
            <a:ext cx="1452563" cy="457200"/>
          </a:xfrm>
          <a:prstGeom prst="rect">
            <a:avLst/>
          </a:prstGeom>
          <a:noFill/>
          <a:ln w="9525">
            <a:noFill/>
            <a:miter lim="800000"/>
            <a:headEnd/>
            <a:tailEnd/>
          </a:ln>
        </p:spPr>
        <p:txBody>
          <a:bodyPr wrap="none">
            <a:spAutoFit/>
          </a:bodyPr>
          <a:lstStyle/>
          <a:p>
            <a:pPr algn="ctr" eaLnBrk="0" hangingPunct="0">
              <a:spcBef>
                <a:spcPct val="50000"/>
              </a:spcBef>
            </a:pPr>
            <a:r>
              <a:rPr lang="en-US" sz="2400" b="1" u="sng">
                <a:solidFill>
                  <a:schemeClr val="tx2"/>
                </a:solidFill>
              </a:rPr>
              <a:t>Tập đọc:</a:t>
            </a:r>
          </a:p>
        </p:txBody>
      </p:sp>
      <p:sp>
        <p:nvSpPr>
          <p:cNvPr id="5149" name="Text Box 29"/>
          <p:cNvSpPr txBox="1">
            <a:spLocks noChangeArrowheads="1"/>
          </p:cNvSpPr>
          <p:nvPr/>
        </p:nvSpPr>
        <p:spPr bwMode="auto">
          <a:xfrm>
            <a:off x="2438400" y="685800"/>
            <a:ext cx="5257800" cy="457200"/>
          </a:xfrm>
          <a:prstGeom prst="rect">
            <a:avLst/>
          </a:prstGeom>
          <a:noFill/>
          <a:ln w="9525">
            <a:noFill/>
            <a:miter lim="800000"/>
            <a:headEnd/>
            <a:tailEnd/>
          </a:ln>
        </p:spPr>
        <p:txBody>
          <a:bodyPr>
            <a:spAutoFit/>
          </a:bodyPr>
          <a:lstStyle/>
          <a:p>
            <a:pPr algn="ctr">
              <a:spcBef>
                <a:spcPct val="50000"/>
              </a:spcBef>
            </a:pPr>
            <a:r>
              <a:rPr lang="en-US" sz="2400">
                <a:solidFill>
                  <a:srgbClr val="FF0000"/>
                </a:solidFill>
              </a:rPr>
              <a:t>NỘI QUY ĐẢO KHỈ</a:t>
            </a:r>
          </a:p>
        </p:txBody>
      </p:sp>
      <p:sp>
        <p:nvSpPr>
          <p:cNvPr id="5150" name="Text Box 30"/>
          <p:cNvSpPr txBox="1">
            <a:spLocks noChangeArrowheads="1"/>
          </p:cNvSpPr>
          <p:nvPr/>
        </p:nvSpPr>
        <p:spPr bwMode="auto">
          <a:xfrm>
            <a:off x="0" y="1066800"/>
            <a:ext cx="9372600" cy="5549900"/>
          </a:xfrm>
          <a:prstGeom prst="rect">
            <a:avLst/>
          </a:prstGeom>
          <a:noFill/>
          <a:ln w="9525">
            <a:noFill/>
            <a:miter lim="800000"/>
            <a:headEnd/>
            <a:tailEnd/>
          </a:ln>
        </p:spPr>
        <p:txBody>
          <a:bodyPr>
            <a:spAutoFit/>
          </a:bodyPr>
          <a:lstStyle/>
          <a:p>
            <a:pPr indent="346075">
              <a:spcBef>
                <a:spcPct val="50000"/>
              </a:spcBef>
            </a:pPr>
            <a:r>
              <a:rPr lang="en-US" sz="2000"/>
              <a:t>    Sau một lần đi chơi xa, Khỉ Nâu về quê nhà. Cảnh vật nhiều thay đổi.     Thấy tấm biển lớn ngay bến tàu, Khỉ Nâu bèn theo mấy khách du lịch đến xem.</a:t>
            </a:r>
          </a:p>
          <a:p>
            <a:pPr indent="346075" algn="ctr">
              <a:spcBef>
                <a:spcPct val="50000"/>
              </a:spcBef>
            </a:pPr>
            <a:r>
              <a:rPr lang="en-US" sz="2000">
                <a:solidFill>
                  <a:srgbClr val="FF0066"/>
                </a:solidFill>
              </a:rPr>
              <a:t>NỘI QUY ĐẢO KHỈ</a:t>
            </a:r>
          </a:p>
          <a:p>
            <a:pPr indent="346075">
              <a:spcBef>
                <a:spcPct val="50000"/>
              </a:spcBef>
            </a:pPr>
            <a:r>
              <a:rPr lang="en-US" sz="2000"/>
              <a:t>Đảo Khỉ là khu vực bảo tồn loài khỉ. </a:t>
            </a:r>
          </a:p>
          <a:p>
            <a:pPr indent="346075">
              <a:spcBef>
                <a:spcPct val="50000"/>
              </a:spcBef>
            </a:pPr>
            <a:r>
              <a:rPr lang="en-US" sz="2000"/>
              <a:t>Khách đến tham quan Đảo Khỉ cần thực hiện những điều quy định dưới đây:</a:t>
            </a:r>
          </a:p>
          <a:p>
            <a:pPr indent="346075">
              <a:spcBef>
                <a:spcPct val="50000"/>
              </a:spcBef>
            </a:pPr>
            <a:r>
              <a:rPr lang="en-US" sz="2000">
                <a:solidFill>
                  <a:srgbClr val="FF0000"/>
                </a:solidFill>
              </a:rPr>
              <a:t>1</a:t>
            </a:r>
            <a:r>
              <a:rPr lang="en-US" sz="2000"/>
              <a:t>. Mua vé tham quan trước khi lên đảo.</a:t>
            </a:r>
          </a:p>
          <a:p>
            <a:pPr indent="346075">
              <a:spcBef>
                <a:spcPct val="50000"/>
              </a:spcBef>
            </a:pPr>
            <a:r>
              <a:rPr lang="en-US" sz="2000">
                <a:solidFill>
                  <a:srgbClr val="FF0000"/>
                </a:solidFill>
              </a:rPr>
              <a:t>2</a:t>
            </a:r>
            <a:r>
              <a:rPr lang="en-US" sz="2000"/>
              <a:t>. Không trêu chọc thú nuôi trong chuồng.</a:t>
            </a:r>
          </a:p>
          <a:p>
            <a:pPr indent="346075">
              <a:spcBef>
                <a:spcPct val="50000"/>
              </a:spcBef>
            </a:pPr>
            <a:r>
              <a:rPr lang="en-US" sz="2000">
                <a:solidFill>
                  <a:srgbClr val="FF0000"/>
                </a:solidFill>
              </a:rPr>
              <a:t>3.</a:t>
            </a:r>
            <a:r>
              <a:rPr lang="en-US" sz="2000"/>
              <a:t> Không cho thú ăn các loại thức ăn lạ.</a:t>
            </a:r>
          </a:p>
          <a:p>
            <a:pPr indent="346075">
              <a:spcBef>
                <a:spcPct val="50000"/>
              </a:spcBef>
            </a:pPr>
            <a:r>
              <a:rPr lang="en-US" sz="2000">
                <a:solidFill>
                  <a:srgbClr val="FF0000"/>
                </a:solidFill>
              </a:rPr>
              <a:t>4.</a:t>
            </a:r>
            <a:r>
              <a:rPr lang="en-US" sz="2000"/>
              <a:t> Giữ gìn vệ sinh chung trên đảo.</a:t>
            </a:r>
          </a:p>
          <a:p>
            <a:pPr indent="346075">
              <a:spcBef>
                <a:spcPct val="50000"/>
              </a:spcBef>
            </a:pPr>
            <a:r>
              <a:rPr lang="en-US" sz="2000"/>
              <a:t>                                                                    </a:t>
            </a:r>
            <a:r>
              <a:rPr lang="en-US" sz="1600" b="1" i="1"/>
              <a:t>Ngày 15 tháng 1 năm 1990</a:t>
            </a:r>
          </a:p>
          <a:p>
            <a:pPr indent="346075">
              <a:spcBef>
                <a:spcPct val="50000"/>
              </a:spcBef>
            </a:pPr>
            <a:r>
              <a:rPr lang="en-US" sz="1600"/>
              <a:t>                                                                     </a:t>
            </a:r>
            <a:r>
              <a:rPr lang="en-US" sz="1600" b="1"/>
              <a:t>BAN QUẢN LÍ ĐIỂM DU LỊCH ĐẢO KHỈ</a:t>
            </a:r>
          </a:p>
          <a:p>
            <a:pPr indent="346075">
              <a:spcBef>
                <a:spcPct val="50000"/>
              </a:spcBef>
            </a:pPr>
            <a:r>
              <a:rPr lang="en-US" sz="2000"/>
              <a:t>Đọc xong, Khỉ Nâu cười khành khạch tỏ vẻ khoái chí.  </a:t>
            </a:r>
            <a:endParaRPr lang="en-US" sz="500"/>
          </a:p>
          <a:p>
            <a:pPr indent="346075">
              <a:spcBef>
                <a:spcPct val="50000"/>
              </a:spcBef>
            </a:pPr>
            <a:r>
              <a:rPr lang="en-US" sz="500"/>
              <a:t>                                                                                                                                                                                                                                                                                                                                                                            </a:t>
            </a:r>
            <a:r>
              <a:rPr lang="en-US" sz="1600" b="1"/>
              <a:t>NGUYỄN TRUNG</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149"/>
                                        </p:tgtEl>
                                        <p:attrNameLst>
                                          <p:attrName>style.visibility</p:attrName>
                                        </p:attrNameLst>
                                      </p:cBhvr>
                                      <p:to>
                                        <p:strVal val="visible"/>
                                      </p:to>
                                    </p:set>
                                    <p:animEffect transition="in" filter="blinds(horizontal)">
                                      <p:cBhvr>
                                        <p:cTn id="7" dur="500"/>
                                        <p:tgtEl>
                                          <p:spTgt spid="514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150"/>
                                        </p:tgtEl>
                                        <p:attrNameLst>
                                          <p:attrName>style.visibility</p:attrName>
                                        </p:attrNameLst>
                                      </p:cBhvr>
                                      <p:to>
                                        <p:strVal val="visible"/>
                                      </p:to>
                                    </p:set>
                                    <p:animEffect transition="in" filter="blinds(horizontal)">
                                      <p:cBhvr>
                                        <p:cTn id="12" dur="500"/>
                                        <p:tgtEl>
                                          <p:spTgt spid="5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49" grpId="0"/>
      <p:bldP spid="515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0" y="0"/>
            <a:ext cx="1536700" cy="6858000"/>
          </a:xfrm>
          <a:prstGeom prst="rect">
            <a:avLst/>
          </a:prstGeom>
          <a:solidFill>
            <a:srgbClr val="FCF6F6"/>
          </a:solidFill>
          <a:ln w="38100" cap="sq">
            <a:solidFill>
              <a:srgbClr val="0000FF"/>
            </a:solidFill>
            <a:miter lim="800000"/>
            <a:headEnd type="none" w="sm" len="sm"/>
            <a:tailEnd type="none" w="sm" len="sm"/>
          </a:ln>
          <a:effectLst/>
        </p:spPr>
        <p:txBody>
          <a:bodyPr/>
          <a:lstStyle/>
          <a:p>
            <a:pPr marL="342900" indent="-342900" algn="ctr">
              <a:spcBef>
                <a:spcPct val="20000"/>
              </a:spcBef>
              <a:buClr>
                <a:schemeClr val="tx2"/>
              </a:buClr>
              <a:buFont typeface="Wingdings" pitchFamily="2" charset="2"/>
              <a:buNone/>
              <a:defRPr/>
            </a:pPr>
            <a:endParaRPr lang="en-US" b="1">
              <a:solidFill>
                <a:srgbClr val="FF3399"/>
              </a:solidFill>
              <a:effectLst>
                <a:outerShdw blurRad="38100" dist="38100" dir="2700000" algn="tl">
                  <a:srgbClr val="C0C0C0"/>
                </a:outerShdw>
              </a:effectLst>
              <a:latin typeface="Arial"/>
            </a:endParaRPr>
          </a:p>
          <a:p>
            <a:pPr marL="342900" indent="-342900" algn="ctr">
              <a:spcBef>
                <a:spcPct val="20000"/>
              </a:spcBef>
              <a:buClr>
                <a:schemeClr val="tx2"/>
              </a:buClr>
              <a:buFont typeface="Wingdings" pitchFamily="2" charset="2"/>
              <a:buNone/>
              <a:defRPr/>
            </a:pPr>
            <a:endParaRPr lang="en-US" b="1">
              <a:solidFill>
                <a:srgbClr val="FF3399"/>
              </a:solidFill>
              <a:effectLst>
                <a:outerShdw blurRad="38100" dist="38100" dir="2700000" algn="tl">
                  <a:srgbClr val="C0C0C0"/>
                </a:outerShdw>
              </a:effectLst>
              <a:latin typeface="Arial"/>
            </a:endParaRPr>
          </a:p>
          <a:p>
            <a:pPr marL="342900" indent="-342900" algn="ctr">
              <a:spcBef>
                <a:spcPct val="20000"/>
              </a:spcBef>
              <a:buClr>
                <a:schemeClr val="tx2"/>
              </a:buClr>
              <a:buFont typeface="Wingdings" pitchFamily="2" charset="2"/>
              <a:buNone/>
              <a:defRPr/>
            </a:pPr>
            <a:endParaRPr lang="en-US" b="1">
              <a:solidFill>
                <a:srgbClr val="FF3399"/>
              </a:solidFill>
              <a:effectLst>
                <a:outerShdw blurRad="38100" dist="38100" dir="2700000" algn="tl">
                  <a:srgbClr val="C0C0C0"/>
                </a:outerShdw>
              </a:effectLst>
              <a:latin typeface="Arial"/>
            </a:endParaRPr>
          </a:p>
        </p:txBody>
      </p:sp>
      <p:sp>
        <p:nvSpPr>
          <p:cNvPr id="3075" name="Rectangle 3"/>
          <p:cNvSpPr>
            <a:spLocks noChangeArrowheads="1"/>
          </p:cNvSpPr>
          <p:nvPr/>
        </p:nvSpPr>
        <p:spPr bwMode="auto">
          <a:xfrm>
            <a:off x="1828800" y="2057400"/>
            <a:ext cx="7315200" cy="1295400"/>
          </a:xfrm>
          <a:prstGeom prst="rect">
            <a:avLst/>
          </a:prstGeom>
          <a:noFill/>
          <a:ln w="9525">
            <a:noFill/>
            <a:miter lim="800000"/>
            <a:headEnd/>
            <a:tailEnd/>
          </a:ln>
        </p:spPr>
        <p:txBody>
          <a:bodyPr anchor="ctr"/>
          <a:lstStyle/>
          <a:p>
            <a:endParaRPr lang="en-US" sz="2800">
              <a:solidFill>
                <a:srgbClr val="0000FF"/>
              </a:solidFill>
            </a:endParaRPr>
          </a:p>
        </p:txBody>
      </p:sp>
      <p:sp>
        <p:nvSpPr>
          <p:cNvPr id="3076" name="Rectangle 4"/>
          <p:cNvSpPr>
            <a:spLocks noChangeArrowheads="1"/>
          </p:cNvSpPr>
          <p:nvPr/>
        </p:nvSpPr>
        <p:spPr bwMode="auto">
          <a:xfrm>
            <a:off x="1752600" y="990600"/>
            <a:ext cx="7010400" cy="736600"/>
          </a:xfrm>
          <a:prstGeom prst="rect">
            <a:avLst/>
          </a:prstGeom>
          <a:noFill/>
          <a:ln w="9525">
            <a:noFill/>
            <a:miter lim="800000"/>
            <a:headEnd/>
            <a:tailEnd/>
          </a:ln>
        </p:spPr>
        <p:txBody>
          <a:bodyPr anchor="ctr"/>
          <a:lstStyle/>
          <a:p>
            <a:r>
              <a:rPr lang="en-US" sz="3200">
                <a:solidFill>
                  <a:srgbClr val="FFFF00"/>
                </a:solidFill>
              </a:rPr>
              <a:t/>
            </a:r>
            <a:br>
              <a:rPr lang="en-US" sz="3200">
                <a:solidFill>
                  <a:srgbClr val="FFFF00"/>
                </a:solidFill>
              </a:rPr>
            </a:br>
            <a:r>
              <a:rPr lang="en-US" sz="3200">
                <a:solidFill>
                  <a:srgbClr val="FFFF00"/>
                </a:solidFill>
              </a:rPr>
              <a:t>    </a:t>
            </a:r>
            <a:r>
              <a:rPr lang="en-US" sz="3600" b="1" u="sng">
                <a:solidFill>
                  <a:srgbClr val="006600"/>
                </a:solidFill>
              </a:rPr>
              <a:t>Tập </a:t>
            </a:r>
            <a:r>
              <a:rPr lang="vi-VN" sz="3600" b="1" u="sng">
                <a:solidFill>
                  <a:srgbClr val="006600"/>
                </a:solidFill>
              </a:rPr>
              <a:t>đ</a:t>
            </a:r>
            <a:r>
              <a:rPr lang="en-US" sz="3600" b="1" u="sng">
                <a:solidFill>
                  <a:srgbClr val="006600"/>
                </a:solidFill>
              </a:rPr>
              <a:t>ọc</a:t>
            </a:r>
            <a:r>
              <a:rPr lang="en-US" sz="3600" b="1">
                <a:solidFill>
                  <a:srgbClr val="006600"/>
                </a:solidFill>
              </a:rPr>
              <a:t>: </a:t>
            </a:r>
            <a:r>
              <a:rPr lang="en-US" sz="3200" b="1">
                <a:solidFill>
                  <a:srgbClr val="0000FF"/>
                </a:solidFill>
              </a:rPr>
              <a:t>NỘI QUY ĐẢO KHỈ</a:t>
            </a:r>
          </a:p>
        </p:txBody>
      </p:sp>
      <p:sp>
        <p:nvSpPr>
          <p:cNvPr id="21509" name="Rectangle 5"/>
          <p:cNvSpPr>
            <a:spLocks noChangeArrowheads="1"/>
          </p:cNvSpPr>
          <p:nvPr/>
        </p:nvSpPr>
        <p:spPr bwMode="auto">
          <a:xfrm>
            <a:off x="1752600" y="1981200"/>
            <a:ext cx="3200400" cy="528638"/>
          </a:xfrm>
          <a:prstGeom prst="rect">
            <a:avLst/>
          </a:prstGeom>
          <a:solidFill>
            <a:srgbClr val="0066FF"/>
          </a:solidFill>
          <a:ln w="9525">
            <a:solidFill>
              <a:srgbClr val="0066FF"/>
            </a:solidFill>
            <a:miter lim="800000"/>
            <a:headEnd/>
            <a:tailEnd/>
          </a:ln>
        </p:spPr>
        <p:txBody>
          <a:bodyPr anchor="ctr">
            <a:spAutoFit/>
          </a:bodyPr>
          <a:lstStyle/>
          <a:p>
            <a:pPr algn="ctr"/>
            <a:r>
              <a:rPr lang="en-US" sz="2400" b="1">
                <a:solidFill>
                  <a:srgbClr val="FF0000"/>
                </a:solidFill>
              </a:rPr>
              <a:t>1:</a:t>
            </a:r>
            <a:r>
              <a:rPr lang="en-US" sz="2400" b="1">
                <a:solidFill>
                  <a:srgbClr val="FFFF00"/>
                </a:solidFill>
              </a:rPr>
              <a:t> </a:t>
            </a:r>
            <a:r>
              <a:rPr lang="en-US" sz="2800" b="1">
                <a:solidFill>
                  <a:srgbClr val="FFFF00"/>
                </a:solidFill>
              </a:rPr>
              <a:t>Luyện Đọc</a:t>
            </a:r>
          </a:p>
        </p:txBody>
      </p:sp>
      <p:sp>
        <p:nvSpPr>
          <p:cNvPr id="21510" name="Text Box 6"/>
          <p:cNvSpPr txBox="1">
            <a:spLocks noChangeArrowheads="1"/>
          </p:cNvSpPr>
          <p:nvPr/>
        </p:nvSpPr>
        <p:spPr bwMode="auto">
          <a:xfrm>
            <a:off x="3492500" y="2852738"/>
            <a:ext cx="3497263" cy="461962"/>
          </a:xfrm>
          <a:prstGeom prst="rect">
            <a:avLst/>
          </a:prstGeom>
          <a:noFill/>
          <a:ln w="9525">
            <a:noFill/>
            <a:miter lim="800000"/>
            <a:headEnd/>
            <a:tailEnd/>
          </a:ln>
        </p:spPr>
        <p:txBody>
          <a:bodyPr wrap="none">
            <a:spAutoFit/>
          </a:bodyPr>
          <a:lstStyle/>
          <a:p>
            <a:r>
              <a:rPr lang="en-US" sz="2400" b="1">
                <a:solidFill>
                  <a:srgbClr val="FF3300"/>
                </a:solidFill>
              </a:rPr>
              <a:t>Luyện </a:t>
            </a:r>
            <a:r>
              <a:rPr lang="vi-VN" sz="2400" b="1">
                <a:solidFill>
                  <a:srgbClr val="FF3300"/>
                </a:solidFill>
              </a:rPr>
              <a:t>đ</a:t>
            </a:r>
            <a:r>
              <a:rPr lang="en-US" sz="2400" b="1">
                <a:solidFill>
                  <a:srgbClr val="FF3300"/>
                </a:solidFill>
              </a:rPr>
              <a:t>ọc từng </a:t>
            </a:r>
            <a:r>
              <a:rPr lang="vi-VN" sz="2400" b="1">
                <a:solidFill>
                  <a:srgbClr val="FF3300"/>
                </a:solidFill>
              </a:rPr>
              <a:t>đ</a:t>
            </a:r>
            <a:r>
              <a:rPr lang="en-US" sz="2400" b="1">
                <a:solidFill>
                  <a:srgbClr val="FF3300"/>
                </a:solidFill>
              </a:rPr>
              <a:t>oạn.</a:t>
            </a:r>
          </a:p>
        </p:txBody>
      </p:sp>
      <p:sp>
        <p:nvSpPr>
          <p:cNvPr id="21511" name="Text Box 7"/>
          <p:cNvSpPr txBox="1">
            <a:spLocks noChangeArrowheads="1"/>
          </p:cNvSpPr>
          <p:nvPr/>
        </p:nvSpPr>
        <p:spPr bwMode="auto">
          <a:xfrm>
            <a:off x="3563938" y="2852738"/>
            <a:ext cx="3097212" cy="461962"/>
          </a:xfrm>
          <a:prstGeom prst="rect">
            <a:avLst/>
          </a:prstGeom>
          <a:solidFill>
            <a:schemeClr val="accent1"/>
          </a:solidFill>
          <a:ln w="9525">
            <a:noFill/>
            <a:miter lim="800000"/>
            <a:headEnd/>
            <a:tailEnd/>
          </a:ln>
        </p:spPr>
        <p:txBody>
          <a:bodyPr>
            <a:spAutoFit/>
          </a:bodyPr>
          <a:lstStyle/>
          <a:p>
            <a:pPr algn="ctr">
              <a:spcBef>
                <a:spcPct val="50000"/>
              </a:spcBef>
            </a:pPr>
            <a:r>
              <a:rPr lang="en-US" sz="2400" b="1">
                <a:solidFill>
                  <a:srgbClr val="FF0000"/>
                </a:solidFill>
              </a:rPr>
              <a:t>Luyện </a:t>
            </a:r>
            <a:r>
              <a:rPr lang="vi-VN" sz="2400" b="1">
                <a:solidFill>
                  <a:srgbClr val="FF0000"/>
                </a:solidFill>
              </a:rPr>
              <a:t>đ</a:t>
            </a:r>
            <a:r>
              <a:rPr lang="en-US" sz="2400" b="1">
                <a:solidFill>
                  <a:srgbClr val="FF0000"/>
                </a:solidFill>
              </a:rPr>
              <a:t>ọc từ khó</a:t>
            </a:r>
            <a:r>
              <a:rPr lang="en-US" sz="2400">
                <a:solidFill>
                  <a:srgbClr val="FF0000"/>
                </a:solidFill>
              </a:rPr>
              <a:t>:</a:t>
            </a:r>
          </a:p>
        </p:txBody>
      </p:sp>
      <p:sp>
        <p:nvSpPr>
          <p:cNvPr id="21512" name="Text Box 8"/>
          <p:cNvSpPr txBox="1">
            <a:spLocks noChangeArrowheads="1"/>
          </p:cNvSpPr>
          <p:nvPr/>
        </p:nvSpPr>
        <p:spPr bwMode="auto">
          <a:xfrm>
            <a:off x="1600200" y="3505200"/>
            <a:ext cx="2124075" cy="457200"/>
          </a:xfrm>
          <a:prstGeom prst="rect">
            <a:avLst/>
          </a:prstGeom>
          <a:solidFill>
            <a:srgbClr val="FFFF00"/>
          </a:solidFill>
          <a:ln w="9525">
            <a:noFill/>
            <a:miter lim="800000"/>
            <a:headEnd/>
            <a:tailEnd/>
          </a:ln>
        </p:spPr>
        <p:txBody>
          <a:bodyPr>
            <a:spAutoFit/>
          </a:bodyPr>
          <a:lstStyle/>
          <a:p>
            <a:pPr>
              <a:spcBef>
                <a:spcPct val="50000"/>
              </a:spcBef>
            </a:pPr>
            <a:r>
              <a:rPr lang="en-US" sz="2400" b="1">
                <a:solidFill>
                  <a:srgbClr val="0066FF"/>
                </a:solidFill>
              </a:rPr>
              <a:t>tham quan,</a:t>
            </a:r>
          </a:p>
        </p:txBody>
      </p:sp>
      <p:sp>
        <p:nvSpPr>
          <p:cNvPr id="21513" name="Text Box 9"/>
          <p:cNvSpPr txBox="1">
            <a:spLocks noChangeArrowheads="1"/>
          </p:cNvSpPr>
          <p:nvPr/>
        </p:nvSpPr>
        <p:spPr bwMode="auto">
          <a:xfrm>
            <a:off x="3276600" y="3505200"/>
            <a:ext cx="2667000" cy="457200"/>
          </a:xfrm>
          <a:prstGeom prst="rect">
            <a:avLst/>
          </a:prstGeom>
          <a:solidFill>
            <a:srgbClr val="FFFF00"/>
          </a:solidFill>
          <a:ln w="9525">
            <a:noFill/>
            <a:miter lim="800000"/>
            <a:headEnd/>
            <a:tailEnd/>
          </a:ln>
        </p:spPr>
        <p:txBody>
          <a:bodyPr>
            <a:spAutoFit/>
          </a:bodyPr>
          <a:lstStyle/>
          <a:p>
            <a:pPr>
              <a:spcBef>
                <a:spcPct val="50000"/>
              </a:spcBef>
            </a:pPr>
            <a:r>
              <a:rPr lang="en-US" sz="2400" b="1">
                <a:solidFill>
                  <a:srgbClr val="0066FF"/>
                </a:solidFill>
                <a:latin typeface="Times New Roman" pitchFamily="18" charset="0"/>
              </a:rPr>
              <a:t>khành khành</a:t>
            </a:r>
            <a:r>
              <a:rPr lang="en-US" sz="2400" b="1">
                <a:solidFill>
                  <a:srgbClr val="0066FF"/>
                </a:solidFill>
              </a:rPr>
              <a:t>,</a:t>
            </a:r>
          </a:p>
        </p:txBody>
      </p:sp>
      <p:sp>
        <p:nvSpPr>
          <p:cNvPr id="21514" name="Text Box 10"/>
          <p:cNvSpPr txBox="1">
            <a:spLocks noChangeArrowheads="1"/>
          </p:cNvSpPr>
          <p:nvPr/>
        </p:nvSpPr>
        <p:spPr bwMode="auto">
          <a:xfrm>
            <a:off x="5257800" y="3505200"/>
            <a:ext cx="2819400" cy="830263"/>
          </a:xfrm>
          <a:prstGeom prst="rect">
            <a:avLst/>
          </a:prstGeom>
          <a:solidFill>
            <a:srgbClr val="FFFF00"/>
          </a:solidFill>
          <a:ln w="9525">
            <a:noFill/>
            <a:miter lim="800000"/>
            <a:headEnd/>
            <a:tailEnd/>
          </a:ln>
        </p:spPr>
        <p:txBody>
          <a:bodyPr>
            <a:spAutoFit/>
          </a:bodyPr>
          <a:lstStyle/>
          <a:p>
            <a:pPr>
              <a:spcBef>
                <a:spcPct val="50000"/>
              </a:spcBef>
            </a:pPr>
            <a:r>
              <a:rPr lang="en-US" sz="2400" b="1">
                <a:solidFill>
                  <a:srgbClr val="0066FF"/>
                </a:solidFill>
              </a:rPr>
              <a:t>khoái chí, cảnh vật</a:t>
            </a:r>
          </a:p>
        </p:txBody>
      </p:sp>
      <p:sp>
        <p:nvSpPr>
          <p:cNvPr id="21515" name="Text Box 11"/>
          <p:cNvSpPr txBox="1">
            <a:spLocks noChangeArrowheads="1"/>
          </p:cNvSpPr>
          <p:nvPr/>
        </p:nvSpPr>
        <p:spPr bwMode="auto">
          <a:xfrm>
            <a:off x="3635375" y="2816225"/>
            <a:ext cx="3122613" cy="461963"/>
          </a:xfrm>
          <a:prstGeom prst="rect">
            <a:avLst/>
          </a:prstGeom>
          <a:noFill/>
          <a:ln w="9525">
            <a:noFill/>
            <a:miter lim="800000"/>
            <a:headEnd/>
            <a:tailEnd/>
          </a:ln>
        </p:spPr>
        <p:txBody>
          <a:bodyPr wrap="none">
            <a:spAutoFit/>
          </a:bodyPr>
          <a:lstStyle/>
          <a:p>
            <a:r>
              <a:rPr lang="en-US" sz="2400" b="1">
                <a:solidFill>
                  <a:srgbClr val="FF3300"/>
                </a:solidFill>
              </a:rPr>
              <a:t>Luyện </a:t>
            </a:r>
            <a:r>
              <a:rPr lang="vi-VN" sz="2400" b="1">
                <a:solidFill>
                  <a:srgbClr val="FF3300"/>
                </a:solidFill>
              </a:rPr>
              <a:t>đ</a:t>
            </a:r>
            <a:r>
              <a:rPr lang="en-US" sz="2400" b="1">
                <a:solidFill>
                  <a:srgbClr val="FF3300"/>
                </a:solidFill>
              </a:rPr>
              <a:t>ọc từng câu</a:t>
            </a:r>
          </a:p>
        </p:txBody>
      </p:sp>
      <p:sp>
        <p:nvSpPr>
          <p:cNvPr id="21516" name="Text Box 12"/>
          <p:cNvSpPr txBox="1">
            <a:spLocks noChangeArrowheads="1"/>
          </p:cNvSpPr>
          <p:nvPr/>
        </p:nvSpPr>
        <p:spPr bwMode="auto">
          <a:xfrm>
            <a:off x="3048000" y="3581400"/>
            <a:ext cx="4914900" cy="461963"/>
          </a:xfrm>
          <a:prstGeom prst="rect">
            <a:avLst/>
          </a:prstGeom>
          <a:noFill/>
          <a:ln w="9525">
            <a:noFill/>
            <a:miter lim="800000"/>
            <a:headEnd/>
            <a:tailEnd/>
          </a:ln>
        </p:spPr>
        <p:txBody>
          <a:bodyPr wrap="none">
            <a:spAutoFit/>
          </a:bodyPr>
          <a:lstStyle/>
          <a:p>
            <a:r>
              <a:rPr lang="en-US" sz="2400" b="1">
                <a:solidFill>
                  <a:srgbClr val="FF0000"/>
                </a:solidFill>
              </a:rPr>
              <a:t>Bài này được chia làm hai đoạn.</a:t>
            </a:r>
          </a:p>
        </p:txBody>
      </p:sp>
      <p:sp>
        <p:nvSpPr>
          <p:cNvPr id="21517" name="Text Box 13"/>
          <p:cNvSpPr txBox="1">
            <a:spLocks noChangeArrowheads="1"/>
          </p:cNvSpPr>
          <p:nvPr/>
        </p:nvSpPr>
        <p:spPr bwMode="auto">
          <a:xfrm>
            <a:off x="1727200" y="4038600"/>
            <a:ext cx="7416800" cy="830263"/>
          </a:xfrm>
          <a:prstGeom prst="rect">
            <a:avLst/>
          </a:prstGeom>
          <a:solidFill>
            <a:srgbClr val="FFFF00"/>
          </a:solidFill>
          <a:ln w="9525">
            <a:noFill/>
            <a:miter lim="800000"/>
            <a:headEnd/>
            <a:tailEnd/>
          </a:ln>
        </p:spPr>
        <p:txBody>
          <a:bodyPr>
            <a:spAutoFit/>
          </a:bodyPr>
          <a:lstStyle/>
          <a:p>
            <a:r>
              <a:rPr lang="en-US" sz="2400" b="1" u="sng">
                <a:solidFill>
                  <a:srgbClr val="6666FF"/>
                </a:solidFill>
              </a:rPr>
              <a:t>Đoạn 1</a:t>
            </a:r>
            <a:r>
              <a:rPr lang="en-US" sz="2400" b="1">
                <a:solidFill>
                  <a:srgbClr val="6666FF"/>
                </a:solidFill>
              </a:rPr>
              <a:t>: (3 câu đầu) từ Sau một lần…khách du lịch đến xem.</a:t>
            </a:r>
          </a:p>
        </p:txBody>
      </p:sp>
      <p:sp>
        <p:nvSpPr>
          <p:cNvPr id="21518" name="Text Box 14"/>
          <p:cNvSpPr txBox="1">
            <a:spLocks noChangeArrowheads="1"/>
          </p:cNvSpPr>
          <p:nvPr/>
        </p:nvSpPr>
        <p:spPr bwMode="auto">
          <a:xfrm>
            <a:off x="1727200" y="4953000"/>
            <a:ext cx="7416800" cy="457200"/>
          </a:xfrm>
          <a:prstGeom prst="rect">
            <a:avLst/>
          </a:prstGeom>
          <a:solidFill>
            <a:srgbClr val="FFFF00"/>
          </a:solidFill>
          <a:ln w="9525">
            <a:noFill/>
            <a:miter lim="800000"/>
            <a:headEnd/>
            <a:tailEnd/>
          </a:ln>
        </p:spPr>
        <p:txBody>
          <a:bodyPr>
            <a:spAutoFit/>
          </a:bodyPr>
          <a:lstStyle/>
          <a:p>
            <a:r>
              <a:rPr lang="en-US" sz="2400" b="1" u="sng">
                <a:solidFill>
                  <a:srgbClr val="6666FF"/>
                </a:solidFill>
              </a:rPr>
              <a:t>Đoạn 2</a:t>
            </a:r>
            <a:r>
              <a:rPr lang="en-US" sz="2400" b="1">
                <a:solidFill>
                  <a:srgbClr val="6666FF"/>
                </a:solidFill>
              </a:rPr>
              <a:t>: (Nội quy) phần còn lại.</a:t>
            </a:r>
          </a:p>
        </p:txBody>
      </p:sp>
      <p:sp>
        <p:nvSpPr>
          <p:cNvPr id="21519" name="Text Box 15"/>
          <p:cNvSpPr txBox="1">
            <a:spLocks noChangeArrowheads="1"/>
          </p:cNvSpPr>
          <p:nvPr/>
        </p:nvSpPr>
        <p:spPr bwMode="auto">
          <a:xfrm>
            <a:off x="1752600" y="3124200"/>
            <a:ext cx="1824038" cy="2308225"/>
          </a:xfrm>
          <a:prstGeom prst="rect">
            <a:avLst/>
          </a:prstGeom>
          <a:solidFill>
            <a:srgbClr val="FFFF00"/>
          </a:solidFill>
          <a:ln w="9525">
            <a:solidFill>
              <a:srgbClr val="FF0000"/>
            </a:solidFill>
            <a:miter lim="800000"/>
            <a:headEnd/>
            <a:tailEnd/>
          </a:ln>
        </p:spPr>
        <p:txBody>
          <a:bodyPr wrap="none">
            <a:spAutoFit/>
          </a:bodyPr>
          <a:lstStyle/>
          <a:p>
            <a:r>
              <a:rPr lang="en-US" sz="2400" b="1">
                <a:solidFill>
                  <a:srgbClr val="6666FF"/>
                </a:solidFill>
              </a:rPr>
              <a:t>Du lịch</a:t>
            </a:r>
          </a:p>
          <a:p>
            <a:r>
              <a:rPr lang="en-US" sz="2400" b="1">
                <a:solidFill>
                  <a:srgbClr val="6666FF"/>
                </a:solidFill>
              </a:rPr>
              <a:t>Nội quy</a:t>
            </a:r>
          </a:p>
          <a:p>
            <a:r>
              <a:rPr lang="en-US" sz="2400" b="1">
                <a:solidFill>
                  <a:srgbClr val="6666FF"/>
                </a:solidFill>
              </a:rPr>
              <a:t>Bảo tồn</a:t>
            </a:r>
          </a:p>
          <a:p>
            <a:r>
              <a:rPr lang="en-US" sz="2400" b="1">
                <a:solidFill>
                  <a:srgbClr val="6666FF"/>
                </a:solidFill>
              </a:rPr>
              <a:t>Tham quan</a:t>
            </a:r>
          </a:p>
          <a:p>
            <a:r>
              <a:rPr lang="en-US" sz="2400" b="1">
                <a:solidFill>
                  <a:srgbClr val="6666FF"/>
                </a:solidFill>
              </a:rPr>
              <a:t>Quản lí</a:t>
            </a:r>
          </a:p>
          <a:p>
            <a:r>
              <a:rPr lang="en-US" sz="2400" b="1">
                <a:solidFill>
                  <a:srgbClr val="6666FF"/>
                </a:solidFill>
              </a:rPr>
              <a:t>Khoái chí</a:t>
            </a:r>
          </a:p>
        </p:txBody>
      </p:sp>
      <p:sp>
        <p:nvSpPr>
          <p:cNvPr id="21520" name="Text Box 16"/>
          <p:cNvSpPr txBox="1">
            <a:spLocks noChangeArrowheads="1"/>
          </p:cNvSpPr>
          <p:nvPr/>
        </p:nvSpPr>
        <p:spPr bwMode="auto">
          <a:xfrm>
            <a:off x="2139950" y="2819400"/>
            <a:ext cx="6958013" cy="830263"/>
          </a:xfrm>
          <a:prstGeom prst="rect">
            <a:avLst/>
          </a:prstGeom>
          <a:solidFill>
            <a:srgbClr val="FFFF00"/>
          </a:solidFill>
          <a:ln w="9525">
            <a:solidFill>
              <a:srgbClr val="FF0000"/>
            </a:solidFill>
            <a:miter lim="800000"/>
            <a:headEnd/>
            <a:tailEnd/>
          </a:ln>
        </p:spPr>
        <p:txBody>
          <a:bodyPr wrap="none">
            <a:spAutoFit/>
          </a:bodyPr>
          <a:lstStyle/>
          <a:p>
            <a:pPr algn="ctr"/>
            <a:r>
              <a:rPr lang="en-US" sz="2400" b="1">
                <a:solidFill>
                  <a:srgbClr val="FF0000"/>
                </a:solidFill>
              </a:rPr>
              <a:t>Nội quy:</a:t>
            </a:r>
            <a:endParaRPr lang="en-US" sz="2400" b="1">
              <a:solidFill>
                <a:srgbClr val="6666FF"/>
              </a:solidFill>
            </a:endParaRPr>
          </a:p>
          <a:p>
            <a:pPr algn="ctr"/>
            <a:r>
              <a:rPr lang="en-US" sz="2400" b="1">
                <a:solidFill>
                  <a:srgbClr val="6666FF"/>
                </a:solidFill>
              </a:rPr>
              <a:t>Những điều quy định mà mọi người phải theo.</a:t>
            </a:r>
          </a:p>
        </p:txBody>
      </p:sp>
      <p:sp>
        <p:nvSpPr>
          <p:cNvPr id="21521" name="Text Box 17"/>
          <p:cNvSpPr txBox="1">
            <a:spLocks noChangeArrowheads="1"/>
          </p:cNvSpPr>
          <p:nvPr/>
        </p:nvSpPr>
        <p:spPr bwMode="auto">
          <a:xfrm>
            <a:off x="3105150" y="2743200"/>
            <a:ext cx="4700588" cy="830263"/>
          </a:xfrm>
          <a:prstGeom prst="rect">
            <a:avLst/>
          </a:prstGeom>
          <a:solidFill>
            <a:srgbClr val="FFFF00"/>
          </a:solidFill>
          <a:ln w="9525">
            <a:solidFill>
              <a:srgbClr val="FF0000"/>
            </a:solidFill>
            <a:miter lim="800000"/>
            <a:headEnd/>
            <a:tailEnd/>
          </a:ln>
        </p:spPr>
        <p:txBody>
          <a:bodyPr wrap="none">
            <a:spAutoFit/>
          </a:bodyPr>
          <a:lstStyle/>
          <a:p>
            <a:pPr algn="ctr"/>
            <a:r>
              <a:rPr lang="en-US" sz="2400" b="1">
                <a:solidFill>
                  <a:srgbClr val="FF0000"/>
                </a:solidFill>
              </a:rPr>
              <a:t>Du lịch:</a:t>
            </a:r>
            <a:r>
              <a:rPr lang="en-US" sz="2400" b="1">
                <a:solidFill>
                  <a:srgbClr val="6666FF"/>
                </a:solidFill>
              </a:rPr>
              <a:t> </a:t>
            </a:r>
          </a:p>
          <a:p>
            <a:pPr algn="ctr"/>
            <a:r>
              <a:rPr lang="en-US" sz="2400" b="1">
                <a:solidFill>
                  <a:srgbClr val="6666FF"/>
                </a:solidFill>
              </a:rPr>
              <a:t>Đi chơi xa cho biết đó biết đây.</a:t>
            </a:r>
          </a:p>
        </p:txBody>
      </p:sp>
      <p:sp>
        <p:nvSpPr>
          <p:cNvPr id="21522" name="Text Box 18"/>
          <p:cNvSpPr txBox="1">
            <a:spLocks noChangeArrowheads="1"/>
          </p:cNvSpPr>
          <p:nvPr/>
        </p:nvSpPr>
        <p:spPr bwMode="auto">
          <a:xfrm>
            <a:off x="3200400" y="2743200"/>
            <a:ext cx="5410200" cy="831850"/>
          </a:xfrm>
          <a:prstGeom prst="rect">
            <a:avLst/>
          </a:prstGeom>
          <a:solidFill>
            <a:srgbClr val="FFFF00"/>
          </a:solidFill>
          <a:ln w="9525">
            <a:solidFill>
              <a:srgbClr val="FF0000"/>
            </a:solidFill>
            <a:miter lim="800000"/>
            <a:headEnd/>
            <a:tailEnd/>
          </a:ln>
        </p:spPr>
        <p:txBody>
          <a:bodyPr>
            <a:spAutoFit/>
          </a:bodyPr>
          <a:lstStyle/>
          <a:p>
            <a:pPr algn="ctr"/>
            <a:r>
              <a:rPr lang="en-US" sz="2400" b="1">
                <a:solidFill>
                  <a:srgbClr val="FF0000"/>
                </a:solidFill>
              </a:rPr>
              <a:t>Quản lí:</a:t>
            </a:r>
            <a:r>
              <a:rPr lang="en-US" sz="2400" b="1">
                <a:solidFill>
                  <a:srgbClr val="6666FF"/>
                </a:solidFill>
              </a:rPr>
              <a:t> </a:t>
            </a:r>
          </a:p>
          <a:p>
            <a:pPr algn="ctr"/>
            <a:r>
              <a:rPr lang="en-US" sz="2400" b="1">
                <a:solidFill>
                  <a:srgbClr val="6666FF"/>
                </a:solidFill>
              </a:rPr>
              <a:t>Trong coi và giữ gìn.</a:t>
            </a:r>
          </a:p>
        </p:txBody>
      </p:sp>
      <p:sp>
        <p:nvSpPr>
          <p:cNvPr id="21523" name="Text Box 19"/>
          <p:cNvSpPr txBox="1">
            <a:spLocks noChangeArrowheads="1"/>
          </p:cNvSpPr>
          <p:nvPr/>
        </p:nvSpPr>
        <p:spPr bwMode="auto">
          <a:xfrm>
            <a:off x="2660650" y="2743200"/>
            <a:ext cx="6088063" cy="830263"/>
          </a:xfrm>
          <a:prstGeom prst="rect">
            <a:avLst/>
          </a:prstGeom>
          <a:solidFill>
            <a:srgbClr val="FFFF00"/>
          </a:solidFill>
          <a:ln w="9525">
            <a:solidFill>
              <a:srgbClr val="FF0000"/>
            </a:solidFill>
            <a:miter lim="800000"/>
            <a:headEnd/>
            <a:tailEnd/>
          </a:ln>
        </p:spPr>
        <p:txBody>
          <a:bodyPr wrap="none">
            <a:spAutoFit/>
          </a:bodyPr>
          <a:lstStyle/>
          <a:p>
            <a:pPr algn="ctr"/>
            <a:r>
              <a:rPr lang="en-US" sz="2400" b="1">
                <a:solidFill>
                  <a:srgbClr val="FF0000"/>
                </a:solidFill>
              </a:rPr>
              <a:t>Tham quan:</a:t>
            </a:r>
            <a:r>
              <a:rPr lang="en-US" sz="2400" b="1">
                <a:solidFill>
                  <a:srgbClr val="6666FF"/>
                </a:solidFill>
              </a:rPr>
              <a:t> </a:t>
            </a:r>
          </a:p>
          <a:p>
            <a:pPr algn="ctr"/>
            <a:r>
              <a:rPr lang="en-US" sz="2400" b="1">
                <a:solidFill>
                  <a:srgbClr val="6666FF"/>
                </a:solidFill>
              </a:rPr>
              <a:t>Xem, thăm mọi nơi để mở rộng hiểu biết</a:t>
            </a:r>
          </a:p>
        </p:txBody>
      </p:sp>
      <p:sp>
        <p:nvSpPr>
          <p:cNvPr id="21524" name="Text Box 20"/>
          <p:cNvSpPr txBox="1">
            <a:spLocks noChangeArrowheads="1"/>
          </p:cNvSpPr>
          <p:nvPr/>
        </p:nvSpPr>
        <p:spPr bwMode="auto">
          <a:xfrm>
            <a:off x="3048000" y="2819400"/>
            <a:ext cx="5260975" cy="831850"/>
          </a:xfrm>
          <a:prstGeom prst="rect">
            <a:avLst/>
          </a:prstGeom>
          <a:solidFill>
            <a:srgbClr val="FFFF00"/>
          </a:solidFill>
          <a:ln w="9525">
            <a:solidFill>
              <a:srgbClr val="FF0000"/>
            </a:solidFill>
            <a:miter lim="800000"/>
            <a:headEnd/>
            <a:tailEnd/>
          </a:ln>
        </p:spPr>
        <p:txBody>
          <a:bodyPr>
            <a:spAutoFit/>
          </a:bodyPr>
          <a:lstStyle/>
          <a:p>
            <a:pPr algn="ctr"/>
            <a:r>
              <a:rPr lang="en-US" sz="2400" b="1">
                <a:solidFill>
                  <a:srgbClr val="FF0000"/>
                </a:solidFill>
              </a:rPr>
              <a:t>Bảo tồn:</a:t>
            </a:r>
            <a:r>
              <a:rPr lang="en-US" sz="2400" b="1">
                <a:solidFill>
                  <a:srgbClr val="6666FF"/>
                </a:solidFill>
              </a:rPr>
              <a:t> </a:t>
            </a:r>
          </a:p>
          <a:p>
            <a:pPr algn="ctr"/>
            <a:r>
              <a:rPr lang="en-US" sz="2400" b="1">
                <a:solidFill>
                  <a:srgbClr val="6666FF"/>
                </a:solidFill>
              </a:rPr>
              <a:t>Giữ lại không đẻ mất đi.</a:t>
            </a:r>
          </a:p>
        </p:txBody>
      </p:sp>
      <p:sp>
        <p:nvSpPr>
          <p:cNvPr id="21527" name="Text Box 23"/>
          <p:cNvSpPr txBox="1">
            <a:spLocks noChangeArrowheads="1"/>
          </p:cNvSpPr>
          <p:nvPr/>
        </p:nvSpPr>
        <p:spPr bwMode="auto">
          <a:xfrm>
            <a:off x="2971800" y="2895600"/>
            <a:ext cx="5105400" cy="831850"/>
          </a:xfrm>
          <a:prstGeom prst="rect">
            <a:avLst/>
          </a:prstGeom>
          <a:solidFill>
            <a:srgbClr val="FFFF00"/>
          </a:solidFill>
          <a:ln w="9525">
            <a:solidFill>
              <a:srgbClr val="FF0000"/>
            </a:solidFill>
            <a:miter lim="800000"/>
            <a:headEnd/>
            <a:tailEnd/>
          </a:ln>
        </p:spPr>
        <p:txBody>
          <a:bodyPr>
            <a:spAutoFit/>
          </a:bodyPr>
          <a:lstStyle/>
          <a:p>
            <a:pPr algn="ctr"/>
            <a:r>
              <a:rPr lang="en-US" sz="2400" b="1">
                <a:solidFill>
                  <a:srgbClr val="FF0000"/>
                </a:solidFill>
              </a:rPr>
              <a:t>Khoái chí:</a:t>
            </a:r>
            <a:r>
              <a:rPr lang="en-US" sz="2400" b="1">
                <a:solidFill>
                  <a:srgbClr val="6666FF"/>
                </a:solidFill>
              </a:rPr>
              <a:t> </a:t>
            </a:r>
          </a:p>
          <a:p>
            <a:pPr algn="ctr"/>
            <a:r>
              <a:rPr lang="en-US" sz="2400" b="1">
                <a:solidFill>
                  <a:srgbClr val="6666FF"/>
                </a:solidFill>
              </a:rPr>
              <a:t>Thích thú.</a:t>
            </a:r>
          </a:p>
        </p:txBody>
      </p:sp>
      <p:sp>
        <p:nvSpPr>
          <p:cNvPr id="21528" name="Text Box 24"/>
          <p:cNvSpPr txBox="1">
            <a:spLocks noChangeArrowheads="1"/>
          </p:cNvSpPr>
          <p:nvPr/>
        </p:nvSpPr>
        <p:spPr bwMode="auto">
          <a:xfrm>
            <a:off x="3505200" y="2819400"/>
            <a:ext cx="4572000" cy="831850"/>
          </a:xfrm>
          <a:prstGeom prst="rect">
            <a:avLst/>
          </a:prstGeom>
          <a:solidFill>
            <a:srgbClr val="FFFF00"/>
          </a:solidFill>
          <a:ln w="9525">
            <a:solidFill>
              <a:srgbClr val="FF0000"/>
            </a:solidFill>
            <a:miter lim="800000"/>
            <a:headEnd/>
            <a:tailEnd/>
          </a:ln>
        </p:spPr>
        <p:txBody>
          <a:bodyPr>
            <a:spAutoFit/>
          </a:bodyPr>
          <a:lstStyle/>
          <a:p>
            <a:pPr algn="ctr"/>
            <a:r>
              <a:rPr lang="en-US" sz="2400" b="1">
                <a:solidFill>
                  <a:srgbClr val="FF0000"/>
                </a:solidFill>
              </a:rPr>
              <a:t>Khoái chí: </a:t>
            </a:r>
          </a:p>
          <a:p>
            <a:pPr algn="ctr"/>
            <a:r>
              <a:rPr lang="en-US" sz="2400" b="1">
                <a:solidFill>
                  <a:srgbClr val="6666FF"/>
                </a:solidFill>
              </a:rPr>
              <a:t>Thích thú.</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1509">
                                            <p:txEl>
                                              <p:pRg st="0" end="0"/>
                                            </p:txEl>
                                          </p:spTgt>
                                        </p:tgtEl>
                                        <p:attrNameLst>
                                          <p:attrName>style.visibility</p:attrName>
                                        </p:attrNameLst>
                                      </p:cBhvr>
                                      <p:to>
                                        <p:strVal val="visible"/>
                                      </p:to>
                                    </p:set>
                                    <p:animEffect transition="in" filter="fade">
                                      <p:cBhvr>
                                        <p:cTn id="7" dur="2000"/>
                                        <p:tgtEl>
                                          <p:spTgt spid="2150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1515"/>
                                        </p:tgtEl>
                                        <p:attrNameLst>
                                          <p:attrName>style.visibility</p:attrName>
                                        </p:attrNameLst>
                                      </p:cBhvr>
                                      <p:to>
                                        <p:strVal val="visible"/>
                                      </p:to>
                                    </p:set>
                                    <p:animEffect transition="in" filter="slide(fromBottom)">
                                      <p:cBhvr>
                                        <p:cTn id="12" dur="500"/>
                                        <p:tgtEl>
                                          <p:spTgt spid="2151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1511"/>
                                        </p:tgtEl>
                                        <p:attrNameLst>
                                          <p:attrName>style.visibility</p:attrName>
                                        </p:attrNameLst>
                                      </p:cBhvr>
                                      <p:to>
                                        <p:strVal val="visible"/>
                                      </p:to>
                                    </p:set>
                                    <p:animEffect transition="in" filter="wipe(down)">
                                      <p:cBhvr>
                                        <p:cTn id="17" dur="500"/>
                                        <p:tgtEl>
                                          <p:spTgt spid="21511"/>
                                        </p:tgtEl>
                                      </p:cBhvr>
                                    </p:animEffect>
                                  </p:childTnLst>
                                </p:cTn>
                              </p:par>
                              <p:par>
                                <p:cTn id="18" presetID="10" presetClass="exit" presetSubtype="0" fill="hold" grpId="1" nodeType="withEffect">
                                  <p:stCondLst>
                                    <p:cond delay="0"/>
                                  </p:stCondLst>
                                  <p:childTnLst>
                                    <p:animEffect transition="out" filter="fade">
                                      <p:cBhvr>
                                        <p:cTn id="19" dur="2000"/>
                                        <p:tgtEl>
                                          <p:spTgt spid="21515"/>
                                        </p:tgtEl>
                                      </p:cBhvr>
                                    </p:animEffect>
                                    <p:set>
                                      <p:cBhvr>
                                        <p:cTn id="20" dur="1" fill="hold">
                                          <p:stCondLst>
                                            <p:cond delay="1999"/>
                                          </p:stCondLst>
                                        </p:cTn>
                                        <p:tgtEl>
                                          <p:spTgt spid="21515"/>
                                        </p:tgtEl>
                                        <p:attrNameLst>
                                          <p:attrName>style.visibility</p:attrName>
                                        </p:attrNameLst>
                                      </p:cBhvr>
                                      <p:to>
                                        <p:strVal val="hidden"/>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21" presetClass="entr" presetSubtype="4" fill="hold" grpId="0" nodeType="clickEffect">
                                  <p:stCondLst>
                                    <p:cond delay="0"/>
                                  </p:stCondLst>
                                  <p:childTnLst>
                                    <p:set>
                                      <p:cBhvr>
                                        <p:cTn id="24" dur="1" fill="hold">
                                          <p:stCondLst>
                                            <p:cond delay="0"/>
                                          </p:stCondLst>
                                        </p:cTn>
                                        <p:tgtEl>
                                          <p:spTgt spid="21512"/>
                                        </p:tgtEl>
                                        <p:attrNameLst>
                                          <p:attrName>style.visibility</p:attrName>
                                        </p:attrNameLst>
                                      </p:cBhvr>
                                      <p:to>
                                        <p:strVal val="visible"/>
                                      </p:to>
                                    </p:set>
                                    <p:animEffect transition="in" filter="wheel(4)">
                                      <p:cBhvr>
                                        <p:cTn id="25" dur="2000"/>
                                        <p:tgtEl>
                                          <p:spTgt spid="21512"/>
                                        </p:tgtEl>
                                      </p:cBhvr>
                                    </p:animEffect>
                                  </p:childTnLst>
                                </p:cTn>
                              </p:par>
                              <p:par>
                                <p:cTn id="26" presetID="10" presetClass="exit" presetSubtype="0" fill="hold" grpId="1" nodeType="withEffect">
                                  <p:stCondLst>
                                    <p:cond delay="0"/>
                                  </p:stCondLst>
                                  <p:childTnLst>
                                    <p:animEffect transition="out" filter="fade">
                                      <p:cBhvr>
                                        <p:cTn id="27" dur="2000"/>
                                        <p:tgtEl>
                                          <p:spTgt spid="21512"/>
                                        </p:tgtEl>
                                      </p:cBhvr>
                                    </p:animEffect>
                                    <p:set>
                                      <p:cBhvr>
                                        <p:cTn id="28" dur="1" fill="hold">
                                          <p:stCondLst>
                                            <p:cond delay="1999"/>
                                          </p:stCondLst>
                                        </p:cTn>
                                        <p:tgtEl>
                                          <p:spTgt spid="21512"/>
                                        </p:tgtEl>
                                        <p:attrNameLst>
                                          <p:attrName>style.visibility</p:attrName>
                                        </p:attrNameLst>
                                      </p:cBhvr>
                                      <p:to>
                                        <p:strVal val="hidden"/>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21513"/>
                                        </p:tgtEl>
                                        <p:attrNameLst>
                                          <p:attrName>style.visibility</p:attrName>
                                        </p:attrNameLst>
                                      </p:cBhvr>
                                      <p:to>
                                        <p:strVal val="visible"/>
                                      </p:to>
                                    </p:set>
                                    <p:animEffect transition="in" filter="blinds(horizontal)">
                                      <p:cBhvr>
                                        <p:cTn id="33" dur="500"/>
                                        <p:tgtEl>
                                          <p:spTgt spid="21513"/>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3" presetClass="entr" presetSubtype="16" fill="hold" grpId="0" nodeType="clickEffect">
                                  <p:stCondLst>
                                    <p:cond delay="0"/>
                                  </p:stCondLst>
                                  <p:childTnLst>
                                    <p:set>
                                      <p:cBhvr>
                                        <p:cTn id="37" dur="1" fill="hold">
                                          <p:stCondLst>
                                            <p:cond delay="0"/>
                                          </p:stCondLst>
                                        </p:cTn>
                                        <p:tgtEl>
                                          <p:spTgt spid="21514">
                                            <p:bg/>
                                          </p:spTgt>
                                        </p:tgtEl>
                                        <p:attrNameLst>
                                          <p:attrName>style.visibility</p:attrName>
                                        </p:attrNameLst>
                                      </p:cBhvr>
                                      <p:to>
                                        <p:strVal val="visible"/>
                                      </p:to>
                                    </p:set>
                                    <p:animEffect transition="in" filter="plus(in)">
                                      <p:cBhvr>
                                        <p:cTn id="38" dur="2000"/>
                                        <p:tgtEl>
                                          <p:spTgt spid="21514">
                                            <p:bg/>
                                          </p:spTgt>
                                        </p:tgtEl>
                                      </p:cBhvr>
                                    </p:animEffect>
                                  </p:childTnLst>
                                </p:cTn>
                              </p:par>
                              <p:par>
                                <p:cTn id="39" presetID="13" presetClass="entr" presetSubtype="16" fill="hold" grpId="0" nodeType="withEffect">
                                  <p:stCondLst>
                                    <p:cond delay="0"/>
                                  </p:stCondLst>
                                  <p:childTnLst>
                                    <p:set>
                                      <p:cBhvr>
                                        <p:cTn id="40" dur="1" fill="hold">
                                          <p:stCondLst>
                                            <p:cond delay="0"/>
                                          </p:stCondLst>
                                        </p:cTn>
                                        <p:tgtEl>
                                          <p:spTgt spid="21514">
                                            <p:txEl>
                                              <p:pRg st="0" end="0"/>
                                            </p:txEl>
                                          </p:spTgt>
                                        </p:tgtEl>
                                        <p:attrNameLst>
                                          <p:attrName>style.visibility</p:attrName>
                                        </p:attrNameLst>
                                      </p:cBhvr>
                                      <p:to>
                                        <p:strVal val="visible"/>
                                      </p:to>
                                    </p:set>
                                    <p:animEffect transition="in" filter="plus(in)">
                                      <p:cBhvr>
                                        <p:cTn id="41" dur="2000"/>
                                        <p:tgtEl>
                                          <p:spTgt spid="21514">
                                            <p:txEl>
                                              <p:pRg st="0" end="0"/>
                                            </p:txEl>
                                          </p:spTgt>
                                        </p:tgtEl>
                                      </p:cBhvr>
                                    </p:animEffect>
                                  </p:childTnLst>
                                </p:cTn>
                              </p:par>
                              <p:par>
                                <p:cTn id="42" presetID="9" presetClass="exit" presetSubtype="0" fill="hold" grpId="1" nodeType="withEffect">
                                  <p:stCondLst>
                                    <p:cond delay="0"/>
                                  </p:stCondLst>
                                  <p:childTnLst>
                                    <p:animEffect transition="out" filter="dissolve">
                                      <p:cBhvr>
                                        <p:cTn id="43" dur="500"/>
                                        <p:tgtEl>
                                          <p:spTgt spid="21513"/>
                                        </p:tgtEl>
                                      </p:cBhvr>
                                    </p:animEffect>
                                    <p:set>
                                      <p:cBhvr>
                                        <p:cTn id="44" dur="1" fill="hold">
                                          <p:stCondLst>
                                            <p:cond delay="499"/>
                                          </p:stCondLst>
                                        </p:cTn>
                                        <p:tgtEl>
                                          <p:spTgt spid="21513"/>
                                        </p:tgtEl>
                                        <p:attrNameLst>
                                          <p:attrName>style.visibility</p:attrName>
                                        </p:attrNameLst>
                                      </p:cBhvr>
                                      <p:to>
                                        <p:strVal val="hidden"/>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ntr" presetSubtype="0" fill="hold" grpId="2" nodeType="clickEffect">
                                  <p:stCondLst>
                                    <p:cond delay="0"/>
                                  </p:stCondLst>
                                  <p:childTnLst>
                                    <p:set>
                                      <p:cBhvr>
                                        <p:cTn id="48" dur="1" fill="hold">
                                          <p:stCondLst>
                                            <p:cond delay="0"/>
                                          </p:stCondLst>
                                        </p:cTn>
                                        <p:tgtEl>
                                          <p:spTgt spid="21512"/>
                                        </p:tgtEl>
                                        <p:attrNameLst>
                                          <p:attrName>style.visibility</p:attrName>
                                        </p:attrNameLst>
                                      </p:cBhvr>
                                      <p:to>
                                        <p:strVal val="visible"/>
                                      </p:to>
                                    </p:set>
                                    <p:animEffect transition="in" filter="fade">
                                      <p:cBhvr>
                                        <p:cTn id="49" dur="2000"/>
                                        <p:tgtEl>
                                          <p:spTgt spid="21512"/>
                                        </p:tgtEl>
                                      </p:cBhvr>
                                    </p:animEffect>
                                  </p:childTnLst>
                                </p:cTn>
                              </p:par>
                              <p:par>
                                <p:cTn id="50" presetID="10" presetClass="entr" presetSubtype="0" fill="hold" grpId="2" nodeType="withEffect">
                                  <p:stCondLst>
                                    <p:cond delay="0"/>
                                  </p:stCondLst>
                                  <p:childTnLst>
                                    <p:set>
                                      <p:cBhvr>
                                        <p:cTn id="51" dur="1" fill="hold">
                                          <p:stCondLst>
                                            <p:cond delay="0"/>
                                          </p:stCondLst>
                                        </p:cTn>
                                        <p:tgtEl>
                                          <p:spTgt spid="21513"/>
                                        </p:tgtEl>
                                        <p:attrNameLst>
                                          <p:attrName>style.visibility</p:attrName>
                                        </p:attrNameLst>
                                      </p:cBhvr>
                                      <p:to>
                                        <p:strVal val="visible"/>
                                      </p:to>
                                    </p:set>
                                    <p:animEffect transition="in" filter="fade">
                                      <p:cBhvr>
                                        <p:cTn id="52" dur="2000"/>
                                        <p:tgtEl>
                                          <p:spTgt spid="21513"/>
                                        </p:tgtEl>
                                      </p:cBhvr>
                                    </p:animEffect>
                                  </p:childTnLst>
                                </p:cTn>
                              </p:par>
                              <p:par>
                                <p:cTn id="53" presetID="10" presetClass="entr" presetSubtype="0" fill="hold" nodeType="withEffect">
                                  <p:stCondLst>
                                    <p:cond delay="0"/>
                                  </p:stCondLst>
                                  <p:childTnLst>
                                    <p:set>
                                      <p:cBhvr>
                                        <p:cTn id="54" dur="1" fill="hold">
                                          <p:stCondLst>
                                            <p:cond delay="0"/>
                                          </p:stCondLst>
                                        </p:cTn>
                                        <p:tgtEl>
                                          <p:spTgt spid="21514">
                                            <p:txEl>
                                              <p:pRg st="0" end="0"/>
                                            </p:txEl>
                                          </p:spTgt>
                                        </p:tgtEl>
                                        <p:attrNameLst>
                                          <p:attrName>style.visibility</p:attrName>
                                        </p:attrNameLst>
                                      </p:cBhvr>
                                      <p:to>
                                        <p:strVal val="visible"/>
                                      </p:to>
                                    </p:set>
                                    <p:animEffect transition="in" filter="fade">
                                      <p:cBhvr>
                                        <p:cTn id="55" dur="2000"/>
                                        <p:tgtEl>
                                          <p:spTgt spid="21514">
                                            <p:txEl>
                                              <p:pRg st="0" end="0"/>
                                            </p:txEl>
                                          </p:spTgt>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0" presetClass="exit" presetSubtype="0" fill="hold" grpId="3" nodeType="clickEffect">
                                  <p:stCondLst>
                                    <p:cond delay="0"/>
                                  </p:stCondLst>
                                  <p:childTnLst>
                                    <p:animEffect transition="out" filter="fade">
                                      <p:cBhvr>
                                        <p:cTn id="59" dur="2000"/>
                                        <p:tgtEl>
                                          <p:spTgt spid="21512"/>
                                        </p:tgtEl>
                                      </p:cBhvr>
                                    </p:animEffect>
                                    <p:set>
                                      <p:cBhvr>
                                        <p:cTn id="60" dur="1" fill="hold">
                                          <p:stCondLst>
                                            <p:cond delay="1999"/>
                                          </p:stCondLst>
                                        </p:cTn>
                                        <p:tgtEl>
                                          <p:spTgt spid="21512"/>
                                        </p:tgtEl>
                                        <p:attrNameLst>
                                          <p:attrName>style.visibility</p:attrName>
                                        </p:attrNameLst>
                                      </p:cBhvr>
                                      <p:to>
                                        <p:strVal val="hidden"/>
                                      </p:to>
                                    </p:set>
                                  </p:childTnLst>
                                </p:cTn>
                              </p:par>
                              <p:par>
                                <p:cTn id="61" presetID="10" presetClass="exit" presetSubtype="0" fill="hold" grpId="3" nodeType="withEffect">
                                  <p:stCondLst>
                                    <p:cond delay="0"/>
                                  </p:stCondLst>
                                  <p:childTnLst>
                                    <p:animEffect transition="out" filter="fade">
                                      <p:cBhvr>
                                        <p:cTn id="62" dur="2000"/>
                                        <p:tgtEl>
                                          <p:spTgt spid="21513"/>
                                        </p:tgtEl>
                                      </p:cBhvr>
                                    </p:animEffect>
                                    <p:set>
                                      <p:cBhvr>
                                        <p:cTn id="63" dur="1" fill="hold">
                                          <p:stCondLst>
                                            <p:cond delay="1999"/>
                                          </p:stCondLst>
                                        </p:cTn>
                                        <p:tgtEl>
                                          <p:spTgt spid="21513"/>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2000"/>
                                        <p:tgtEl>
                                          <p:spTgt spid="21514">
                                            <p:txEl>
                                              <p:pRg st="0" end="0"/>
                                            </p:txEl>
                                          </p:spTgt>
                                        </p:tgtEl>
                                      </p:cBhvr>
                                    </p:animEffect>
                                    <p:set>
                                      <p:cBhvr>
                                        <p:cTn id="66" dur="1" fill="hold">
                                          <p:stCondLst>
                                            <p:cond delay="1999"/>
                                          </p:stCondLst>
                                        </p:cTn>
                                        <p:tgtEl>
                                          <p:spTgt spid="21514">
                                            <p:txEl>
                                              <p:pRg st="0" end="0"/>
                                            </p:txEl>
                                          </p:spTgt>
                                        </p:tgtEl>
                                        <p:attrNameLst>
                                          <p:attrName>style.visibility</p:attrName>
                                        </p:attrNameLst>
                                      </p:cBhvr>
                                      <p:to>
                                        <p:strVal val="hidden"/>
                                      </p:to>
                                    </p:set>
                                  </p:childTnLst>
                                </p:cTn>
                              </p:par>
                              <p:par>
                                <p:cTn id="67" presetID="10" presetClass="exit" presetSubtype="0" fill="hold" grpId="1" nodeType="withEffect">
                                  <p:stCondLst>
                                    <p:cond delay="0"/>
                                  </p:stCondLst>
                                  <p:childTnLst>
                                    <p:animEffect transition="out" filter="fade">
                                      <p:cBhvr>
                                        <p:cTn id="68" dur="2000"/>
                                        <p:tgtEl>
                                          <p:spTgt spid="21514">
                                            <p:bg/>
                                          </p:spTgt>
                                        </p:tgtEl>
                                      </p:cBhvr>
                                    </p:animEffect>
                                    <p:set>
                                      <p:cBhvr>
                                        <p:cTn id="69" dur="1" fill="hold">
                                          <p:stCondLst>
                                            <p:cond delay="1999"/>
                                          </p:stCondLst>
                                        </p:cTn>
                                        <p:tgtEl>
                                          <p:spTgt spid="21514">
                                            <p:bg/>
                                          </p:spTgt>
                                        </p:tgtEl>
                                        <p:attrNameLst>
                                          <p:attrName>style.visibility</p:attrName>
                                        </p:attrNameLst>
                                      </p:cBhvr>
                                      <p:to>
                                        <p:strVal val="hidden"/>
                                      </p:to>
                                    </p:set>
                                  </p:childTnLst>
                                </p:cTn>
                              </p:par>
                            </p:childTnLst>
                          </p:cTn>
                        </p:par>
                      </p:childTnLst>
                    </p:cTn>
                  </p:par>
                  <p:par>
                    <p:cTn id="70" fill="hold" nodeType="clickPar">
                      <p:stCondLst>
                        <p:cond delay="indefinite"/>
                      </p:stCondLst>
                      <p:childTnLst>
                        <p:par>
                          <p:cTn id="71" fill="hold" nodeType="withGroup">
                            <p:stCondLst>
                              <p:cond delay="0"/>
                            </p:stCondLst>
                            <p:childTnLst>
                              <p:par>
                                <p:cTn id="72" presetID="5" presetClass="entr" presetSubtype="10" fill="hold" grpId="0" nodeType="clickEffect">
                                  <p:stCondLst>
                                    <p:cond delay="0"/>
                                  </p:stCondLst>
                                  <p:childTnLst>
                                    <p:set>
                                      <p:cBhvr>
                                        <p:cTn id="73" dur="1" fill="hold">
                                          <p:stCondLst>
                                            <p:cond delay="0"/>
                                          </p:stCondLst>
                                        </p:cTn>
                                        <p:tgtEl>
                                          <p:spTgt spid="21510"/>
                                        </p:tgtEl>
                                        <p:attrNameLst>
                                          <p:attrName>style.visibility</p:attrName>
                                        </p:attrNameLst>
                                      </p:cBhvr>
                                      <p:to>
                                        <p:strVal val="visible"/>
                                      </p:to>
                                    </p:set>
                                    <p:animEffect transition="in" filter="checkerboard(across)">
                                      <p:cBhvr>
                                        <p:cTn id="74" dur="500"/>
                                        <p:tgtEl>
                                          <p:spTgt spid="21510"/>
                                        </p:tgtEl>
                                      </p:cBhvr>
                                    </p:animEffect>
                                  </p:childTnLst>
                                </p:cTn>
                              </p:par>
                              <p:par>
                                <p:cTn id="75" presetID="10" presetClass="exit" presetSubtype="0" fill="hold" grpId="1" nodeType="withEffect">
                                  <p:stCondLst>
                                    <p:cond delay="0"/>
                                  </p:stCondLst>
                                  <p:childTnLst>
                                    <p:animEffect transition="out" filter="fade">
                                      <p:cBhvr>
                                        <p:cTn id="76" dur="2000"/>
                                        <p:tgtEl>
                                          <p:spTgt spid="21511"/>
                                        </p:tgtEl>
                                      </p:cBhvr>
                                    </p:animEffect>
                                    <p:set>
                                      <p:cBhvr>
                                        <p:cTn id="77" dur="1" fill="hold">
                                          <p:stCondLst>
                                            <p:cond delay="1999"/>
                                          </p:stCondLst>
                                        </p:cTn>
                                        <p:tgtEl>
                                          <p:spTgt spid="21511"/>
                                        </p:tgtEl>
                                        <p:attrNameLst>
                                          <p:attrName>style.visibility</p:attrName>
                                        </p:attrNameLst>
                                      </p:cBhvr>
                                      <p:to>
                                        <p:strVal val="hidden"/>
                                      </p:to>
                                    </p:set>
                                  </p:childTnLst>
                                </p:cTn>
                              </p:par>
                            </p:childTnLst>
                          </p:cTn>
                        </p:par>
                      </p:childTnLst>
                    </p:cTn>
                  </p:par>
                  <p:par>
                    <p:cTn id="78" fill="hold" nodeType="clickPar">
                      <p:stCondLst>
                        <p:cond delay="indefinite"/>
                      </p:stCondLst>
                      <p:childTnLst>
                        <p:par>
                          <p:cTn id="79" fill="hold" nodeType="withGroup">
                            <p:stCondLst>
                              <p:cond delay="0"/>
                            </p:stCondLst>
                            <p:childTnLst>
                              <p:par>
                                <p:cTn id="80" presetID="50" presetClass="entr" presetSubtype="0" decel="100000" fill="hold" nodeType="clickEffect">
                                  <p:stCondLst>
                                    <p:cond delay="0"/>
                                  </p:stCondLst>
                                  <p:childTnLst>
                                    <p:set>
                                      <p:cBhvr>
                                        <p:cTn id="81" dur="1" fill="hold">
                                          <p:stCondLst>
                                            <p:cond delay="0"/>
                                          </p:stCondLst>
                                        </p:cTn>
                                        <p:tgtEl>
                                          <p:spTgt spid="21516">
                                            <p:txEl>
                                              <p:pRg st="0" end="0"/>
                                            </p:txEl>
                                          </p:spTgt>
                                        </p:tgtEl>
                                        <p:attrNameLst>
                                          <p:attrName>style.visibility</p:attrName>
                                        </p:attrNameLst>
                                      </p:cBhvr>
                                      <p:to>
                                        <p:strVal val="visible"/>
                                      </p:to>
                                    </p:set>
                                    <p:anim calcmode="lin" valueType="num">
                                      <p:cBhvr>
                                        <p:cTn id="82" dur="1000" fill="hold"/>
                                        <p:tgtEl>
                                          <p:spTgt spid="21516">
                                            <p:txEl>
                                              <p:pRg st="0" end="0"/>
                                            </p:txEl>
                                          </p:spTgt>
                                        </p:tgtEl>
                                        <p:attrNameLst>
                                          <p:attrName>ppt_w</p:attrName>
                                        </p:attrNameLst>
                                      </p:cBhvr>
                                      <p:tavLst>
                                        <p:tav tm="0">
                                          <p:val>
                                            <p:strVal val="#ppt_w+.3"/>
                                          </p:val>
                                        </p:tav>
                                        <p:tav tm="100000">
                                          <p:val>
                                            <p:strVal val="#ppt_w"/>
                                          </p:val>
                                        </p:tav>
                                      </p:tavLst>
                                    </p:anim>
                                    <p:anim calcmode="lin" valueType="num">
                                      <p:cBhvr>
                                        <p:cTn id="83" dur="1000" fill="hold"/>
                                        <p:tgtEl>
                                          <p:spTgt spid="21516">
                                            <p:txEl>
                                              <p:pRg st="0" end="0"/>
                                            </p:txEl>
                                          </p:spTgt>
                                        </p:tgtEl>
                                        <p:attrNameLst>
                                          <p:attrName>ppt_h</p:attrName>
                                        </p:attrNameLst>
                                      </p:cBhvr>
                                      <p:tavLst>
                                        <p:tav tm="0">
                                          <p:val>
                                            <p:strVal val="#ppt_h"/>
                                          </p:val>
                                        </p:tav>
                                        <p:tav tm="100000">
                                          <p:val>
                                            <p:strVal val="#ppt_h"/>
                                          </p:val>
                                        </p:tav>
                                      </p:tavLst>
                                    </p:anim>
                                    <p:animEffect transition="in" filter="fade">
                                      <p:cBhvr>
                                        <p:cTn id="84" dur="1000"/>
                                        <p:tgtEl>
                                          <p:spTgt spid="21516">
                                            <p:txEl>
                                              <p:pRg st="0" end="0"/>
                                            </p:txEl>
                                          </p:spTgt>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49" presetClass="entr" presetSubtype="0" decel="100000" fill="hold" grpId="0" nodeType="clickEffect">
                                  <p:stCondLst>
                                    <p:cond delay="0"/>
                                  </p:stCondLst>
                                  <p:childTnLst>
                                    <p:set>
                                      <p:cBhvr>
                                        <p:cTn id="88" dur="1" fill="hold">
                                          <p:stCondLst>
                                            <p:cond delay="0"/>
                                          </p:stCondLst>
                                        </p:cTn>
                                        <p:tgtEl>
                                          <p:spTgt spid="21517"/>
                                        </p:tgtEl>
                                        <p:attrNameLst>
                                          <p:attrName>style.visibility</p:attrName>
                                        </p:attrNameLst>
                                      </p:cBhvr>
                                      <p:to>
                                        <p:strVal val="visible"/>
                                      </p:to>
                                    </p:set>
                                    <p:anim calcmode="lin" valueType="num">
                                      <p:cBhvr>
                                        <p:cTn id="89" dur="500" fill="hold"/>
                                        <p:tgtEl>
                                          <p:spTgt spid="21517"/>
                                        </p:tgtEl>
                                        <p:attrNameLst>
                                          <p:attrName>ppt_w</p:attrName>
                                        </p:attrNameLst>
                                      </p:cBhvr>
                                      <p:tavLst>
                                        <p:tav tm="0">
                                          <p:val>
                                            <p:fltVal val="0"/>
                                          </p:val>
                                        </p:tav>
                                        <p:tav tm="100000">
                                          <p:val>
                                            <p:strVal val="#ppt_w"/>
                                          </p:val>
                                        </p:tav>
                                      </p:tavLst>
                                    </p:anim>
                                    <p:anim calcmode="lin" valueType="num">
                                      <p:cBhvr>
                                        <p:cTn id="90" dur="500" fill="hold"/>
                                        <p:tgtEl>
                                          <p:spTgt spid="21517"/>
                                        </p:tgtEl>
                                        <p:attrNameLst>
                                          <p:attrName>ppt_h</p:attrName>
                                        </p:attrNameLst>
                                      </p:cBhvr>
                                      <p:tavLst>
                                        <p:tav tm="0">
                                          <p:val>
                                            <p:fltVal val="0"/>
                                          </p:val>
                                        </p:tav>
                                        <p:tav tm="100000">
                                          <p:val>
                                            <p:strVal val="#ppt_h"/>
                                          </p:val>
                                        </p:tav>
                                      </p:tavLst>
                                    </p:anim>
                                    <p:anim calcmode="lin" valueType="num">
                                      <p:cBhvr>
                                        <p:cTn id="91" dur="500" fill="hold"/>
                                        <p:tgtEl>
                                          <p:spTgt spid="21517"/>
                                        </p:tgtEl>
                                        <p:attrNameLst>
                                          <p:attrName>style.rotation</p:attrName>
                                        </p:attrNameLst>
                                      </p:cBhvr>
                                      <p:tavLst>
                                        <p:tav tm="0">
                                          <p:val>
                                            <p:fltVal val="360"/>
                                          </p:val>
                                        </p:tav>
                                        <p:tav tm="100000">
                                          <p:val>
                                            <p:fltVal val="0"/>
                                          </p:val>
                                        </p:tav>
                                      </p:tavLst>
                                    </p:anim>
                                    <p:animEffect transition="in" filter="fade">
                                      <p:cBhvr>
                                        <p:cTn id="92" dur="500"/>
                                        <p:tgtEl>
                                          <p:spTgt spid="21517"/>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49" presetClass="entr" presetSubtype="0" decel="100000" fill="hold" grpId="0" nodeType="clickEffect">
                                  <p:stCondLst>
                                    <p:cond delay="0"/>
                                  </p:stCondLst>
                                  <p:childTnLst>
                                    <p:set>
                                      <p:cBhvr>
                                        <p:cTn id="96" dur="1" fill="hold">
                                          <p:stCondLst>
                                            <p:cond delay="0"/>
                                          </p:stCondLst>
                                        </p:cTn>
                                        <p:tgtEl>
                                          <p:spTgt spid="21518"/>
                                        </p:tgtEl>
                                        <p:attrNameLst>
                                          <p:attrName>style.visibility</p:attrName>
                                        </p:attrNameLst>
                                      </p:cBhvr>
                                      <p:to>
                                        <p:strVal val="visible"/>
                                      </p:to>
                                    </p:set>
                                    <p:anim calcmode="lin" valueType="num">
                                      <p:cBhvr>
                                        <p:cTn id="97" dur="500" fill="hold"/>
                                        <p:tgtEl>
                                          <p:spTgt spid="21518"/>
                                        </p:tgtEl>
                                        <p:attrNameLst>
                                          <p:attrName>ppt_w</p:attrName>
                                        </p:attrNameLst>
                                      </p:cBhvr>
                                      <p:tavLst>
                                        <p:tav tm="0">
                                          <p:val>
                                            <p:fltVal val="0"/>
                                          </p:val>
                                        </p:tav>
                                        <p:tav tm="100000">
                                          <p:val>
                                            <p:strVal val="#ppt_w"/>
                                          </p:val>
                                        </p:tav>
                                      </p:tavLst>
                                    </p:anim>
                                    <p:anim calcmode="lin" valueType="num">
                                      <p:cBhvr>
                                        <p:cTn id="98" dur="500" fill="hold"/>
                                        <p:tgtEl>
                                          <p:spTgt spid="21518"/>
                                        </p:tgtEl>
                                        <p:attrNameLst>
                                          <p:attrName>ppt_h</p:attrName>
                                        </p:attrNameLst>
                                      </p:cBhvr>
                                      <p:tavLst>
                                        <p:tav tm="0">
                                          <p:val>
                                            <p:fltVal val="0"/>
                                          </p:val>
                                        </p:tav>
                                        <p:tav tm="100000">
                                          <p:val>
                                            <p:strVal val="#ppt_h"/>
                                          </p:val>
                                        </p:tav>
                                      </p:tavLst>
                                    </p:anim>
                                    <p:anim calcmode="lin" valueType="num">
                                      <p:cBhvr>
                                        <p:cTn id="99" dur="500" fill="hold"/>
                                        <p:tgtEl>
                                          <p:spTgt spid="21518"/>
                                        </p:tgtEl>
                                        <p:attrNameLst>
                                          <p:attrName>style.rotation</p:attrName>
                                        </p:attrNameLst>
                                      </p:cBhvr>
                                      <p:tavLst>
                                        <p:tav tm="0">
                                          <p:val>
                                            <p:fltVal val="360"/>
                                          </p:val>
                                        </p:tav>
                                        <p:tav tm="100000">
                                          <p:val>
                                            <p:fltVal val="0"/>
                                          </p:val>
                                        </p:tav>
                                      </p:tavLst>
                                    </p:anim>
                                    <p:animEffect transition="in" filter="fade">
                                      <p:cBhvr>
                                        <p:cTn id="100" dur="500"/>
                                        <p:tgtEl>
                                          <p:spTgt spid="21518"/>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10" presetClass="exit" presetSubtype="0" fill="hold" grpId="0" nodeType="clickEffect">
                                  <p:stCondLst>
                                    <p:cond delay="0"/>
                                  </p:stCondLst>
                                  <p:childTnLst>
                                    <p:animEffect transition="out" filter="fade">
                                      <p:cBhvr>
                                        <p:cTn id="104" dur="2000"/>
                                        <p:tgtEl>
                                          <p:spTgt spid="21516">
                                            <p:txEl>
                                              <p:pRg st="0" end="0"/>
                                            </p:txEl>
                                          </p:spTgt>
                                        </p:tgtEl>
                                      </p:cBhvr>
                                    </p:animEffect>
                                    <p:set>
                                      <p:cBhvr>
                                        <p:cTn id="105" dur="1" fill="hold">
                                          <p:stCondLst>
                                            <p:cond delay="1999"/>
                                          </p:stCondLst>
                                        </p:cTn>
                                        <p:tgtEl>
                                          <p:spTgt spid="21516">
                                            <p:txEl>
                                              <p:pRg st="0" end="0"/>
                                            </p:txEl>
                                          </p:spTgt>
                                        </p:tgtEl>
                                        <p:attrNameLst>
                                          <p:attrName>style.visibility</p:attrName>
                                        </p:attrNameLst>
                                      </p:cBhvr>
                                      <p:to>
                                        <p:strVal val="hidden"/>
                                      </p:to>
                                    </p:set>
                                  </p:childTnLst>
                                </p:cTn>
                              </p:par>
                              <p:par>
                                <p:cTn id="106" presetID="10" presetClass="exit" presetSubtype="0" fill="hold" grpId="1" nodeType="withEffect">
                                  <p:stCondLst>
                                    <p:cond delay="0"/>
                                  </p:stCondLst>
                                  <p:childTnLst>
                                    <p:animEffect transition="out" filter="fade">
                                      <p:cBhvr>
                                        <p:cTn id="107" dur="2000"/>
                                        <p:tgtEl>
                                          <p:spTgt spid="21517"/>
                                        </p:tgtEl>
                                      </p:cBhvr>
                                    </p:animEffect>
                                    <p:set>
                                      <p:cBhvr>
                                        <p:cTn id="108" dur="1" fill="hold">
                                          <p:stCondLst>
                                            <p:cond delay="1999"/>
                                          </p:stCondLst>
                                        </p:cTn>
                                        <p:tgtEl>
                                          <p:spTgt spid="21517"/>
                                        </p:tgtEl>
                                        <p:attrNameLst>
                                          <p:attrName>style.visibility</p:attrName>
                                        </p:attrNameLst>
                                      </p:cBhvr>
                                      <p:to>
                                        <p:strVal val="hidden"/>
                                      </p:to>
                                    </p:set>
                                  </p:childTnLst>
                                </p:cTn>
                              </p:par>
                              <p:par>
                                <p:cTn id="109" presetID="10" presetClass="exit" presetSubtype="0" fill="hold" grpId="1" nodeType="withEffect">
                                  <p:stCondLst>
                                    <p:cond delay="0"/>
                                  </p:stCondLst>
                                  <p:childTnLst>
                                    <p:animEffect transition="out" filter="fade">
                                      <p:cBhvr>
                                        <p:cTn id="110" dur="2000"/>
                                        <p:tgtEl>
                                          <p:spTgt spid="21518"/>
                                        </p:tgtEl>
                                      </p:cBhvr>
                                    </p:animEffect>
                                    <p:set>
                                      <p:cBhvr>
                                        <p:cTn id="111" dur="1" fill="hold">
                                          <p:stCondLst>
                                            <p:cond delay="1999"/>
                                          </p:stCondLst>
                                        </p:cTn>
                                        <p:tgtEl>
                                          <p:spTgt spid="21518"/>
                                        </p:tgtEl>
                                        <p:attrNameLst>
                                          <p:attrName>style.visibility</p:attrName>
                                        </p:attrNameLst>
                                      </p:cBhvr>
                                      <p:to>
                                        <p:strVal val="hidden"/>
                                      </p:to>
                                    </p:set>
                                  </p:childTnLst>
                                </p:cTn>
                              </p:par>
                              <p:par>
                                <p:cTn id="112" presetID="18" presetClass="entr" presetSubtype="12" fill="hold" grpId="0" nodeType="withEffect">
                                  <p:stCondLst>
                                    <p:cond delay="0"/>
                                  </p:stCondLst>
                                  <p:childTnLst>
                                    <p:set>
                                      <p:cBhvr>
                                        <p:cTn id="113" dur="1" fill="hold">
                                          <p:stCondLst>
                                            <p:cond delay="0"/>
                                          </p:stCondLst>
                                        </p:cTn>
                                        <p:tgtEl>
                                          <p:spTgt spid="21519"/>
                                        </p:tgtEl>
                                        <p:attrNameLst>
                                          <p:attrName>style.visibility</p:attrName>
                                        </p:attrNameLst>
                                      </p:cBhvr>
                                      <p:to>
                                        <p:strVal val="visible"/>
                                      </p:to>
                                    </p:set>
                                    <p:animEffect transition="in" filter="strips(downLeft)">
                                      <p:cBhvr>
                                        <p:cTn id="114" dur="500"/>
                                        <p:tgtEl>
                                          <p:spTgt spid="21519"/>
                                        </p:tgtEl>
                                      </p:cBhvr>
                                    </p:animEffec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49" presetClass="entr" presetSubtype="0" decel="100000" fill="hold" grpId="0" nodeType="clickEffect">
                                  <p:stCondLst>
                                    <p:cond delay="0"/>
                                  </p:stCondLst>
                                  <p:childTnLst>
                                    <p:set>
                                      <p:cBhvr>
                                        <p:cTn id="118" dur="1" fill="hold">
                                          <p:stCondLst>
                                            <p:cond delay="0"/>
                                          </p:stCondLst>
                                        </p:cTn>
                                        <p:tgtEl>
                                          <p:spTgt spid="21520"/>
                                        </p:tgtEl>
                                        <p:attrNameLst>
                                          <p:attrName>style.visibility</p:attrName>
                                        </p:attrNameLst>
                                      </p:cBhvr>
                                      <p:to>
                                        <p:strVal val="visible"/>
                                      </p:to>
                                    </p:set>
                                    <p:anim calcmode="lin" valueType="num">
                                      <p:cBhvr>
                                        <p:cTn id="119" dur="500" fill="hold"/>
                                        <p:tgtEl>
                                          <p:spTgt spid="21520"/>
                                        </p:tgtEl>
                                        <p:attrNameLst>
                                          <p:attrName>ppt_w</p:attrName>
                                        </p:attrNameLst>
                                      </p:cBhvr>
                                      <p:tavLst>
                                        <p:tav tm="0">
                                          <p:val>
                                            <p:fltVal val="0"/>
                                          </p:val>
                                        </p:tav>
                                        <p:tav tm="100000">
                                          <p:val>
                                            <p:strVal val="#ppt_w"/>
                                          </p:val>
                                        </p:tav>
                                      </p:tavLst>
                                    </p:anim>
                                    <p:anim calcmode="lin" valueType="num">
                                      <p:cBhvr>
                                        <p:cTn id="120" dur="500" fill="hold"/>
                                        <p:tgtEl>
                                          <p:spTgt spid="21520"/>
                                        </p:tgtEl>
                                        <p:attrNameLst>
                                          <p:attrName>ppt_h</p:attrName>
                                        </p:attrNameLst>
                                      </p:cBhvr>
                                      <p:tavLst>
                                        <p:tav tm="0">
                                          <p:val>
                                            <p:fltVal val="0"/>
                                          </p:val>
                                        </p:tav>
                                        <p:tav tm="100000">
                                          <p:val>
                                            <p:strVal val="#ppt_h"/>
                                          </p:val>
                                        </p:tav>
                                      </p:tavLst>
                                    </p:anim>
                                    <p:anim calcmode="lin" valueType="num">
                                      <p:cBhvr>
                                        <p:cTn id="121" dur="500" fill="hold"/>
                                        <p:tgtEl>
                                          <p:spTgt spid="21520"/>
                                        </p:tgtEl>
                                        <p:attrNameLst>
                                          <p:attrName>style.rotation</p:attrName>
                                        </p:attrNameLst>
                                      </p:cBhvr>
                                      <p:tavLst>
                                        <p:tav tm="0">
                                          <p:val>
                                            <p:fltVal val="360"/>
                                          </p:val>
                                        </p:tav>
                                        <p:tav tm="100000">
                                          <p:val>
                                            <p:fltVal val="0"/>
                                          </p:val>
                                        </p:tav>
                                      </p:tavLst>
                                    </p:anim>
                                    <p:animEffect transition="in" filter="fade">
                                      <p:cBhvr>
                                        <p:cTn id="122" dur="500"/>
                                        <p:tgtEl>
                                          <p:spTgt spid="21520"/>
                                        </p:tgtEl>
                                      </p:cBhvr>
                                    </p:animEffect>
                                  </p:childTnLst>
                                </p:cTn>
                              </p:par>
                              <p:par>
                                <p:cTn id="123" presetID="2" presetClass="exit" presetSubtype="4" fill="hold" grpId="1" nodeType="withEffect">
                                  <p:stCondLst>
                                    <p:cond delay="0"/>
                                  </p:stCondLst>
                                  <p:childTnLst>
                                    <p:anim calcmode="lin" valueType="num">
                                      <p:cBhvr additive="base">
                                        <p:cTn id="124" dur="500"/>
                                        <p:tgtEl>
                                          <p:spTgt spid="21519"/>
                                        </p:tgtEl>
                                        <p:attrNameLst>
                                          <p:attrName>ppt_x</p:attrName>
                                        </p:attrNameLst>
                                      </p:cBhvr>
                                      <p:tavLst>
                                        <p:tav tm="0">
                                          <p:val>
                                            <p:strVal val="ppt_x"/>
                                          </p:val>
                                        </p:tav>
                                        <p:tav tm="100000">
                                          <p:val>
                                            <p:strVal val="ppt_x"/>
                                          </p:val>
                                        </p:tav>
                                      </p:tavLst>
                                    </p:anim>
                                    <p:anim calcmode="lin" valueType="num">
                                      <p:cBhvr additive="base">
                                        <p:cTn id="125" dur="500"/>
                                        <p:tgtEl>
                                          <p:spTgt spid="21519"/>
                                        </p:tgtEl>
                                        <p:attrNameLst>
                                          <p:attrName>ppt_y</p:attrName>
                                        </p:attrNameLst>
                                      </p:cBhvr>
                                      <p:tavLst>
                                        <p:tav tm="0">
                                          <p:val>
                                            <p:strVal val="ppt_y"/>
                                          </p:val>
                                        </p:tav>
                                        <p:tav tm="100000">
                                          <p:val>
                                            <p:strVal val="1+ppt_h/2"/>
                                          </p:val>
                                        </p:tav>
                                      </p:tavLst>
                                    </p:anim>
                                    <p:set>
                                      <p:cBhvr>
                                        <p:cTn id="126" dur="1" fill="hold">
                                          <p:stCondLst>
                                            <p:cond delay="499"/>
                                          </p:stCondLst>
                                        </p:cTn>
                                        <p:tgtEl>
                                          <p:spTgt spid="21519"/>
                                        </p:tgtEl>
                                        <p:attrNameLst>
                                          <p:attrName>style.visibility</p:attrName>
                                        </p:attrNameLst>
                                      </p:cBhvr>
                                      <p:to>
                                        <p:strVal val="hidden"/>
                                      </p:to>
                                    </p:set>
                                  </p:childTnLst>
                                </p:cTn>
                              </p:par>
                            </p:childTnLst>
                          </p:cTn>
                        </p:par>
                      </p:childTnLst>
                    </p:cTn>
                  </p:par>
                  <p:par>
                    <p:cTn id="127" fill="hold" nodeType="clickPar">
                      <p:stCondLst>
                        <p:cond delay="indefinite"/>
                      </p:stCondLst>
                      <p:childTnLst>
                        <p:par>
                          <p:cTn id="128" fill="hold" nodeType="withGroup">
                            <p:stCondLst>
                              <p:cond delay="0"/>
                            </p:stCondLst>
                            <p:childTnLst>
                              <p:par>
                                <p:cTn id="129" presetID="49" presetClass="entr" presetSubtype="0" decel="100000" fill="hold" grpId="0" nodeType="clickEffect">
                                  <p:stCondLst>
                                    <p:cond delay="0"/>
                                  </p:stCondLst>
                                  <p:childTnLst>
                                    <p:set>
                                      <p:cBhvr>
                                        <p:cTn id="130" dur="1" fill="hold">
                                          <p:stCondLst>
                                            <p:cond delay="0"/>
                                          </p:stCondLst>
                                        </p:cTn>
                                        <p:tgtEl>
                                          <p:spTgt spid="21521"/>
                                        </p:tgtEl>
                                        <p:attrNameLst>
                                          <p:attrName>style.visibility</p:attrName>
                                        </p:attrNameLst>
                                      </p:cBhvr>
                                      <p:to>
                                        <p:strVal val="visible"/>
                                      </p:to>
                                    </p:set>
                                    <p:anim calcmode="lin" valueType="num">
                                      <p:cBhvr>
                                        <p:cTn id="131" dur="500" fill="hold"/>
                                        <p:tgtEl>
                                          <p:spTgt spid="21521"/>
                                        </p:tgtEl>
                                        <p:attrNameLst>
                                          <p:attrName>ppt_w</p:attrName>
                                        </p:attrNameLst>
                                      </p:cBhvr>
                                      <p:tavLst>
                                        <p:tav tm="0">
                                          <p:val>
                                            <p:fltVal val="0"/>
                                          </p:val>
                                        </p:tav>
                                        <p:tav tm="100000">
                                          <p:val>
                                            <p:strVal val="#ppt_w"/>
                                          </p:val>
                                        </p:tav>
                                      </p:tavLst>
                                    </p:anim>
                                    <p:anim calcmode="lin" valueType="num">
                                      <p:cBhvr>
                                        <p:cTn id="132" dur="500" fill="hold"/>
                                        <p:tgtEl>
                                          <p:spTgt spid="21521"/>
                                        </p:tgtEl>
                                        <p:attrNameLst>
                                          <p:attrName>ppt_h</p:attrName>
                                        </p:attrNameLst>
                                      </p:cBhvr>
                                      <p:tavLst>
                                        <p:tav tm="0">
                                          <p:val>
                                            <p:fltVal val="0"/>
                                          </p:val>
                                        </p:tav>
                                        <p:tav tm="100000">
                                          <p:val>
                                            <p:strVal val="#ppt_h"/>
                                          </p:val>
                                        </p:tav>
                                      </p:tavLst>
                                    </p:anim>
                                    <p:anim calcmode="lin" valueType="num">
                                      <p:cBhvr>
                                        <p:cTn id="133" dur="500" fill="hold"/>
                                        <p:tgtEl>
                                          <p:spTgt spid="21521"/>
                                        </p:tgtEl>
                                        <p:attrNameLst>
                                          <p:attrName>style.rotation</p:attrName>
                                        </p:attrNameLst>
                                      </p:cBhvr>
                                      <p:tavLst>
                                        <p:tav tm="0">
                                          <p:val>
                                            <p:fltVal val="360"/>
                                          </p:val>
                                        </p:tav>
                                        <p:tav tm="100000">
                                          <p:val>
                                            <p:fltVal val="0"/>
                                          </p:val>
                                        </p:tav>
                                      </p:tavLst>
                                    </p:anim>
                                    <p:animEffect transition="in" filter="fade">
                                      <p:cBhvr>
                                        <p:cTn id="134" dur="500"/>
                                        <p:tgtEl>
                                          <p:spTgt spid="21521"/>
                                        </p:tgtEl>
                                      </p:cBhvr>
                                    </p:animEffect>
                                  </p:childTnLst>
                                </p:cTn>
                              </p:par>
                              <p:par>
                                <p:cTn id="135" presetID="10" presetClass="exit" presetSubtype="0" fill="hold" grpId="1" nodeType="withEffect">
                                  <p:stCondLst>
                                    <p:cond delay="0"/>
                                  </p:stCondLst>
                                  <p:childTnLst>
                                    <p:animEffect transition="out" filter="fade">
                                      <p:cBhvr>
                                        <p:cTn id="136" dur="2000"/>
                                        <p:tgtEl>
                                          <p:spTgt spid="21520"/>
                                        </p:tgtEl>
                                      </p:cBhvr>
                                    </p:animEffect>
                                    <p:set>
                                      <p:cBhvr>
                                        <p:cTn id="137" dur="1" fill="hold">
                                          <p:stCondLst>
                                            <p:cond delay="1999"/>
                                          </p:stCondLst>
                                        </p:cTn>
                                        <p:tgtEl>
                                          <p:spTgt spid="21520"/>
                                        </p:tgtEl>
                                        <p:attrNameLst>
                                          <p:attrName>style.visibility</p:attrName>
                                        </p:attrNameLst>
                                      </p:cBhvr>
                                      <p:to>
                                        <p:strVal val="hidden"/>
                                      </p:to>
                                    </p:set>
                                  </p:childTnLst>
                                </p:cTn>
                              </p:par>
                            </p:childTnLst>
                          </p:cTn>
                        </p:par>
                      </p:childTnLst>
                    </p:cTn>
                  </p:par>
                  <p:par>
                    <p:cTn id="138" fill="hold" nodeType="clickPar">
                      <p:stCondLst>
                        <p:cond delay="indefinite"/>
                      </p:stCondLst>
                      <p:childTnLst>
                        <p:par>
                          <p:cTn id="139" fill="hold" nodeType="withGroup">
                            <p:stCondLst>
                              <p:cond delay="0"/>
                            </p:stCondLst>
                            <p:childTnLst>
                              <p:par>
                                <p:cTn id="140" presetID="49" presetClass="entr" presetSubtype="0" decel="100000" fill="hold" grpId="0" nodeType="clickEffect">
                                  <p:stCondLst>
                                    <p:cond delay="0"/>
                                  </p:stCondLst>
                                  <p:childTnLst>
                                    <p:set>
                                      <p:cBhvr>
                                        <p:cTn id="141" dur="1" fill="hold">
                                          <p:stCondLst>
                                            <p:cond delay="0"/>
                                          </p:stCondLst>
                                        </p:cTn>
                                        <p:tgtEl>
                                          <p:spTgt spid="21522"/>
                                        </p:tgtEl>
                                        <p:attrNameLst>
                                          <p:attrName>style.visibility</p:attrName>
                                        </p:attrNameLst>
                                      </p:cBhvr>
                                      <p:to>
                                        <p:strVal val="visible"/>
                                      </p:to>
                                    </p:set>
                                    <p:anim calcmode="lin" valueType="num">
                                      <p:cBhvr>
                                        <p:cTn id="142" dur="500" fill="hold"/>
                                        <p:tgtEl>
                                          <p:spTgt spid="21522"/>
                                        </p:tgtEl>
                                        <p:attrNameLst>
                                          <p:attrName>ppt_w</p:attrName>
                                        </p:attrNameLst>
                                      </p:cBhvr>
                                      <p:tavLst>
                                        <p:tav tm="0">
                                          <p:val>
                                            <p:fltVal val="0"/>
                                          </p:val>
                                        </p:tav>
                                        <p:tav tm="100000">
                                          <p:val>
                                            <p:strVal val="#ppt_w"/>
                                          </p:val>
                                        </p:tav>
                                      </p:tavLst>
                                    </p:anim>
                                    <p:anim calcmode="lin" valueType="num">
                                      <p:cBhvr>
                                        <p:cTn id="143" dur="500" fill="hold"/>
                                        <p:tgtEl>
                                          <p:spTgt spid="21522"/>
                                        </p:tgtEl>
                                        <p:attrNameLst>
                                          <p:attrName>ppt_h</p:attrName>
                                        </p:attrNameLst>
                                      </p:cBhvr>
                                      <p:tavLst>
                                        <p:tav tm="0">
                                          <p:val>
                                            <p:fltVal val="0"/>
                                          </p:val>
                                        </p:tav>
                                        <p:tav tm="100000">
                                          <p:val>
                                            <p:strVal val="#ppt_h"/>
                                          </p:val>
                                        </p:tav>
                                      </p:tavLst>
                                    </p:anim>
                                    <p:anim calcmode="lin" valueType="num">
                                      <p:cBhvr>
                                        <p:cTn id="144" dur="500" fill="hold"/>
                                        <p:tgtEl>
                                          <p:spTgt spid="21522"/>
                                        </p:tgtEl>
                                        <p:attrNameLst>
                                          <p:attrName>style.rotation</p:attrName>
                                        </p:attrNameLst>
                                      </p:cBhvr>
                                      <p:tavLst>
                                        <p:tav tm="0">
                                          <p:val>
                                            <p:fltVal val="360"/>
                                          </p:val>
                                        </p:tav>
                                        <p:tav tm="100000">
                                          <p:val>
                                            <p:fltVal val="0"/>
                                          </p:val>
                                        </p:tav>
                                      </p:tavLst>
                                    </p:anim>
                                    <p:animEffect transition="in" filter="fade">
                                      <p:cBhvr>
                                        <p:cTn id="145" dur="500"/>
                                        <p:tgtEl>
                                          <p:spTgt spid="21522"/>
                                        </p:tgtEl>
                                      </p:cBhvr>
                                    </p:animEffect>
                                  </p:childTnLst>
                                </p:cTn>
                              </p:par>
                              <p:par>
                                <p:cTn id="146" presetID="10" presetClass="exit" presetSubtype="0" fill="hold" grpId="1" nodeType="withEffect">
                                  <p:stCondLst>
                                    <p:cond delay="0"/>
                                  </p:stCondLst>
                                  <p:childTnLst>
                                    <p:animEffect transition="out" filter="fade">
                                      <p:cBhvr>
                                        <p:cTn id="147" dur="2000"/>
                                        <p:tgtEl>
                                          <p:spTgt spid="21521"/>
                                        </p:tgtEl>
                                      </p:cBhvr>
                                    </p:animEffect>
                                    <p:set>
                                      <p:cBhvr>
                                        <p:cTn id="148" dur="1" fill="hold">
                                          <p:stCondLst>
                                            <p:cond delay="1999"/>
                                          </p:stCondLst>
                                        </p:cTn>
                                        <p:tgtEl>
                                          <p:spTgt spid="21521"/>
                                        </p:tgtEl>
                                        <p:attrNameLst>
                                          <p:attrName>style.visibility</p:attrName>
                                        </p:attrNameLst>
                                      </p:cBhvr>
                                      <p:to>
                                        <p:strVal val="hidden"/>
                                      </p:to>
                                    </p:set>
                                  </p:childTnLst>
                                </p:cTn>
                              </p:par>
                            </p:childTnLst>
                          </p:cTn>
                        </p:par>
                      </p:childTnLst>
                    </p:cTn>
                  </p:par>
                  <p:par>
                    <p:cTn id="149" fill="hold" nodeType="clickPar">
                      <p:stCondLst>
                        <p:cond delay="indefinite"/>
                      </p:stCondLst>
                      <p:childTnLst>
                        <p:par>
                          <p:cTn id="150" fill="hold" nodeType="withGroup">
                            <p:stCondLst>
                              <p:cond delay="0"/>
                            </p:stCondLst>
                            <p:childTnLst>
                              <p:par>
                                <p:cTn id="151" presetID="49" presetClass="entr" presetSubtype="0" decel="100000" fill="hold" grpId="0" nodeType="clickEffect">
                                  <p:stCondLst>
                                    <p:cond delay="0"/>
                                  </p:stCondLst>
                                  <p:childTnLst>
                                    <p:set>
                                      <p:cBhvr>
                                        <p:cTn id="152" dur="1" fill="hold">
                                          <p:stCondLst>
                                            <p:cond delay="0"/>
                                          </p:stCondLst>
                                        </p:cTn>
                                        <p:tgtEl>
                                          <p:spTgt spid="21523"/>
                                        </p:tgtEl>
                                        <p:attrNameLst>
                                          <p:attrName>style.visibility</p:attrName>
                                        </p:attrNameLst>
                                      </p:cBhvr>
                                      <p:to>
                                        <p:strVal val="visible"/>
                                      </p:to>
                                    </p:set>
                                    <p:anim calcmode="lin" valueType="num">
                                      <p:cBhvr>
                                        <p:cTn id="153" dur="500" fill="hold"/>
                                        <p:tgtEl>
                                          <p:spTgt spid="21523"/>
                                        </p:tgtEl>
                                        <p:attrNameLst>
                                          <p:attrName>ppt_w</p:attrName>
                                        </p:attrNameLst>
                                      </p:cBhvr>
                                      <p:tavLst>
                                        <p:tav tm="0">
                                          <p:val>
                                            <p:fltVal val="0"/>
                                          </p:val>
                                        </p:tav>
                                        <p:tav tm="100000">
                                          <p:val>
                                            <p:strVal val="#ppt_w"/>
                                          </p:val>
                                        </p:tav>
                                      </p:tavLst>
                                    </p:anim>
                                    <p:anim calcmode="lin" valueType="num">
                                      <p:cBhvr>
                                        <p:cTn id="154" dur="500" fill="hold"/>
                                        <p:tgtEl>
                                          <p:spTgt spid="21523"/>
                                        </p:tgtEl>
                                        <p:attrNameLst>
                                          <p:attrName>ppt_h</p:attrName>
                                        </p:attrNameLst>
                                      </p:cBhvr>
                                      <p:tavLst>
                                        <p:tav tm="0">
                                          <p:val>
                                            <p:fltVal val="0"/>
                                          </p:val>
                                        </p:tav>
                                        <p:tav tm="100000">
                                          <p:val>
                                            <p:strVal val="#ppt_h"/>
                                          </p:val>
                                        </p:tav>
                                      </p:tavLst>
                                    </p:anim>
                                    <p:anim calcmode="lin" valueType="num">
                                      <p:cBhvr>
                                        <p:cTn id="155" dur="500" fill="hold"/>
                                        <p:tgtEl>
                                          <p:spTgt spid="21523"/>
                                        </p:tgtEl>
                                        <p:attrNameLst>
                                          <p:attrName>style.rotation</p:attrName>
                                        </p:attrNameLst>
                                      </p:cBhvr>
                                      <p:tavLst>
                                        <p:tav tm="0">
                                          <p:val>
                                            <p:fltVal val="360"/>
                                          </p:val>
                                        </p:tav>
                                        <p:tav tm="100000">
                                          <p:val>
                                            <p:fltVal val="0"/>
                                          </p:val>
                                        </p:tav>
                                      </p:tavLst>
                                    </p:anim>
                                    <p:animEffect transition="in" filter="fade">
                                      <p:cBhvr>
                                        <p:cTn id="156" dur="500"/>
                                        <p:tgtEl>
                                          <p:spTgt spid="21523"/>
                                        </p:tgtEl>
                                      </p:cBhvr>
                                    </p:animEffect>
                                  </p:childTnLst>
                                </p:cTn>
                              </p:par>
                              <p:par>
                                <p:cTn id="157" presetID="53" presetClass="exit" presetSubtype="0" fill="hold" grpId="1" nodeType="withEffect">
                                  <p:stCondLst>
                                    <p:cond delay="0"/>
                                  </p:stCondLst>
                                  <p:childTnLst>
                                    <p:anim calcmode="lin" valueType="num">
                                      <p:cBhvr>
                                        <p:cTn id="158" dur="500"/>
                                        <p:tgtEl>
                                          <p:spTgt spid="21522"/>
                                        </p:tgtEl>
                                        <p:attrNameLst>
                                          <p:attrName>ppt_w</p:attrName>
                                        </p:attrNameLst>
                                      </p:cBhvr>
                                      <p:tavLst>
                                        <p:tav tm="0">
                                          <p:val>
                                            <p:strVal val="ppt_w"/>
                                          </p:val>
                                        </p:tav>
                                        <p:tav tm="100000">
                                          <p:val>
                                            <p:fltVal val="0"/>
                                          </p:val>
                                        </p:tav>
                                      </p:tavLst>
                                    </p:anim>
                                    <p:anim calcmode="lin" valueType="num">
                                      <p:cBhvr>
                                        <p:cTn id="159" dur="500"/>
                                        <p:tgtEl>
                                          <p:spTgt spid="21522"/>
                                        </p:tgtEl>
                                        <p:attrNameLst>
                                          <p:attrName>ppt_h</p:attrName>
                                        </p:attrNameLst>
                                      </p:cBhvr>
                                      <p:tavLst>
                                        <p:tav tm="0">
                                          <p:val>
                                            <p:strVal val="ppt_h"/>
                                          </p:val>
                                        </p:tav>
                                        <p:tav tm="100000">
                                          <p:val>
                                            <p:fltVal val="0"/>
                                          </p:val>
                                        </p:tav>
                                      </p:tavLst>
                                    </p:anim>
                                    <p:animEffect transition="out" filter="fade">
                                      <p:cBhvr>
                                        <p:cTn id="160" dur="500"/>
                                        <p:tgtEl>
                                          <p:spTgt spid="21522"/>
                                        </p:tgtEl>
                                      </p:cBhvr>
                                    </p:animEffect>
                                    <p:set>
                                      <p:cBhvr>
                                        <p:cTn id="161" dur="1" fill="hold">
                                          <p:stCondLst>
                                            <p:cond delay="499"/>
                                          </p:stCondLst>
                                        </p:cTn>
                                        <p:tgtEl>
                                          <p:spTgt spid="21522"/>
                                        </p:tgtEl>
                                        <p:attrNameLst>
                                          <p:attrName>style.visibility</p:attrName>
                                        </p:attrNameLst>
                                      </p:cBhvr>
                                      <p:to>
                                        <p:strVal val="hidden"/>
                                      </p:to>
                                    </p:set>
                                  </p:childTnLst>
                                </p:cTn>
                              </p:par>
                            </p:childTnLst>
                          </p:cTn>
                        </p:par>
                      </p:childTnLst>
                    </p:cTn>
                  </p:par>
                  <p:par>
                    <p:cTn id="162" fill="hold" nodeType="clickPar">
                      <p:stCondLst>
                        <p:cond delay="indefinite"/>
                      </p:stCondLst>
                      <p:childTnLst>
                        <p:par>
                          <p:cTn id="163" fill="hold" nodeType="withGroup">
                            <p:stCondLst>
                              <p:cond delay="0"/>
                            </p:stCondLst>
                            <p:childTnLst>
                              <p:par>
                                <p:cTn id="164" presetID="49" presetClass="entr" presetSubtype="0" decel="100000" fill="hold" grpId="0" nodeType="clickEffect">
                                  <p:stCondLst>
                                    <p:cond delay="0"/>
                                  </p:stCondLst>
                                  <p:childTnLst>
                                    <p:set>
                                      <p:cBhvr>
                                        <p:cTn id="165" dur="1" fill="hold">
                                          <p:stCondLst>
                                            <p:cond delay="0"/>
                                          </p:stCondLst>
                                        </p:cTn>
                                        <p:tgtEl>
                                          <p:spTgt spid="21524"/>
                                        </p:tgtEl>
                                        <p:attrNameLst>
                                          <p:attrName>style.visibility</p:attrName>
                                        </p:attrNameLst>
                                      </p:cBhvr>
                                      <p:to>
                                        <p:strVal val="visible"/>
                                      </p:to>
                                    </p:set>
                                    <p:anim calcmode="lin" valueType="num">
                                      <p:cBhvr>
                                        <p:cTn id="166" dur="500" fill="hold"/>
                                        <p:tgtEl>
                                          <p:spTgt spid="21524"/>
                                        </p:tgtEl>
                                        <p:attrNameLst>
                                          <p:attrName>ppt_w</p:attrName>
                                        </p:attrNameLst>
                                      </p:cBhvr>
                                      <p:tavLst>
                                        <p:tav tm="0">
                                          <p:val>
                                            <p:fltVal val="0"/>
                                          </p:val>
                                        </p:tav>
                                        <p:tav tm="100000">
                                          <p:val>
                                            <p:strVal val="#ppt_w"/>
                                          </p:val>
                                        </p:tav>
                                      </p:tavLst>
                                    </p:anim>
                                    <p:anim calcmode="lin" valueType="num">
                                      <p:cBhvr>
                                        <p:cTn id="167" dur="500" fill="hold"/>
                                        <p:tgtEl>
                                          <p:spTgt spid="21524"/>
                                        </p:tgtEl>
                                        <p:attrNameLst>
                                          <p:attrName>ppt_h</p:attrName>
                                        </p:attrNameLst>
                                      </p:cBhvr>
                                      <p:tavLst>
                                        <p:tav tm="0">
                                          <p:val>
                                            <p:fltVal val="0"/>
                                          </p:val>
                                        </p:tav>
                                        <p:tav tm="100000">
                                          <p:val>
                                            <p:strVal val="#ppt_h"/>
                                          </p:val>
                                        </p:tav>
                                      </p:tavLst>
                                    </p:anim>
                                    <p:anim calcmode="lin" valueType="num">
                                      <p:cBhvr>
                                        <p:cTn id="168" dur="500" fill="hold"/>
                                        <p:tgtEl>
                                          <p:spTgt spid="21524"/>
                                        </p:tgtEl>
                                        <p:attrNameLst>
                                          <p:attrName>style.rotation</p:attrName>
                                        </p:attrNameLst>
                                      </p:cBhvr>
                                      <p:tavLst>
                                        <p:tav tm="0">
                                          <p:val>
                                            <p:fltVal val="360"/>
                                          </p:val>
                                        </p:tav>
                                        <p:tav tm="100000">
                                          <p:val>
                                            <p:fltVal val="0"/>
                                          </p:val>
                                        </p:tav>
                                      </p:tavLst>
                                    </p:anim>
                                    <p:animEffect transition="in" filter="fade">
                                      <p:cBhvr>
                                        <p:cTn id="169" dur="500"/>
                                        <p:tgtEl>
                                          <p:spTgt spid="21524"/>
                                        </p:tgtEl>
                                      </p:cBhvr>
                                    </p:animEffect>
                                  </p:childTnLst>
                                </p:cTn>
                              </p:par>
                              <p:par>
                                <p:cTn id="170" presetID="9" presetClass="exit" presetSubtype="0" fill="hold" grpId="1" nodeType="withEffect">
                                  <p:stCondLst>
                                    <p:cond delay="0"/>
                                  </p:stCondLst>
                                  <p:childTnLst>
                                    <p:animEffect transition="out" filter="dissolve">
                                      <p:cBhvr>
                                        <p:cTn id="171" dur="500"/>
                                        <p:tgtEl>
                                          <p:spTgt spid="21523"/>
                                        </p:tgtEl>
                                      </p:cBhvr>
                                    </p:animEffect>
                                    <p:set>
                                      <p:cBhvr>
                                        <p:cTn id="172" dur="1" fill="hold">
                                          <p:stCondLst>
                                            <p:cond delay="499"/>
                                          </p:stCondLst>
                                        </p:cTn>
                                        <p:tgtEl>
                                          <p:spTgt spid="21523"/>
                                        </p:tgtEl>
                                        <p:attrNameLst>
                                          <p:attrName>style.visibility</p:attrName>
                                        </p:attrNameLst>
                                      </p:cBhvr>
                                      <p:to>
                                        <p:strVal val="hidden"/>
                                      </p:to>
                                    </p:set>
                                  </p:childTnLst>
                                </p:cTn>
                              </p:par>
                            </p:childTnLst>
                          </p:cTn>
                        </p:par>
                      </p:childTnLst>
                    </p:cTn>
                  </p:par>
                  <p:par>
                    <p:cTn id="173" fill="hold" nodeType="clickPar">
                      <p:stCondLst>
                        <p:cond delay="indefinite"/>
                      </p:stCondLst>
                      <p:childTnLst>
                        <p:par>
                          <p:cTn id="174" fill="hold" nodeType="withGroup">
                            <p:stCondLst>
                              <p:cond delay="0"/>
                            </p:stCondLst>
                            <p:childTnLst>
                              <p:par>
                                <p:cTn id="175" presetID="49" presetClass="entr" presetSubtype="0" decel="100000" fill="hold" grpId="0" nodeType="clickEffect">
                                  <p:stCondLst>
                                    <p:cond delay="0"/>
                                  </p:stCondLst>
                                  <p:childTnLst>
                                    <p:set>
                                      <p:cBhvr>
                                        <p:cTn id="176" dur="1" fill="hold">
                                          <p:stCondLst>
                                            <p:cond delay="0"/>
                                          </p:stCondLst>
                                        </p:cTn>
                                        <p:tgtEl>
                                          <p:spTgt spid="21527"/>
                                        </p:tgtEl>
                                        <p:attrNameLst>
                                          <p:attrName>style.visibility</p:attrName>
                                        </p:attrNameLst>
                                      </p:cBhvr>
                                      <p:to>
                                        <p:strVal val="visible"/>
                                      </p:to>
                                    </p:set>
                                    <p:anim calcmode="lin" valueType="num">
                                      <p:cBhvr>
                                        <p:cTn id="177" dur="500" fill="hold"/>
                                        <p:tgtEl>
                                          <p:spTgt spid="21527"/>
                                        </p:tgtEl>
                                        <p:attrNameLst>
                                          <p:attrName>ppt_w</p:attrName>
                                        </p:attrNameLst>
                                      </p:cBhvr>
                                      <p:tavLst>
                                        <p:tav tm="0">
                                          <p:val>
                                            <p:fltVal val="0"/>
                                          </p:val>
                                        </p:tav>
                                        <p:tav tm="100000">
                                          <p:val>
                                            <p:strVal val="#ppt_w"/>
                                          </p:val>
                                        </p:tav>
                                      </p:tavLst>
                                    </p:anim>
                                    <p:anim calcmode="lin" valueType="num">
                                      <p:cBhvr>
                                        <p:cTn id="178" dur="500" fill="hold"/>
                                        <p:tgtEl>
                                          <p:spTgt spid="21527"/>
                                        </p:tgtEl>
                                        <p:attrNameLst>
                                          <p:attrName>ppt_h</p:attrName>
                                        </p:attrNameLst>
                                      </p:cBhvr>
                                      <p:tavLst>
                                        <p:tav tm="0">
                                          <p:val>
                                            <p:fltVal val="0"/>
                                          </p:val>
                                        </p:tav>
                                        <p:tav tm="100000">
                                          <p:val>
                                            <p:strVal val="#ppt_h"/>
                                          </p:val>
                                        </p:tav>
                                      </p:tavLst>
                                    </p:anim>
                                    <p:anim calcmode="lin" valueType="num">
                                      <p:cBhvr>
                                        <p:cTn id="179" dur="500" fill="hold"/>
                                        <p:tgtEl>
                                          <p:spTgt spid="21527"/>
                                        </p:tgtEl>
                                        <p:attrNameLst>
                                          <p:attrName>style.rotation</p:attrName>
                                        </p:attrNameLst>
                                      </p:cBhvr>
                                      <p:tavLst>
                                        <p:tav tm="0">
                                          <p:val>
                                            <p:fltVal val="360"/>
                                          </p:val>
                                        </p:tav>
                                        <p:tav tm="100000">
                                          <p:val>
                                            <p:fltVal val="0"/>
                                          </p:val>
                                        </p:tav>
                                      </p:tavLst>
                                    </p:anim>
                                    <p:animEffect transition="in" filter="fade">
                                      <p:cBhvr>
                                        <p:cTn id="180" dur="500"/>
                                        <p:tgtEl>
                                          <p:spTgt spid="21527"/>
                                        </p:tgtEl>
                                      </p:cBhvr>
                                    </p:animEffect>
                                  </p:childTnLst>
                                </p:cTn>
                              </p:par>
                              <p:par>
                                <p:cTn id="181" presetID="53" presetClass="exit" presetSubtype="0" fill="hold" grpId="1" nodeType="withEffect">
                                  <p:stCondLst>
                                    <p:cond delay="0"/>
                                  </p:stCondLst>
                                  <p:childTnLst>
                                    <p:anim calcmode="lin" valueType="num">
                                      <p:cBhvr>
                                        <p:cTn id="182" dur="500"/>
                                        <p:tgtEl>
                                          <p:spTgt spid="21527"/>
                                        </p:tgtEl>
                                        <p:attrNameLst>
                                          <p:attrName>ppt_w</p:attrName>
                                        </p:attrNameLst>
                                      </p:cBhvr>
                                      <p:tavLst>
                                        <p:tav tm="0">
                                          <p:val>
                                            <p:strVal val="ppt_w"/>
                                          </p:val>
                                        </p:tav>
                                        <p:tav tm="100000">
                                          <p:val>
                                            <p:fltVal val="0"/>
                                          </p:val>
                                        </p:tav>
                                      </p:tavLst>
                                    </p:anim>
                                    <p:anim calcmode="lin" valueType="num">
                                      <p:cBhvr>
                                        <p:cTn id="183" dur="500"/>
                                        <p:tgtEl>
                                          <p:spTgt spid="21527"/>
                                        </p:tgtEl>
                                        <p:attrNameLst>
                                          <p:attrName>ppt_h</p:attrName>
                                        </p:attrNameLst>
                                      </p:cBhvr>
                                      <p:tavLst>
                                        <p:tav tm="0">
                                          <p:val>
                                            <p:strVal val="ppt_h"/>
                                          </p:val>
                                        </p:tav>
                                        <p:tav tm="100000">
                                          <p:val>
                                            <p:fltVal val="0"/>
                                          </p:val>
                                        </p:tav>
                                      </p:tavLst>
                                    </p:anim>
                                    <p:animEffect transition="out" filter="fade">
                                      <p:cBhvr>
                                        <p:cTn id="184" dur="500"/>
                                        <p:tgtEl>
                                          <p:spTgt spid="21527"/>
                                        </p:tgtEl>
                                      </p:cBhvr>
                                    </p:animEffect>
                                    <p:set>
                                      <p:cBhvr>
                                        <p:cTn id="185" dur="1" fill="hold">
                                          <p:stCondLst>
                                            <p:cond delay="499"/>
                                          </p:stCondLst>
                                        </p:cTn>
                                        <p:tgtEl>
                                          <p:spTgt spid="21527"/>
                                        </p:tgtEl>
                                        <p:attrNameLst>
                                          <p:attrName>style.visibility</p:attrName>
                                        </p:attrNameLst>
                                      </p:cBhvr>
                                      <p:to>
                                        <p:strVal val="hidden"/>
                                      </p:to>
                                    </p:set>
                                  </p:childTnLst>
                                </p:cTn>
                              </p:par>
                            </p:childTnLst>
                          </p:cTn>
                        </p:par>
                      </p:childTnLst>
                    </p:cTn>
                  </p:par>
                  <p:par>
                    <p:cTn id="186" fill="hold" nodeType="clickPar">
                      <p:stCondLst>
                        <p:cond delay="indefinite"/>
                      </p:stCondLst>
                      <p:childTnLst>
                        <p:par>
                          <p:cTn id="187" fill="hold" nodeType="withGroup">
                            <p:stCondLst>
                              <p:cond delay="0"/>
                            </p:stCondLst>
                            <p:childTnLst>
                              <p:par>
                                <p:cTn id="188" presetID="49" presetClass="entr" presetSubtype="0" decel="100000" fill="hold" grpId="0" nodeType="clickEffect">
                                  <p:stCondLst>
                                    <p:cond delay="0"/>
                                  </p:stCondLst>
                                  <p:childTnLst>
                                    <p:set>
                                      <p:cBhvr>
                                        <p:cTn id="189" dur="1" fill="hold">
                                          <p:stCondLst>
                                            <p:cond delay="0"/>
                                          </p:stCondLst>
                                        </p:cTn>
                                        <p:tgtEl>
                                          <p:spTgt spid="21528"/>
                                        </p:tgtEl>
                                        <p:attrNameLst>
                                          <p:attrName>style.visibility</p:attrName>
                                        </p:attrNameLst>
                                      </p:cBhvr>
                                      <p:to>
                                        <p:strVal val="visible"/>
                                      </p:to>
                                    </p:set>
                                    <p:anim calcmode="lin" valueType="num">
                                      <p:cBhvr>
                                        <p:cTn id="190" dur="500" fill="hold"/>
                                        <p:tgtEl>
                                          <p:spTgt spid="21528"/>
                                        </p:tgtEl>
                                        <p:attrNameLst>
                                          <p:attrName>ppt_w</p:attrName>
                                        </p:attrNameLst>
                                      </p:cBhvr>
                                      <p:tavLst>
                                        <p:tav tm="0">
                                          <p:val>
                                            <p:fltVal val="0"/>
                                          </p:val>
                                        </p:tav>
                                        <p:tav tm="100000">
                                          <p:val>
                                            <p:strVal val="#ppt_w"/>
                                          </p:val>
                                        </p:tav>
                                      </p:tavLst>
                                    </p:anim>
                                    <p:anim calcmode="lin" valueType="num">
                                      <p:cBhvr>
                                        <p:cTn id="191" dur="500" fill="hold"/>
                                        <p:tgtEl>
                                          <p:spTgt spid="21528"/>
                                        </p:tgtEl>
                                        <p:attrNameLst>
                                          <p:attrName>ppt_h</p:attrName>
                                        </p:attrNameLst>
                                      </p:cBhvr>
                                      <p:tavLst>
                                        <p:tav tm="0">
                                          <p:val>
                                            <p:fltVal val="0"/>
                                          </p:val>
                                        </p:tav>
                                        <p:tav tm="100000">
                                          <p:val>
                                            <p:strVal val="#ppt_h"/>
                                          </p:val>
                                        </p:tav>
                                      </p:tavLst>
                                    </p:anim>
                                    <p:anim calcmode="lin" valueType="num">
                                      <p:cBhvr>
                                        <p:cTn id="192" dur="500" fill="hold"/>
                                        <p:tgtEl>
                                          <p:spTgt spid="21528"/>
                                        </p:tgtEl>
                                        <p:attrNameLst>
                                          <p:attrName>style.rotation</p:attrName>
                                        </p:attrNameLst>
                                      </p:cBhvr>
                                      <p:tavLst>
                                        <p:tav tm="0">
                                          <p:val>
                                            <p:fltVal val="360"/>
                                          </p:val>
                                        </p:tav>
                                        <p:tav tm="100000">
                                          <p:val>
                                            <p:fltVal val="0"/>
                                          </p:val>
                                        </p:tav>
                                      </p:tavLst>
                                    </p:anim>
                                    <p:animEffect transition="in" filter="fade">
                                      <p:cBhvr>
                                        <p:cTn id="193" dur="500"/>
                                        <p:tgtEl>
                                          <p:spTgt spid="215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0" grpId="0"/>
      <p:bldP spid="21511" grpId="0" animBg="1"/>
      <p:bldP spid="21511" grpId="1" animBg="1"/>
      <p:bldP spid="21512" grpId="0" animBg="1"/>
      <p:bldP spid="21512" grpId="1" animBg="1"/>
      <p:bldP spid="21512" grpId="2" animBg="1"/>
      <p:bldP spid="21512" grpId="3" animBg="1"/>
      <p:bldP spid="21513" grpId="0" animBg="1"/>
      <p:bldP spid="21513" grpId="1" animBg="1"/>
      <p:bldP spid="21513" grpId="2" animBg="1"/>
      <p:bldP spid="21513" grpId="3" animBg="1"/>
      <p:bldP spid="21514" grpId="0" build="allAtOnce" animBg="1"/>
      <p:bldP spid="21514" grpId="1" build="allAtOnce" animBg="1"/>
      <p:bldP spid="21515" grpId="0"/>
      <p:bldP spid="21515" grpId="1"/>
      <p:bldP spid="21516" grpId="0" build="allAtOnce"/>
      <p:bldP spid="21517" grpId="0" animBg="1"/>
      <p:bldP spid="21517" grpId="1" animBg="1"/>
      <p:bldP spid="21518" grpId="0" animBg="1"/>
      <p:bldP spid="21518" grpId="1" animBg="1"/>
      <p:bldP spid="21519" grpId="0" animBg="1"/>
      <p:bldP spid="21519" grpId="1" animBg="1"/>
      <p:bldP spid="21520" grpId="0" animBg="1"/>
      <p:bldP spid="21520" grpId="1" animBg="1"/>
      <p:bldP spid="21521" grpId="0" animBg="1"/>
      <p:bldP spid="21521" grpId="1" animBg="1"/>
      <p:bldP spid="21522" grpId="0" animBg="1"/>
      <p:bldP spid="21522" grpId="1" animBg="1"/>
      <p:bldP spid="21523" grpId="0" animBg="1"/>
      <p:bldP spid="21523" grpId="1" animBg="1"/>
      <p:bldP spid="21524" grpId="0" animBg="1"/>
      <p:bldP spid="21527" grpId="0" animBg="1"/>
      <p:bldP spid="21527" grpId="1" animBg="1"/>
      <p:bldP spid="21528"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228600" y="381000"/>
            <a:ext cx="838200" cy="457200"/>
          </a:xfrm>
          <a:prstGeom prst="rect">
            <a:avLst/>
          </a:prstGeom>
          <a:noFill/>
          <a:ln w="9525">
            <a:noFill/>
            <a:miter lim="800000"/>
            <a:headEnd/>
            <a:tailEnd/>
          </a:ln>
        </p:spPr>
        <p:txBody>
          <a:bodyPr>
            <a:spAutoFit/>
          </a:bodyPr>
          <a:lstStyle/>
          <a:p>
            <a:pPr>
              <a:spcBef>
                <a:spcPct val="50000"/>
              </a:spcBef>
            </a:pPr>
            <a:endParaRPr lang="en-US" sz="2400"/>
          </a:p>
        </p:txBody>
      </p:sp>
      <p:grpSp>
        <p:nvGrpSpPr>
          <p:cNvPr id="4099" name="Group 3"/>
          <p:cNvGrpSpPr>
            <a:grpSpLocks/>
          </p:cNvGrpSpPr>
          <p:nvPr/>
        </p:nvGrpSpPr>
        <p:grpSpPr bwMode="auto">
          <a:xfrm rot="7802227">
            <a:off x="-153194" y="178594"/>
            <a:ext cx="788988" cy="381000"/>
            <a:chOff x="0" y="4080"/>
            <a:chExt cx="768" cy="336"/>
          </a:xfrm>
        </p:grpSpPr>
        <p:sp>
          <p:nvSpPr>
            <p:cNvPr id="4118" name="Line 4"/>
            <p:cNvSpPr>
              <a:spLocks noChangeShapeType="1"/>
            </p:cNvSpPr>
            <p:nvPr/>
          </p:nvSpPr>
          <p:spPr bwMode="auto">
            <a:xfrm>
              <a:off x="0" y="4080"/>
              <a:ext cx="336" cy="240"/>
            </a:xfrm>
            <a:prstGeom prst="line">
              <a:avLst/>
            </a:prstGeom>
            <a:noFill/>
            <a:ln w="60325">
              <a:solidFill>
                <a:srgbClr val="008000"/>
              </a:solidFill>
              <a:round/>
              <a:headEnd/>
              <a:tailEnd/>
            </a:ln>
          </p:spPr>
          <p:txBody>
            <a:bodyPr/>
            <a:lstStyle/>
            <a:p>
              <a:endParaRPr lang="en-US"/>
            </a:p>
          </p:txBody>
        </p:sp>
        <p:sp>
          <p:nvSpPr>
            <p:cNvPr id="4119" name="Line 5"/>
            <p:cNvSpPr>
              <a:spLocks noChangeShapeType="1"/>
            </p:cNvSpPr>
            <p:nvPr/>
          </p:nvSpPr>
          <p:spPr bwMode="auto">
            <a:xfrm flipV="1">
              <a:off x="336" y="4080"/>
              <a:ext cx="384" cy="240"/>
            </a:xfrm>
            <a:prstGeom prst="line">
              <a:avLst/>
            </a:prstGeom>
            <a:noFill/>
            <a:ln w="60325">
              <a:solidFill>
                <a:srgbClr val="008000"/>
              </a:solidFill>
              <a:round/>
              <a:headEnd/>
              <a:tailEnd/>
            </a:ln>
          </p:spPr>
          <p:txBody>
            <a:bodyPr/>
            <a:lstStyle/>
            <a:p>
              <a:endParaRPr lang="en-US"/>
            </a:p>
          </p:txBody>
        </p:sp>
        <p:sp>
          <p:nvSpPr>
            <p:cNvPr id="4120" name="Line 6"/>
            <p:cNvSpPr>
              <a:spLocks noChangeShapeType="1"/>
            </p:cNvSpPr>
            <p:nvPr/>
          </p:nvSpPr>
          <p:spPr bwMode="auto">
            <a:xfrm>
              <a:off x="0" y="4176"/>
              <a:ext cx="336" cy="240"/>
            </a:xfrm>
            <a:prstGeom prst="line">
              <a:avLst/>
            </a:prstGeom>
            <a:noFill/>
            <a:ln w="60325">
              <a:solidFill>
                <a:srgbClr val="008000"/>
              </a:solidFill>
              <a:round/>
              <a:headEnd/>
              <a:tailEnd/>
            </a:ln>
          </p:spPr>
          <p:txBody>
            <a:bodyPr/>
            <a:lstStyle/>
            <a:p>
              <a:endParaRPr lang="en-US"/>
            </a:p>
          </p:txBody>
        </p:sp>
        <p:sp>
          <p:nvSpPr>
            <p:cNvPr id="4121" name="Line 7"/>
            <p:cNvSpPr>
              <a:spLocks noChangeShapeType="1"/>
            </p:cNvSpPr>
            <p:nvPr/>
          </p:nvSpPr>
          <p:spPr bwMode="auto">
            <a:xfrm flipV="1">
              <a:off x="336" y="4176"/>
              <a:ext cx="432" cy="240"/>
            </a:xfrm>
            <a:prstGeom prst="line">
              <a:avLst/>
            </a:prstGeom>
            <a:noFill/>
            <a:ln w="60325">
              <a:solidFill>
                <a:srgbClr val="008000"/>
              </a:solidFill>
              <a:round/>
              <a:headEnd/>
              <a:tailEnd/>
            </a:ln>
          </p:spPr>
          <p:txBody>
            <a:bodyPr/>
            <a:lstStyle/>
            <a:p>
              <a:endParaRPr lang="en-US"/>
            </a:p>
          </p:txBody>
        </p:sp>
      </p:grpSp>
      <p:grpSp>
        <p:nvGrpSpPr>
          <p:cNvPr id="4100" name="Group 8"/>
          <p:cNvGrpSpPr>
            <a:grpSpLocks/>
          </p:cNvGrpSpPr>
          <p:nvPr/>
        </p:nvGrpSpPr>
        <p:grpSpPr bwMode="auto">
          <a:xfrm rot="-7543180">
            <a:off x="8482806" y="127794"/>
            <a:ext cx="788988" cy="381000"/>
            <a:chOff x="0" y="4080"/>
            <a:chExt cx="768" cy="336"/>
          </a:xfrm>
        </p:grpSpPr>
        <p:sp>
          <p:nvSpPr>
            <p:cNvPr id="4114" name="Line 9"/>
            <p:cNvSpPr>
              <a:spLocks noChangeShapeType="1"/>
            </p:cNvSpPr>
            <p:nvPr/>
          </p:nvSpPr>
          <p:spPr bwMode="auto">
            <a:xfrm>
              <a:off x="0" y="4080"/>
              <a:ext cx="336" cy="240"/>
            </a:xfrm>
            <a:prstGeom prst="line">
              <a:avLst/>
            </a:prstGeom>
            <a:noFill/>
            <a:ln w="60325">
              <a:solidFill>
                <a:srgbClr val="008000"/>
              </a:solidFill>
              <a:round/>
              <a:headEnd/>
              <a:tailEnd/>
            </a:ln>
          </p:spPr>
          <p:txBody>
            <a:bodyPr/>
            <a:lstStyle/>
            <a:p>
              <a:endParaRPr lang="en-US"/>
            </a:p>
          </p:txBody>
        </p:sp>
        <p:sp>
          <p:nvSpPr>
            <p:cNvPr id="4115" name="Line 10"/>
            <p:cNvSpPr>
              <a:spLocks noChangeShapeType="1"/>
            </p:cNvSpPr>
            <p:nvPr/>
          </p:nvSpPr>
          <p:spPr bwMode="auto">
            <a:xfrm flipV="1">
              <a:off x="336" y="4080"/>
              <a:ext cx="384" cy="240"/>
            </a:xfrm>
            <a:prstGeom prst="line">
              <a:avLst/>
            </a:prstGeom>
            <a:noFill/>
            <a:ln w="60325">
              <a:solidFill>
                <a:srgbClr val="008000"/>
              </a:solidFill>
              <a:round/>
              <a:headEnd/>
              <a:tailEnd/>
            </a:ln>
          </p:spPr>
          <p:txBody>
            <a:bodyPr/>
            <a:lstStyle/>
            <a:p>
              <a:endParaRPr lang="en-US"/>
            </a:p>
          </p:txBody>
        </p:sp>
        <p:sp>
          <p:nvSpPr>
            <p:cNvPr id="4116" name="Line 11"/>
            <p:cNvSpPr>
              <a:spLocks noChangeShapeType="1"/>
            </p:cNvSpPr>
            <p:nvPr/>
          </p:nvSpPr>
          <p:spPr bwMode="auto">
            <a:xfrm>
              <a:off x="0" y="4176"/>
              <a:ext cx="336" cy="240"/>
            </a:xfrm>
            <a:prstGeom prst="line">
              <a:avLst/>
            </a:prstGeom>
            <a:noFill/>
            <a:ln w="60325">
              <a:solidFill>
                <a:srgbClr val="008000"/>
              </a:solidFill>
              <a:round/>
              <a:headEnd/>
              <a:tailEnd/>
            </a:ln>
          </p:spPr>
          <p:txBody>
            <a:bodyPr/>
            <a:lstStyle/>
            <a:p>
              <a:endParaRPr lang="en-US"/>
            </a:p>
          </p:txBody>
        </p:sp>
        <p:sp>
          <p:nvSpPr>
            <p:cNvPr id="4117" name="Line 12"/>
            <p:cNvSpPr>
              <a:spLocks noChangeShapeType="1"/>
            </p:cNvSpPr>
            <p:nvPr/>
          </p:nvSpPr>
          <p:spPr bwMode="auto">
            <a:xfrm flipV="1">
              <a:off x="336" y="4176"/>
              <a:ext cx="432" cy="240"/>
            </a:xfrm>
            <a:prstGeom prst="line">
              <a:avLst/>
            </a:prstGeom>
            <a:noFill/>
            <a:ln w="60325">
              <a:solidFill>
                <a:srgbClr val="008000"/>
              </a:solidFill>
              <a:round/>
              <a:headEnd/>
              <a:tailEnd/>
            </a:ln>
          </p:spPr>
          <p:txBody>
            <a:bodyPr/>
            <a:lstStyle/>
            <a:p>
              <a:endParaRPr lang="en-US"/>
            </a:p>
          </p:txBody>
        </p:sp>
      </p:grpSp>
      <p:sp>
        <p:nvSpPr>
          <p:cNvPr id="16398" name="AutoShape 14">
            <a:hlinkClick r:id="" action="ppaction://noaction"/>
          </p:cNvPr>
          <p:cNvSpPr>
            <a:spLocks noChangeArrowheads="1"/>
          </p:cNvSpPr>
          <p:nvPr/>
        </p:nvSpPr>
        <p:spPr bwMode="auto">
          <a:xfrm>
            <a:off x="8415338" y="5326063"/>
            <a:ext cx="411162" cy="406400"/>
          </a:xfrm>
          <a:prstGeom prst="star5">
            <a:avLst/>
          </a:prstGeom>
          <a:gradFill rotWithShape="1">
            <a:gsLst>
              <a:gs pos="0">
                <a:srgbClr val="FF0000"/>
              </a:gs>
              <a:gs pos="100000">
                <a:srgbClr val="00FF00"/>
              </a:gs>
            </a:gsLst>
            <a:lin ang="5400000" scaled="1"/>
          </a:gradFill>
          <a:ln w="9525" algn="ctr">
            <a:solidFill>
              <a:srgbClr val="CCCC00"/>
            </a:solidFill>
            <a:miter lim="800000"/>
            <a:headEnd/>
            <a:tailEnd/>
          </a:ln>
          <a:effectLst/>
        </p:spPr>
        <p:txBody>
          <a:bodyPr wrap="none" lIns="92075" tIns="46038" rIns="92075" bIns="46038" anchor="ctr"/>
          <a:lstStyle/>
          <a:p>
            <a:pPr>
              <a:defRPr/>
            </a:pPr>
            <a:endParaRPr lang="en-US">
              <a:latin typeface="Arial"/>
              <a:cs typeface="+mn-cs"/>
            </a:endParaRPr>
          </a:p>
        </p:txBody>
      </p:sp>
      <p:sp>
        <p:nvSpPr>
          <p:cNvPr id="4102" name="Rectangle 54"/>
          <p:cNvSpPr>
            <a:spLocks noChangeArrowheads="1"/>
          </p:cNvSpPr>
          <p:nvPr/>
        </p:nvSpPr>
        <p:spPr bwMode="auto">
          <a:xfrm>
            <a:off x="3722688" y="993775"/>
            <a:ext cx="1549400" cy="519113"/>
          </a:xfrm>
          <a:prstGeom prst="rect">
            <a:avLst/>
          </a:prstGeom>
          <a:noFill/>
          <a:ln w="9525">
            <a:noFill/>
            <a:miter lim="800000"/>
            <a:headEnd/>
            <a:tailEnd/>
          </a:ln>
        </p:spPr>
        <p:txBody>
          <a:bodyPr wrap="none">
            <a:spAutoFit/>
          </a:bodyPr>
          <a:lstStyle/>
          <a:p>
            <a:pPr algn="ctr" eaLnBrk="0" hangingPunct="0">
              <a:spcBef>
                <a:spcPct val="50000"/>
              </a:spcBef>
            </a:pPr>
            <a:r>
              <a:rPr lang="en-US" sz="2800" b="1" u="sng">
                <a:solidFill>
                  <a:schemeClr val="tx2"/>
                </a:solidFill>
              </a:rPr>
              <a:t>Tập đọc</a:t>
            </a:r>
          </a:p>
        </p:txBody>
      </p:sp>
      <p:pic>
        <p:nvPicPr>
          <p:cNvPr id="4103" name="Picture 10" descr="dancing_mushrooms_ha"/>
          <p:cNvPicPr>
            <a:picLocks noChangeAspect="1" noChangeArrowheads="1" noCrop="1"/>
          </p:cNvPicPr>
          <p:nvPr/>
        </p:nvPicPr>
        <p:blipFill>
          <a:blip r:embed="rId3"/>
          <a:srcRect/>
          <a:stretch>
            <a:fillRect/>
          </a:stretch>
        </p:blipFill>
        <p:spPr bwMode="auto">
          <a:xfrm>
            <a:off x="152400" y="6227763"/>
            <a:ext cx="838200" cy="630237"/>
          </a:xfrm>
          <a:prstGeom prst="rect">
            <a:avLst/>
          </a:prstGeom>
          <a:noFill/>
          <a:ln w="9525">
            <a:noFill/>
            <a:miter lim="800000"/>
            <a:headEnd/>
            <a:tailEnd/>
          </a:ln>
        </p:spPr>
      </p:pic>
      <p:pic>
        <p:nvPicPr>
          <p:cNvPr id="4104" name="Picture 8" descr="butterflies_flowers_md_wht"/>
          <p:cNvPicPr>
            <a:picLocks noChangeAspect="1" noChangeArrowheads="1" noCrop="1"/>
          </p:cNvPicPr>
          <p:nvPr/>
        </p:nvPicPr>
        <p:blipFill>
          <a:blip r:embed="rId4"/>
          <a:srcRect/>
          <a:stretch>
            <a:fillRect/>
          </a:stretch>
        </p:blipFill>
        <p:spPr bwMode="auto">
          <a:xfrm>
            <a:off x="1143000" y="5791200"/>
            <a:ext cx="1066800" cy="1066800"/>
          </a:xfrm>
          <a:prstGeom prst="rect">
            <a:avLst/>
          </a:prstGeom>
          <a:noFill/>
          <a:ln w="9525">
            <a:noFill/>
            <a:miter lim="800000"/>
            <a:headEnd/>
            <a:tailEnd/>
          </a:ln>
        </p:spPr>
      </p:pic>
      <p:pic>
        <p:nvPicPr>
          <p:cNvPr id="4105" name="Picture 10" descr="dancing_mushrooms_ha"/>
          <p:cNvPicPr>
            <a:picLocks noChangeAspect="1" noChangeArrowheads="1" noCrop="1"/>
          </p:cNvPicPr>
          <p:nvPr/>
        </p:nvPicPr>
        <p:blipFill>
          <a:blip r:embed="rId5"/>
          <a:srcRect/>
          <a:stretch>
            <a:fillRect/>
          </a:stretch>
        </p:blipFill>
        <p:spPr bwMode="auto">
          <a:xfrm>
            <a:off x="2133600" y="5980113"/>
            <a:ext cx="1066800" cy="801687"/>
          </a:xfrm>
          <a:prstGeom prst="rect">
            <a:avLst/>
          </a:prstGeom>
          <a:noFill/>
          <a:ln w="9525">
            <a:noFill/>
            <a:miter lim="800000"/>
            <a:headEnd/>
            <a:tailEnd/>
          </a:ln>
        </p:spPr>
      </p:pic>
      <p:pic>
        <p:nvPicPr>
          <p:cNvPr id="4106" name="Picture 8" descr="butterflies_flowers_md_wht"/>
          <p:cNvPicPr>
            <a:picLocks noChangeAspect="1" noChangeArrowheads="1" noCrop="1"/>
          </p:cNvPicPr>
          <p:nvPr/>
        </p:nvPicPr>
        <p:blipFill>
          <a:blip r:embed="rId4"/>
          <a:srcRect/>
          <a:stretch>
            <a:fillRect/>
          </a:stretch>
        </p:blipFill>
        <p:spPr bwMode="auto">
          <a:xfrm>
            <a:off x="3276600" y="5943600"/>
            <a:ext cx="838200" cy="838200"/>
          </a:xfrm>
          <a:prstGeom prst="rect">
            <a:avLst/>
          </a:prstGeom>
          <a:noFill/>
          <a:ln w="9525">
            <a:noFill/>
            <a:miter lim="800000"/>
            <a:headEnd/>
            <a:tailEnd/>
          </a:ln>
        </p:spPr>
      </p:pic>
      <p:pic>
        <p:nvPicPr>
          <p:cNvPr id="4107" name="Picture 10" descr="dancing_mushrooms_ha"/>
          <p:cNvPicPr>
            <a:picLocks noChangeAspect="1" noChangeArrowheads="1" noCrop="1"/>
          </p:cNvPicPr>
          <p:nvPr/>
        </p:nvPicPr>
        <p:blipFill>
          <a:blip r:embed="rId5"/>
          <a:srcRect/>
          <a:stretch>
            <a:fillRect/>
          </a:stretch>
        </p:blipFill>
        <p:spPr bwMode="auto">
          <a:xfrm>
            <a:off x="4267200" y="5980113"/>
            <a:ext cx="1066800" cy="801687"/>
          </a:xfrm>
          <a:prstGeom prst="rect">
            <a:avLst/>
          </a:prstGeom>
          <a:noFill/>
          <a:ln w="9525">
            <a:noFill/>
            <a:miter lim="800000"/>
            <a:headEnd/>
            <a:tailEnd/>
          </a:ln>
        </p:spPr>
      </p:pic>
      <p:pic>
        <p:nvPicPr>
          <p:cNvPr id="4108" name="Picture 8" descr="butterflies_flowers_md_wht"/>
          <p:cNvPicPr>
            <a:picLocks noChangeAspect="1" noChangeArrowheads="1" noCrop="1"/>
          </p:cNvPicPr>
          <p:nvPr/>
        </p:nvPicPr>
        <p:blipFill>
          <a:blip r:embed="rId4"/>
          <a:srcRect/>
          <a:stretch>
            <a:fillRect/>
          </a:stretch>
        </p:blipFill>
        <p:spPr bwMode="auto">
          <a:xfrm>
            <a:off x="5410200" y="5791200"/>
            <a:ext cx="1066800" cy="1066800"/>
          </a:xfrm>
          <a:prstGeom prst="rect">
            <a:avLst/>
          </a:prstGeom>
          <a:noFill/>
          <a:ln w="9525">
            <a:noFill/>
            <a:miter lim="800000"/>
            <a:headEnd/>
            <a:tailEnd/>
          </a:ln>
        </p:spPr>
      </p:pic>
      <p:sp>
        <p:nvSpPr>
          <p:cNvPr id="16446" name="AutoShape 62">
            <a:hlinkClick r:id="" action="ppaction://noaction"/>
          </p:cNvPr>
          <p:cNvSpPr>
            <a:spLocks noChangeArrowheads="1"/>
          </p:cNvSpPr>
          <p:nvPr/>
        </p:nvSpPr>
        <p:spPr bwMode="auto">
          <a:xfrm>
            <a:off x="511175" y="1066800"/>
            <a:ext cx="411163" cy="406400"/>
          </a:xfrm>
          <a:prstGeom prst="star5">
            <a:avLst/>
          </a:prstGeom>
          <a:gradFill rotWithShape="1">
            <a:gsLst>
              <a:gs pos="0">
                <a:srgbClr val="FF0000"/>
              </a:gs>
              <a:gs pos="100000">
                <a:srgbClr val="00FF00"/>
              </a:gs>
            </a:gsLst>
            <a:lin ang="5400000" scaled="1"/>
          </a:gradFill>
          <a:ln w="9525" algn="ctr">
            <a:solidFill>
              <a:srgbClr val="CCCC00"/>
            </a:solidFill>
            <a:miter lim="800000"/>
            <a:headEnd/>
            <a:tailEnd/>
          </a:ln>
          <a:effectLst/>
        </p:spPr>
        <p:txBody>
          <a:bodyPr wrap="none" lIns="92075" tIns="46038" rIns="92075" bIns="46038" anchor="ctr"/>
          <a:lstStyle/>
          <a:p>
            <a:pPr>
              <a:defRPr/>
            </a:pPr>
            <a:endParaRPr lang="en-US">
              <a:latin typeface="Arial"/>
              <a:cs typeface="+mn-cs"/>
            </a:endParaRPr>
          </a:p>
        </p:txBody>
      </p:sp>
      <p:pic>
        <p:nvPicPr>
          <p:cNvPr id="4110" name="Picture 10" descr="dancing_mushrooms_ha"/>
          <p:cNvPicPr>
            <a:picLocks noChangeAspect="1" noChangeArrowheads="1" noCrop="1"/>
          </p:cNvPicPr>
          <p:nvPr/>
        </p:nvPicPr>
        <p:blipFill>
          <a:blip r:embed="rId3"/>
          <a:srcRect/>
          <a:stretch>
            <a:fillRect/>
          </a:stretch>
        </p:blipFill>
        <p:spPr bwMode="auto">
          <a:xfrm>
            <a:off x="6705600" y="6151563"/>
            <a:ext cx="838200" cy="630237"/>
          </a:xfrm>
          <a:prstGeom prst="rect">
            <a:avLst/>
          </a:prstGeom>
          <a:noFill/>
          <a:ln w="9525">
            <a:noFill/>
            <a:miter lim="800000"/>
            <a:headEnd/>
            <a:tailEnd/>
          </a:ln>
        </p:spPr>
      </p:pic>
      <p:pic>
        <p:nvPicPr>
          <p:cNvPr id="4111" name="Picture 8" descr="butterflies_flowers_md_wht"/>
          <p:cNvPicPr>
            <a:picLocks noChangeAspect="1" noChangeArrowheads="1" noCrop="1"/>
          </p:cNvPicPr>
          <p:nvPr/>
        </p:nvPicPr>
        <p:blipFill>
          <a:blip r:embed="rId4"/>
          <a:srcRect/>
          <a:stretch>
            <a:fillRect/>
          </a:stretch>
        </p:blipFill>
        <p:spPr bwMode="auto">
          <a:xfrm>
            <a:off x="7848600" y="6019800"/>
            <a:ext cx="762000" cy="762000"/>
          </a:xfrm>
          <a:prstGeom prst="rect">
            <a:avLst/>
          </a:prstGeom>
          <a:noFill/>
          <a:ln w="9525">
            <a:noFill/>
            <a:miter lim="800000"/>
            <a:headEnd/>
            <a:tailEnd/>
          </a:ln>
        </p:spPr>
      </p:pic>
      <p:sp>
        <p:nvSpPr>
          <p:cNvPr id="14365" name="Text Box 29"/>
          <p:cNvSpPr txBox="1">
            <a:spLocks noChangeArrowheads="1"/>
          </p:cNvSpPr>
          <p:nvPr/>
        </p:nvSpPr>
        <p:spPr bwMode="auto">
          <a:xfrm>
            <a:off x="2057400" y="1600200"/>
            <a:ext cx="5257800" cy="579438"/>
          </a:xfrm>
          <a:prstGeom prst="rect">
            <a:avLst/>
          </a:prstGeom>
          <a:noFill/>
          <a:ln w="9525">
            <a:noFill/>
            <a:miter lim="800000"/>
            <a:headEnd/>
            <a:tailEnd/>
          </a:ln>
        </p:spPr>
        <p:txBody>
          <a:bodyPr>
            <a:spAutoFit/>
          </a:bodyPr>
          <a:lstStyle/>
          <a:p>
            <a:pPr algn="ctr">
              <a:spcBef>
                <a:spcPct val="50000"/>
              </a:spcBef>
            </a:pPr>
            <a:r>
              <a:rPr lang="en-US" sz="3200" dirty="0">
                <a:solidFill>
                  <a:srgbClr val="FF0000"/>
                </a:solidFill>
              </a:rPr>
              <a:t>NỘI QUY ĐẢO KHỈ</a:t>
            </a:r>
          </a:p>
        </p:txBody>
      </p:sp>
      <p:sp>
        <p:nvSpPr>
          <p:cNvPr id="14384" name="Rectangle 48"/>
          <p:cNvSpPr>
            <a:spLocks noChangeArrowheads="1"/>
          </p:cNvSpPr>
          <p:nvPr/>
        </p:nvSpPr>
        <p:spPr bwMode="auto">
          <a:xfrm>
            <a:off x="228600" y="2286000"/>
            <a:ext cx="8610600" cy="2286000"/>
          </a:xfrm>
          <a:prstGeom prst="rect">
            <a:avLst/>
          </a:prstGeom>
          <a:noFill/>
          <a:ln w="9525">
            <a:noFill/>
            <a:miter lim="800000"/>
            <a:headEnd/>
            <a:tailEnd/>
          </a:ln>
        </p:spPr>
        <p:txBody>
          <a:bodyPr wrap="none" anchor="ctr"/>
          <a:lstStyle/>
          <a:p>
            <a:pPr indent="166688" algn="ctr" defTabSz="457200">
              <a:tabLst>
                <a:tab pos="346075" algn="l"/>
                <a:tab pos="457200" algn="l"/>
              </a:tabLst>
            </a:pPr>
            <a:r>
              <a:rPr lang="en-US" sz="3200" b="1" dirty="0">
                <a:solidFill>
                  <a:srgbClr val="FF3300"/>
                </a:solidFill>
              </a:rPr>
              <a:t>1.</a:t>
            </a:r>
            <a:r>
              <a:rPr lang="en-US" sz="3200" b="1" dirty="0">
                <a:solidFill>
                  <a:srgbClr val="0033CC"/>
                </a:solidFill>
              </a:rPr>
              <a:t>//</a:t>
            </a:r>
            <a:r>
              <a:rPr lang="en-US" sz="2800" dirty="0">
                <a:solidFill>
                  <a:srgbClr val="0033CC"/>
                </a:solidFill>
              </a:rPr>
              <a:t> </a:t>
            </a:r>
            <a:r>
              <a:rPr lang="en-US" sz="3200" dirty="0" err="1"/>
              <a:t>Mua</a:t>
            </a:r>
            <a:r>
              <a:rPr lang="en-US" sz="3200" dirty="0"/>
              <a:t> </a:t>
            </a:r>
            <a:r>
              <a:rPr lang="en-US" sz="3200" dirty="0" err="1"/>
              <a:t>vé</a:t>
            </a:r>
            <a:r>
              <a:rPr lang="en-US" sz="3200" dirty="0"/>
              <a:t> </a:t>
            </a:r>
            <a:r>
              <a:rPr lang="en-US" sz="3200" dirty="0" err="1"/>
              <a:t>tham</a:t>
            </a:r>
            <a:r>
              <a:rPr lang="en-US" sz="3200" dirty="0"/>
              <a:t> </a:t>
            </a:r>
            <a:r>
              <a:rPr lang="en-US" sz="3200" dirty="0" err="1"/>
              <a:t>quan</a:t>
            </a:r>
            <a:r>
              <a:rPr lang="en-US" sz="3200" dirty="0"/>
              <a:t> </a:t>
            </a:r>
            <a:r>
              <a:rPr lang="en-US" sz="3200" dirty="0" err="1"/>
              <a:t>trước</a:t>
            </a:r>
            <a:r>
              <a:rPr lang="en-US" sz="3200" dirty="0"/>
              <a:t> </a:t>
            </a:r>
            <a:r>
              <a:rPr lang="en-US" sz="3200" dirty="0" err="1"/>
              <a:t>khi</a:t>
            </a:r>
            <a:r>
              <a:rPr lang="en-US" sz="3200" dirty="0"/>
              <a:t> </a:t>
            </a:r>
            <a:r>
              <a:rPr lang="en-US" sz="3200" dirty="0" err="1"/>
              <a:t>lên</a:t>
            </a:r>
            <a:r>
              <a:rPr lang="en-US" sz="3200" dirty="0"/>
              <a:t> </a:t>
            </a:r>
            <a:r>
              <a:rPr lang="en-US" sz="3200" dirty="0" err="1"/>
              <a:t>đảo</a:t>
            </a:r>
            <a:r>
              <a:rPr lang="en-US" sz="3200" dirty="0"/>
              <a:t>.</a:t>
            </a:r>
            <a:r>
              <a:rPr lang="en-US" sz="4000" b="1" dirty="0">
                <a:solidFill>
                  <a:srgbClr val="0033CC"/>
                </a:solidFill>
              </a:rPr>
              <a:t>/</a:t>
            </a:r>
            <a:r>
              <a:rPr lang="en-US" sz="4000" dirty="0">
                <a:solidFill>
                  <a:srgbClr val="0033CC"/>
                </a:solidFill>
              </a:rPr>
              <a:t>/</a:t>
            </a:r>
            <a:r>
              <a:rPr lang="en-US" sz="4000" dirty="0">
                <a:solidFill>
                  <a:srgbClr val="FF3300"/>
                </a:solidFill>
              </a:rPr>
              <a:t>      </a:t>
            </a:r>
          </a:p>
          <a:p>
            <a:pPr indent="166688" algn="ctr" defTabSz="457200">
              <a:tabLst>
                <a:tab pos="346075" algn="l"/>
                <a:tab pos="457200" algn="l"/>
              </a:tabLst>
            </a:pPr>
            <a:r>
              <a:rPr lang="en-US" sz="4000" b="1" dirty="0">
                <a:solidFill>
                  <a:srgbClr val="FF3300"/>
                </a:solidFill>
              </a:rPr>
              <a:t>   </a:t>
            </a:r>
            <a:r>
              <a:rPr lang="en-US" sz="3200" b="1" dirty="0">
                <a:solidFill>
                  <a:srgbClr val="FF3300"/>
                </a:solidFill>
              </a:rPr>
              <a:t>2.</a:t>
            </a:r>
            <a:r>
              <a:rPr lang="en-US" sz="3200" b="1" dirty="0">
                <a:solidFill>
                  <a:srgbClr val="0033CC"/>
                </a:solidFill>
              </a:rPr>
              <a:t>//</a:t>
            </a:r>
            <a:r>
              <a:rPr lang="en-US" sz="4000" dirty="0">
                <a:solidFill>
                  <a:srgbClr val="FF3300"/>
                </a:solidFill>
              </a:rPr>
              <a:t> </a:t>
            </a:r>
            <a:r>
              <a:rPr lang="en-US" sz="3200" dirty="0" err="1"/>
              <a:t>Không</a:t>
            </a:r>
            <a:r>
              <a:rPr lang="en-US" sz="3200" dirty="0"/>
              <a:t> </a:t>
            </a:r>
            <a:r>
              <a:rPr lang="en-US" sz="3200" dirty="0" err="1"/>
              <a:t>trêu</a:t>
            </a:r>
            <a:r>
              <a:rPr lang="en-US" sz="3200" dirty="0"/>
              <a:t> </a:t>
            </a:r>
            <a:r>
              <a:rPr lang="en-US" sz="3200" dirty="0" err="1"/>
              <a:t>chọc</a:t>
            </a:r>
            <a:r>
              <a:rPr lang="en-US" sz="3200" dirty="0"/>
              <a:t> </a:t>
            </a:r>
            <a:r>
              <a:rPr lang="en-US" sz="3200" dirty="0" err="1"/>
              <a:t>thú</a:t>
            </a:r>
            <a:r>
              <a:rPr lang="en-US" sz="3200" dirty="0"/>
              <a:t> </a:t>
            </a:r>
            <a:r>
              <a:rPr lang="en-US" sz="3200" dirty="0" err="1"/>
              <a:t>nuôi</a:t>
            </a:r>
            <a:r>
              <a:rPr lang="en-US" sz="3200" dirty="0"/>
              <a:t> </a:t>
            </a:r>
            <a:r>
              <a:rPr lang="en-US" sz="3200" dirty="0" err="1"/>
              <a:t>trong</a:t>
            </a:r>
            <a:r>
              <a:rPr lang="en-US" sz="3200" dirty="0"/>
              <a:t> </a:t>
            </a:r>
            <a:r>
              <a:rPr lang="en-US" sz="3200" dirty="0" err="1"/>
              <a:t>chuồng</a:t>
            </a:r>
            <a:r>
              <a:rPr lang="en-US" sz="3200" dirty="0"/>
              <a:t>.</a:t>
            </a:r>
            <a:r>
              <a:rPr lang="en-US" sz="4000" dirty="0">
                <a:solidFill>
                  <a:srgbClr val="0033CC"/>
                </a:solidFill>
              </a:rPr>
              <a:t>/</a:t>
            </a:r>
            <a:r>
              <a:rPr lang="en-US" sz="4000" b="1" dirty="0">
                <a:solidFill>
                  <a:srgbClr val="0033CC"/>
                </a:solidFill>
              </a:rPr>
              <a:t>/</a:t>
            </a:r>
            <a:r>
              <a:rPr lang="en-US" sz="4000" b="1" dirty="0">
                <a:solidFill>
                  <a:srgbClr val="FF3300"/>
                </a:solidFill>
              </a:rPr>
              <a:t>     </a:t>
            </a:r>
          </a:p>
          <a:p>
            <a:pPr indent="166688" algn="ctr" defTabSz="457200">
              <a:tabLst>
                <a:tab pos="346075" algn="l"/>
                <a:tab pos="457200" algn="l"/>
              </a:tabLst>
            </a:pPr>
            <a:r>
              <a:rPr lang="en-US" sz="3200" b="1" dirty="0">
                <a:solidFill>
                  <a:srgbClr val="FF3300"/>
                </a:solidFill>
              </a:rPr>
              <a:t>3.</a:t>
            </a:r>
            <a:r>
              <a:rPr lang="en-US" sz="3200" dirty="0">
                <a:solidFill>
                  <a:srgbClr val="0033CC"/>
                </a:solidFill>
              </a:rPr>
              <a:t>// </a:t>
            </a:r>
            <a:r>
              <a:rPr lang="en-US" sz="3200" dirty="0" err="1"/>
              <a:t>Không</a:t>
            </a:r>
            <a:r>
              <a:rPr lang="en-US" sz="3200" dirty="0"/>
              <a:t> </a:t>
            </a:r>
            <a:r>
              <a:rPr lang="en-US" sz="3200" dirty="0" err="1"/>
              <a:t>cho</a:t>
            </a:r>
            <a:r>
              <a:rPr lang="en-US" sz="3200" dirty="0"/>
              <a:t> </a:t>
            </a:r>
            <a:r>
              <a:rPr lang="en-US" sz="3200" dirty="0" err="1"/>
              <a:t>thú</a:t>
            </a:r>
            <a:r>
              <a:rPr lang="en-US" sz="3200" dirty="0"/>
              <a:t> </a:t>
            </a:r>
            <a:r>
              <a:rPr lang="en-US" sz="3200" dirty="0" err="1"/>
              <a:t>ăn</a:t>
            </a:r>
            <a:r>
              <a:rPr lang="en-US" sz="3200" dirty="0"/>
              <a:t> </a:t>
            </a:r>
            <a:r>
              <a:rPr lang="en-US" sz="3200" dirty="0" err="1"/>
              <a:t>các</a:t>
            </a:r>
            <a:r>
              <a:rPr lang="en-US" sz="3200" dirty="0"/>
              <a:t> </a:t>
            </a:r>
            <a:r>
              <a:rPr lang="en-US" sz="3200" dirty="0" err="1"/>
              <a:t>loại</a:t>
            </a:r>
            <a:r>
              <a:rPr lang="en-US" sz="3200" dirty="0"/>
              <a:t> </a:t>
            </a:r>
            <a:r>
              <a:rPr lang="en-US" sz="3200" dirty="0" err="1"/>
              <a:t>thức</a:t>
            </a:r>
            <a:r>
              <a:rPr lang="en-US" sz="3200" dirty="0"/>
              <a:t> </a:t>
            </a:r>
            <a:r>
              <a:rPr lang="en-US" sz="3200" dirty="0" err="1"/>
              <a:t>ăn</a:t>
            </a:r>
            <a:r>
              <a:rPr lang="en-US" sz="3200" dirty="0"/>
              <a:t> </a:t>
            </a:r>
            <a:r>
              <a:rPr lang="en-US" sz="3200" dirty="0" err="1"/>
              <a:t>lạ</a:t>
            </a:r>
            <a:r>
              <a:rPr lang="en-US" sz="3200" dirty="0"/>
              <a:t>.</a:t>
            </a:r>
            <a:r>
              <a:rPr lang="en-US" sz="3200" dirty="0">
                <a:solidFill>
                  <a:srgbClr val="0033CC"/>
                </a:solidFill>
              </a:rPr>
              <a:t>//</a:t>
            </a:r>
            <a:r>
              <a:rPr lang="en-US" sz="3200" dirty="0">
                <a:solidFill>
                  <a:srgbClr val="FF3300"/>
                </a:solidFill>
              </a:rPr>
              <a:t>      </a:t>
            </a:r>
          </a:p>
          <a:p>
            <a:pPr indent="166688" algn="ctr" defTabSz="457200">
              <a:tabLst>
                <a:tab pos="346075" algn="l"/>
                <a:tab pos="457200" algn="l"/>
              </a:tabLst>
            </a:pPr>
            <a:r>
              <a:rPr lang="en-US" sz="3200" b="1" dirty="0">
                <a:solidFill>
                  <a:srgbClr val="FF3300"/>
                </a:solidFill>
              </a:rPr>
              <a:t> 4.</a:t>
            </a:r>
            <a:r>
              <a:rPr lang="en-US" sz="3200" dirty="0">
                <a:solidFill>
                  <a:srgbClr val="0033CC"/>
                </a:solidFill>
              </a:rPr>
              <a:t>//</a:t>
            </a:r>
            <a:r>
              <a:rPr lang="en-US" sz="3200" dirty="0">
                <a:solidFill>
                  <a:srgbClr val="FF3300"/>
                </a:solidFill>
              </a:rPr>
              <a:t> </a:t>
            </a:r>
            <a:r>
              <a:rPr lang="en-US" sz="3200" dirty="0" err="1"/>
              <a:t>Giữ</a:t>
            </a:r>
            <a:r>
              <a:rPr lang="en-US" sz="3200" dirty="0"/>
              <a:t> </a:t>
            </a:r>
            <a:r>
              <a:rPr lang="en-US" sz="3200" dirty="0" err="1"/>
              <a:t>gìn</a:t>
            </a:r>
            <a:r>
              <a:rPr lang="en-US" sz="3200" dirty="0"/>
              <a:t> </a:t>
            </a:r>
            <a:r>
              <a:rPr lang="en-US" sz="3200" dirty="0" err="1"/>
              <a:t>vệ</a:t>
            </a:r>
            <a:r>
              <a:rPr lang="en-US" sz="3200" dirty="0"/>
              <a:t> </a:t>
            </a:r>
            <a:r>
              <a:rPr lang="en-US" sz="3200" dirty="0" err="1"/>
              <a:t>sinh</a:t>
            </a:r>
            <a:r>
              <a:rPr lang="en-US" sz="3200" dirty="0"/>
              <a:t> </a:t>
            </a:r>
            <a:r>
              <a:rPr lang="en-US" sz="3200" dirty="0" err="1"/>
              <a:t>chung</a:t>
            </a:r>
            <a:r>
              <a:rPr lang="en-US" sz="3200" dirty="0"/>
              <a:t> </a:t>
            </a:r>
            <a:r>
              <a:rPr lang="en-US" sz="3200" dirty="0" err="1"/>
              <a:t>trên</a:t>
            </a:r>
            <a:r>
              <a:rPr lang="en-US" sz="3200" dirty="0"/>
              <a:t> </a:t>
            </a:r>
            <a:r>
              <a:rPr lang="en-US" sz="3200" dirty="0" err="1"/>
              <a:t>đảo</a:t>
            </a:r>
            <a:r>
              <a:rPr lang="en-US" sz="3200" dirty="0"/>
              <a:t>.</a:t>
            </a:r>
            <a:r>
              <a:rPr lang="en-US" sz="3200" dirty="0">
                <a:solidFill>
                  <a:srgbClr val="0033CC"/>
                </a:solidFill>
              </a:rPr>
              <a:t>//</a:t>
            </a:r>
            <a:r>
              <a:rPr lang="en-US" sz="3200" dirty="0"/>
              <a:t>               </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365"/>
                                        </p:tgtEl>
                                        <p:attrNameLst>
                                          <p:attrName>style.visibility</p:attrName>
                                        </p:attrNameLst>
                                      </p:cBhvr>
                                      <p:to>
                                        <p:strVal val="visible"/>
                                      </p:to>
                                    </p:set>
                                    <p:animEffect transition="in" filter="blinds(horizontal)">
                                      <p:cBhvr>
                                        <p:cTn id="7" dur="500"/>
                                        <p:tgtEl>
                                          <p:spTgt spid="1436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4384"/>
                                        </p:tgtEl>
                                        <p:attrNameLst>
                                          <p:attrName>style.visibility</p:attrName>
                                        </p:attrNameLst>
                                      </p:cBhvr>
                                      <p:to>
                                        <p:strVal val="visible"/>
                                      </p:to>
                                    </p:set>
                                    <p:animEffect transition="in" filter="diamond(in)">
                                      <p:cBhvr>
                                        <p:cTn id="12" dur="2000"/>
                                        <p:tgtEl>
                                          <p:spTgt spid="143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65" grpId="0"/>
      <p:bldP spid="14384"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228600" y="381000"/>
            <a:ext cx="838200" cy="457200"/>
          </a:xfrm>
          <a:prstGeom prst="rect">
            <a:avLst/>
          </a:prstGeom>
          <a:noFill/>
          <a:ln w="9525">
            <a:noFill/>
            <a:miter lim="800000"/>
            <a:headEnd/>
            <a:tailEnd/>
          </a:ln>
        </p:spPr>
        <p:txBody>
          <a:bodyPr>
            <a:spAutoFit/>
          </a:bodyPr>
          <a:lstStyle/>
          <a:p>
            <a:pPr>
              <a:spcBef>
                <a:spcPct val="50000"/>
              </a:spcBef>
            </a:pPr>
            <a:endParaRPr lang="en-US" sz="2400"/>
          </a:p>
        </p:txBody>
      </p:sp>
      <p:grpSp>
        <p:nvGrpSpPr>
          <p:cNvPr id="5123" name="Group 3"/>
          <p:cNvGrpSpPr>
            <a:grpSpLocks/>
          </p:cNvGrpSpPr>
          <p:nvPr/>
        </p:nvGrpSpPr>
        <p:grpSpPr bwMode="auto">
          <a:xfrm rot="7802227">
            <a:off x="-153194" y="178594"/>
            <a:ext cx="788988" cy="381000"/>
            <a:chOff x="0" y="4080"/>
            <a:chExt cx="768" cy="336"/>
          </a:xfrm>
        </p:grpSpPr>
        <p:sp>
          <p:nvSpPr>
            <p:cNvPr id="5144" name="Line 4"/>
            <p:cNvSpPr>
              <a:spLocks noChangeShapeType="1"/>
            </p:cNvSpPr>
            <p:nvPr/>
          </p:nvSpPr>
          <p:spPr bwMode="auto">
            <a:xfrm>
              <a:off x="0" y="4080"/>
              <a:ext cx="336" cy="240"/>
            </a:xfrm>
            <a:prstGeom prst="line">
              <a:avLst/>
            </a:prstGeom>
            <a:noFill/>
            <a:ln w="60325">
              <a:solidFill>
                <a:srgbClr val="008000"/>
              </a:solidFill>
              <a:round/>
              <a:headEnd/>
              <a:tailEnd/>
            </a:ln>
          </p:spPr>
          <p:txBody>
            <a:bodyPr/>
            <a:lstStyle/>
            <a:p>
              <a:endParaRPr lang="en-US"/>
            </a:p>
          </p:txBody>
        </p:sp>
        <p:sp>
          <p:nvSpPr>
            <p:cNvPr id="5145" name="Line 5"/>
            <p:cNvSpPr>
              <a:spLocks noChangeShapeType="1"/>
            </p:cNvSpPr>
            <p:nvPr/>
          </p:nvSpPr>
          <p:spPr bwMode="auto">
            <a:xfrm flipV="1">
              <a:off x="336" y="4080"/>
              <a:ext cx="384" cy="240"/>
            </a:xfrm>
            <a:prstGeom prst="line">
              <a:avLst/>
            </a:prstGeom>
            <a:noFill/>
            <a:ln w="60325">
              <a:solidFill>
                <a:srgbClr val="008000"/>
              </a:solidFill>
              <a:round/>
              <a:headEnd/>
              <a:tailEnd/>
            </a:ln>
          </p:spPr>
          <p:txBody>
            <a:bodyPr/>
            <a:lstStyle/>
            <a:p>
              <a:endParaRPr lang="en-US"/>
            </a:p>
          </p:txBody>
        </p:sp>
        <p:sp>
          <p:nvSpPr>
            <p:cNvPr id="5146" name="Line 6"/>
            <p:cNvSpPr>
              <a:spLocks noChangeShapeType="1"/>
            </p:cNvSpPr>
            <p:nvPr/>
          </p:nvSpPr>
          <p:spPr bwMode="auto">
            <a:xfrm>
              <a:off x="0" y="4176"/>
              <a:ext cx="336" cy="240"/>
            </a:xfrm>
            <a:prstGeom prst="line">
              <a:avLst/>
            </a:prstGeom>
            <a:noFill/>
            <a:ln w="60325">
              <a:solidFill>
                <a:srgbClr val="008000"/>
              </a:solidFill>
              <a:round/>
              <a:headEnd/>
              <a:tailEnd/>
            </a:ln>
          </p:spPr>
          <p:txBody>
            <a:bodyPr/>
            <a:lstStyle/>
            <a:p>
              <a:endParaRPr lang="en-US"/>
            </a:p>
          </p:txBody>
        </p:sp>
        <p:sp>
          <p:nvSpPr>
            <p:cNvPr id="5147" name="Line 7"/>
            <p:cNvSpPr>
              <a:spLocks noChangeShapeType="1"/>
            </p:cNvSpPr>
            <p:nvPr/>
          </p:nvSpPr>
          <p:spPr bwMode="auto">
            <a:xfrm flipV="1">
              <a:off x="336" y="4176"/>
              <a:ext cx="432" cy="240"/>
            </a:xfrm>
            <a:prstGeom prst="line">
              <a:avLst/>
            </a:prstGeom>
            <a:noFill/>
            <a:ln w="60325">
              <a:solidFill>
                <a:srgbClr val="008000"/>
              </a:solidFill>
              <a:round/>
              <a:headEnd/>
              <a:tailEnd/>
            </a:ln>
          </p:spPr>
          <p:txBody>
            <a:bodyPr/>
            <a:lstStyle/>
            <a:p>
              <a:endParaRPr lang="en-US"/>
            </a:p>
          </p:txBody>
        </p:sp>
      </p:grpSp>
      <p:grpSp>
        <p:nvGrpSpPr>
          <p:cNvPr id="5124" name="Group 8"/>
          <p:cNvGrpSpPr>
            <a:grpSpLocks/>
          </p:cNvGrpSpPr>
          <p:nvPr/>
        </p:nvGrpSpPr>
        <p:grpSpPr bwMode="auto">
          <a:xfrm rot="-7543180">
            <a:off x="8482806" y="127794"/>
            <a:ext cx="788988" cy="381000"/>
            <a:chOff x="0" y="4080"/>
            <a:chExt cx="768" cy="336"/>
          </a:xfrm>
        </p:grpSpPr>
        <p:sp>
          <p:nvSpPr>
            <p:cNvPr id="5140" name="Line 9"/>
            <p:cNvSpPr>
              <a:spLocks noChangeShapeType="1"/>
            </p:cNvSpPr>
            <p:nvPr/>
          </p:nvSpPr>
          <p:spPr bwMode="auto">
            <a:xfrm>
              <a:off x="0" y="4080"/>
              <a:ext cx="336" cy="240"/>
            </a:xfrm>
            <a:prstGeom prst="line">
              <a:avLst/>
            </a:prstGeom>
            <a:noFill/>
            <a:ln w="60325">
              <a:solidFill>
                <a:srgbClr val="008000"/>
              </a:solidFill>
              <a:round/>
              <a:headEnd/>
              <a:tailEnd/>
            </a:ln>
          </p:spPr>
          <p:txBody>
            <a:bodyPr/>
            <a:lstStyle/>
            <a:p>
              <a:endParaRPr lang="en-US"/>
            </a:p>
          </p:txBody>
        </p:sp>
        <p:sp>
          <p:nvSpPr>
            <p:cNvPr id="5141" name="Line 10"/>
            <p:cNvSpPr>
              <a:spLocks noChangeShapeType="1"/>
            </p:cNvSpPr>
            <p:nvPr/>
          </p:nvSpPr>
          <p:spPr bwMode="auto">
            <a:xfrm flipV="1">
              <a:off x="336" y="4080"/>
              <a:ext cx="384" cy="240"/>
            </a:xfrm>
            <a:prstGeom prst="line">
              <a:avLst/>
            </a:prstGeom>
            <a:noFill/>
            <a:ln w="60325">
              <a:solidFill>
                <a:srgbClr val="008000"/>
              </a:solidFill>
              <a:round/>
              <a:headEnd/>
              <a:tailEnd/>
            </a:ln>
          </p:spPr>
          <p:txBody>
            <a:bodyPr/>
            <a:lstStyle/>
            <a:p>
              <a:endParaRPr lang="en-US"/>
            </a:p>
          </p:txBody>
        </p:sp>
        <p:sp>
          <p:nvSpPr>
            <p:cNvPr id="5142" name="Line 11"/>
            <p:cNvSpPr>
              <a:spLocks noChangeShapeType="1"/>
            </p:cNvSpPr>
            <p:nvPr/>
          </p:nvSpPr>
          <p:spPr bwMode="auto">
            <a:xfrm>
              <a:off x="0" y="4176"/>
              <a:ext cx="336" cy="240"/>
            </a:xfrm>
            <a:prstGeom prst="line">
              <a:avLst/>
            </a:prstGeom>
            <a:noFill/>
            <a:ln w="60325">
              <a:solidFill>
                <a:srgbClr val="008000"/>
              </a:solidFill>
              <a:round/>
              <a:headEnd/>
              <a:tailEnd/>
            </a:ln>
          </p:spPr>
          <p:txBody>
            <a:bodyPr/>
            <a:lstStyle/>
            <a:p>
              <a:endParaRPr lang="en-US"/>
            </a:p>
          </p:txBody>
        </p:sp>
        <p:sp>
          <p:nvSpPr>
            <p:cNvPr id="5143" name="Line 12"/>
            <p:cNvSpPr>
              <a:spLocks noChangeShapeType="1"/>
            </p:cNvSpPr>
            <p:nvPr/>
          </p:nvSpPr>
          <p:spPr bwMode="auto">
            <a:xfrm flipV="1">
              <a:off x="336" y="4176"/>
              <a:ext cx="432" cy="240"/>
            </a:xfrm>
            <a:prstGeom prst="line">
              <a:avLst/>
            </a:prstGeom>
            <a:noFill/>
            <a:ln w="60325">
              <a:solidFill>
                <a:srgbClr val="008000"/>
              </a:solidFill>
              <a:round/>
              <a:headEnd/>
              <a:tailEnd/>
            </a:ln>
          </p:spPr>
          <p:txBody>
            <a:bodyPr/>
            <a:lstStyle/>
            <a:p>
              <a:endParaRPr lang="en-US"/>
            </a:p>
          </p:txBody>
        </p:sp>
      </p:grpSp>
      <p:sp>
        <p:nvSpPr>
          <p:cNvPr id="5125" name="Rectangle 54"/>
          <p:cNvSpPr>
            <a:spLocks noChangeArrowheads="1"/>
          </p:cNvSpPr>
          <p:nvPr/>
        </p:nvSpPr>
        <p:spPr bwMode="auto">
          <a:xfrm>
            <a:off x="3733800" y="914400"/>
            <a:ext cx="1549400" cy="519113"/>
          </a:xfrm>
          <a:prstGeom prst="rect">
            <a:avLst/>
          </a:prstGeom>
          <a:noFill/>
          <a:ln w="9525">
            <a:noFill/>
            <a:miter lim="800000"/>
            <a:headEnd/>
            <a:tailEnd/>
          </a:ln>
        </p:spPr>
        <p:txBody>
          <a:bodyPr wrap="none">
            <a:spAutoFit/>
          </a:bodyPr>
          <a:lstStyle/>
          <a:p>
            <a:pPr algn="ctr" eaLnBrk="0" hangingPunct="0">
              <a:spcBef>
                <a:spcPct val="50000"/>
              </a:spcBef>
            </a:pPr>
            <a:r>
              <a:rPr lang="en-US" sz="2800" b="1" u="sng">
                <a:solidFill>
                  <a:schemeClr val="tx2"/>
                </a:solidFill>
              </a:rPr>
              <a:t>Tập đọc</a:t>
            </a:r>
          </a:p>
        </p:txBody>
      </p:sp>
      <p:pic>
        <p:nvPicPr>
          <p:cNvPr id="5126" name="Picture 10" descr="dancing_mushrooms_ha"/>
          <p:cNvPicPr>
            <a:picLocks noChangeAspect="1" noChangeArrowheads="1" noCrop="1"/>
          </p:cNvPicPr>
          <p:nvPr/>
        </p:nvPicPr>
        <p:blipFill>
          <a:blip r:embed="rId3"/>
          <a:srcRect/>
          <a:stretch>
            <a:fillRect/>
          </a:stretch>
        </p:blipFill>
        <p:spPr bwMode="auto">
          <a:xfrm>
            <a:off x="152400" y="6227763"/>
            <a:ext cx="838200" cy="630237"/>
          </a:xfrm>
          <a:prstGeom prst="rect">
            <a:avLst/>
          </a:prstGeom>
          <a:noFill/>
          <a:ln w="9525">
            <a:noFill/>
            <a:miter lim="800000"/>
            <a:headEnd/>
            <a:tailEnd/>
          </a:ln>
        </p:spPr>
      </p:pic>
      <p:pic>
        <p:nvPicPr>
          <p:cNvPr id="5127" name="Picture 8" descr="butterflies_flowers_md_wht"/>
          <p:cNvPicPr>
            <a:picLocks noChangeAspect="1" noChangeArrowheads="1" noCrop="1"/>
          </p:cNvPicPr>
          <p:nvPr/>
        </p:nvPicPr>
        <p:blipFill>
          <a:blip r:embed="rId4"/>
          <a:srcRect/>
          <a:stretch>
            <a:fillRect/>
          </a:stretch>
        </p:blipFill>
        <p:spPr bwMode="auto">
          <a:xfrm>
            <a:off x="1143000" y="5791200"/>
            <a:ext cx="1066800" cy="1066800"/>
          </a:xfrm>
          <a:prstGeom prst="rect">
            <a:avLst/>
          </a:prstGeom>
          <a:noFill/>
          <a:ln w="9525">
            <a:noFill/>
            <a:miter lim="800000"/>
            <a:headEnd/>
            <a:tailEnd/>
          </a:ln>
        </p:spPr>
      </p:pic>
      <p:pic>
        <p:nvPicPr>
          <p:cNvPr id="5128" name="Picture 10" descr="dancing_mushrooms_ha"/>
          <p:cNvPicPr>
            <a:picLocks noChangeAspect="1" noChangeArrowheads="1" noCrop="1"/>
          </p:cNvPicPr>
          <p:nvPr/>
        </p:nvPicPr>
        <p:blipFill>
          <a:blip r:embed="rId5"/>
          <a:srcRect/>
          <a:stretch>
            <a:fillRect/>
          </a:stretch>
        </p:blipFill>
        <p:spPr bwMode="auto">
          <a:xfrm>
            <a:off x="2133600" y="5980113"/>
            <a:ext cx="1066800" cy="801687"/>
          </a:xfrm>
          <a:prstGeom prst="rect">
            <a:avLst/>
          </a:prstGeom>
          <a:noFill/>
          <a:ln w="9525">
            <a:noFill/>
            <a:miter lim="800000"/>
            <a:headEnd/>
            <a:tailEnd/>
          </a:ln>
        </p:spPr>
      </p:pic>
      <p:pic>
        <p:nvPicPr>
          <p:cNvPr id="5129" name="Picture 8" descr="butterflies_flowers_md_wht"/>
          <p:cNvPicPr>
            <a:picLocks noChangeAspect="1" noChangeArrowheads="1" noCrop="1"/>
          </p:cNvPicPr>
          <p:nvPr/>
        </p:nvPicPr>
        <p:blipFill>
          <a:blip r:embed="rId4"/>
          <a:srcRect/>
          <a:stretch>
            <a:fillRect/>
          </a:stretch>
        </p:blipFill>
        <p:spPr bwMode="auto">
          <a:xfrm>
            <a:off x="3276600" y="6019800"/>
            <a:ext cx="838200" cy="838200"/>
          </a:xfrm>
          <a:prstGeom prst="rect">
            <a:avLst/>
          </a:prstGeom>
          <a:noFill/>
          <a:ln w="9525">
            <a:noFill/>
            <a:miter lim="800000"/>
            <a:headEnd/>
            <a:tailEnd/>
          </a:ln>
        </p:spPr>
      </p:pic>
      <p:pic>
        <p:nvPicPr>
          <p:cNvPr id="5130" name="Picture 10" descr="dancing_mushrooms_ha"/>
          <p:cNvPicPr>
            <a:picLocks noChangeAspect="1" noChangeArrowheads="1" noCrop="1"/>
          </p:cNvPicPr>
          <p:nvPr/>
        </p:nvPicPr>
        <p:blipFill>
          <a:blip r:embed="rId5"/>
          <a:srcRect/>
          <a:stretch>
            <a:fillRect/>
          </a:stretch>
        </p:blipFill>
        <p:spPr bwMode="auto">
          <a:xfrm>
            <a:off x="4267200" y="5980113"/>
            <a:ext cx="1066800" cy="801687"/>
          </a:xfrm>
          <a:prstGeom prst="rect">
            <a:avLst/>
          </a:prstGeom>
          <a:noFill/>
          <a:ln w="9525">
            <a:noFill/>
            <a:miter lim="800000"/>
            <a:headEnd/>
            <a:tailEnd/>
          </a:ln>
        </p:spPr>
      </p:pic>
      <p:pic>
        <p:nvPicPr>
          <p:cNvPr id="5131" name="Picture 8" descr="butterflies_flowers_md_wht"/>
          <p:cNvPicPr>
            <a:picLocks noChangeAspect="1" noChangeArrowheads="1" noCrop="1"/>
          </p:cNvPicPr>
          <p:nvPr/>
        </p:nvPicPr>
        <p:blipFill>
          <a:blip r:embed="rId4"/>
          <a:srcRect/>
          <a:stretch>
            <a:fillRect/>
          </a:stretch>
        </p:blipFill>
        <p:spPr bwMode="auto">
          <a:xfrm>
            <a:off x="5410200" y="5791200"/>
            <a:ext cx="1066800" cy="1066800"/>
          </a:xfrm>
          <a:prstGeom prst="rect">
            <a:avLst/>
          </a:prstGeom>
          <a:noFill/>
          <a:ln w="9525">
            <a:noFill/>
            <a:miter lim="800000"/>
            <a:headEnd/>
            <a:tailEnd/>
          </a:ln>
        </p:spPr>
      </p:pic>
      <p:sp>
        <p:nvSpPr>
          <p:cNvPr id="16446" name="AutoShape 62">
            <a:hlinkClick r:id="" action="ppaction://noaction"/>
          </p:cNvPr>
          <p:cNvSpPr>
            <a:spLocks noChangeArrowheads="1"/>
          </p:cNvSpPr>
          <p:nvPr/>
        </p:nvSpPr>
        <p:spPr bwMode="auto">
          <a:xfrm>
            <a:off x="511175" y="1066800"/>
            <a:ext cx="411163" cy="406400"/>
          </a:xfrm>
          <a:prstGeom prst="star5">
            <a:avLst/>
          </a:prstGeom>
          <a:gradFill rotWithShape="1">
            <a:gsLst>
              <a:gs pos="0">
                <a:srgbClr val="FF0000"/>
              </a:gs>
              <a:gs pos="100000">
                <a:srgbClr val="00FF00"/>
              </a:gs>
            </a:gsLst>
            <a:lin ang="5400000" scaled="1"/>
          </a:gradFill>
          <a:ln w="9525" algn="ctr">
            <a:solidFill>
              <a:srgbClr val="CCCC00"/>
            </a:solidFill>
            <a:miter lim="800000"/>
            <a:headEnd/>
            <a:tailEnd/>
          </a:ln>
          <a:effectLst/>
        </p:spPr>
        <p:txBody>
          <a:bodyPr wrap="none" lIns="92075" tIns="46038" rIns="92075" bIns="46038" anchor="ctr"/>
          <a:lstStyle/>
          <a:p>
            <a:pPr>
              <a:defRPr/>
            </a:pPr>
            <a:endParaRPr lang="en-US">
              <a:latin typeface="Arial"/>
              <a:cs typeface="+mn-cs"/>
            </a:endParaRPr>
          </a:p>
        </p:txBody>
      </p:sp>
      <p:pic>
        <p:nvPicPr>
          <p:cNvPr id="5133" name="Picture 10" descr="dancing_mushrooms_ha"/>
          <p:cNvPicPr>
            <a:picLocks noChangeAspect="1" noChangeArrowheads="1" noCrop="1"/>
          </p:cNvPicPr>
          <p:nvPr/>
        </p:nvPicPr>
        <p:blipFill>
          <a:blip r:embed="rId3"/>
          <a:srcRect/>
          <a:stretch>
            <a:fillRect/>
          </a:stretch>
        </p:blipFill>
        <p:spPr bwMode="auto">
          <a:xfrm>
            <a:off x="6705600" y="6151563"/>
            <a:ext cx="838200" cy="630237"/>
          </a:xfrm>
          <a:prstGeom prst="rect">
            <a:avLst/>
          </a:prstGeom>
          <a:noFill/>
          <a:ln w="9525">
            <a:noFill/>
            <a:miter lim="800000"/>
            <a:headEnd/>
            <a:tailEnd/>
          </a:ln>
        </p:spPr>
      </p:pic>
      <p:pic>
        <p:nvPicPr>
          <p:cNvPr id="5134" name="Picture 8" descr="butterflies_flowers_md_wht"/>
          <p:cNvPicPr>
            <a:picLocks noChangeAspect="1" noChangeArrowheads="1" noCrop="1"/>
          </p:cNvPicPr>
          <p:nvPr/>
        </p:nvPicPr>
        <p:blipFill>
          <a:blip r:embed="rId4"/>
          <a:srcRect/>
          <a:stretch>
            <a:fillRect/>
          </a:stretch>
        </p:blipFill>
        <p:spPr bwMode="auto">
          <a:xfrm>
            <a:off x="7848600" y="6019800"/>
            <a:ext cx="762000" cy="762000"/>
          </a:xfrm>
          <a:prstGeom prst="rect">
            <a:avLst/>
          </a:prstGeom>
          <a:noFill/>
          <a:ln w="9525">
            <a:noFill/>
            <a:miter lim="800000"/>
            <a:headEnd/>
            <a:tailEnd/>
          </a:ln>
        </p:spPr>
      </p:pic>
      <p:sp>
        <p:nvSpPr>
          <p:cNvPr id="22552" name="Text Box 24"/>
          <p:cNvSpPr txBox="1">
            <a:spLocks noChangeArrowheads="1"/>
          </p:cNvSpPr>
          <p:nvPr/>
        </p:nvSpPr>
        <p:spPr bwMode="auto">
          <a:xfrm>
            <a:off x="2133600" y="1371600"/>
            <a:ext cx="5257800" cy="579438"/>
          </a:xfrm>
          <a:prstGeom prst="rect">
            <a:avLst/>
          </a:prstGeom>
          <a:noFill/>
          <a:ln w="9525">
            <a:noFill/>
            <a:miter lim="800000"/>
            <a:headEnd/>
            <a:tailEnd/>
          </a:ln>
        </p:spPr>
        <p:txBody>
          <a:bodyPr>
            <a:spAutoFit/>
          </a:bodyPr>
          <a:lstStyle/>
          <a:p>
            <a:pPr algn="ctr">
              <a:spcBef>
                <a:spcPct val="50000"/>
              </a:spcBef>
            </a:pPr>
            <a:r>
              <a:rPr lang="en-US" sz="3200" dirty="0">
                <a:solidFill>
                  <a:srgbClr val="FF0000"/>
                </a:solidFill>
              </a:rPr>
              <a:t>NỘI QUY ĐẢO KHỈ</a:t>
            </a:r>
          </a:p>
        </p:txBody>
      </p:sp>
      <p:sp>
        <p:nvSpPr>
          <p:cNvPr id="22553" name="Rectangle 25"/>
          <p:cNvSpPr>
            <a:spLocks noChangeArrowheads="1"/>
          </p:cNvSpPr>
          <p:nvPr/>
        </p:nvSpPr>
        <p:spPr bwMode="auto">
          <a:xfrm>
            <a:off x="609600" y="2057400"/>
            <a:ext cx="3200400" cy="528638"/>
          </a:xfrm>
          <a:prstGeom prst="rect">
            <a:avLst/>
          </a:prstGeom>
          <a:solidFill>
            <a:schemeClr val="bg1"/>
          </a:solidFill>
          <a:ln w="9525">
            <a:solidFill>
              <a:srgbClr val="0066FF"/>
            </a:solidFill>
            <a:miter lim="800000"/>
            <a:headEnd/>
            <a:tailEnd/>
          </a:ln>
        </p:spPr>
        <p:txBody>
          <a:bodyPr anchor="ctr">
            <a:spAutoFit/>
          </a:bodyPr>
          <a:lstStyle/>
          <a:p>
            <a:pPr algn="ctr"/>
            <a:r>
              <a:rPr lang="en-US" sz="2400" b="1">
                <a:solidFill>
                  <a:srgbClr val="FF0000"/>
                </a:solidFill>
              </a:rPr>
              <a:t>2:</a:t>
            </a:r>
            <a:r>
              <a:rPr lang="en-US" sz="2400" b="1">
                <a:solidFill>
                  <a:srgbClr val="FFFF00"/>
                </a:solidFill>
              </a:rPr>
              <a:t> </a:t>
            </a:r>
            <a:r>
              <a:rPr lang="en-US" sz="2800" b="1">
                <a:solidFill>
                  <a:srgbClr val="FF0066"/>
                </a:solidFill>
                <a:latin typeface="Times New Roman" pitchFamily="18" charset="0"/>
              </a:rPr>
              <a:t>T</a:t>
            </a:r>
            <a:r>
              <a:rPr lang="en-US" sz="2800" b="1">
                <a:solidFill>
                  <a:srgbClr val="FF0066"/>
                </a:solidFill>
              </a:rPr>
              <a:t>ìm hiểu bài:</a:t>
            </a:r>
          </a:p>
        </p:txBody>
      </p:sp>
      <p:sp>
        <p:nvSpPr>
          <p:cNvPr id="22554" name="Rectangle 26"/>
          <p:cNvSpPr>
            <a:spLocks noChangeArrowheads="1"/>
          </p:cNvSpPr>
          <p:nvPr/>
        </p:nvSpPr>
        <p:spPr bwMode="auto">
          <a:xfrm>
            <a:off x="762000" y="2667000"/>
            <a:ext cx="7924800" cy="685800"/>
          </a:xfrm>
          <a:prstGeom prst="rect">
            <a:avLst/>
          </a:prstGeom>
          <a:noFill/>
          <a:ln w="9525">
            <a:noFill/>
            <a:miter lim="800000"/>
            <a:headEnd/>
            <a:tailEnd/>
          </a:ln>
        </p:spPr>
        <p:txBody>
          <a:bodyPr wrap="none" anchor="ctr"/>
          <a:lstStyle/>
          <a:p>
            <a:r>
              <a:rPr lang="en-US" sz="2800" b="1" i="1">
                <a:solidFill>
                  <a:srgbClr val="0033CC"/>
                </a:solidFill>
              </a:rPr>
              <a:t>Câu 1: Nội quy Đảo Khỉ có mấy điều?</a:t>
            </a:r>
          </a:p>
        </p:txBody>
      </p:sp>
      <p:sp>
        <p:nvSpPr>
          <p:cNvPr id="22555" name="Rectangle 27"/>
          <p:cNvSpPr>
            <a:spLocks noChangeArrowheads="1"/>
          </p:cNvSpPr>
          <p:nvPr/>
        </p:nvSpPr>
        <p:spPr bwMode="auto">
          <a:xfrm>
            <a:off x="457200" y="2667000"/>
            <a:ext cx="7924800" cy="685800"/>
          </a:xfrm>
          <a:prstGeom prst="rect">
            <a:avLst/>
          </a:prstGeom>
          <a:solidFill>
            <a:schemeClr val="accent1"/>
          </a:solidFill>
          <a:ln w="9525">
            <a:noFill/>
            <a:miter lim="800000"/>
            <a:headEnd/>
            <a:tailEnd/>
          </a:ln>
        </p:spPr>
        <p:txBody>
          <a:bodyPr wrap="none" anchor="ctr"/>
          <a:lstStyle/>
          <a:p>
            <a:pPr algn="ctr"/>
            <a:r>
              <a:rPr lang="en-US" sz="2800" b="1" i="1">
                <a:solidFill>
                  <a:srgbClr val="0033CC"/>
                </a:solidFill>
              </a:rPr>
              <a:t>Câu 2: Em hiểu những điều nói trên như thế nào?</a:t>
            </a:r>
          </a:p>
        </p:txBody>
      </p:sp>
      <p:sp>
        <p:nvSpPr>
          <p:cNvPr id="22556" name="Rectangle 28"/>
          <p:cNvSpPr>
            <a:spLocks noChangeArrowheads="1"/>
          </p:cNvSpPr>
          <p:nvPr/>
        </p:nvSpPr>
        <p:spPr bwMode="auto">
          <a:xfrm>
            <a:off x="457200" y="2667000"/>
            <a:ext cx="8229600" cy="685800"/>
          </a:xfrm>
          <a:prstGeom prst="rect">
            <a:avLst/>
          </a:prstGeom>
          <a:solidFill>
            <a:schemeClr val="accent1"/>
          </a:solidFill>
          <a:ln w="9525">
            <a:noFill/>
            <a:miter lim="800000"/>
            <a:headEnd/>
            <a:tailEnd/>
          </a:ln>
        </p:spPr>
        <p:txBody>
          <a:bodyPr wrap="none" anchor="ctr"/>
          <a:lstStyle/>
          <a:p>
            <a:pPr algn="ctr"/>
            <a:r>
              <a:rPr lang="en-US" sz="2800" b="1" i="1">
                <a:solidFill>
                  <a:srgbClr val="0033CC"/>
                </a:solidFill>
              </a:rPr>
              <a:t>Câu 3: Vì sao đọc xong nội quy, Khỉ Nâu lại khoái chí?</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2552"/>
                                        </p:tgtEl>
                                        <p:attrNameLst>
                                          <p:attrName>style.visibility</p:attrName>
                                        </p:attrNameLst>
                                      </p:cBhvr>
                                      <p:to>
                                        <p:strVal val="visible"/>
                                      </p:to>
                                    </p:set>
                                    <p:animEffect transition="in" filter="blinds(horizontal)">
                                      <p:cBhvr>
                                        <p:cTn id="7" dur="500"/>
                                        <p:tgtEl>
                                          <p:spTgt spid="22552"/>
                                        </p:tgtEl>
                                      </p:cBhvr>
                                    </p:animEffect>
                                  </p:childTnLst>
                                </p:cTn>
                              </p:par>
                              <p:par>
                                <p:cTn id="8" presetID="10" presetClass="entr" presetSubtype="0" fill="hold" nodeType="withEffect">
                                  <p:stCondLst>
                                    <p:cond delay="0"/>
                                  </p:stCondLst>
                                  <p:childTnLst>
                                    <p:set>
                                      <p:cBhvr>
                                        <p:cTn id="9" dur="1" fill="hold">
                                          <p:stCondLst>
                                            <p:cond delay="0"/>
                                          </p:stCondLst>
                                        </p:cTn>
                                        <p:tgtEl>
                                          <p:spTgt spid="22553">
                                            <p:txEl>
                                              <p:pRg st="0" end="0"/>
                                            </p:txEl>
                                          </p:spTgt>
                                        </p:tgtEl>
                                        <p:attrNameLst>
                                          <p:attrName>style.visibility</p:attrName>
                                        </p:attrNameLst>
                                      </p:cBhvr>
                                      <p:to>
                                        <p:strVal val="visible"/>
                                      </p:to>
                                    </p:set>
                                    <p:animEffect transition="in" filter="fade">
                                      <p:cBhvr>
                                        <p:cTn id="10" dur="2000"/>
                                        <p:tgtEl>
                                          <p:spTgt spid="22553">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2553">
                                            <p:bg/>
                                          </p:spTgt>
                                        </p:tgtEl>
                                        <p:attrNameLst>
                                          <p:attrName>style.visibility</p:attrName>
                                        </p:attrNameLst>
                                      </p:cBhvr>
                                      <p:to>
                                        <p:strVal val="visible"/>
                                      </p:to>
                                    </p:set>
                                    <p:animEffect transition="in" filter="blinds(horizontal)">
                                      <p:cBhvr>
                                        <p:cTn id="15" dur="500"/>
                                        <p:tgtEl>
                                          <p:spTgt spid="22553">
                                            <p:bg/>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22553">
                                            <p:txEl>
                                              <p:pRg st="0" end="0"/>
                                            </p:txEl>
                                          </p:spTgt>
                                        </p:tgtEl>
                                        <p:attrNameLst>
                                          <p:attrName>style.visibility</p:attrName>
                                        </p:attrNameLst>
                                      </p:cBhvr>
                                      <p:to>
                                        <p:strVal val="visible"/>
                                      </p:to>
                                    </p:set>
                                    <p:animEffect transition="in" filter="blinds(horizontal)">
                                      <p:cBhvr>
                                        <p:cTn id="18" dur="500"/>
                                        <p:tgtEl>
                                          <p:spTgt spid="22553">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22554"/>
                                        </p:tgtEl>
                                        <p:attrNameLst>
                                          <p:attrName>style.visibility</p:attrName>
                                        </p:attrNameLst>
                                      </p:cBhvr>
                                      <p:to>
                                        <p:strVal val="visible"/>
                                      </p:to>
                                    </p:set>
                                    <p:animEffect transition="in" filter="box(in)">
                                      <p:cBhvr>
                                        <p:cTn id="23" dur="500"/>
                                        <p:tgtEl>
                                          <p:spTgt spid="2255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22555"/>
                                        </p:tgtEl>
                                        <p:attrNameLst>
                                          <p:attrName>style.visibility</p:attrName>
                                        </p:attrNameLst>
                                      </p:cBhvr>
                                      <p:to>
                                        <p:strVal val="visible"/>
                                      </p:to>
                                    </p:set>
                                    <p:animEffect transition="in" filter="box(in)">
                                      <p:cBhvr>
                                        <p:cTn id="28" dur="500"/>
                                        <p:tgtEl>
                                          <p:spTgt spid="22555"/>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22556"/>
                                        </p:tgtEl>
                                        <p:attrNameLst>
                                          <p:attrName>style.visibility</p:attrName>
                                        </p:attrNameLst>
                                      </p:cBhvr>
                                      <p:to>
                                        <p:strVal val="visible"/>
                                      </p:to>
                                    </p:set>
                                    <p:animEffect transition="in" filter="box(in)">
                                      <p:cBhvr>
                                        <p:cTn id="33" dur="500"/>
                                        <p:tgtEl>
                                          <p:spTgt spid="22556"/>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3" presetClass="emph" presetSubtype="0" fill="hold" grpId="1" nodeType="clickEffect">
                                  <p:stCondLst>
                                    <p:cond delay="0"/>
                                  </p:stCondLst>
                                  <p:childTnLst>
                                    <p:animClr clrSpc="hsl" dir="cw">
                                      <p:cBhvr override="childStyle">
                                        <p:cTn id="37" dur="500" fill="hold"/>
                                        <p:tgtEl>
                                          <p:spTgt spid="22556"/>
                                        </p:tgtEl>
                                        <p:attrNameLst>
                                          <p:attrName>style.color</p:attrName>
                                        </p:attrNameLst>
                                      </p:cBhvr>
                                      <p:by>
                                        <p:hsl h="10842353" s="0" l="0"/>
                                      </p:by>
                                    </p:animClr>
                                    <p:animClr clrSpc="hsl" dir="cw">
                                      <p:cBhvr>
                                        <p:cTn id="38" dur="500" fill="hold"/>
                                        <p:tgtEl>
                                          <p:spTgt spid="22556"/>
                                        </p:tgtEl>
                                        <p:attrNameLst>
                                          <p:attrName>fillcolor</p:attrName>
                                        </p:attrNameLst>
                                      </p:cBhvr>
                                      <p:by>
                                        <p:hsl h="10842353" s="0" l="0"/>
                                      </p:by>
                                    </p:animClr>
                                    <p:animClr clrSpc="hsl" dir="cw">
                                      <p:cBhvr>
                                        <p:cTn id="39" dur="500" fill="hold"/>
                                        <p:tgtEl>
                                          <p:spTgt spid="22556"/>
                                        </p:tgtEl>
                                        <p:attrNameLst>
                                          <p:attrName>stroke.color</p:attrName>
                                        </p:attrNameLst>
                                      </p:cBhvr>
                                      <p:by>
                                        <p:hsl h="10842353" s="0" l="0"/>
                                      </p:by>
                                    </p:animClr>
                                    <p:set>
                                      <p:cBhvr>
                                        <p:cTn id="40" dur="500" fill="hold"/>
                                        <p:tgtEl>
                                          <p:spTgt spid="2255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52" grpId="0"/>
      <p:bldP spid="22553" grpId="0" build="allAtOnce" animBg="1"/>
      <p:bldP spid="22554" grpId="0"/>
      <p:bldP spid="22555" grpId="0" animBg="1"/>
      <p:bldP spid="22556" grpId="0" animBg="1"/>
      <p:bldP spid="22556" grpId="1"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228600" y="381000"/>
            <a:ext cx="838200" cy="457200"/>
          </a:xfrm>
          <a:prstGeom prst="rect">
            <a:avLst/>
          </a:prstGeom>
          <a:noFill/>
          <a:ln w="9525">
            <a:noFill/>
            <a:miter lim="800000"/>
            <a:headEnd/>
            <a:tailEnd/>
          </a:ln>
        </p:spPr>
        <p:txBody>
          <a:bodyPr>
            <a:spAutoFit/>
          </a:bodyPr>
          <a:lstStyle/>
          <a:p>
            <a:pPr>
              <a:spcBef>
                <a:spcPct val="50000"/>
              </a:spcBef>
            </a:pPr>
            <a:endParaRPr lang="en-US" sz="2400"/>
          </a:p>
        </p:txBody>
      </p:sp>
      <p:grpSp>
        <p:nvGrpSpPr>
          <p:cNvPr id="6147" name="Group 3"/>
          <p:cNvGrpSpPr>
            <a:grpSpLocks/>
          </p:cNvGrpSpPr>
          <p:nvPr/>
        </p:nvGrpSpPr>
        <p:grpSpPr bwMode="auto">
          <a:xfrm rot="7802227">
            <a:off x="-153194" y="178594"/>
            <a:ext cx="788988" cy="381000"/>
            <a:chOff x="0" y="4080"/>
            <a:chExt cx="768" cy="336"/>
          </a:xfrm>
        </p:grpSpPr>
        <p:sp>
          <p:nvSpPr>
            <p:cNvPr id="6167" name="Line 4"/>
            <p:cNvSpPr>
              <a:spLocks noChangeShapeType="1"/>
            </p:cNvSpPr>
            <p:nvPr/>
          </p:nvSpPr>
          <p:spPr bwMode="auto">
            <a:xfrm>
              <a:off x="0" y="4080"/>
              <a:ext cx="336" cy="240"/>
            </a:xfrm>
            <a:prstGeom prst="line">
              <a:avLst/>
            </a:prstGeom>
            <a:noFill/>
            <a:ln w="60325">
              <a:solidFill>
                <a:srgbClr val="008000"/>
              </a:solidFill>
              <a:round/>
              <a:headEnd/>
              <a:tailEnd/>
            </a:ln>
          </p:spPr>
          <p:txBody>
            <a:bodyPr/>
            <a:lstStyle/>
            <a:p>
              <a:endParaRPr lang="en-US"/>
            </a:p>
          </p:txBody>
        </p:sp>
        <p:sp>
          <p:nvSpPr>
            <p:cNvPr id="6168" name="Line 5"/>
            <p:cNvSpPr>
              <a:spLocks noChangeShapeType="1"/>
            </p:cNvSpPr>
            <p:nvPr/>
          </p:nvSpPr>
          <p:spPr bwMode="auto">
            <a:xfrm flipV="1">
              <a:off x="336" y="4080"/>
              <a:ext cx="384" cy="240"/>
            </a:xfrm>
            <a:prstGeom prst="line">
              <a:avLst/>
            </a:prstGeom>
            <a:noFill/>
            <a:ln w="60325">
              <a:solidFill>
                <a:srgbClr val="008000"/>
              </a:solidFill>
              <a:round/>
              <a:headEnd/>
              <a:tailEnd/>
            </a:ln>
          </p:spPr>
          <p:txBody>
            <a:bodyPr/>
            <a:lstStyle/>
            <a:p>
              <a:endParaRPr lang="en-US"/>
            </a:p>
          </p:txBody>
        </p:sp>
        <p:sp>
          <p:nvSpPr>
            <p:cNvPr id="6169" name="Line 6"/>
            <p:cNvSpPr>
              <a:spLocks noChangeShapeType="1"/>
            </p:cNvSpPr>
            <p:nvPr/>
          </p:nvSpPr>
          <p:spPr bwMode="auto">
            <a:xfrm>
              <a:off x="0" y="4176"/>
              <a:ext cx="336" cy="240"/>
            </a:xfrm>
            <a:prstGeom prst="line">
              <a:avLst/>
            </a:prstGeom>
            <a:noFill/>
            <a:ln w="60325">
              <a:solidFill>
                <a:srgbClr val="008000"/>
              </a:solidFill>
              <a:round/>
              <a:headEnd/>
              <a:tailEnd/>
            </a:ln>
          </p:spPr>
          <p:txBody>
            <a:bodyPr/>
            <a:lstStyle/>
            <a:p>
              <a:endParaRPr lang="en-US"/>
            </a:p>
          </p:txBody>
        </p:sp>
        <p:sp>
          <p:nvSpPr>
            <p:cNvPr id="6170" name="Line 7"/>
            <p:cNvSpPr>
              <a:spLocks noChangeShapeType="1"/>
            </p:cNvSpPr>
            <p:nvPr/>
          </p:nvSpPr>
          <p:spPr bwMode="auto">
            <a:xfrm flipV="1">
              <a:off x="336" y="4176"/>
              <a:ext cx="432" cy="240"/>
            </a:xfrm>
            <a:prstGeom prst="line">
              <a:avLst/>
            </a:prstGeom>
            <a:noFill/>
            <a:ln w="60325">
              <a:solidFill>
                <a:srgbClr val="008000"/>
              </a:solidFill>
              <a:round/>
              <a:headEnd/>
              <a:tailEnd/>
            </a:ln>
          </p:spPr>
          <p:txBody>
            <a:bodyPr/>
            <a:lstStyle/>
            <a:p>
              <a:endParaRPr lang="en-US"/>
            </a:p>
          </p:txBody>
        </p:sp>
      </p:grpSp>
      <p:grpSp>
        <p:nvGrpSpPr>
          <p:cNvPr id="6148" name="Group 8"/>
          <p:cNvGrpSpPr>
            <a:grpSpLocks/>
          </p:cNvGrpSpPr>
          <p:nvPr/>
        </p:nvGrpSpPr>
        <p:grpSpPr bwMode="auto">
          <a:xfrm rot="-7543180">
            <a:off x="8482806" y="127794"/>
            <a:ext cx="788988" cy="381000"/>
            <a:chOff x="0" y="4080"/>
            <a:chExt cx="768" cy="336"/>
          </a:xfrm>
        </p:grpSpPr>
        <p:sp>
          <p:nvSpPr>
            <p:cNvPr id="6163" name="Line 9"/>
            <p:cNvSpPr>
              <a:spLocks noChangeShapeType="1"/>
            </p:cNvSpPr>
            <p:nvPr/>
          </p:nvSpPr>
          <p:spPr bwMode="auto">
            <a:xfrm>
              <a:off x="0" y="4080"/>
              <a:ext cx="336" cy="240"/>
            </a:xfrm>
            <a:prstGeom prst="line">
              <a:avLst/>
            </a:prstGeom>
            <a:noFill/>
            <a:ln w="60325">
              <a:solidFill>
                <a:srgbClr val="008000"/>
              </a:solidFill>
              <a:round/>
              <a:headEnd/>
              <a:tailEnd/>
            </a:ln>
          </p:spPr>
          <p:txBody>
            <a:bodyPr/>
            <a:lstStyle/>
            <a:p>
              <a:endParaRPr lang="en-US"/>
            </a:p>
          </p:txBody>
        </p:sp>
        <p:sp>
          <p:nvSpPr>
            <p:cNvPr id="6164" name="Line 10"/>
            <p:cNvSpPr>
              <a:spLocks noChangeShapeType="1"/>
            </p:cNvSpPr>
            <p:nvPr/>
          </p:nvSpPr>
          <p:spPr bwMode="auto">
            <a:xfrm flipV="1">
              <a:off x="336" y="4080"/>
              <a:ext cx="384" cy="240"/>
            </a:xfrm>
            <a:prstGeom prst="line">
              <a:avLst/>
            </a:prstGeom>
            <a:noFill/>
            <a:ln w="60325">
              <a:solidFill>
                <a:srgbClr val="008000"/>
              </a:solidFill>
              <a:round/>
              <a:headEnd/>
              <a:tailEnd/>
            </a:ln>
          </p:spPr>
          <p:txBody>
            <a:bodyPr/>
            <a:lstStyle/>
            <a:p>
              <a:endParaRPr lang="en-US"/>
            </a:p>
          </p:txBody>
        </p:sp>
        <p:sp>
          <p:nvSpPr>
            <p:cNvPr id="6165" name="Line 11"/>
            <p:cNvSpPr>
              <a:spLocks noChangeShapeType="1"/>
            </p:cNvSpPr>
            <p:nvPr/>
          </p:nvSpPr>
          <p:spPr bwMode="auto">
            <a:xfrm>
              <a:off x="0" y="4176"/>
              <a:ext cx="336" cy="240"/>
            </a:xfrm>
            <a:prstGeom prst="line">
              <a:avLst/>
            </a:prstGeom>
            <a:noFill/>
            <a:ln w="60325">
              <a:solidFill>
                <a:srgbClr val="008000"/>
              </a:solidFill>
              <a:round/>
              <a:headEnd/>
              <a:tailEnd/>
            </a:ln>
          </p:spPr>
          <p:txBody>
            <a:bodyPr/>
            <a:lstStyle/>
            <a:p>
              <a:endParaRPr lang="en-US"/>
            </a:p>
          </p:txBody>
        </p:sp>
        <p:sp>
          <p:nvSpPr>
            <p:cNvPr id="6166" name="Line 12"/>
            <p:cNvSpPr>
              <a:spLocks noChangeShapeType="1"/>
            </p:cNvSpPr>
            <p:nvPr/>
          </p:nvSpPr>
          <p:spPr bwMode="auto">
            <a:xfrm flipV="1">
              <a:off x="336" y="4176"/>
              <a:ext cx="432" cy="240"/>
            </a:xfrm>
            <a:prstGeom prst="line">
              <a:avLst/>
            </a:prstGeom>
            <a:noFill/>
            <a:ln w="60325">
              <a:solidFill>
                <a:srgbClr val="008000"/>
              </a:solidFill>
              <a:round/>
              <a:headEnd/>
              <a:tailEnd/>
            </a:ln>
          </p:spPr>
          <p:txBody>
            <a:bodyPr/>
            <a:lstStyle/>
            <a:p>
              <a:endParaRPr lang="en-US"/>
            </a:p>
          </p:txBody>
        </p:sp>
      </p:grpSp>
      <p:sp>
        <p:nvSpPr>
          <p:cNvPr id="6149" name="Rectangle 54"/>
          <p:cNvSpPr>
            <a:spLocks noChangeArrowheads="1"/>
          </p:cNvSpPr>
          <p:nvPr/>
        </p:nvSpPr>
        <p:spPr bwMode="auto">
          <a:xfrm>
            <a:off x="3733800" y="914400"/>
            <a:ext cx="1549400" cy="519113"/>
          </a:xfrm>
          <a:prstGeom prst="rect">
            <a:avLst/>
          </a:prstGeom>
          <a:noFill/>
          <a:ln w="9525">
            <a:noFill/>
            <a:miter lim="800000"/>
            <a:headEnd/>
            <a:tailEnd/>
          </a:ln>
        </p:spPr>
        <p:txBody>
          <a:bodyPr wrap="none">
            <a:spAutoFit/>
          </a:bodyPr>
          <a:lstStyle/>
          <a:p>
            <a:pPr algn="ctr" eaLnBrk="0" hangingPunct="0">
              <a:spcBef>
                <a:spcPct val="50000"/>
              </a:spcBef>
            </a:pPr>
            <a:r>
              <a:rPr lang="en-US" sz="2800" b="1" u="sng">
                <a:solidFill>
                  <a:schemeClr val="tx2"/>
                </a:solidFill>
              </a:rPr>
              <a:t>Tập đọc</a:t>
            </a:r>
          </a:p>
        </p:txBody>
      </p:sp>
      <p:pic>
        <p:nvPicPr>
          <p:cNvPr id="6150" name="Picture 10" descr="dancing_mushrooms_ha"/>
          <p:cNvPicPr>
            <a:picLocks noChangeAspect="1" noChangeArrowheads="1" noCrop="1"/>
          </p:cNvPicPr>
          <p:nvPr/>
        </p:nvPicPr>
        <p:blipFill>
          <a:blip r:embed="rId3"/>
          <a:srcRect/>
          <a:stretch>
            <a:fillRect/>
          </a:stretch>
        </p:blipFill>
        <p:spPr bwMode="auto">
          <a:xfrm>
            <a:off x="152400" y="6227763"/>
            <a:ext cx="838200" cy="630237"/>
          </a:xfrm>
          <a:prstGeom prst="rect">
            <a:avLst/>
          </a:prstGeom>
          <a:noFill/>
          <a:ln w="9525">
            <a:noFill/>
            <a:miter lim="800000"/>
            <a:headEnd/>
            <a:tailEnd/>
          </a:ln>
        </p:spPr>
      </p:pic>
      <p:pic>
        <p:nvPicPr>
          <p:cNvPr id="6151" name="Picture 8" descr="butterflies_flowers_md_wht"/>
          <p:cNvPicPr>
            <a:picLocks noChangeAspect="1" noChangeArrowheads="1" noCrop="1"/>
          </p:cNvPicPr>
          <p:nvPr/>
        </p:nvPicPr>
        <p:blipFill>
          <a:blip r:embed="rId4"/>
          <a:srcRect/>
          <a:stretch>
            <a:fillRect/>
          </a:stretch>
        </p:blipFill>
        <p:spPr bwMode="auto">
          <a:xfrm>
            <a:off x="1143000" y="5791200"/>
            <a:ext cx="1066800" cy="1066800"/>
          </a:xfrm>
          <a:prstGeom prst="rect">
            <a:avLst/>
          </a:prstGeom>
          <a:noFill/>
          <a:ln w="9525">
            <a:noFill/>
            <a:miter lim="800000"/>
            <a:headEnd/>
            <a:tailEnd/>
          </a:ln>
        </p:spPr>
      </p:pic>
      <p:pic>
        <p:nvPicPr>
          <p:cNvPr id="6152" name="Picture 10" descr="dancing_mushrooms_ha"/>
          <p:cNvPicPr>
            <a:picLocks noChangeAspect="1" noChangeArrowheads="1" noCrop="1"/>
          </p:cNvPicPr>
          <p:nvPr/>
        </p:nvPicPr>
        <p:blipFill>
          <a:blip r:embed="rId5"/>
          <a:srcRect/>
          <a:stretch>
            <a:fillRect/>
          </a:stretch>
        </p:blipFill>
        <p:spPr bwMode="auto">
          <a:xfrm>
            <a:off x="2133600" y="5980113"/>
            <a:ext cx="1066800" cy="801687"/>
          </a:xfrm>
          <a:prstGeom prst="rect">
            <a:avLst/>
          </a:prstGeom>
          <a:noFill/>
          <a:ln w="9525">
            <a:noFill/>
            <a:miter lim="800000"/>
            <a:headEnd/>
            <a:tailEnd/>
          </a:ln>
        </p:spPr>
      </p:pic>
      <p:pic>
        <p:nvPicPr>
          <p:cNvPr id="6153" name="Picture 8" descr="butterflies_flowers_md_wht"/>
          <p:cNvPicPr>
            <a:picLocks noChangeAspect="1" noChangeArrowheads="1" noCrop="1"/>
          </p:cNvPicPr>
          <p:nvPr/>
        </p:nvPicPr>
        <p:blipFill>
          <a:blip r:embed="rId4"/>
          <a:srcRect/>
          <a:stretch>
            <a:fillRect/>
          </a:stretch>
        </p:blipFill>
        <p:spPr bwMode="auto">
          <a:xfrm>
            <a:off x="3276600" y="6019800"/>
            <a:ext cx="838200" cy="838200"/>
          </a:xfrm>
          <a:prstGeom prst="rect">
            <a:avLst/>
          </a:prstGeom>
          <a:noFill/>
          <a:ln w="9525">
            <a:noFill/>
            <a:miter lim="800000"/>
            <a:headEnd/>
            <a:tailEnd/>
          </a:ln>
        </p:spPr>
      </p:pic>
      <p:pic>
        <p:nvPicPr>
          <p:cNvPr id="6154" name="Picture 10" descr="dancing_mushrooms_ha"/>
          <p:cNvPicPr>
            <a:picLocks noChangeAspect="1" noChangeArrowheads="1" noCrop="1"/>
          </p:cNvPicPr>
          <p:nvPr/>
        </p:nvPicPr>
        <p:blipFill>
          <a:blip r:embed="rId5"/>
          <a:srcRect/>
          <a:stretch>
            <a:fillRect/>
          </a:stretch>
        </p:blipFill>
        <p:spPr bwMode="auto">
          <a:xfrm>
            <a:off x="4267200" y="5980113"/>
            <a:ext cx="1066800" cy="801687"/>
          </a:xfrm>
          <a:prstGeom prst="rect">
            <a:avLst/>
          </a:prstGeom>
          <a:noFill/>
          <a:ln w="9525">
            <a:noFill/>
            <a:miter lim="800000"/>
            <a:headEnd/>
            <a:tailEnd/>
          </a:ln>
        </p:spPr>
      </p:pic>
      <p:pic>
        <p:nvPicPr>
          <p:cNvPr id="6155" name="Picture 8" descr="butterflies_flowers_md_wht"/>
          <p:cNvPicPr>
            <a:picLocks noChangeAspect="1" noChangeArrowheads="1" noCrop="1"/>
          </p:cNvPicPr>
          <p:nvPr/>
        </p:nvPicPr>
        <p:blipFill>
          <a:blip r:embed="rId4"/>
          <a:srcRect/>
          <a:stretch>
            <a:fillRect/>
          </a:stretch>
        </p:blipFill>
        <p:spPr bwMode="auto">
          <a:xfrm>
            <a:off x="5410200" y="5791200"/>
            <a:ext cx="1066800" cy="1066800"/>
          </a:xfrm>
          <a:prstGeom prst="rect">
            <a:avLst/>
          </a:prstGeom>
          <a:noFill/>
          <a:ln w="9525">
            <a:noFill/>
            <a:miter lim="800000"/>
            <a:headEnd/>
            <a:tailEnd/>
          </a:ln>
        </p:spPr>
      </p:pic>
      <p:sp>
        <p:nvSpPr>
          <p:cNvPr id="16446" name="AutoShape 62">
            <a:hlinkClick r:id="" action="ppaction://noaction"/>
          </p:cNvPr>
          <p:cNvSpPr>
            <a:spLocks noChangeArrowheads="1"/>
          </p:cNvSpPr>
          <p:nvPr/>
        </p:nvSpPr>
        <p:spPr bwMode="auto">
          <a:xfrm>
            <a:off x="511175" y="1066800"/>
            <a:ext cx="411163" cy="406400"/>
          </a:xfrm>
          <a:prstGeom prst="star5">
            <a:avLst/>
          </a:prstGeom>
          <a:gradFill rotWithShape="1">
            <a:gsLst>
              <a:gs pos="0">
                <a:srgbClr val="FF0000"/>
              </a:gs>
              <a:gs pos="100000">
                <a:srgbClr val="00FF00"/>
              </a:gs>
            </a:gsLst>
            <a:lin ang="5400000" scaled="1"/>
          </a:gradFill>
          <a:ln w="9525" algn="ctr">
            <a:solidFill>
              <a:srgbClr val="CCCC00"/>
            </a:solidFill>
            <a:miter lim="800000"/>
            <a:headEnd/>
            <a:tailEnd/>
          </a:ln>
          <a:effectLst/>
        </p:spPr>
        <p:txBody>
          <a:bodyPr wrap="none" lIns="92075" tIns="46038" rIns="92075" bIns="46038" anchor="ctr"/>
          <a:lstStyle/>
          <a:p>
            <a:pPr>
              <a:defRPr/>
            </a:pPr>
            <a:endParaRPr lang="en-US">
              <a:latin typeface="Arial"/>
              <a:cs typeface="+mn-cs"/>
            </a:endParaRPr>
          </a:p>
        </p:txBody>
      </p:sp>
      <p:pic>
        <p:nvPicPr>
          <p:cNvPr id="6157" name="Picture 10" descr="dancing_mushrooms_ha"/>
          <p:cNvPicPr>
            <a:picLocks noChangeAspect="1" noChangeArrowheads="1" noCrop="1"/>
          </p:cNvPicPr>
          <p:nvPr/>
        </p:nvPicPr>
        <p:blipFill>
          <a:blip r:embed="rId3"/>
          <a:srcRect/>
          <a:stretch>
            <a:fillRect/>
          </a:stretch>
        </p:blipFill>
        <p:spPr bwMode="auto">
          <a:xfrm>
            <a:off x="6705600" y="6151563"/>
            <a:ext cx="838200" cy="630237"/>
          </a:xfrm>
          <a:prstGeom prst="rect">
            <a:avLst/>
          </a:prstGeom>
          <a:noFill/>
          <a:ln w="9525">
            <a:noFill/>
            <a:miter lim="800000"/>
            <a:headEnd/>
            <a:tailEnd/>
          </a:ln>
        </p:spPr>
      </p:pic>
      <p:pic>
        <p:nvPicPr>
          <p:cNvPr id="6158" name="Picture 8" descr="butterflies_flowers_md_wht"/>
          <p:cNvPicPr>
            <a:picLocks noChangeAspect="1" noChangeArrowheads="1" noCrop="1"/>
          </p:cNvPicPr>
          <p:nvPr/>
        </p:nvPicPr>
        <p:blipFill>
          <a:blip r:embed="rId4"/>
          <a:srcRect/>
          <a:stretch>
            <a:fillRect/>
          </a:stretch>
        </p:blipFill>
        <p:spPr bwMode="auto">
          <a:xfrm>
            <a:off x="7848600" y="6019800"/>
            <a:ext cx="762000" cy="762000"/>
          </a:xfrm>
          <a:prstGeom prst="rect">
            <a:avLst/>
          </a:prstGeom>
          <a:noFill/>
          <a:ln w="9525">
            <a:noFill/>
            <a:miter lim="800000"/>
            <a:headEnd/>
            <a:tailEnd/>
          </a:ln>
        </p:spPr>
      </p:pic>
      <p:sp>
        <p:nvSpPr>
          <p:cNvPr id="24600" name="Text Box 24"/>
          <p:cNvSpPr txBox="1">
            <a:spLocks noChangeArrowheads="1"/>
          </p:cNvSpPr>
          <p:nvPr/>
        </p:nvSpPr>
        <p:spPr bwMode="auto">
          <a:xfrm>
            <a:off x="2133600" y="1371600"/>
            <a:ext cx="5257800" cy="579438"/>
          </a:xfrm>
          <a:prstGeom prst="rect">
            <a:avLst/>
          </a:prstGeom>
          <a:noFill/>
          <a:ln w="9525">
            <a:noFill/>
            <a:miter lim="800000"/>
            <a:headEnd/>
            <a:tailEnd/>
          </a:ln>
        </p:spPr>
        <p:txBody>
          <a:bodyPr>
            <a:spAutoFit/>
          </a:bodyPr>
          <a:lstStyle/>
          <a:p>
            <a:pPr algn="ctr">
              <a:spcBef>
                <a:spcPct val="50000"/>
              </a:spcBef>
            </a:pPr>
            <a:r>
              <a:rPr lang="en-US" sz="3200">
                <a:solidFill>
                  <a:srgbClr val="FF0000"/>
                </a:solidFill>
              </a:rPr>
              <a:t>NỘI QUY ĐẢO KHỈ</a:t>
            </a:r>
          </a:p>
        </p:txBody>
      </p:sp>
      <p:sp>
        <p:nvSpPr>
          <p:cNvPr id="24601" name="Rectangle 25"/>
          <p:cNvSpPr>
            <a:spLocks noChangeArrowheads="1"/>
          </p:cNvSpPr>
          <p:nvPr/>
        </p:nvSpPr>
        <p:spPr bwMode="auto">
          <a:xfrm>
            <a:off x="609600" y="2057400"/>
            <a:ext cx="3200400" cy="528638"/>
          </a:xfrm>
          <a:prstGeom prst="rect">
            <a:avLst/>
          </a:prstGeom>
          <a:solidFill>
            <a:schemeClr val="bg1"/>
          </a:solidFill>
          <a:ln w="9525">
            <a:solidFill>
              <a:srgbClr val="0066FF"/>
            </a:solidFill>
            <a:miter lim="800000"/>
            <a:headEnd/>
            <a:tailEnd/>
          </a:ln>
        </p:spPr>
        <p:txBody>
          <a:bodyPr anchor="ctr">
            <a:spAutoFit/>
          </a:bodyPr>
          <a:lstStyle/>
          <a:p>
            <a:pPr algn="ctr"/>
            <a:r>
              <a:rPr lang="en-US" sz="2400" b="1">
                <a:solidFill>
                  <a:srgbClr val="FF0000"/>
                </a:solidFill>
              </a:rPr>
              <a:t>2:</a:t>
            </a:r>
            <a:r>
              <a:rPr lang="en-US" sz="2400" b="1">
                <a:solidFill>
                  <a:srgbClr val="FFFF00"/>
                </a:solidFill>
              </a:rPr>
              <a:t> </a:t>
            </a:r>
            <a:r>
              <a:rPr lang="en-US" sz="2800" b="1">
                <a:solidFill>
                  <a:srgbClr val="FF0066"/>
                </a:solidFill>
                <a:latin typeface="Times New Roman" pitchFamily="18" charset="0"/>
              </a:rPr>
              <a:t>T</a:t>
            </a:r>
            <a:r>
              <a:rPr lang="en-US" sz="2800" b="1">
                <a:solidFill>
                  <a:srgbClr val="FF0066"/>
                </a:solidFill>
              </a:rPr>
              <a:t>ìm hiểu bài:</a:t>
            </a:r>
          </a:p>
        </p:txBody>
      </p:sp>
      <p:sp>
        <p:nvSpPr>
          <p:cNvPr id="24602" name="AutoShape 26"/>
          <p:cNvSpPr>
            <a:spLocks noChangeArrowheads="1"/>
          </p:cNvSpPr>
          <p:nvPr/>
        </p:nvSpPr>
        <p:spPr bwMode="auto">
          <a:xfrm>
            <a:off x="1600200" y="2895600"/>
            <a:ext cx="5791200" cy="1981200"/>
          </a:xfrm>
          <a:prstGeom prst="cloudCallout">
            <a:avLst>
              <a:gd name="adj1" fmla="val -20722"/>
              <a:gd name="adj2" fmla="val 195593"/>
            </a:avLst>
          </a:prstGeom>
          <a:solidFill>
            <a:schemeClr val="folHlink"/>
          </a:solidFill>
          <a:ln w="76200">
            <a:solidFill>
              <a:srgbClr val="FFFF99"/>
            </a:solidFill>
            <a:round/>
            <a:headEnd/>
            <a:tailEnd/>
          </a:ln>
        </p:spPr>
        <p:txBody>
          <a:bodyPr/>
          <a:lstStyle/>
          <a:p>
            <a:pPr algn="ctr"/>
            <a:endParaRPr lang="en-US" sz="500" b="1"/>
          </a:p>
          <a:p>
            <a:pPr algn="ctr"/>
            <a:endParaRPr lang="en-US" sz="500" b="1"/>
          </a:p>
          <a:p>
            <a:pPr algn="ctr"/>
            <a:r>
              <a:rPr lang="en-US" sz="500" b="1"/>
              <a:t>                 </a:t>
            </a:r>
            <a:r>
              <a:rPr lang="en-US" sz="2800" b="1"/>
              <a:t>Qua bài này các em rút ra điều gì?</a:t>
            </a:r>
          </a:p>
        </p:txBody>
      </p:sp>
      <p:sp>
        <p:nvSpPr>
          <p:cNvPr id="24603" name="AutoShape 27"/>
          <p:cNvSpPr>
            <a:spLocks noChangeArrowheads="1"/>
          </p:cNvSpPr>
          <p:nvPr/>
        </p:nvSpPr>
        <p:spPr bwMode="auto">
          <a:xfrm>
            <a:off x="1600200" y="2895600"/>
            <a:ext cx="5791200" cy="1981200"/>
          </a:xfrm>
          <a:prstGeom prst="cloudCallout">
            <a:avLst>
              <a:gd name="adj1" fmla="val -18093"/>
              <a:gd name="adj2" fmla="val 203287"/>
            </a:avLst>
          </a:prstGeom>
          <a:solidFill>
            <a:srgbClr val="0033CC"/>
          </a:solidFill>
          <a:ln w="76200">
            <a:solidFill>
              <a:srgbClr val="FFFF99"/>
            </a:solidFill>
            <a:round/>
            <a:headEnd/>
            <a:tailEnd/>
          </a:ln>
        </p:spPr>
        <p:txBody>
          <a:bodyPr/>
          <a:lstStyle/>
          <a:p>
            <a:pPr algn="ctr"/>
            <a:endParaRPr lang="en-US" sz="500" b="1"/>
          </a:p>
          <a:p>
            <a:pPr algn="ctr"/>
            <a:endParaRPr lang="en-US" sz="500" b="1"/>
          </a:p>
          <a:p>
            <a:pPr algn="ctr"/>
            <a:r>
              <a:rPr lang="en-US" sz="2800" b="1"/>
              <a:t>Nội dung:</a:t>
            </a:r>
            <a:r>
              <a:rPr lang="en-US" sz="500" b="1"/>
              <a:t>     </a:t>
            </a:r>
            <a:r>
              <a:rPr lang="en-US" sz="2800" b="1"/>
              <a:t>Hiểu và có ý thức tuân theo nội quy.</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4600"/>
                                        </p:tgtEl>
                                        <p:attrNameLst>
                                          <p:attrName>style.visibility</p:attrName>
                                        </p:attrNameLst>
                                      </p:cBhvr>
                                      <p:to>
                                        <p:strVal val="visible"/>
                                      </p:to>
                                    </p:set>
                                    <p:animEffect transition="in" filter="blinds(horizontal)">
                                      <p:cBhvr>
                                        <p:cTn id="7" dur="500"/>
                                        <p:tgtEl>
                                          <p:spTgt spid="24600"/>
                                        </p:tgtEl>
                                      </p:cBhvr>
                                    </p:animEffect>
                                  </p:childTnLst>
                                </p:cTn>
                              </p:par>
                              <p:par>
                                <p:cTn id="8" presetID="10" presetClass="entr" presetSubtype="0" fill="hold" nodeType="withEffect">
                                  <p:stCondLst>
                                    <p:cond delay="0"/>
                                  </p:stCondLst>
                                  <p:childTnLst>
                                    <p:set>
                                      <p:cBhvr>
                                        <p:cTn id="9" dur="1" fill="hold">
                                          <p:stCondLst>
                                            <p:cond delay="0"/>
                                          </p:stCondLst>
                                        </p:cTn>
                                        <p:tgtEl>
                                          <p:spTgt spid="24601">
                                            <p:txEl>
                                              <p:pRg st="0" end="0"/>
                                            </p:txEl>
                                          </p:spTgt>
                                        </p:tgtEl>
                                        <p:attrNameLst>
                                          <p:attrName>style.visibility</p:attrName>
                                        </p:attrNameLst>
                                      </p:cBhvr>
                                      <p:to>
                                        <p:strVal val="visible"/>
                                      </p:to>
                                    </p:set>
                                    <p:animEffect transition="in" filter="fade">
                                      <p:cBhvr>
                                        <p:cTn id="10" dur="2000"/>
                                        <p:tgtEl>
                                          <p:spTgt spid="24601">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4601">
                                            <p:bg/>
                                          </p:spTgt>
                                        </p:tgtEl>
                                        <p:attrNameLst>
                                          <p:attrName>style.visibility</p:attrName>
                                        </p:attrNameLst>
                                      </p:cBhvr>
                                      <p:to>
                                        <p:strVal val="visible"/>
                                      </p:to>
                                    </p:set>
                                    <p:animEffect transition="in" filter="blinds(horizontal)">
                                      <p:cBhvr>
                                        <p:cTn id="15" dur="500"/>
                                        <p:tgtEl>
                                          <p:spTgt spid="24601">
                                            <p:bg/>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24601">
                                            <p:txEl>
                                              <p:pRg st="0" end="0"/>
                                            </p:txEl>
                                          </p:spTgt>
                                        </p:tgtEl>
                                        <p:attrNameLst>
                                          <p:attrName>style.visibility</p:attrName>
                                        </p:attrNameLst>
                                      </p:cBhvr>
                                      <p:to>
                                        <p:strVal val="visible"/>
                                      </p:to>
                                    </p:set>
                                    <p:animEffect transition="in" filter="blinds(horizontal)">
                                      <p:cBhvr>
                                        <p:cTn id="18" dur="500"/>
                                        <p:tgtEl>
                                          <p:spTgt spid="24601">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3" presetClass="entr" presetSubtype="0" fill="hold" grpId="0" nodeType="clickEffect">
                                  <p:stCondLst>
                                    <p:cond delay="0"/>
                                  </p:stCondLst>
                                  <p:childTnLst>
                                    <p:set>
                                      <p:cBhvr>
                                        <p:cTn id="22" dur="1" fill="hold">
                                          <p:stCondLst>
                                            <p:cond delay="0"/>
                                          </p:stCondLst>
                                        </p:cTn>
                                        <p:tgtEl>
                                          <p:spTgt spid="24602"/>
                                        </p:tgtEl>
                                        <p:attrNameLst>
                                          <p:attrName>style.visibility</p:attrName>
                                        </p:attrNameLst>
                                      </p:cBhvr>
                                      <p:to>
                                        <p:strVal val="visible"/>
                                      </p:to>
                                    </p:set>
                                    <p:anim calcmode="lin" valueType="num">
                                      <p:cBhvr>
                                        <p:cTn id="23" dur="500" fill="hold"/>
                                        <p:tgtEl>
                                          <p:spTgt spid="24602"/>
                                        </p:tgtEl>
                                        <p:attrNameLst>
                                          <p:attrName>ppt_w</p:attrName>
                                        </p:attrNameLst>
                                      </p:cBhvr>
                                      <p:tavLst>
                                        <p:tav tm="0">
                                          <p:val>
                                            <p:fltVal val="0"/>
                                          </p:val>
                                        </p:tav>
                                        <p:tav tm="100000">
                                          <p:val>
                                            <p:strVal val="#ppt_w"/>
                                          </p:val>
                                        </p:tav>
                                      </p:tavLst>
                                    </p:anim>
                                    <p:anim calcmode="lin" valueType="num">
                                      <p:cBhvr>
                                        <p:cTn id="24" dur="500" fill="hold"/>
                                        <p:tgtEl>
                                          <p:spTgt spid="24602"/>
                                        </p:tgtEl>
                                        <p:attrNameLst>
                                          <p:attrName>ppt_h</p:attrName>
                                        </p:attrNameLst>
                                      </p:cBhvr>
                                      <p:tavLst>
                                        <p:tav tm="0">
                                          <p:val>
                                            <p:fltVal val="0"/>
                                          </p:val>
                                        </p:tav>
                                        <p:tav tm="100000">
                                          <p:val>
                                            <p:strVal val="#ppt_h"/>
                                          </p:val>
                                        </p:tav>
                                      </p:tavLst>
                                    </p:anim>
                                    <p:animEffect transition="in" filter="fade">
                                      <p:cBhvr>
                                        <p:cTn id="25" dur="500"/>
                                        <p:tgtEl>
                                          <p:spTgt spid="2460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53" presetClass="exit" presetSubtype="0" fill="hold" grpId="1" nodeType="clickEffect">
                                  <p:stCondLst>
                                    <p:cond delay="0"/>
                                  </p:stCondLst>
                                  <p:childTnLst>
                                    <p:anim calcmode="lin" valueType="num">
                                      <p:cBhvr>
                                        <p:cTn id="29" dur="500"/>
                                        <p:tgtEl>
                                          <p:spTgt spid="24602"/>
                                        </p:tgtEl>
                                        <p:attrNameLst>
                                          <p:attrName>ppt_w</p:attrName>
                                        </p:attrNameLst>
                                      </p:cBhvr>
                                      <p:tavLst>
                                        <p:tav tm="0">
                                          <p:val>
                                            <p:strVal val="ppt_w"/>
                                          </p:val>
                                        </p:tav>
                                        <p:tav tm="100000">
                                          <p:val>
                                            <p:fltVal val="0"/>
                                          </p:val>
                                        </p:tav>
                                      </p:tavLst>
                                    </p:anim>
                                    <p:anim calcmode="lin" valueType="num">
                                      <p:cBhvr>
                                        <p:cTn id="30" dur="500"/>
                                        <p:tgtEl>
                                          <p:spTgt spid="24602"/>
                                        </p:tgtEl>
                                        <p:attrNameLst>
                                          <p:attrName>ppt_h</p:attrName>
                                        </p:attrNameLst>
                                      </p:cBhvr>
                                      <p:tavLst>
                                        <p:tav tm="0">
                                          <p:val>
                                            <p:strVal val="ppt_h"/>
                                          </p:val>
                                        </p:tav>
                                        <p:tav tm="100000">
                                          <p:val>
                                            <p:fltVal val="0"/>
                                          </p:val>
                                        </p:tav>
                                      </p:tavLst>
                                    </p:anim>
                                    <p:animEffect transition="out" filter="fade">
                                      <p:cBhvr>
                                        <p:cTn id="31" dur="500"/>
                                        <p:tgtEl>
                                          <p:spTgt spid="24602"/>
                                        </p:tgtEl>
                                      </p:cBhvr>
                                    </p:animEffect>
                                    <p:set>
                                      <p:cBhvr>
                                        <p:cTn id="32" dur="1" fill="hold">
                                          <p:stCondLst>
                                            <p:cond delay="499"/>
                                          </p:stCondLst>
                                        </p:cTn>
                                        <p:tgtEl>
                                          <p:spTgt spid="24602"/>
                                        </p:tgtEl>
                                        <p:attrNameLst>
                                          <p:attrName>style.visibility</p:attrName>
                                        </p:attrNameLst>
                                      </p:cBhvr>
                                      <p:to>
                                        <p:strVal val="hidden"/>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53" presetClass="entr" presetSubtype="0" fill="hold" grpId="0" nodeType="clickEffect">
                                  <p:stCondLst>
                                    <p:cond delay="0"/>
                                  </p:stCondLst>
                                  <p:childTnLst>
                                    <p:set>
                                      <p:cBhvr>
                                        <p:cTn id="36" dur="1" fill="hold">
                                          <p:stCondLst>
                                            <p:cond delay="0"/>
                                          </p:stCondLst>
                                        </p:cTn>
                                        <p:tgtEl>
                                          <p:spTgt spid="24603"/>
                                        </p:tgtEl>
                                        <p:attrNameLst>
                                          <p:attrName>style.visibility</p:attrName>
                                        </p:attrNameLst>
                                      </p:cBhvr>
                                      <p:to>
                                        <p:strVal val="visible"/>
                                      </p:to>
                                    </p:set>
                                    <p:anim calcmode="lin" valueType="num">
                                      <p:cBhvr>
                                        <p:cTn id="37" dur="500" fill="hold"/>
                                        <p:tgtEl>
                                          <p:spTgt spid="24603"/>
                                        </p:tgtEl>
                                        <p:attrNameLst>
                                          <p:attrName>ppt_w</p:attrName>
                                        </p:attrNameLst>
                                      </p:cBhvr>
                                      <p:tavLst>
                                        <p:tav tm="0">
                                          <p:val>
                                            <p:fltVal val="0"/>
                                          </p:val>
                                        </p:tav>
                                        <p:tav tm="100000">
                                          <p:val>
                                            <p:strVal val="#ppt_w"/>
                                          </p:val>
                                        </p:tav>
                                      </p:tavLst>
                                    </p:anim>
                                    <p:anim calcmode="lin" valueType="num">
                                      <p:cBhvr>
                                        <p:cTn id="38" dur="500" fill="hold"/>
                                        <p:tgtEl>
                                          <p:spTgt spid="24603"/>
                                        </p:tgtEl>
                                        <p:attrNameLst>
                                          <p:attrName>ppt_h</p:attrName>
                                        </p:attrNameLst>
                                      </p:cBhvr>
                                      <p:tavLst>
                                        <p:tav tm="0">
                                          <p:val>
                                            <p:fltVal val="0"/>
                                          </p:val>
                                        </p:tav>
                                        <p:tav tm="100000">
                                          <p:val>
                                            <p:strVal val="#ppt_h"/>
                                          </p:val>
                                        </p:tav>
                                      </p:tavLst>
                                    </p:anim>
                                    <p:animEffect transition="in" filter="fade">
                                      <p:cBhvr>
                                        <p:cTn id="39" dur="500"/>
                                        <p:tgtEl>
                                          <p:spTgt spid="2460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53" presetClass="exit" presetSubtype="0" fill="hold" grpId="1" nodeType="clickEffect">
                                  <p:stCondLst>
                                    <p:cond delay="0"/>
                                  </p:stCondLst>
                                  <p:childTnLst>
                                    <p:anim calcmode="lin" valueType="num">
                                      <p:cBhvr>
                                        <p:cTn id="43" dur="500"/>
                                        <p:tgtEl>
                                          <p:spTgt spid="24603"/>
                                        </p:tgtEl>
                                        <p:attrNameLst>
                                          <p:attrName>ppt_w</p:attrName>
                                        </p:attrNameLst>
                                      </p:cBhvr>
                                      <p:tavLst>
                                        <p:tav tm="0">
                                          <p:val>
                                            <p:strVal val="ppt_w"/>
                                          </p:val>
                                        </p:tav>
                                        <p:tav tm="100000">
                                          <p:val>
                                            <p:fltVal val="0"/>
                                          </p:val>
                                        </p:tav>
                                      </p:tavLst>
                                    </p:anim>
                                    <p:anim calcmode="lin" valueType="num">
                                      <p:cBhvr>
                                        <p:cTn id="44" dur="500"/>
                                        <p:tgtEl>
                                          <p:spTgt spid="24603"/>
                                        </p:tgtEl>
                                        <p:attrNameLst>
                                          <p:attrName>ppt_h</p:attrName>
                                        </p:attrNameLst>
                                      </p:cBhvr>
                                      <p:tavLst>
                                        <p:tav tm="0">
                                          <p:val>
                                            <p:strVal val="ppt_h"/>
                                          </p:val>
                                        </p:tav>
                                        <p:tav tm="100000">
                                          <p:val>
                                            <p:fltVal val="0"/>
                                          </p:val>
                                        </p:tav>
                                      </p:tavLst>
                                    </p:anim>
                                    <p:animEffect transition="out" filter="fade">
                                      <p:cBhvr>
                                        <p:cTn id="45" dur="500"/>
                                        <p:tgtEl>
                                          <p:spTgt spid="24603"/>
                                        </p:tgtEl>
                                      </p:cBhvr>
                                    </p:animEffect>
                                    <p:set>
                                      <p:cBhvr>
                                        <p:cTn id="46" dur="1" fill="hold">
                                          <p:stCondLst>
                                            <p:cond delay="499"/>
                                          </p:stCondLst>
                                        </p:cTn>
                                        <p:tgtEl>
                                          <p:spTgt spid="2460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00" grpId="0"/>
      <p:bldP spid="24601" grpId="0" build="allAtOnce" animBg="1"/>
      <p:bldP spid="24602" grpId="0" animBg="1"/>
      <p:bldP spid="24602" grpId="1" animBg="1"/>
      <p:bldP spid="24603" grpId="0" animBg="1"/>
      <p:bldP spid="24603" grpId="1" animBg="1"/>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228600" y="381000"/>
            <a:ext cx="838200" cy="457200"/>
          </a:xfrm>
          <a:prstGeom prst="rect">
            <a:avLst/>
          </a:prstGeom>
          <a:noFill/>
          <a:ln w="9525">
            <a:noFill/>
            <a:miter lim="800000"/>
            <a:headEnd/>
            <a:tailEnd/>
          </a:ln>
        </p:spPr>
        <p:txBody>
          <a:bodyPr>
            <a:spAutoFit/>
          </a:bodyPr>
          <a:lstStyle/>
          <a:p>
            <a:pPr>
              <a:spcBef>
                <a:spcPct val="50000"/>
              </a:spcBef>
            </a:pPr>
            <a:endParaRPr lang="en-US" sz="2400"/>
          </a:p>
        </p:txBody>
      </p:sp>
      <p:grpSp>
        <p:nvGrpSpPr>
          <p:cNvPr id="7171" name="Group 3"/>
          <p:cNvGrpSpPr>
            <a:grpSpLocks/>
          </p:cNvGrpSpPr>
          <p:nvPr/>
        </p:nvGrpSpPr>
        <p:grpSpPr bwMode="auto">
          <a:xfrm rot="7802227">
            <a:off x="-153194" y="178594"/>
            <a:ext cx="788988" cy="381000"/>
            <a:chOff x="0" y="4080"/>
            <a:chExt cx="768" cy="336"/>
          </a:xfrm>
        </p:grpSpPr>
        <p:sp>
          <p:nvSpPr>
            <p:cNvPr id="7188" name="Line 4"/>
            <p:cNvSpPr>
              <a:spLocks noChangeShapeType="1"/>
            </p:cNvSpPr>
            <p:nvPr/>
          </p:nvSpPr>
          <p:spPr bwMode="auto">
            <a:xfrm>
              <a:off x="0" y="4080"/>
              <a:ext cx="336" cy="240"/>
            </a:xfrm>
            <a:prstGeom prst="line">
              <a:avLst/>
            </a:prstGeom>
            <a:noFill/>
            <a:ln w="60325">
              <a:solidFill>
                <a:srgbClr val="008000"/>
              </a:solidFill>
              <a:round/>
              <a:headEnd/>
              <a:tailEnd/>
            </a:ln>
          </p:spPr>
          <p:txBody>
            <a:bodyPr/>
            <a:lstStyle/>
            <a:p>
              <a:endParaRPr lang="en-US"/>
            </a:p>
          </p:txBody>
        </p:sp>
        <p:sp>
          <p:nvSpPr>
            <p:cNvPr id="7189" name="Line 5"/>
            <p:cNvSpPr>
              <a:spLocks noChangeShapeType="1"/>
            </p:cNvSpPr>
            <p:nvPr/>
          </p:nvSpPr>
          <p:spPr bwMode="auto">
            <a:xfrm flipV="1">
              <a:off x="336" y="4080"/>
              <a:ext cx="384" cy="240"/>
            </a:xfrm>
            <a:prstGeom prst="line">
              <a:avLst/>
            </a:prstGeom>
            <a:noFill/>
            <a:ln w="60325">
              <a:solidFill>
                <a:srgbClr val="008000"/>
              </a:solidFill>
              <a:round/>
              <a:headEnd/>
              <a:tailEnd/>
            </a:ln>
          </p:spPr>
          <p:txBody>
            <a:bodyPr/>
            <a:lstStyle/>
            <a:p>
              <a:endParaRPr lang="en-US"/>
            </a:p>
          </p:txBody>
        </p:sp>
        <p:sp>
          <p:nvSpPr>
            <p:cNvPr id="7190" name="Line 6"/>
            <p:cNvSpPr>
              <a:spLocks noChangeShapeType="1"/>
            </p:cNvSpPr>
            <p:nvPr/>
          </p:nvSpPr>
          <p:spPr bwMode="auto">
            <a:xfrm>
              <a:off x="0" y="4176"/>
              <a:ext cx="336" cy="240"/>
            </a:xfrm>
            <a:prstGeom prst="line">
              <a:avLst/>
            </a:prstGeom>
            <a:noFill/>
            <a:ln w="60325">
              <a:solidFill>
                <a:srgbClr val="008000"/>
              </a:solidFill>
              <a:round/>
              <a:headEnd/>
              <a:tailEnd/>
            </a:ln>
          </p:spPr>
          <p:txBody>
            <a:bodyPr/>
            <a:lstStyle/>
            <a:p>
              <a:endParaRPr lang="en-US"/>
            </a:p>
          </p:txBody>
        </p:sp>
        <p:sp>
          <p:nvSpPr>
            <p:cNvPr id="7191" name="Line 7"/>
            <p:cNvSpPr>
              <a:spLocks noChangeShapeType="1"/>
            </p:cNvSpPr>
            <p:nvPr/>
          </p:nvSpPr>
          <p:spPr bwMode="auto">
            <a:xfrm flipV="1">
              <a:off x="336" y="4176"/>
              <a:ext cx="432" cy="240"/>
            </a:xfrm>
            <a:prstGeom prst="line">
              <a:avLst/>
            </a:prstGeom>
            <a:noFill/>
            <a:ln w="60325">
              <a:solidFill>
                <a:srgbClr val="008000"/>
              </a:solidFill>
              <a:round/>
              <a:headEnd/>
              <a:tailEnd/>
            </a:ln>
          </p:spPr>
          <p:txBody>
            <a:bodyPr/>
            <a:lstStyle/>
            <a:p>
              <a:endParaRPr lang="en-US"/>
            </a:p>
          </p:txBody>
        </p:sp>
      </p:grpSp>
      <p:grpSp>
        <p:nvGrpSpPr>
          <p:cNvPr id="7172" name="Group 8"/>
          <p:cNvGrpSpPr>
            <a:grpSpLocks/>
          </p:cNvGrpSpPr>
          <p:nvPr/>
        </p:nvGrpSpPr>
        <p:grpSpPr bwMode="auto">
          <a:xfrm rot="-7543180">
            <a:off x="8482806" y="127794"/>
            <a:ext cx="788988" cy="381000"/>
            <a:chOff x="0" y="4080"/>
            <a:chExt cx="768" cy="336"/>
          </a:xfrm>
        </p:grpSpPr>
        <p:sp>
          <p:nvSpPr>
            <p:cNvPr id="7184" name="Line 9"/>
            <p:cNvSpPr>
              <a:spLocks noChangeShapeType="1"/>
            </p:cNvSpPr>
            <p:nvPr/>
          </p:nvSpPr>
          <p:spPr bwMode="auto">
            <a:xfrm>
              <a:off x="0" y="4080"/>
              <a:ext cx="336" cy="240"/>
            </a:xfrm>
            <a:prstGeom prst="line">
              <a:avLst/>
            </a:prstGeom>
            <a:noFill/>
            <a:ln w="60325">
              <a:solidFill>
                <a:srgbClr val="008000"/>
              </a:solidFill>
              <a:round/>
              <a:headEnd/>
              <a:tailEnd/>
            </a:ln>
          </p:spPr>
          <p:txBody>
            <a:bodyPr/>
            <a:lstStyle/>
            <a:p>
              <a:endParaRPr lang="en-US"/>
            </a:p>
          </p:txBody>
        </p:sp>
        <p:sp>
          <p:nvSpPr>
            <p:cNvPr id="7185" name="Line 10"/>
            <p:cNvSpPr>
              <a:spLocks noChangeShapeType="1"/>
            </p:cNvSpPr>
            <p:nvPr/>
          </p:nvSpPr>
          <p:spPr bwMode="auto">
            <a:xfrm flipV="1">
              <a:off x="336" y="4080"/>
              <a:ext cx="384" cy="240"/>
            </a:xfrm>
            <a:prstGeom prst="line">
              <a:avLst/>
            </a:prstGeom>
            <a:noFill/>
            <a:ln w="60325">
              <a:solidFill>
                <a:srgbClr val="008000"/>
              </a:solidFill>
              <a:round/>
              <a:headEnd/>
              <a:tailEnd/>
            </a:ln>
          </p:spPr>
          <p:txBody>
            <a:bodyPr/>
            <a:lstStyle/>
            <a:p>
              <a:endParaRPr lang="en-US"/>
            </a:p>
          </p:txBody>
        </p:sp>
        <p:sp>
          <p:nvSpPr>
            <p:cNvPr id="7186" name="Line 11"/>
            <p:cNvSpPr>
              <a:spLocks noChangeShapeType="1"/>
            </p:cNvSpPr>
            <p:nvPr/>
          </p:nvSpPr>
          <p:spPr bwMode="auto">
            <a:xfrm>
              <a:off x="0" y="4176"/>
              <a:ext cx="336" cy="240"/>
            </a:xfrm>
            <a:prstGeom prst="line">
              <a:avLst/>
            </a:prstGeom>
            <a:noFill/>
            <a:ln w="60325">
              <a:solidFill>
                <a:srgbClr val="008000"/>
              </a:solidFill>
              <a:round/>
              <a:headEnd/>
              <a:tailEnd/>
            </a:ln>
          </p:spPr>
          <p:txBody>
            <a:bodyPr/>
            <a:lstStyle/>
            <a:p>
              <a:endParaRPr lang="en-US"/>
            </a:p>
          </p:txBody>
        </p:sp>
        <p:sp>
          <p:nvSpPr>
            <p:cNvPr id="7187" name="Line 12"/>
            <p:cNvSpPr>
              <a:spLocks noChangeShapeType="1"/>
            </p:cNvSpPr>
            <p:nvPr/>
          </p:nvSpPr>
          <p:spPr bwMode="auto">
            <a:xfrm flipV="1">
              <a:off x="336" y="4176"/>
              <a:ext cx="432" cy="240"/>
            </a:xfrm>
            <a:prstGeom prst="line">
              <a:avLst/>
            </a:prstGeom>
            <a:noFill/>
            <a:ln w="60325">
              <a:solidFill>
                <a:srgbClr val="008000"/>
              </a:solidFill>
              <a:round/>
              <a:headEnd/>
              <a:tailEnd/>
            </a:ln>
          </p:spPr>
          <p:txBody>
            <a:bodyPr/>
            <a:lstStyle/>
            <a:p>
              <a:endParaRPr lang="en-US"/>
            </a:p>
          </p:txBody>
        </p:sp>
      </p:grpSp>
      <p:sp>
        <p:nvSpPr>
          <p:cNvPr id="7173" name="Rectangle 54"/>
          <p:cNvSpPr>
            <a:spLocks noChangeArrowheads="1"/>
          </p:cNvSpPr>
          <p:nvPr/>
        </p:nvSpPr>
        <p:spPr bwMode="auto">
          <a:xfrm>
            <a:off x="3733800" y="914400"/>
            <a:ext cx="1549400" cy="519113"/>
          </a:xfrm>
          <a:prstGeom prst="rect">
            <a:avLst/>
          </a:prstGeom>
          <a:noFill/>
          <a:ln w="9525">
            <a:noFill/>
            <a:miter lim="800000"/>
            <a:headEnd/>
            <a:tailEnd/>
          </a:ln>
        </p:spPr>
        <p:txBody>
          <a:bodyPr wrap="none">
            <a:spAutoFit/>
          </a:bodyPr>
          <a:lstStyle/>
          <a:p>
            <a:pPr algn="ctr" eaLnBrk="0" hangingPunct="0">
              <a:spcBef>
                <a:spcPct val="50000"/>
              </a:spcBef>
            </a:pPr>
            <a:r>
              <a:rPr lang="en-US" sz="2800" b="1" u="sng">
                <a:solidFill>
                  <a:schemeClr val="tx2"/>
                </a:solidFill>
              </a:rPr>
              <a:t>Tập đọc</a:t>
            </a:r>
          </a:p>
        </p:txBody>
      </p:sp>
      <p:pic>
        <p:nvPicPr>
          <p:cNvPr id="7174" name="Picture 10" descr="dancing_mushrooms_ha"/>
          <p:cNvPicPr>
            <a:picLocks noChangeAspect="1" noChangeArrowheads="1" noCrop="1"/>
          </p:cNvPicPr>
          <p:nvPr/>
        </p:nvPicPr>
        <p:blipFill>
          <a:blip r:embed="rId3"/>
          <a:srcRect/>
          <a:stretch>
            <a:fillRect/>
          </a:stretch>
        </p:blipFill>
        <p:spPr bwMode="auto">
          <a:xfrm>
            <a:off x="152400" y="6227763"/>
            <a:ext cx="838200" cy="630237"/>
          </a:xfrm>
          <a:prstGeom prst="rect">
            <a:avLst/>
          </a:prstGeom>
          <a:noFill/>
          <a:ln w="9525">
            <a:noFill/>
            <a:miter lim="800000"/>
            <a:headEnd/>
            <a:tailEnd/>
          </a:ln>
        </p:spPr>
      </p:pic>
      <p:pic>
        <p:nvPicPr>
          <p:cNvPr id="7175" name="Picture 8" descr="butterflies_flowers_md_wht"/>
          <p:cNvPicPr>
            <a:picLocks noChangeAspect="1" noChangeArrowheads="1" noCrop="1"/>
          </p:cNvPicPr>
          <p:nvPr/>
        </p:nvPicPr>
        <p:blipFill>
          <a:blip r:embed="rId4"/>
          <a:srcRect/>
          <a:stretch>
            <a:fillRect/>
          </a:stretch>
        </p:blipFill>
        <p:spPr bwMode="auto">
          <a:xfrm>
            <a:off x="1143000" y="5791200"/>
            <a:ext cx="1066800" cy="1066800"/>
          </a:xfrm>
          <a:prstGeom prst="rect">
            <a:avLst/>
          </a:prstGeom>
          <a:noFill/>
          <a:ln w="9525">
            <a:noFill/>
            <a:miter lim="800000"/>
            <a:headEnd/>
            <a:tailEnd/>
          </a:ln>
        </p:spPr>
      </p:pic>
      <p:pic>
        <p:nvPicPr>
          <p:cNvPr id="7176" name="Picture 10" descr="dancing_mushrooms_ha"/>
          <p:cNvPicPr>
            <a:picLocks noChangeAspect="1" noChangeArrowheads="1" noCrop="1"/>
          </p:cNvPicPr>
          <p:nvPr/>
        </p:nvPicPr>
        <p:blipFill>
          <a:blip r:embed="rId5"/>
          <a:srcRect/>
          <a:stretch>
            <a:fillRect/>
          </a:stretch>
        </p:blipFill>
        <p:spPr bwMode="auto">
          <a:xfrm>
            <a:off x="2133600" y="5980113"/>
            <a:ext cx="1066800" cy="801687"/>
          </a:xfrm>
          <a:prstGeom prst="rect">
            <a:avLst/>
          </a:prstGeom>
          <a:noFill/>
          <a:ln w="9525">
            <a:noFill/>
            <a:miter lim="800000"/>
            <a:headEnd/>
            <a:tailEnd/>
          </a:ln>
        </p:spPr>
      </p:pic>
      <p:pic>
        <p:nvPicPr>
          <p:cNvPr id="7177" name="Picture 8" descr="butterflies_flowers_md_wht"/>
          <p:cNvPicPr>
            <a:picLocks noChangeAspect="1" noChangeArrowheads="1" noCrop="1"/>
          </p:cNvPicPr>
          <p:nvPr/>
        </p:nvPicPr>
        <p:blipFill>
          <a:blip r:embed="rId4"/>
          <a:srcRect/>
          <a:stretch>
            <a:fillRect/>
          </a:stretch>
        </p:blipFill>
        <p:spPr bwMode="auto">
          <a:xfrm>
            <a:off x="3276600" y="6019800"/>
            <a:ext cx="838200" cy="838200"/>
          </a:xfrm>
          <a:prstGeom prst="rect">
            <a:avLst/>
          </a:prstGeom>
          <a:noFill/>
          <a:ln w="9525">
            <a:noFill/>
            <a:miter lim="800000"/>
            <a:headEnd/>
            <a:tailEnd/>
          </a:ln>
        </p:spPr>
      </p:pic>
      <p:pic>
        <p:nvPicPr>
          <p:cNvPr id="7178" name="Picture 10" descr="dancing_mushrooms_ha"/>
          <p:cNvPicPr>
            <a:picLocks noChangeAspect="1" noChangeArrowheads="1" noCrop="1"/>
          </p:cNvPicPr>
          <p:nvPr/>
        </p:nvPicPr>
        <p:blipFill>
          <a:blip r:embed="rId5"/>
          <a:srcRect/>
          <a:stretch>
            <a:fillRect/>
          </a:stretch>
        </p:blipFill>
        <p:spPr bwMode="auto">
          <a:xfrm>
            <a:off x="4267200" y="5980113"/>
            <a:ext cx="1066800" cy="801687"/>
          </a:xfrm>
          <a:prstGeom prst="rect">
            <a:avLst/>
          </a:prstGeom>
          <a:noFill/>
          <a:ln w="9525">
            <a:noFill/>
            <a:miter lim="800000"/>
            <a:headEnd/>
            <a:tailEnd/>
          </a:ln>
        </p:spPr>
      </p:pic>
      <p:pic>
        <p:nvPicPr>
          <p:cNvPr id="7179" name="Picture 8" descr="butterflies_flowers_md_wht"/>
          <p:cNvPicPr>
            <a:picLocks noChangeAspect="1" noChangeArrowheads="1" noCrop="1"/>
          </p:cNvPicPr>
          <p:nvPr/>
        </p:nvPicPr>
        <p:blipFill>
          <a:blip r:embed="rId4"/>
          <a:srcRect/>
          <a:stretch>
            <a:fillRect/>
          </a:stretch>
        </p:blipFill>
        <p:spPr bwMode="auto">
          <a:xfrm>
            <a:off x="5410200" y="5791200"/>
            <a:ext cx="1066800" cy="1066800"/>
          </a:xfrm>
          <a:prstGeom prst="rect">
            <a:avLst/>
          </a:prstGeom>
          <a:noFill/>
          <a:ln w="9525">
            <a:noFill/>
            <a:miter lim="800000"/>
            <a:headEnd/>
            <a:tailEnd/>
          </a:ln>
        </p:spPr>
      </p:pic>
      <p:sp>
        <p:nvSpPr>
          <p:cNvPr id="16446" name="AutoShape 62">
            <a:hlinkClick r:id="" action="ppaction://noaction"/>
          </p:cNvPr>
          <p:cNvSpPr>
            <a:spLocks noChangeArrowheads="1"/>
          </p:cNvSpPr>
          <p:nvPr/>
        </p:nvSpPr>
        <p:spPr bwMode="auto">
          <a:xfrm>
            <a:off x="511175" y="1066800"/>
            <a:ext cx="411163" cy="406400"/>
          </a:xfrm>
          <a:prstGeom prst="star5">
            <a:avLst/>
          </a:prstGeom>
          <a:gradFill rotWithShape="1">
            <a:gsLst>
              <a:gs pos="0">
                <a:srgbClr val="FF0000"/>
              </a:gs>
              <a:gs pos="100000">
                <a:srgbClr val="00FF00"/>
              </a:gs>
            </a:gsLst>
            <a:lin ang="5400000" scaled="1"/>
          </a:gradFill>
          <a:ln w="9525" algn="ctr">
            <a:solidFill>
              <a:srgbClr val="CCCC00"/>
            </a:solidFill>
            <a:miter lim="800000"/>
            <a:headEnd/>
            <a:tailEnd/>
          </a:ln>
          <a:effectLst/>
        </p:spPr>
        <p:txBody>
          <a:bodyPr wrap="none" lIns="92075" tIns="46038" rIns="92075" bIns="46038" anchor="ctr"/>
          <a:lstStyle/>
          <a:p>
            <a:pPr>
              <a:defRPr/>
            </a:pPr>
            <a:endParaRPr lang="en-US">
              <a:latin typeface="Arial"/>
              <a:cs typeface="+mn-cs"/>
            </a:endParaRPr>
          </a:p>
        </p:txBody>
      </p:sp>
      <p:pic>
        <p:nvPicPr>
          <p:cNvPr id="7181" name="Picture 10" descr="dancing_mushrooms_ha"/>
          <p:cNvPicPr>
            <a:picLocks noChangeAspect="1" noChangeArrowheads="1" noCrop="1"/>
          </p:cNvPicPr>
          <p:nvPr/>
        </p:nvPicPr>
        <p:blipFill>
          <a:blip r:embed="rId3"/>
          <a:srcRect/>
          <a:stretch>
            <a:fillRect/>
          </a:stretch>
        </p:blipFill>
        <p:spPr bwMode="auto">
          <a:xfrm>
            <a:off x="6705600" y="6151563"/>
            <a:ext cx="838200" cy="630237"/>
          </a:xfrm>
          <a:prstGeom prst="rect">
            <a:avLst/>
          </a:prstGeom>
          <a:noFill/>
          <a:ln w="9525">
            <a:noFill/>
            <a:miter lim="800000"/>
            <a:headEnd/>
            <a:tailEnd/>
          </a:ln>
        </p:spPr>
      </p:pic>
      <p:pic>
        <p:nvPicPr>
          <p:cNvPr id="7182" name="Picture 8" descr="butterflies_flowers_md_wht"/>
          <p:cNvPicPr>
            <a:picLocks noChangeAspect="1" noChangeArrowheads="1" noCrop="1"/>
          </p:cNvPicPr>
          <p:nvPr/>
        </p:nvPicPr>
        <p:blipFill>
          <a:blip r:embed="rId4"/>
          <a:srcRect/>
          <a:stretch>
            <a:fillRect/>
          </a:stretch>
        </p:blipFill>
        <p:spPr bwMode="auto">
          <a:xfrm>
            <a:off x="7848600" y="6019800"/>
            <a:ext cx="762000" cy="762000"/>
          </a:xfrm>
          <a:prstGeom prst="rect">
            <a:avLst/>
          </a:prstGeom>
          <a:noFill/>
          <a:ln w="9525">
            <a:noFill/>
            <a:miter lim="800000"/>
            <a:headEnd/>
            <a:tailEnd/>
          </a:ln>
        </p:spPr>
      </p:pic>
      <p:sp>
        <p:nvSpPr>
          <p:cNvPr id="26651" name="AutoShape 27"/>
          <p:cNvSpPr>
            <a:spLocks noChangeArrowheads="1"/>
          </p:cNvSpPr>
          <p:nvPr/>
        </p:nvSpPr>
        <p:spPr bwMode="auto">
          <a:xfrm>
            <a:off x="1905000" y="1295400"/>
            <a:ext cx="5791200" cy="1295400"/>
          </a:xfrm>
          <a:prstGeom prst="cloudCallout">
            <a:avLst>
              <a:gd name="adj1" fmla="val -23356"/>
              <a:gd name="adj2" fmla="val 460907"/>
            </a:avLst>
          </a:prstGeom>
          <a:solidFill>
            <a:schemeClr val="accent1"/>
          </a:solidFill>
          <a:ln w="76200">
            <a:solidFill>
              <a:srgbClr val="FFFF99"/>
            </a:solidFill>
            <a:round/>
            <a:headEnd/>
            <a:tailEnd/>
          </a:ln>
        </p:spPr>
        <p:txBody>
          <a:bodyPr/>
          <a:lstStyle/>
          <a:p>
            <a:pPr algn="ctr"/>
            <a:endParaRPr lang="en-US" sz="500" b="1"/>
          </a:p>
          <a:p>
            <a:pPr algn="ctr"/>
            <a:endParaRPr lang="en-US" sz="500" b="1"/>
          </a:p>
          <a:p>
            <a:pPr algn="ctr"/>
            <a:r>
              <a:rPr lang="en-US" sz="2800" b="1">
                <a:solidFill>
                  <a:srgbClr val="FF0000"/>
                </a:solidFill>
              </a:rPr>
              <a:t>Nội quy của trường</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6651"/>
                                        </p:tgtEl>
                                        <p:attrNameLst>
                                          <p:attrName>style.visibility</p:attrName>
                                        </p:attrNameLst>
                                      </p:cBhvr>
                                      <p:to>
                                        <p:strVal val="visible"/>
                                      </p:to>
                                    </p:set>
                                    <p:anim calcmode="lin" valueType="num">
                                      <p:cBhvr>
                                        <p:cTn id="7" dur="500" fill="hold"/>
                                        <p:tgtEl>
                                          <p:spTgt spid="26651"/>
                                        </p:tgtEl>
                                        <p:attrNameLst>
                                          <p:attrName>ppt_w</p:attrName>
                                        </p:attrNameLst>
                                      </p:cBhvr>
                                      <p:tavLst>
                                        <p:tav tm="0">
                                          <p:val>
                                            <p:fltVal val="0"/>
                                          </p:val>
                                        </p:tav>
                                        <p:tav tm="100000">
                                          <p:val>
                                            <p:strVal val="#ppt_w"/>
                                          </p:val>
                                        </p:tav>
                                      </p:tavLst>
                                    </p:anim>
                                    <p:anim calcmode="lin" valueType="num">
                                      <p:cBhvr>
                                        <p:cTn id="8" dur="500" fill="hold"/>
                                        <p:tgtEl>
                                          <p:spTgt spid="26651"/>
                                        </p:tgtEl>
                                        <p:attrNameLst>
                                          <p:attrName>ppt_h</p:attrName>
                                        </p:attrNameLst>
                                      </p:cBhvr>
                                      <p:tavLst>
                                        <p:tav tm="0">
                                          <p:val>
                                            <p:fltVal val="0"/>
                                          </p:val>
                                        </p:tav>
                                        <p:tav tm="100000">
                                          <p:val>
                                            <p:strVal val="#ppt_h"/>
                                          </p:val>
                                        </p:tav>
                                      </p:tavLst>
                                    </p:anim>
                                    <p:animEffect transition="in" filter="fade">
                                      <p:cBhvr>
                                        <p:cTn id="9" dur="500"/>
                                        <p:tgtEl>
                                          <p:spTgt spid="26651"/>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xit" presetSubtype="0" fill="hold" grpId="1" nodeType="clickEffect">
                                  <p:stCondLst>
                                    <p:cond delay="0"/>
                                  </p:stCondLst>
                                  <p:childTnLst>
                                    <p:anim calcmode="lin" valueType="num">
                                      <p:cBhvr>
                                        <p:cTn id="13" dur="500"/>
                                        <p:tgtEl>
                                          <p:spTgt spid="26651"/>
                                        </p:tgtEl>
                                        <p:attrNameLst>
                                          <p:attrName>ppt_w</p:attrName>
                                        </p:attrNameLst>
                                      </p:cBhvr>
                                      <p:tavLst>
                                        <p:tav tm="0">
                                          <p:val>
                                            <p:strVal val="ppt_w"/>
                                          </p:val>
                                        </p:tav>
                                        <p:tav tm="100000">
                                          <p:val>
                                            <p:fltVal val="0"/>
                                          </p:val>
                                        </p:tav>
                                      </p:tavLst>
                                    </p:anim>
                                    <p:anim calcmode="lin" valueType="num">
                                      <p:cBhvr>
                                        <p:cTn id="14" dur="500"/>
                                        <p:tgtEl>
                                          <p:spTgt spid="26651"/>
                                        </p:tgtEl>
                                        <p:attrNameLst>
                                          <p:attrName>ppt_h</p:attrName>
                                        </p:attrNameLst>
                                      </p:cBhvr>
                                      <p:tavLst>
                                        <p:tav tm="0">
                                          <p:val>
                                            <p:strVal val="ppt_h"/>
                                          </p:val>
                                        </p:tav>
                                        <p:tav tm="100000">
                                          <p:val>
                                            <p:fltVal val="0"/>
                                          </p:val>
                                        </p:tav>
                                      </p:tavLst>
                                    </p:anim>
                                    <p:animEffect transition="out" filter="fade">
                                      <p:cBhvr>
                                        <p:cTn id="15" dur="500"/>
                                        <p:tgtEl>
                                          <p:spTgt spid="26651"/>
                                        </p:tgtEl>
                                      </p:cBhvr>
                                    </p:animEffect>
                                    <p:set>
                                      <p:cBhvr>
                                        <p:cTn id="16" dur="1" fill="hold">
                                          <p:stCondLst>
                                            <p:cond delay="499"/>
                                          </p:stCondLst>
                                        </p:cTn>
                                        <p:tgtEl>
                                          <p:spTgt spid="2665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51" grpId="0" animBg="1"/>
      <p:bldP spid="26651" grpId="1" animBg="1"/>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TotalTime>
  <Words>461</Words>
  <Application>Microsoft Office PowerPoint</Application>
  <PresentationFormat>On-screen Show (4:3)</PresentationFormat>
  <Paragraphs>371</Paragraphs>
  <Slides>6</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Wingdings</vt:lpstr>
      <vt:lpstr>Times New Roman</vt:lpstr>
      <vt:lpstr>Default Design</vt:lpstr>
      <vt:lpstr>Slide 1</vt:lpstr>
      <vt:lpstr>Slide 2</vt:lpstr>
      <vt:lpstr>Slide 3</vt:lpstr>
      <vt:lpstr>Slide 4</vt:lpstr>
      <vt:lpstr>Slide 5</vt:lpstr>
      <vt:lpstr>Slide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mkc</dc:creator>
  <cp:lastModifiedBy>CSTeam</cp:lastModifiedBy>
  <cp:revision>27</cp:revision>
  <dcterms:created xsi:type="dcterms:W3CDTF">2012-02-10T13:41:18Z</dcterms:created>
  <dcterms:modified xsi:type="dcterms:W3CDTF">2016-06-29T09:25:38Z</dcterms:modified>
</cp:coreProperties>
</file>