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08" r:id="rId3"/>
    <p:sldId id="309" r:id="rId4"/>
    <p:sldId id="311" r:id="rId5"/>
    <p:sldId id="279" r:id="rId6"/>
    <p:sldId id="310" r:id="rId7"/>
    <p:sldId id="271" r:id="rId8"/>
    <p:sldId id="280" r:id="rId9"/>
    <p:sldId id="257" r:id="rId10"/>
    <p:sldId id="282" r:id="rId11"/>
    <p:sldId id="281" r:id="rId12"/>
    <p:sldId id="272" r:id="rId13"/>
    <p:sldId id="312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4C9D9-8B0E-4610-A8B5-7A0E8BAC422B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F2FE0-2B11-4D62-AEFE-F048FBAA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4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B0503020204020204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B0503020204020204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CBE3C-B9A1-4720-9975-429986AB2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579906-7CEB-4918-A21C-76A2F66233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2ED9F-E691-4FF9-BC1B-9A4818B4A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33A95-F68A-4258-A7FF-651FD032D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77D1-F045-4D85-B5D1-893E6CEE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91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75E8-09F1-46D0-9844-897DC6842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217BDE-417A-482D-A139-25D1389F4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978F6-7ED6-4A52-80CF-FA0FECC8C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BCF7F-8005-4195-A8CC-F0C08DAAB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4B56C-D3EE-4049-A475-37E1DF82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93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CF9B4D-A1A6-4D34-A0C0-B0A9B7131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743F78-27A5-4C83-8E47-BD497F8D1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7AFC9-C8EE-4B02-9BB7-A070E485E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BD3F9-DE52-4D1D-8715-2D9AE4F0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03C72-412C-4C56-9E09-62941E296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33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2"/>
            <a:ext cx="12192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1047625" y="-106047"/>
            <a:ext cx="14287248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0095802" y="644693"/>
            <a:ext cx="1743460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82549" y="59026"/>
            <a:ext cx="2534828" cy="10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15274"/>
      </p:ext>
    </p:extLst>
  </p:cSld>
  <p:clrMapOvr>
    <a:masterClrMapping/>
  </p:clrMapOvr>
  <p:transition spd="slow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FD575-810C-463D-BA4C-44509ECF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CD2C8-F793-401E-87F8-82338C68A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49EEF-E74C-4FA5-9942-386919742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7FCD4-C651-4C4B-936D-F5C2B0BC0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57268-93C0-46AD-BDE2-BA6DBD67E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53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062D2-7B71-413A-BA59-219D0886E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A0B6A5-7B74-4F1E-AE4E-55F80CEE9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EBB68-C5E0-4E6B-8210-7F0A2330C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B1B2D-307D-4DA5-B7AC-3C1B132C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0193B-C158-4660-B811-D6B62209E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5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AD5BA-5930-40A8-9968-9559AA6CA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6BD6-8230-43C1-A51E-A8274E0FFC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63CEF-50ED-4646-A2F0-ECE3121D9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AD26D-9B74-4E77-947A-572240EE3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611665-2C89-4246-82B8-17EBBEF07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413CE-55C8-44B1-916C-007EEDCE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8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4B19F-B3A3-449E-AB6F-980CB154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C5F91-1E87-4060-A1C2-A1E1D20C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ABEB0D-FE33-403F-9506-38C6CCD72A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B41667-067F-4646-A06D-658F3AC4C3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FC4A72-0239-4C8E-A863-1F49CE1E9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A9516D-431C-4511-9F4E-649B790B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12DF3A-2576-42D0-A45B-716BB0008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4FC002-C567-49CE-828E-BDA1FB4B9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3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B4658-EFEA-4BB5-9417-0E0CFEE9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8DD516-61CC-44AB-926A-A16DA09AF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ADA8D-13F1-41EA-A97E-0C39D7F6E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3EC127-E285-4789-9E61-88A281163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7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7C364C-ECE3-4D68-A145-326246F5B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090719-19A4-45B0-815B-1BB8C46D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2173B-9DFC-4A28-B560-1512138C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35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29F73-86A6-4163-9A4A-AC2CD465C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8AC4B-6381-4CC6-9DFC-F2AD48535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EA201-E265-4338-94AB-8EA9C1DEB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CF1A78-BC23-4CF2-944E-3940A941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FCC66-A70D-475E-9BFE-BA1E4076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86D4AC-3BF6-4879-A681-3F17AFA82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8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40042-2AD8-4920-9C93-74EEC4C9B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F3AC8-E892-4388-893F-B4961DC0C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3E02AB-C6F8-416A-857A-FCEDFDD84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3BF92E-9786-42D7-9A09-86C84207F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E6D23-C163-4CA4-8B98-0F1EF577B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DAB12-C2A2-4467-9056-6C727CB4D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15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70D5FF-B4A5-4214-A573-70E326E2F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6501C-5FEB-413A-BDC9-C91C7D9C0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2E8B3-9F10-4803-B327-1431678912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D93BA-195F-449E-BE68-BAF6AFD60B54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F5A95-487B-4168-823F-F555D06B2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67588-D882-48B7-8A9D-D695D5424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AA0DA-91AF-42FD-B579-313E0A047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8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7CA644-083D-4767-ADDF-8EDEA1FB8BF9}"/>
              </a:ext>
            </a:extLst>
          </p:cNvPr>
          <p:cNvSpPr/>
          <p:nvPr/>
        </p:nvSpPr>
        <p:spPr>
          <a:xfrm>
            <a:off x="1817510" y="1262711"/>
            <a:ext cx="8094133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TRƯỜNG TIỂU HỌC </a:t>
            </a:r>
          </a:p>
          <a:p>
            <a:pPr algn="ctr"/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LÊ NGỌC HÂN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8CF8DB-014D-4BF4-B9F5-F41D8713C589}"/>
              </a:ext>
            </a:extLst>
          </p:cNvPr>
          <p:cNvSpPr/>
          <p:nvPr/>
        </p:nvSpPr>
        <p:spPr>
          <a:xfrm>
            <a:off x="1597377" y="4135734"/>
            <a:ext cx="80941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MÔN TIẾNG VIỆT LỚP 1</a:t>
            </a:r>
          </a:p>
        </p:txBody>
      </p:sp>
    </p:spTree>
    <p:extLst>
      <p:ext uri="{BB962C8B-B14F-4D97-AF65-F5344CB8AC3E}">
        <p14:creationId xmlns:p14="http://schemas.microsoft.com/office/powerpoint/2010/main" val="3417108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8999" y="482739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7567" y="482741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2599" y="5032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5823" y="485673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44255" y="48274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19999" y="50325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19959" y="2567360"/>
            <a:ext cx="32766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7801" y="2505670"/>
            <a:ext cx="14800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v</a:t>
            </a:r>
            <a:r>
              <a:rPr lang="en-US" sz="5400" b="1" dirty="0" err="1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oi</a:t>
            </a:r>
            <a:endParaRPr lang="en-US" sz="54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58051" y="1628052"/>
            <a:ext cx="16002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69974" y="1635368"/>
            <a:ext cx="16002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oi</a:t>
            </a:r>
            <a:endParaRPr lang="en-US" sz="54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8562" y="3581401"/>
            <a:ext cx="7576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chòi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hỏi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mỗi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xôi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đợi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mới</a:t>
            </a:r>
            <a:endParaRPr lang="en-US" sz="3600" b="1" dirty="0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0693" y="4240590"/>
            <a:ext cx="833906" cy="117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7169" y="4360710"/>
            <a:ext cx="1238744" cy="104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1948961" y="5638801"/>
            <a:ext cx="1861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bói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cá</a:t>
            </a:r>
            <a:endParaRPr lang="en-US" sz="36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77126" y="5638801"/>
            <a:ext cx="210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thổi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còi</a:t>
            </a:r>
            <a:endParaRPr lang="en-US" sz="36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51518" y="5602069"/>
            <a:ext cx="210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đồ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chơi</a:t>
            </a:r>
            <a:endParaRPr lang="en-US" sz="36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BF93A3-1B87-4193-BFB4-E1FC8A6B9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580" y="4489105"/>
            <a:ext cx="1832423" cy="114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4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45870b86012c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7620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7594" y="3124201"/>
            <a:ext cx="68150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NGHỈ GIỮA GIỜ</a:t>
            </a:r>
          </a:p>
        </p:txBody>
      </p:sp>
    </p:spTree>
    <p:extLst>
      <p:ext uri="{BB962C8B-B14F-4D97-AF65-F5344CB8AC3E}">
        <p14:creationId xmlns:p14="http://schemas.microsoft.com/office/powerpoint/2010/main" val="1099895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9109" y="1943605"/>
            <a:ext cx="4638046" cy="188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6417D-07BB-4815-A6BB-069D3D5A2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8571B-A8FB-40D4-B809-8AE94C221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bfnb">
            <a:extLst>
              <a:ext uri="{FF2B5EF4-FFF2-40B4-BE49-F238E27FC236}">
                <a16:creationId xmlns:a16="http://schemas.microsoft.com/office/drawing/2014/main" id="{BBD3EFA2-6B1B-4A20-AB7E-CA0E70785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55" y="95250"/>
            <a:ext cx="10385777" cy="689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8">
            <a:extLst>
              <a:ext uri="{FF2B5EF4-FFF2-40B4-BE49-F238E27FC236}">
                <a16:creationId xmlns:a16="http://schemas.microsoft.com/office/drawing/2014/main" id="{4634B1CB-653A-4D44-89C8-93C54A74CA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53340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8">
            <a:extLst>
              <a:ext uri="{FF2B5EF4-FFF2-40B4-BE49-F238E27FC236}">
                <a16:creationId xmlns:a16="http://schemas.microsoft.com/office/drawing/2014/main" id="{783E8CFE-2D29-44A4-BFC6-EA9D521F64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53340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WordArt 7">
            <a:extLst>
              <a:ext uri="{FF2B5EF4-FFF2-40B4-BE49-F238E27FC236}">
                <a16:creationId xmlns:a16="http://schemas.microsoft.com/office/drawing/2014/main" id="{5306D70B-EB75-4690-ADD9-CB0AE167EA8D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1752600" y="1219200"/>
            <a:ext cx="8458200" cy="2667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5400" b="1" kern="10" dirty="0">
                <a:ln w="3175">
                  <a:solidFill>
                    <a:srgbClr val="CC00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CẢM ƠN THẦY CÔ</a:t>
            </a:r>
          </a:p>
          <a:p>
            <a:pPr algn="ctr"/>
            <a:r>
              <a:rPr lang="vi-VN" sz="5400" b="1" kern="10" dirty="0">
                <a:ln w="3175">
                  <a:solidFill>
                    <a:srgbClr val="CC00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VÀ CÁC EM HỌC SINH</a:t>
            </a:r>
            <a:endParaRPr lang="en-US" sz="5400" b="1" kern="10" dirty="0">
              <a:ln w="3175">
                <a:solidFill>
                  <a:srgbClr val="CC0099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57FF"/>
                  </a:gs>
                  <a:gs pos="100000">
                    <a:srgbClr val="C40091"/>
                  </a:gs>
                </a:gsLst>
                <a:lin ang="5400000" scaled="1"/>
              </a:gradFill>
              <a:effectLst>
                <a:outerShdw dist="107763" dir="2700000" algn="ctr" rotWithShape="0">
                  <a:srgbClr val="000000">
                    <a:alpha val="5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608" name="WordArt 8">
            <a:extLst>
              <a:ext uri="{FF2B5EF4-FFF2-40B4-BE49-F238E27FC236}">
                <a16:creationId xmlns:a16="http://schemas.microsoft.com/office/drawing/2014/main" id="{0F6D18AA-F2FF-4C1D-96F3-A73CE46D2D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494338">
            <a:off x="9039226" y="5562601"/>
            <a:ext cx="1476375" cy="14144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C40091"/>
                </a:solidFill>
                <a:latin typeface="VNI-Brush" pitchFamily="2" charset="0"/>
              </a:rPr>
              <a:t>The end</a:t>
            </a:r>
          </a:p>
        </p:txBody>
      </p:sp>
      <p:pic>
        <p:nvPicPr>
          <p:cNvPr id="25609" name="Picture 9" descr="8">
            <a:extLst>
              <a:ext uri="{FF2B5EF4-FFF2-40B4-BE49-F238E27FC236}">
                <a16:creationId xmlns:a16="http://schemas.microsoft.com/office/drawing/2014/main" id="{843ECC92-0805-4FFF-93F0-B18F603412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800601"/>
            <a:ext cx="19812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 descr="DSTARS-P">
            <a:extLst>
              <a:ext uri="{FF2B5EF4-FFF2-40B4-BE49-F238E27FC236}">
                <a16:creationId xmlns:a16="http://schemas.microsoft.com/office/drawing/2014/main" id="{A94DF474-B81E-4579-9E58-64B7878AA0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1" descr="DSTARS-P">
            <a:extLst>
              <a:ext uri="{FF2B5EF4-FFF2-40B4-BE49-F238E27FC236}">
                <a16:creationId xmlns:a16="http://schemas.microsoft.com/office/drawing/2014/main" id="{2160B653-DC7C-4C1C-A525-A838C01B0C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19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2" descr="DSTARS-P">
            <a:extLst>
              <a:ext uri="{FF2B5EF4-FFF2-40B4-BE49-F238E27FC236}">
                <a16:creationId xmlns:a16="http://schemas.microsoft.com/office/drawing/2014/main" id="{052B02AB-4157-452F-A6AB-AF4955C0C5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50" y="32004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3" descr="DSTARS-P">
            <a:extLst>
              <a:ext uri="{FF2B5EF4-FFF2-40B4-BE49-F238E27FC236}">
                <a16:creationId xmlns:a16="http://schemas.microsoft.com/office/drawing/2014/main" id="{1E3E2072-4CB5-41BF-9593-6ED89B9999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581401"/>
            <a:ext cx="23622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14" descr="DSTARS-P">
            <a:extLst>
              <a:ext uri="{FF2B5EF4-FFF2-40B4-BE49-F238E27FC236}">
                <a16:creationId xmlns:a16="http://schemas.microsoft.com/office/drawing/2014/main" id="{3855FA50-1A8D-4086-8393-6F0DC21402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609600"/>
            <a:ext cx="9144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Picture 15" descr="gman02">
            <a:extLst>
              <a:ext uri="{FF2B5EF4-FFF2-40B4-BE49-F238E27FC236}">
                <a16:creationId xmlns:a16="http://schemas.microsoft.com/office/drawing/2014/main" id="{FBA15F4A-10E3-4366-9E79-E66683CC2A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67200"/>
            <a:ext cx="762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16" descr="gman08">
            <a:extLst>
              <a:ext uri="{FF2B5EF4-FFF2-40B4-BE49-F238E27FC236}">
                <a16:creationId xmlns:a16="http://schemas.microsoft.com/office/drawing/2014/main" id="{2863319A-136E-475C-89C4-2E904FD4BC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86200"/>
            <a:ext cx="1219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24000" y="3744503"/>
            <a:ext cx="9144000" cy="224130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4403842" y="2501901"/>
            <a:ext cx="1836174" cy="43502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 defTabSz="685800"/>
            <a:endParaRPr lang="en-US" sz="480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charset="0"/>
              <a:ea typeface="inpin heiti" charset="-122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945120" y="4053840"/>
            <a:ext cx="2623820" cy="19316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2627630" y="2005502"/>
            <a:ext cx="6629400" cy="18620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800">
              <a:spcBef>
                <a:spcPts val="600"/>
              </a:spcBef>
            </a:pPr>
            <a:r>
              <a:rPr lang="en-US" sz="6600" b="1" kern="0" dirty="0" err="1">
                <a:solidFill>
                  <a:srgbClr val="F0F0F0">
                    <a:lumMod val="10000"/>
                  </a:srgb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Bài</a:t>
            </a:r>
            <a:r>
              <a:rPr lang="en-US" sz="6600" b="1" kern="0" dirty="0">
                <a:solidFill>
                  <a:srgbClr val="F0F0F0">
                    <a:lumMod val="10000"/>
                  </a:srgb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39:</a:t>
            </a:r>
            <a:r>
              <a:rPr lang="en-US" sz="6600" b="1" kern="0" dirty="0">
                <a:solidFill>
                  <a:srgbClr val="F6E068">
                    <a:lumMod val="50000"/>
                  </a:srgb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66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oi, </a:t>
            </a:r>
            <a:r>
              <a:rPr lang="en-US" sz="66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ôi</a:t>
            </a:r>
            <a:r>
              <a:rPr lang="en-US" sz="66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66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ơi</a:t>
            </a:r>
            <a:endParaRPr lang="en-US" sz="66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 defTabSz="685800">
              <a:spcBef>
                <a:spcPts val="600"/>
              </a:spcBef>
            </a:pPr>
            <a:r>
              <a:rPr lang="en-US" sz="44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Tiết</a:t>
            </a:r>
            <a:r>
              <a:rPr lang="en-US" sz="4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1</a:t>
            </a: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5268792" y="1786121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latin typeface="DFPOP1-W9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3863714" y="2623612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343583" y="4785442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773415" y="4317320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929593" y="4922189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641654" y="2970379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863323" y="3514761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112850" y="2107750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8643369" y="2100973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9156912" y="2648966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725516" y="89257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10920" y="-32166"/>
            <a:ext cx="5770454" cy="5129705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DFPOP1-W9"/>
              </a:endParaRPr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908145" y="1911759"/>
            <a:ext cx="3588404" cy="769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4399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sz="4399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sz="4399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en-US" sz="4399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892" y="1311526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977" y="330934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4A529D-9150-45C9-A7F4-2A374EC24A64}"/>
              </a:ext>
            </a:extLst>
          </p:cNvPr>
          <p:cNvSpPr txBox="1"/>
          <p:nvPr/>
        </p:nvSpPr>
        <p:spPr>
          <a:xfrm>
            <a:off x="3581400" y="15240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vantGarde"/>
              </a:rPr>
              <a:t>ai		 ay		 </a:t>
            </a:r>
            <a:r>
              <a:rPr lang="en-US" sz="4000" b="1" dirty="0" err="1">
                <a:latin typeface="AvantGarde"/>
              </a:rPr>
              <a:t>ây</a:t>
            </a:r>
            <a:endParaRPr lang="en-US" sz="4000" b="1" dirty="0">
              <a:latin typeface="AvantGard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7BCA8E-CC69-481D-8A3E-83C2AA746EC4}"/>
              </a:ext>
            </a:extLst>
          </p:cNvPr>
          <p:cNvSpPr txBox="1"/>
          <p:nvPr/>
        </p:nvSpPr>
        <p:spPr>
          <a:xfrm>
            <a:off x="3124200" y="2714488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vantGarde"/>
              </a:rPr>
              <a:t>tay</a:t>
            </a:r>
            <a:r>
              <a:rPr lang="en-US" sz="4000" b="1" dirty="0">
                <a:latin typeface="AvantGarde"/>
              </a:rPr>
              <a:t> </a:t>
            </a:r>
            <a:r>
              <a:rPr lang="en-US" sz="4000" b="1" dirty="0" err="1">
                <a:latin typeface="AvantGarde"/>
              </a:rPr>
              <a:t>phải</a:t>
            </a:r>
            <a:r>
              <a:rPr lang="en-US" sz="4000" b="1" dirty="0">
                <a:latin typeface="AvantGarde"/>
              </a:rPr>
              <a:t>			</a:t>
            </a:r>
            <a:r>
              <a:rPr lang="en-US" sz="4000" b="1" dirty="0" err="1">
                <a:latin typeface="AvantGarde"/>
              </a:rPr>
              <a:t>thợ</a:t>
            </a:r>
            <a:r>
              <a:rPr lang="en-US" sz="4000" b="1" dirty="0">
                <a:latin typeface="AvantGarde"/>
              </a:rPr>
              <a:t> </a:t>
            </a:r>
            <a:r>
              <a:rPr lang="en-US" sz="4000" b="1" dirty="0" err="1">
                <a:latin typeface="AvantGarde"/>
              </a:rPr>
              <a:t>xây</a:t>
            </a:r>
            <a:endParaRPr lang="en-US" sz="4000" b="1" dirty="0">
              <a:latin typeface="AvantGarde"/>
            </a:endParaRPr>
          </a:p>
        </p:txBody>
      </p:sp>
    </p:spTree>
    <p:extLst>
      <p:ext uri="{BB962C8B-B14F-4D97-AF65-F5344CB8AC3E}">
        <p14:creationId xmlns:p14="http://schemas.microsoft.com/office/powerpoint/2010/main" val="20751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762001"/>
            <a:ext cx="8686800" cy="369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        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Nai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con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nhìn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thấy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con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gì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bé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nhỏ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,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thân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đầy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gai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nhọn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trên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bãi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cỏ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.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Nó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chạy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về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nhà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,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hổn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hển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kể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cho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mẹ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nghe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.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Nai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mẹ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tủm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tỉm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: “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Bạn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nhím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0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đấy</a:t>
            </a:r>
            <a:r>
              <a:rPr lang="en-US" sz="40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con ạ”.</a:t>
            </a:r>
          </a:p>
        </p:txBody>
      </p:sp>
    </p:spTree>
    <p:extLst>
      <p:ext uri="{BB962C8B-B14F-4D97-AF65-F5344CB8AC3E}">
        <p14:creationId xmlns:p14="http://schemas.microsoft.com/office/powerpoint/2010/main" val="190716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E98C2D-7EE3-4954-85B2-D0B579AD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2401"/>
            <a:ext cx="8610600" cy="4953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90911A-D555-4CCE-B5C1-CAA8F1B80BD1}"/>
              </a:ext>
            </a:extLst>
          </p:cNvPr>
          <p:cNvSpPr txBox="1"/>
          <p:nvPr/>
        </p:nvSpPr>
        <p:spPr>
          <a:xfrm>
            <a:off x="2895600" y="552587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vantGarde"/>
              </a:rPr>
              <a:t>Voi</a:t>
            </a:r>
            <a:r>
              <a:rPr lang="en-US" sz="3600" b="1" dirty="0">
                <a:latin typeface="AvantGarde"/>
              </a:rPr>
              <a:t> con </a:t>
            </a:r>
            <a:r>
              <a:rPr lang="en-US" sz="3600" b="1" dirty="0" err="1">
                <a:latin typeface="AvantGarde"/>
              </a:rPr>
              <a:t>mơi</a:t>
            </a:r>
            <a:r>
              <a:rPr lang="en-US" sz="3600" b="1" dirty="0">
                <a:latin typeface="AvantGarde"/>
              </a:rPr>
              <a:t> </a:t>
            </a:r>
            <a:r>
              <a:rPr lang="en-US" sz="3600" b="1" dirty="0" err="1">
                <a:latin typeface="AvantGarde"/>
              </a:rPr>
              <a:t>bạn</a:t>
            </a:r>
            <a:r>
              <a:rPr lang="en-US" sz="3600" b="1" dirty="0">
                <a:latin typeface="AvantGarde"/>
              </a:rPr>
              <a:t> </a:t>
            </a:r>
            <a:r>
              <a:rPr lang="en-US" sz="3600" b="1" dirty="0" err="1">
                <a:latin typeface="AvantGarde"/>
              </a:rPr>
              <a:t>đi</a:t>
            </a:r>
            <a:r>
              <a:rPr lang="en-US" sz="3600" b="1" dirty="0">
                <a:latin typeface="AvantGarde"/>
              </a:rPr>
              <a:t> </a:t>
            </a:r>
            <a:r>
              <a:rPr lang="en-US" sz="3600" b="1" dirty="0" err="1">
                <a:latin typeface="AvantGarde"/>
              </a:rPr>
              <a:t>xem</a:t>
            </a:r>
            <a:r>
              <a:rPr lang="en-US" sz="3600" b="1" dirty="0">
                <a:latin typeface="AvantGarde"/>
              </a:rPr>
              <a:t> </a:t>
            </a:r>
            <a:r>
              <a:rPr lang="en-US" sz="3600" b="1" dirty="0" err="1">
                <a:latin typeface="AvantGarde"/>
              </a:rPr>
              <a:t>hôi</a:t>
            </a:r>
            <a:endParaRPr lang="en-US" sz="3600" b="1" dirty="0">
              <a:latin typeface="AvantGarde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56E395-C748-49D4-BAEC-F80A18B01B56}"/>
              </a:ext>
            </a:extLst>
          </p:cNvPr>
          <p:cNvCxnSpPr/>
          <p:nvPr/>
        </p:nvCxnSpPr>
        <p:spPr>
          <a:xfrm>
            <a:off x="4876800" y="5867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3086BD-075C-43B5-A100-344C9B91414D}"/>
              </a:ext>
            </a:extLst>
          </p:cNvPr>
          <p:cNvCxnSpPr>
            <a:cxnSpLocks/>
          </p:cNvCxnSpPr>
          <p:nvPr/>
        </p:nvCxnSpPr>
        <p:spPr>
          <a:xfrm>
            <a:off x="4953000" y="5584271"/>
            <a:ext cx="136902" cy="1707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61E57A9-2FE6-4241-90AD-45503EA72DC9}"/>
              </a:ext>
            </a:extLst>
          </p:cNvPr>
          <p:cNvSpPr/>
          <p:nvPr/>
        </p:nvSpPr>
        <p:spPr>
          <a:xfrm>
            <a:off x="7924800" y="6096001"/>
            <a:ext cx="76200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140E15-BE03-4FA9-A289-400915C0D8BC}"/>
              </a:ext>
            </a:extLst>
          </p:cNvPr>
          <p:cNvSpPr txBox="1"/>
          <p:nvPr/>
        </p:nvSpPr>
        <p:spPr>
          <a:xfrm>
            <a:off x="3139698" y="552587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vantGarde"/>
              </a:rPr>
              <a:t>oi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195878-5916-499D-A41E-906A687D57DE}"/>
              </a:ext>
            </a:extLst>
          </p:cNvPr>
          <p:cNvSpPr txBox="1"/>
          <p:nvPr/>
        </p:nvSpPr>
        <p:spPr>
          <a:xfrm>
            <a:off x="4762500" y="5513238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vantGarde"/>
              </a:rPr>
              <a:t>ơi</a:t>
            </a:r>
            <a:endParaRPr lang="en-US" sz="3600" b="1" dirty="0">
              <a:solidFill>
                <a:srgbClr val="FF0000"/>
              </a:solidFill>
              <a:latin typeface="AvantGarde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BD2ED8-22E5-4A8C-8E13-22020B76317F}"/>
              </a:ext>
            </a:extLst>
          </p:cNvPr>
          <p:cNvSpPr txBox="1"/>
          <p:nvPr/>
        </p:nvSpPr>
        <p:spPr>
          <a:xfrm>
            <a:off x="7711698" y="5513239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vantGarde"/>
              </a:rPr>
              <a:t>ôi</a:t>
            </a:r>
            <a:endParaRPr lang="en-US" sz="3600" b="1" dirty="0">
              <a:solidFill>
                <a:srgbClr val="FF0000"/>
              </a:solidFill>
              <a:latin typeface="AvantGarde"/>
            </a:endParaRPr>
          </a:p>
        </p:txBody>
      </p:sp>
    </p:spTree>
    <p:extLst>
      <p:ext uri="{BB962C8B-B14F-4D97-AF65-F5344CB8AC3E}">
        <p14:creationId xmlns:p14="http://schemas.microsoft.com/office/powerpoint/2010/main" val="3914660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45870b86012c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8255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86200" y="2590801"/>
            <a:ext cx="3810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 39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352801"/>
            <a:ext cx="6858000" cy="152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9668" y="1371599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68968" y="1371601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79772" y="139211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17224" y="1374533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15656" y="13716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3920" y="13921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55478" y="3760176"/>
            <a:ext cx="32766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3724870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62600" y="372487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oi</a:t>
            </a:r>
            <a:endParaRPr lang="en-US" sz="54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284786" y="2803322"/>
            <a:ext cx="16002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84986" y="2803322"/>
            <a:ext cx="16002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oi</a:t>
            </a:r>
            <a:endParaRPr lang="en-US" sz="54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3600" y="5097970"/>
            <a:ext cx="231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chòi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hỏi</a:t>
            </a:r>
            <a:endParaRPr lang="en-US" sz="3600" b="1" dirty="0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249528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87A5338-D201-4738-BB16-6E0C13DF1371}"/>
              </a:ext>
            </a:extLst>
          </p:cNvPr>
          <p:cNvSpPr txBox="1"/>
          <p:nvPr/>
        </p:nvSpPr>
        <p:spPr>
          <a:xfrm>
            <a:off x="4939812" y="5097971"/>
            <a:ext cx="283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mỗi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xôi</a:t>
            </a:r>
            <a:endParaRPr lang="en-US" sz="3600" b="1" dirty="0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431870-FC0A-45DA-8A15-3276D56931D0}"/>
              </a:ext>
            </a:extLst>
          </p:cNvPr>
          <p:cNvSpPr txBox="1"/>
          <p:nvPr/>
        </p:nvSpPr>
        <p:spPr>
          <a:xfrm>
            <a:off x="7835412" y="5097970"/>
            <a:ext cx="283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đợi</a:t>
            </a:r>
            <a:r>
              <a:rPr lang="en-US" sz="36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    </a:t>
            </a:r>
            <a:r>
              <a:rPr lang="en-US" sz="36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mới</a:t>
            </a:r>
            <a:endParaRPr lang="en-US" sz="3600" b="1" dirty="0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39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  <p:bldP spid="7" grpId="0"/>
      <p:bldP spid="7" grpId="1"/>
      <p:bldP spid="8" grpId="0"/>
      <p:bldP spid="8" grpId="1"/>
      <p:bldP spid="9" grpId="0"/>
      <p:bldP spid="10" grpId="0" animBg="1"/>
      <p:bldP spid="12" grpId="0"/>
      <p:bldP spid="13" grpId="0"/>
      <p:bldP spid="14" grpId="0" animBg="1"/>
      <p:bldP spid="15" grpId="0" animBg="1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4825" y="777725"/>
            <a:ext cx="3355599" cy="471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2793" y="3874477"/>
            <a:ext cx="350769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529051" y="2844226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chim</a:t>
            </a:r>
            <a:r>
              <a:rPr lang="en-US" sz="32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32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bói</a:t>
            </a:r>
            <a:r>
              <a:rPr lang="en-US" sz="32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32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cá</a:t>
            </a:r>
            <a:endParaRPr lang="en-US" sz="3200" b="1" dirty="0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58200" y="54955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thổi</a:t>
            </a:r>
            <a:r>
              <a:rPr lang="en-US" sz="32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32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còi</a:t>
            </a:r>
            <a:endParaRPr lang="en-US" sz="3200" b="1" dirty="0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05400" y="6019801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đồ</a:t>
            </a:r>
            <a:r>
              <a:rPr lang="en-US" sz="3200" b="1" dirty="0"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3200" b="1" dirty="0" err="1">
                <a:latin typeface="AvantGarde" pitchFamily="2" charset="0"/>
                <a:ea typeface="AvantGarde" pitchFamily="2" charset="0"/>
                <a:cs typeface="AvantGarde" pitchFamily="2" charset="0"/>
              </a:rPr>
              <a:t>chơi</a:t>
            </a:r>
            <a:endParaRPr lang="en-US" sz="3200" b="1" dirty="0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F8261A-E170-452B-9EBB-F1189F048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577" y="308061"/>
            <a:ext cx="4042223" cy="2536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155</Words>
  <Application>Microsoft Office PowerPoint</Application>
  <PresentationFormat>Widescreen</PresentationFormat>
  <Paragraphs>48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Arial-Rounded</vt:lpstr>
      <vt:lpstr>AvantGarde</vt:lpstr>
      <vt:lpstr>Calibri</vt:lpstr>
      <vt:lpstr>Calibri Light</vt:lpstr>
      <vt:lpstr>DFPOP1-W9</vt:lpstr>
      <vt:lpstr>Times New Roman</vt:lpstr>
      <vt:lpstr>Verdana</vt:lpstr>
      <vt:lpstr>VNI-Brush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Phuong Tinh</dc:creator>
  <cp:lastModifiedBy>Nguyen Phuong Tinh</cp:lastModifiedBy>
  <cp:revision>2</cp:revision>
  <dcterms:created xsi:type="dcterms:W3CDTF">2020-11-08T09:16:02Z</dcterms:created>
  <dcterms:modified xsi:type="dcterms:W3CDTF">2020-11-08T09:27:59Z</dcterms:modified>
</cp:coreProperties>
</file>