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82" r:id="rId3"/>
    <p:sldId id="277" r:id="rId4"/>
    <p:sldId id="272" r:id="rId5"/>
    <p:sldId id="273" r:id="rId6"/>
    <p:sldId id="274" r:id="rId7"/>
    <p:sldId id="275" r:id="rId8"/>
    <p:sldId id="276" r:id="rId9"/>
    <p:sldId id="278" r:id="rId10"/>
    <p:sldId id="256" r:id="rId11"/>
    <p:sldId id="257" r:id="rId12"/>
    <p:sldId id="258" r:id="rId13"/>
    <p:sldId id="259" r:id="rId14"/>
    <p:sldId id="269" r:id="rId15"/>
    <p:sldId id="262" r:id="rId16"/>
    <p:sldId id="261" r:id="rId17"/>
    <p:sldId id="280" r:id="rId18"/>
    <p:sldId id="279" r:id="rId19"/>
    <p:sldId id="264" r:id="rId20"/>
    <p:sldId id="270" r:id="rId21"/>
    <p:sldId id="265" r:id="rId22"/>
    <p:sldId id="281" r:id="rId23"/>
    <p:sldId id="266" r:id="rId24"/>
    <p:sldId id="267" r:id="rId25"/>
    <p:sldId id="26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04B"/>
    <a:srgbClr val="004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2" d="100"/>
          <a:sy n="52" d="100"/>
        </p:scale>
        <p:origin x="-54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1AF10-40AC-4D24-9D3E-81556287C2DE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656E1-8574-4174-A9BA-2A8C6E398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3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2A6FE-9D0B-454A-AAA5-1DC1D67CD835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7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7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9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87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4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4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4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91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76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90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65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7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37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31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22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5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2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230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21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72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8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06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40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777D81-4740-4C11-882C-94E2D05BE53E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11/30/2020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540E6FA-31EF-42CD-89BF-6E158E092161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5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DA0B-1239-4142-B1A6-75B414B7A4E1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91A07-C3C9-4C68-BE6C-0791B9DC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wmf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7"/>
          <p:cNvGraphicFramePr>
            <a:graphicFrameLocks noChangeAspect="1"/>
          </p:cNvGraphicFramePr>
          <p:nvPr/>
        </p:nvGraphicFramePr>
        <p:xfrm>
          <a:off x="1524000" y="4953000"/>
          <a:ext cx="154622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lip" r:id="rId3" imgW="3535680" imgH="4450080" progId="MS_ClipArt_Gallery.2">
                  <p:embed/>
                </p:oleObj>
              </mc:Choice>
              <mc:Fallback>
                <p:oleObj name="Clip" r:id="rId3" imgW="3535680" imgH="445008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953000"/>
                        <a:ext cx="1546225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8" descr="Vegitab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5475288"/>
            <a:ext cx="7467600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6" name="Object 9"/>
          <p:cNvGraphicFramePr>
            <a:graphicFrameLocks noChangeAspect="1"/>
          </p:cNvGraphicFramePr>
          <p:nvPr/>
        </p:nvGraphicFramePr>
        <p:xfrm>
          <a:off x="2095500" y="4953000"/>
          <a:ext cx="154622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lip" r:id="rId6" imgW="3535680" imgH="4450080" progId="MS_ClipArt_Gallery.2">
                  <p:embed/>
                </p:oleObj>
              </mc:Choice>
              <mc:Fallback>
                <p:oleObj name="Clip" r:id="rId6" imgW="3535680" imgH="445008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4953000"/>
                        <a:ext cx="1546225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11" descr="J012403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547350" y="-290513"/>
            <a:ext cx="1287463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WordArt 13"/>
          <p:cNvSpPr>
            <a:spLocks noChangeArrowheads="1" noChangeShapeType="1" noTextEdit="1"/>
          </p:cNvSpPr>
          <p:nvPr/>
        </p:nvSpPr>
        <p:spPr bwMode="auto">
          <a:xfrm>
            <a:off x="423069" y="2176033"/>
            <a:ext cx="11269662" cy="237374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SG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SG" sz="3600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SG" sz="36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SG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SG" sz="36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2" name="WordArt 14"/>
          <p:cNvSpPr>
            <a:spLocks noChangeArrowheads="1" noChangeShapeType="1" noTextEdit="1"/>
          </p:cNvSpPr>
          <p:nvPr/>
        </p:nvSpPr>
        <p:spPr bwMode="auto">
          <a:xfrm>
            <a:off x="4495800" y="5013325"/>
            <a:ext cx="7848600" cy="357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SG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1" name="Picture 2292" descr="comicbird-animated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5" y="5300663"/>
            <a:ext cx="10668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2293" descr="comicbird-animated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181600"/>
            <a:ext cx="8175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2299" descr="ho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13" y="5616575"/>
            <a:ext cx="10953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2295" descr="comicbird-animated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72600" y="5334000"/>
            <a:ext cx="838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2295" descr="comicbird-animated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8200" y="5029200"/>
            <a:ext cx="60960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2300" descr="ho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88" y="5715000"/>
            <a:ext cx="8350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6159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6113" y="2186167"/>
            <a:ext cx="368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Luyện</a:t>
            </a:r>
            <a:r>
              <a:rPr 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HP001 4 hàng" panose="020B0603050302020204" pitchFamily="34" charset="0"/>
                <a:cs typeface="Arial" panose="020B0604020202020204" pitchFamily="34" charset="0"/>
              </a:rPr>
              <a:t>khó</a:t>
            </a:r>
            <a:endParaRPr lang="en-US" sz="3600" b="1" dirty="0">
              <a:solidFill>
                <a:srgbClr val="0070C0"/>
              </a:solidFill>
              <a:latin typeface="HP001 4 hàng" panose="020B06030503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0325" y="3011462"/>
            <a:ext cx="24196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áng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lẫy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chần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chừ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63174" y="3119212"/>
            <a:ext cx="36716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dịu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ngắm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vẻ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endParaRPr lang="en-US" sz="3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Tx/>
              <a:buChar char="-"/>
            </a:pP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kẹt</a:t>
            </a:r>
            <a:r>
              <a:rPr lang="en-US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791258" y="400126"/>
            <a:ext cx="6724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Bông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iềm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vui</a:t>
            </a:r>
            <a:endParaRPr lang="en-US" sz="5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itle 1"/>
          <p:cNvSpPr txBox="1">
            <a:spLocks noChangeArrowheads="1"/>
          </p:cNvSpPr>
          <p:nvPr/>
        </p:nvSpPr>
        <p:spPr bwMode="auto">
          <a:xfrm>
            <a:off x="6153437" y="1175752"/>
            <a:ext cx="4319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Phỏng theo </a:t>
            </a:r>
            <a:r>
              <a:rPr lang="vi-VN" altLang="en-US" sz="1800" b="1" dirty="0">
                <a:latin typeface="+mn-lt"/>
                <a:cs typeface="Times New Roman" panose="02020603050405020304" pitchFamily="18" charset="0"/>
              </a:rPr>
              <a:t>XU-KHÔM-LIN-XKI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( Mạnh Hưởng dịch)</a:t>
            </a:r>
            <a:endParaRPr lang="en-US" altLang="en-US" sz="1800" i="1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4604" y="700659"/>
            <a:ext cx="6724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Bông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iềm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vui</a:t>
            </a:r>
            <a:endParaRPr lang="en-US" sz="5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 bwMode="auto">
          <a:xfrm>
            <a:off x="5586487" y="1422497"/>
            <a:ext cx="4319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Phỏng theo </a:t>
            </a:r>
            <a:r>
              <a:rPr lang="vi-VN" altLang="en-US" sz="1800" b="1" dirty="0">
                <a:latin typeface="+mn-lt"/>
                <a:cs typeface="Times New Roman" panose="02020603050405020304" pitchFamily="18" charset="0"/>
              </a:rPr>
              <a:t>XU-KHÔM-LIN-XKI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( Mạnh Hưởng dịch)</a:t>
            </a:r>
            <a:endParaRPr lang="en-US" altLang="en-US" sz="1800" i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4912" y="2497576"/>
            <a:ext cx="11000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 sáng tinh mơ</a:t>
            </a:r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bố dịu cơn đau</a:t>
            </a:r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bông hoa màu xanh..</a:t>
            </a:r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để ngắm vẻ đẹp của hoa.</a:t>
            </a:r>
            <a:endParaRPr lang="en-US" alt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Cánh cửa kẹt mở... một cô bé hiếu thảo.</a:t>
            </a:r>
            <a:endParaRPr lang="en-US" alt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32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bố khỏi bệnh..</a:t>
            </a:r>
            <a:r>
              <a:rPr lang="en-US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đẹp mê hồn.</a:t>
            </a:r>
            <a:endParaRPr lang="en-US" alt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5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6123" y="636795"/>
            <a:ext cx="6724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Bông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iềm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vui</a:t>
            </a:r>
            <a:endParaRPr lang="en-US" sz="5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 bwMode="auto">
          <a:xfrm>
            <a:off x="6318006" y="1358633"/>
            <a:ext cx="4319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Phỏng theo </a:t>
            </a:r>
            <a:r>
              <a:rPr lang="vi-VN" altLang="en-US" sz="1800" b="1" dirty="0">
                <a:latin typeface="+mn-lt"/>
                <a:cs typeface="Times New Roman" panose="02020603050405020304" pitchFamily="18" charset="0"/>
              </a:rPr>
              <a:t>XU-KHÔM-LIN-XKI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( Mạnh Hưởng dịch)</a:t>
            </a:r>
            <a:endParaRPr lang="en-US" altLang="en-US" sz="1800" i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09907" y="2659590"/>
            <a:ext cx="10016197" cy="1664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vi-VN" sz="3600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Những bông hoa màu xanh lộng lẫy dưới ánh mặt trời buổi sáng.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949439" y="2855742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202701" y="3683392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104184" y="3376246"/>
            <a:ext cx="149117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284763" y="3683392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26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66123" y="636795"/>
            <a:ext cx="6724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Bông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iềm</a:t>
            </a:r>
            <a:r>
              <a:rPr lang="en-US" sz="5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vui</a:t>
            </a:r>
            <a:endParaRPr lang="en-US" sz="5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 bwMode="auto">
          <a:xfrm>
            <a:off x="6318006" y="1358633"/>
            <a:ext cx="4319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Phỏng theo </a:t>
            </a:r>
            <a:r>
              <a:rPr lang="vi-VN" altLang="en-US" sz="1800" b="1" dirty="0">
                <a:latin typeface="+mn-lt"/>
                <a:cs typeface="Times New Roman" panose="02020603050405020304" pitchFamily="18" charset="0"/>
              </a:rPr>
              <a:t>XU-KHÔM-LIN-XKI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( Mạnh Hưởng dịch)</a:t>
            </a:r>
            <a:endParaRPr lang="en-US" altLang="en-US" sz="1800" i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1201" y="2278024"/>
            <a:ext cx="107310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 ạ!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dỗ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hiếu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vi-V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8807267" y="2487620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10345446" y="2487620"/>
            <a:ext cx="232118" cy="520504"/>
            <a:chOff x="10345446" y="2705332"/>
            <a:chExt cx="232118" cy="520504"/>
          </a:xfrm>
        </p:grpSpPr>
        <p:cxnSp>
          <p:nvCxnSpPr>
            <p:cNvPr id="12" name="Straight Connector 11"/>
            <p:cNvCxnSpPr/>
            <p:nvPr/>
          </p:nvCxnSpPr>
          <p:spPr>
            <a:xfrm flipH="1">
              <a:off x="10345446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10422819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 flipH="1">
            <a:off x="3545839" y="3322191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4677618" y="4120477"/>
            <a:ext cx="232118" cy="520504"/>
            <a:chOff x="10345446" y="2705332"/>
            <a:chExt cx="232118" cy="520504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10345446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10422819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/>
          <p:nvPr/>
        </p:nvCxnSpPr>
        <p:spPr>
          <a:xfrm flipH="1">
            <a:off x="8787950" y="4138659"/>
            <a:ext cx="154745" cy="5205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9939048" y="4940530"/>
            <a:ext cx="232118" cy="520504"/>
            <a:chOff x="10345446" y="2705332"/>
            <a:chExt cx="232118" cy="520504"/>
          </a:xfrm>
        </p:grpSpPr>
        <p:cxnSp>
          <p:nvCxnSpPr>
            <p:cNvPr id="19" name="Straight Connector 18"/>
            <p:cNvCxnSpPr/>
            <p:nvPr/>
          </p:nvCxnSpPr>
          <p:spPr>
            <a:xfrm flipH="1">
              <a:off x="10345446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0422819" y="2705332"/>
              <a:ext cx="154745" cy="5205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/>
          <p:cNvCxnSpPr/>
          <p:nvPr/>
        </p:nvCxnSpPr>
        <p:spPr>
          <a:xfrm>
            <a:off x="4164148" y="3842695"/>
            <a:ext cx="342682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47543" y="5461034"/>
            <a:ext cx="3192583" cy="1818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49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018" y="1913204"/>
            <a:ext cx="9104811" cy="123494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endParaRPr lang="en-US" sz="7200" dirty="0">
              <a:ln w="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38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7885" t="57639" r="1149"/>
          <a:stretch/>
        </p:blipFill>
        <p:spPr>
          <a:xfrm>
            <a:off x="7384355" y="3697728"/>
            <a:ext cx="2727833" cy="309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74430" t="56101" r="1140"/>
          <a:stretch/>
        </p:blipFill>
        <p:spPr>
          <a:xfrm>
            <a:off x="-82646" y="4071953"/>
            <a:ext cx="2757714" cy="27860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82459" t="56498" r="1028"/>
          <a:stretch/>
        </p:blipFill>
        <p:spPr>
          <a:xfrm>
            <a:off x="2516093" y="3992209"/>
            <a:ext cx="1934842" cy="2865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75068" y="1610143"/>
            <a:ext cx="7555358" cy="1107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7200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en-US" sz="7200" dirty="0">
              <a:ln w="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59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6324" y="1273433"/>
            <a:ext cx="112801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54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1718150" cy="660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cúc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Niềm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4800" b="1" dirty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dịu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48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5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2877" y="318692"/>
            <a:ext cx="112801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328855"/>
            <a:ext cx="117181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cúc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Niềm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3600" dirty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dịu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6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84" y="671285"/>
            <a:ext cx="5763079" cy="5763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2571" y="2699656"/>
            <a:ext cx="4499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cúc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0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931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9472" y="0"/>
            <a:ext cx="105471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dám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iềm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4610" y="1779687"/>
            <a:ext cx="116388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ngắt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54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5400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99941"/>
            <a:ext cx="119381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Chi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2678" y="2383442"/>
            <a:ext cx="11240349" cy="4474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66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600" b="1" i="1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5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813" y="170134"/>
            <a:ext cx="119631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786396"/>
            <a:ext cx="115451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ôm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hiếu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6000" b="1" i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en-US" sz="6000" b="1" i="1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9495" y="0"/>
            <a:ext cx="11882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đáng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54" y="2123658"/>
            <a:ext cx="10298487" cy="4076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</a:t>
            </a:r>
            <a:endParaRPr lang="en-US" sz="6000" b="1" dirty="0" smtClean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Hiếu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endParaRPr lang="en-US" sz="6000" b="1" dirty="0" smtClean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Tôn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6000" b="1" dirty="0" smtClean="0">
                <a:solidFill>
                  <a:srgbClr val="0043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6000" b="1" dirty="0">
              <a:solidFill>
                <a:srgbClr val="0043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6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74430" t="56101" r="1140"/>
          <a:stretch/>
        </p:blipFill>
        <p:spPr>
          <a:xfrm>
            <a:off x="4818743" y="4068321"/>
            <a:ext cx="2757714" cy="27860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78780" t="56498" r="1028"/>
          <a:stretch/>
        </p:blipFill>
        <p:spPr>
          <a:xfrm>
            <a:off x="261257" y="3992209"/>
            <a:ext cx="2365830" cy="28657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445502" y="1438254"/>
            <a:ext cx="713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2200" y="406775"/>
            <a:ext cx="83021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trôi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chảy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xmlns="" id="{45F1731D-6DAF-47B9-9D5E-7C4577F0F4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8" y="-456815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5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4945" y="226368"/>
            <a:ext cx="70335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TRÒ CHƠI: VƯỢT CHƯỚNG NGẠI VẬT (</a:t>
            </a:r>
            <a:r>
              <a:rPr lang="en-US" sz="2400" i="1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Lật hình</a:t>
            </a:r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2" name="Group 1"/>
          <p:cNvGrpSpPr/>
          <p:nvPr/>
        </p:nvGrpSpPr>
        <p:grpSpPr>
          <a:xfrm rot="5400000">
            <a:off x="6659870" y="2135322"/>
            <a:ext cx="4176851" cy="2408990"/>
            <a:chOff x="3200400" y="1280681"/>
            <a:chExt cx="4176851" cy="2408990"/>
          </a:xfrm>
        </p:grpSpPr>
        <p:sp>
          <p:nvSpPr>
            <p:cNvPr id="6" name="Rectangle 5"/>
            <p:cNvSpPr/>
            <p:nvPr/>
          </p:nvSpPr>
          <p:spPr>
            <a:xfrm>
              <a:off x="3200400" y="1280681"/>
              <a:ext cx="1387665" cy="24089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588065" y="1280684"/>
              <a:ext cx="1387665" cy="24089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989586" y="1280683"/>
              <a:ext cx="1387665" cy="240898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898072" y="1251392"/>
            <a:ext cx="5043056" cy="427498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Lucky Number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2971800" y="5881256"/>
            <a:ext cx="2604656" cy="41696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ĐÃ HIỂU</a:t>
            </a:r>
          </a:p>
        </p:txBody>
      </p:sp>
    </p:spTree>
    <p:extLst>
      <p:ext uri="{BB962C8B-B14F-4D97-AF65-F5344CB8AC3E}">
        <p14:creationId xmlns:p14="http://schemas.microsoft.com/office/powerpoint/2010/main" val="102637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mph" presetSubtype="0" fill="remove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5" grpId="1" animBg="1"/>
      <p:bldP spid="15" grpId="2" animBg="1"/>
      <p:bldP spid="15" grpId="3" animBg="1"/>
      <p:bldP spid="15" grpId="4" animBg="1"/>
      <p:bldP spid="15" grpId="5" animBg="1"/>
      <p:bldP spid="15" grpId="6" animBg="1"/>
      <p:bldP spid="15" grpId="7" animBg="1"/>
      <p:bldP spid="15" grpId="8" animBg="1"/>
      <p:bldP spid="15" grpId="9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https://scontent.fhan3-3.fna.fbcdn.net/v/t1.15752-9/74159075_397293617814980_1975341135438020608_n.jpg?_nc_cat=101&amp;_nc_oc=AQl8ZDTnSNWm9F-r6HGHaemDUHzl8YXQyUBTbLNcv8DZCGNT05bt9YJk7SIIPPp67AfsPWhYuCpx7h0XWyn-4dC3&amp;_nc_ht=scontent.fhan3-3.fna&amp;oh=15dc95c71968dc31b4d2d08340c39fe7&amp;oe=5E54585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8" t="32756" r="24173" b="6856"/>
          <a:stretch/>
        </p:blipFill>
        <p:spPr bwMode="auto">
          <a:xfrm>
            <a:off x="6073132" y="1521696"/>
            <a:ext cx="2643588" cy="457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4945" y="226367"/>
            <a:ext cx="703351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1412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 VƯỢT CHƯỚNG NGẠI VẬT (</a:t>
            </a:r>
            <a:r>
              <a:rPr lang="en-US" sz="2000" i="1" dirty="0" err="1">
                <a:solidFill>
                  <a:srgbClr val="F1412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Lật</a:t>
            </a:r>
            <a:r>
              <a:rPr lang="en-US" sz="2000" i="1" dirty="0">
                <a:solidFill>
                  <a:srgbClr val="F1412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F1412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F1412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 rot="16200000">
            <a:off x="6657183" y="912262"/>
            <a:ext cx="1441574" cy="26775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 rot="16200000">
            <a:off x="6636415" y="2421415"/>
            <a:ext cx="1502069" cy="26286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 rot="16200000">
            <a:off x="6682632" y="3924465"/>
            <a:ext cx="1443937" cy="2594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Rounded Rectangle 14">
            <a:hlinkClick r:id="rId7" action="ppaction://hlinksldjump"/>
          </p:cNvPr>
          <p:cNvSpPr/>
          <p:nvPr/>
        </p:nvSpPr>
        <p:spPr>
          <a:xfrm>
            <a:off x="1671509" y="3188847"/>
            <a:ext cx="2604656" cy="41696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65935" y="6168187"/>
            <a:ext cx="671562" cy="4884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46118" y="6168187"/>
            <a:ext cx="671562" cy="4884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753600" y="6167618"/>
            <a:ext cx="671562" cy="4884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24400" y="753291"/>
            <a:ext cx="671562" cy="48847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04583" y="753291"/>
            <a:ext cx="671562" cy="48847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12065" y="752722"/>
            <a:ext cx="671562" cy="48847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5135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4945" y="226368"/>
            <a:ext cx="70335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TRÒ CHƠI: VƯỢT CHƯỚNG NGẠI VẬT (</a:t>
            </a:r>
            <a:r>
              <a:rPr lang="en-US" sz="2400" i="1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Lật hình</a:t>
            </a:r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1814944" y="5688617"/>
            <a:ext cx="2604656" cy="41696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QUAY LẠI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4944" y="1287612"/>
            <a:ext cx="2604656" cy="42749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" name="Rectangle 1"/>
          <p:cNvSpPr/>
          <p:nvPr/>
        </p:nvSpPr>
        <p:spPr>
          <a:xfrm>
            <a:off x="4724400" y="1287613"/>
            <a:ext cx="5562600" cy="48179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i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i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vất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967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4945" y="226368"/>
            <a:ext cx="70335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TRÒ CHƠI: VƯỢT CHƯỚNG NGẠI VẬT (</a:t>
            </a:r>
            <a:r>
              <a:rPr lang="en-US" sz="2400" i="1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Lật hình</a:t>
            </a:r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1814944" y="5688617"/>
            <a:ext cx="2604656" cy="41696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QUAY LẠI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4944" y="1287612"/>
            <a:ext cx="2604656" cy="42749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4724400" y="1287613"/>
            <a:ext cx="5562600" cy="48179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10-Point Star 2"/>
          <p:cNvSpPr/>
          <p:nvPr/>
        </p:nvSpPr>
        <p:spPr>
          <a:xfrm>
            <a:off x="5829300" y="1982098"/>
            <a:ext cx="3352800" cy="3429000"/>
          </a:xfrm>
          <a:prstGeom prst="star10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100" y="2743200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FF00"/>
                </a:solidFill>
              </a:rPr>
              <a:t>LUCKY NUMBER</a:t>
            </a:r>
          </a:p>
        </p:txBody>
      </p:sp>
    </p:spTree>
    <p:extLst>
      <p:ext uri="{BB962C8B-B14F-4D97-AF65-F5344CB8AC3E}">
        <p14:creationId xmlns:p14="http://schemas.microsoft.com/office/powerpoint/2010/main" val="407713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4945" y="226368"/>
            <a:ext cx="70335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TRÒ CHƠI: VƯỢT CHƯỚNG NGẠI VẬT (</a:t>
            </a:r>
            <a:r>
              <a:rPr lang="en-US" sz="2400" i="1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Lật hình</a:t>
            </a:r>
            <a:r>
              <a:rPr lang="en-US" sz="2400">
                <a:solidFill>
                  <a:srgbClr val="F1412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1814944" y="5688617"/>
            <a:ext cx="2604656" cy="41696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QUAY LẠI</a:t>
            </a:r>
          </a:p>
        </p:txBody>
      </p:sp>
      <p:sp>
        <p:nvSpPr>
          <p:cNvPr id="6" name="Rectangle 5"/>
          <p:cNvSpPr/>
          <p:nvPr/>
        </p:nvSpPr>
        <p:spPr>
          <a:xfrm>
            <a:off x="1814944" y="1287612"/>
            <a:ext cx="2604656" cy="42749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4724400" y="1287613"/>
            <a:ext cx="5562600" cy="48179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8003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">
            <a:extLst>
              <a:ext uri="{FF2B5EF4-FFF2-40B4-BE49-F238E27FC236}">
                <a16:creationId xmlns="" xmlns:a16="http://schemas.microsoft.com/office/drawing/2014/main" id="{A2AD4977-E8F6-4601-A228-D02B98BE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140" y="-70395"/>
            <a:ext cx="12383093" cy="6922307"/>
          </a:xfrm>
          <a:prstGeom prst="rect">
            <a:avLst/>
          </a:prstGeom>
        </p:spPr>
      </p:pic>
      <p:pic>
        <p:nvPicPr>
          <p:cNvPr id="6" name="Picture 2" descr="https://scontent.fhan3-3.fna.fbcdn.net/v/t1.15752-9/74159075_397293617814980_1975341135438020608_n.jpg?_nc_cat=101&amp;_nc_oc=AQl8ZDTnSNWm9F-r6HGHaemDUHzl8YXQyUBTbLNcv8DZCGNT05bt9YJk7SIIPPp67AfsPWhYuCpx7h0XWyn-4dC3&amp;_nc_ht=scontent.fhan3-3.fna&amp;oh=15dc95c71968dc31b4d2d08340c39fe7&amp;oe=5E54585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8" t="32756" r="24173" b="6856"/>
          <a:stretch/>
        </p:blipFill>
        <p:spPr bwMode="auto">
          <a:xfrm>
            <a:off x="-33727" y="12558"/>
            <a:ext cx="4946292" cy="695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33956" y="1038484"/>
            <a:ext cx="8610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iềm</a:t>
            </a:r>
            <a:r>
              <a:rPr lang="en-US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 noChangeArrowheads="1"/>
          </p:cNvSpPr>
          <p:nvPr/>
        </p:nvSpPr>
        <p:spPr bwMode="auto">
          <a:xfrm>
            <a:off x="7041333" y="2514222"/>
            <a:ext cx="4319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Phỏng theo </a:t>
            </a:r>
            <a:r>
              <a:rPr lang="vi-VN" altLang="en-US" sz="1800" b="1" dirty="0">
                <a:latin typeface="+mn-lt"/>
                <a:cs typeface="Times New Roman" panose="02020603050405020304" pitchFamily="18" charset="0"/>
              </a:rPr>
              <a:t>XU-KHÔM-LIN-XKI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vi-VN" altLang="en-US" sz="1800" i="1" dirty="0">
                <a:latin typeface="+mn-lt"/>
                <a:cs typeface="Times New Roman" panose="02020603050405020304" pitchFamily="18" charset="0"/>
              </a:rPr>
              <a:t>( Mạnh Hưởng dịch)</a:t>
            </a:r>
            <a:endParaRPr lang="en-US" altLang="en-US" sz="1800" i="1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154" y="3065040"/>
            <a:ext cx="3458947" cy="378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3749" y="1711234"/>
            <a:ext cx="7994468" cy="130996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6600" dirty="0" err="1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6600" dirty="0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6600" dirty="0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6600" dirty="0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6600" dirty="0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n w="0">
                  <a:solidFill>
                    <a:srgbClr val="0070C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endParaRPr lang="en-US" sz="6600" dirty="0">
              <a:ln w="0">
                <a:solidFill>
                  <a:srgbClr val="0070C0"/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07487" y="2967335"/>
            <a:ext cx="377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615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637</Words>
  <Application>Microsoft Office PowerPoint</Application>
  <PresentationFormat>Custom</PresentationFormat>
  <Paragraphs>90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Slipstream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SKY</cp:lastModifiedBy>
  <cp:revision>26</cp:revision>
  <dcterms:created xsi:type="dcterms:W3CDTF">2019-11-02T09:12:21Z</dcterms:created>
  <dcterms:modified xsi:type="dcterms:W3CDTF">2020-11-30T05:22:34Z</dcterms:modified>
</cp:coreProperties>
</file>