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7" r:id="rId2"/>
    <p:sldId id="258" r:id="rId3"/>
    <p:sldId id="270" r:id="rId4"/>
    <p:sldId id="260" r:id="rId5"/>
    <p:sldId id="261" r:id="rId6"/>
    <p:sldId id="262" r:id="rId7"/>
    <p:sldId id="271" r:id="rId8"/>
    <p:sldId id="269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84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9B39B-EB58-4826-BF10-6D53182105DE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25D35-0972-4A18-9D65-03000BA27A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026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9B39B-EB58-4826-BF10-6D53182105DE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25D35-0972-4A18-9D65-03000BA27A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441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9B39B-EB58-4826-BF10-6D53182105DE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25D35-0972-4A18-9D65-03000BA27A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881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9B39B-EB58-4826-BF10-6D53182105DE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25D35-0972-4A18-9D65-03000BA27A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80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9B39B-EB58-4826-BF10-6D53182105DE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25D35-0972-4A18-9D65-03000BA27A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793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9B39B-EB58-4826-BF10-6D53182105DE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25D35-0972-4A18-9D65-03000BA27A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166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9B39B-EB58-4826-BF10-6D53182105DE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25D35-0972-4A18-9D65-03000BA27A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86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9B39B-EB58-4826-BF10-6D53182105DE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25D35-0972-4A18-9D65-03000BA27A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850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9B39B-EB58-4826-BF10-6D53182105DE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25D35-0972-4A18-9D65-03000BA27A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653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9B39B-EB58-4826-BF10-6D53182105DE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25D35-0972-4A18-9D65-03000BA27A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401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9B39B-EB58-4826-BF10-6D53182105DE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25D35-0972-4A18-9D65-03000BA27A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024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9B39B-EB58-4826-BF10-6D53182105DE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25D35-0972-4A18-9D65-03000BA27A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555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hyperlink" Target="C://Users/BK/Music/Bai_hat__Ly_cay_xanh.mp3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khung nen dep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6" descr="Hinh_nen_dong"/>
          <p:cNvPicPr>
            <a:picLocks noChangeAspect="1" noChangeArrowheads="1" noCrop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990600"/>
            <a:ext cx="70866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endParaRPr lang="en-US" sz="6000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6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</a:p>
          <a:p>
            <a:r>
              <a:rPr lang="en-US" sz="6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4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hính</a:t>
            </a:r>
            <a:r>
              <a:rPr lang="en-US" sz="4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endParaRPr lang="en-US" sz="4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6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6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6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6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6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Quà</a:t>
            </a:r>
            <a:r>
              <a:rPr lang="en-US" sz="6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6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endParaRPr lang="en-US" sz="6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6000" dirty="0">
              <a:solidFill>
                <a:srgbClr val="99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49108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209800" y="472787"/>
            <a:ext cx="55695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KIỂM </a:t>
            </a: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BÀI CŨ</a:t>
            </a:r>
            <a:endParaRPr lang="vi-VN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84763" y="1143000"/>
            <a:ext cx="44196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6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36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endParaRPr lang="vi-VN" sz="36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228600" y="76200"/>
            <a:ext cx="8839200" cy="68897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dirty="0">
              <a:latin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5400" y="1981200"/>
            <a:ext cx="4191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Chim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yến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71600" y="3429000"/>
            <a:ext cx="259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Nàng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tiên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2" descr="WhitecornerFlow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5562600"/>
            <a:ext cx="1447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2" descr="WhitecornerFlow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2400" y="5562600"/>
            <a:ext cx="1066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32806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28600" y="76200"/>
            <a:ext cx="8839200" cy="68897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dirty="0">
              <a:latin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210" y="420687"/>
            <a:ext cx="8991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dirty="0" err="1" smtClean="0">
                <a:solidFill>
                  <a:srgbClr val="00B0F0"/>
                </a:solidFill>
                <a:latin typeface="HP001 5 hàng 1 ô ly" pitchFamily="34" charset="0"/>
                <a:cs typeface="Times New Roman" pitchFamily="18" charset="0"/>
              </a:rPr>
              <a:t>Quà</a:t>
            </a:r>
            <a:r>
              <a:rPr lang="en-US" sz="3600" dirty="0" smtClean="0">
                <a:solidFill>
                  <a:srgbClr val="00B0F0"/>
                </a:solidFill>
                <a:latin typeface="HP001 5 hàng 1 ô ly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HP001 5 hàng 1 ô ly" pitchFamily="34" charset="0"/>
                <a:cs typeface="Times New Roman" pitchFamily="18" charset="0"/>
              </a:rPr>
              <a:t>của</a:t>
            </a:r>
            <a:r>
              <a:rPr lang="en-US" sz="3600" dirty="0">
                <a:solidFill>
                  <a:srgbClr val="00B0F0"/>
                </a:solidFill>
                <a:latin typeface="HP001 5 hàng 1 ô ly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latin typeface="HP001 5 hàng 1 ô ly" pitchFamily="34" charset="0"/>
                <a:cs typeface="Times New Roman" pitchFamily="18" charset="0"/>
              </a:rPr>
              <a:t>bố</a:t>
            </a:r>
            <a:endParaRPr lang="vi-VN" sz="3600" dirty="0">
              <a:solidFill>
                <a:srgbClr val="00B0F0"/>
              </a:solidFill>
              <a:latin typeface="HP001 5 hàng 1 ô ly" pitchFamily="34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4950" y="1088340"/>
            <a:ext cx="88392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  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Bố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vi-VN" sz="2800" b="1" dirty="0" smtClean="0">
                <a:latin typeface="HP001 4 hàng 2 ô ly" pitchFamily="34" charset="0"/>
                <a:cs typeface="Times New Roman" pitchFamily="18" charset="0"/>
              </a:rPr>
              <a:t>đ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i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câu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về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không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một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lần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nào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là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chúng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tôi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không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có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quà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 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Mở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thúng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câu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ra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là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cả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thế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giới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d</a:t>
            </a:r>
            <a:r>
              <a:rPr lang="vi-VN" sz="2800" b="1" dirty="0" smtClean="0">
                <a:latin typeface="HP001 4 hàng 2 ô ly" pitchFamily="34" charset="0"/>
                <a:cs typeface="Times New Roman" pitchFamily="18" charset="0"/>
              </a:rPr>
              <a:t>ưới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n</a:t>
            </a:r>
            <a:r>
              <a:rPr lang="vi-VN" sz="2800" b="1" dirty="0" smtClean="0">
                <a:latin typeface="HP001 4 hàng 2 ô ly" pitchFamily="34" charset="0"/>
                <a:cs typeface="Times New Roman" pitchFamily="18" charset="0"/>
              </a:rPr>
              <a:t>ước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: </a:t>
            </a:r>
            <a:r>
              <a:rPr lang="en-US" sz="2800" b="1" dirty="0" err="1">
                <a:latin typeface="HP001 4 hàng 2 ô ly" pitchFamily="34" charset="0"/>
                <a:cs typeface="Times New Roman" pitchFamily="18" charset="0"/>
              </a:rPr>
              <a:t>c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à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cuống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niềng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niễng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vi-VN" sz="2800" b="1" dirty="0" smtClean="0">
                <a:latin typeface="HP001 4 hàng 2 ô ly" pitchFamily="34" charset="0"/>
                <a:cs typeface="Times New Roman" pitchFamily="18" charset="0"/>
              </a:rPr>
              <a:t>đực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niềng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niễng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cái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bò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nhộn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nhạo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.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Hoa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sen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vi-VN" sz="2800" b="1" dirty="0" smtClean="0">
                <a:latin typeface="HP001 4 hàng 2 ô ly" pitchFamily="34" charset="0"/>
                <a:cs typeface="Times New Roman" pitchFamily="18" charset="0"/>
              </a:rPr>
              <a:t>đỏ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, </a:t>
            </a:r>
            <a:r>
              <a:rPr lang="en-US" sz="2800" b="1" smtClean="0">
                <a:latin typeface="HP001 4 hàng 2 ô ly" pitchFamily="34" charset="0"/>
                <a:cs typeface="Times New Roman" pitchFamily="18" charset="0"/>
              </a:rPr>
              <a:t>nhị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sen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vàng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tỏa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h</a:t>
            </a:r>
            <a:r>
              <a:rPr lang="vi-VN" sz="2800" b="1" dirty="0" smtClean="0">
                <a:latin typeface="HP001 4 hàng 2 ô ly" pitchFamily="34" charset="0"/>
                <a:cs typeface="Times New Roman" pitchFamily="18" charset="0"/>
              </a:rPr>
              <a:t>ương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th</a:t>
            </a:r>
            <a:r>
              <a:rPr lang="vi-VN" sz="2800" b="1" dirty="0" smtClean="0">
                <a:latin typeface="HP001 4 hàng 2 ô ly" pitchFamily="34" charset="0"/>
                <a:cs typeface="Times New Roman" pitchFamily="18" charset="0"/>
              </a:rPr>
              <a:t>ơm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lừng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.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Những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con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cá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sộp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cá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chuối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quẫy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toé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n</a:t>
            </a:r>
            <a:r>
              <a:rPr lang="vi-VN" sz="2800" b="1" dirty="0" smtClean="0">
                <a:latin typeface="HP001 4 hàng 2 ô ly" pitchFamily="34" charset="0"/>
                <a:cs typeface="Times New Roman" pitchFamily="18" charset="0"/>
              </a:rPr>
              <a:t>ước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mắt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thao</a:t>
            </a:r>
            <a:r>
              <a:rPr lang="en-US" sz="2800" b="1" dirty="0">
                <a:latin typeface="HP001 4 hàng 2 ô ly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HP001 4 hàng 2 ô ly" pitchFamily="34" charset="0"/>
                <a:cs typeface="Times New Roman" pitchFamily="18" charset="0"/>
              </a:rPr>
              <a:t>láo</a:t>
            </a:r>
            <a:r>
              <a:rPr lang="en-US" sz="2800" b="1" dirty="0" smtClean="0">
                <a:latin typeface="HP001 4 hàng 2 ô ly" pitchFamily="34" charset="0"/>
                <a:cs typeface="Times New Roman" pitchFamily="18" charset="0"/>
              </a:rPr>
              <a:t>. </a:t>
            </a:r>
            <a:endParaRPr lang="en-US" sz="2800" b="1" dirty="0">
              <a:latin typeface="HP001 4 hàng 2 ô ly" pitchFamily="34" charset="0"/>
              <a:cs typeface="Times New Roman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69850" y="0"/>
            <a:ext cx="9004300" cy="6858000"/>
          </a:xfrm>
          <a:prstGeom prst="rect">
            <a:avLst/>
          </a:prstGeom>
          <a:noFill/>
          <a:ln w="190500" cmpd="thickThin">
            <a:solidFill>
              <a:srgbClr val="7A6BD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46972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228600" y="76200"/>
            <a:ext cx="8839200" cy="68897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dirty="0">
              <a:latin typeface="Times New Roman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362200" y="1215760"/>
            <a:ext cx="4114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ea typeface="HP001 5H" pitchFamily="34" charset="-127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HP001 5H" pitchFamily="34" charset="-127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ea typeface="HP001 5H" pitchFamily="34" charset="-127"/>
                <a:cs typeface="Times New Roman" pitchFamily="18" charset="0"/>
              </a:rPr>
              <a:t>L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ea typeface="HP001 5H" pitchFamily="34" charset="-127"/>
                <a:cs typeface="Times New Roman" pitchFamily="18" charset="0"/>
              </a:rPr>
              <a:t>uyện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HP001 5H" pitchFamily="34" charset="-127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ea typeface="HP001 5H" pitchFamily="34" charset="-127"/>
                <a:cs typeface="Times New Roman" pitchFamily="18" charset="0"/>
              </a:rPr>
              <a:t>viết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HP001 5H" pitchFamily="34" charset="-127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ea typeface="HP001 5H" pitchFamily="34" charset="-127"/>
                <a:cs typeface="Times New Roman" pitchFamily="18" charset="0"/>
              </a:rPr>
              <a:t>từ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HP001 5H" pitchFamily="34" charset="-127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ea typeface="HP001 5H" pitchFamily="34" charset="-127"/>
                <a:cs typeface="Times New Roman" pitchFamily="18" charset="0"/>
              </a:rPr>
              <a:t>khó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ea typeface="HP001 5H" pitchFamily="34" charset="-127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82175" y="4954609"/>
            <a:ext cx="2985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Thao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láo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62200" y="2277840"/>
            <a:ext cx="22300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cuống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62200" y="3105834"/>
            <a:ext cx="27430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Niềng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niễng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62200" y="4038600"/>
            <a:ext cx="25122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Nhộn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nhạo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3" descr="141sdjt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76200"/>
            <a:ext cx="914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141sdjt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914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69850" y="0"/>
            <a:ext cx="9004300" cy="6858000"/>
          </a:xfrm>
          <a:prstGeom prst="rect">
            <a:avLst/>
          </a:prstGeom>
          <a:noFill/>
          <a:ln w="190500" cmpd="thickThin">
            <a:solidFill>
              <a:srgbClr val="7A6BD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>
              <a:latin typeface="Arial" charset="0"/>
              <a:cs typeface="Arial" charset="0"/>
            </a:endParaRPr>
          </a:p>
        </p:txBody>
      </p:sp>
      <p:pic>
        <p:nvPicPr>
          <p:cNvPr id="16" name="Picture 22" descr="WhitecornerFlow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2400" y="5562600"/>
            <a:ext cx="1066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2" descr="WhitecornerFlow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5562600"/>
            <a:ext cx="1447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843051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28600" y="76200"/>
            <a:ext cx="8839200" cy="68897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dirty="0">
              <a:latin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210" y="420687"/>
            <a:ext cx="8991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dirty="0" err="1" smtClean="0">
                <a:solidFill>
                  <a:srgbClr val="00B0F0"/>
                </a:solidFill>
                <a:latin typeface="HP001 5 hàng 1 ô ly" pitchFamily="34" charset="0"/>
                <a:cs typeface="Times New Roman" pitchFamily="18" charset="0"/>
              </a:rPr>
              <a:t>Quà</a:t>
            </a:r>
            <a:r>
              <a:rPr lang="en-US" sz="3600" dirty="0" smtClean="0">
                <a:solidFill>
                  <a:srgbClr val="00B0F0"/>
                </a:solidFill>
                <a:latin typeface="HP001 5 hàng 1 ô ly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HP001 5 hàng 1 ô ly" pitchFamily="34" charset="0"/>
                <a:cs typeface="Times New Roman" pitchFamily="18" charset="0"/>
              </a:rPr>
              <a:t>của</a:t>
            </a:r>
            <a:r>
              <a:rPr lang="en-US" sz="3600" dirty="0">
                <a:solidFill>
                  <a:srgbClr val="00B0F0"/>
                </a:solidFill>
                <a:latin typeface="HP001 5 hàng 1 ô ly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latin typeface="HP001 5 hàng 1 ô ly" pitchFamily="34" charset="0"/>
                <a:cs typeface="Times New Roman" pitchFamily="18" charset="0"/>
              </a:rPr>
              <a:t>bố</a:t>
            </a:r>
            <a:endParaRPr lang="vi-VN" sz="3600" dirty="0">
              <a:solidFill>
                <a:srgbClr val="00B0F0"/>
              </a:solidFill>
              <a:latin typeface="HP001 5 hàng 1 ô ly" pitchFamily="34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4950" y="1088340"/>
            <a:ext cx="88392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  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Bố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vi-VN" sz="3200" b="1" dirty="0" smtClean="0">
                <a:latin typeface="HP001 4H" pitchFamily="34" charset="0"/>
                <a:cs typeface="Times New Roman" pitchFamily="18" charset="0"/>
              </a:rPr>
              <a:t>đ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i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câu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về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không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một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lần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nào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là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chúng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tôi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không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có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quà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 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Mở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thúng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câu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ra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là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cả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một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thế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giới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d</a:t>
            </a:r>
            <a:r>
              <a:rPr lang="vi-VN" sz="3200" b="1" dirty="0" smtClean="0">
                <a:latin typeface="HP001 4H" pitchFamily="34" charset="0"/>
                <a:cs typeface="Times New Roman" pitchFamily="18" charset="0"/>
              </a:rPr>
              <a:t>ưới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n</a:t>
            </a:r>
            <a:r>
              <a:rPr lang="vi-VN" sz="3200" b="1" dirty="0" smtClean="0">
                <a:latin typeface="HP001 4H" pitchFamily="34" charset="0"/>
                <a:cs typeface="Times New Roman" pitchFamily="18" charset="0"/>
              </a:rPr>
              <a:t>ước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:  </a:t>
            </a:r>
            <a:r>
              <a:rPr lang="en-US" sz="3200" b="1" dirty="0" err="1">
                <a:latin typeface="HP001 4H" pitchFamily="34" charset="0"/>
                <a:cs typeface="Times New Roman" pitchFamily="18" charset="0"/>
              </a:rPr>
              <a:t>c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à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cuống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niềng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niễng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vi-VN" sz="3200" b="1" dirty="0" smtClean="0">
                <a:latin typeface="HP001 4H" pitchFamily="34" charset="0"/>
                <a:cs typeface="Times New Roman" pitchFamily="18" charset="0"/>
              </a:rPr>
              <a:t>đực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niềng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niễng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cái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bò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nhộn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nhạo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Hoa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sen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vi-VN" sz="3200" b="1" dirty="0" smtClean="0">
                <a:latin typeface="HP001 4H" pitchFamily="34" charset="0"/>
                <a:cs typeface="Times New Roman" pitchFamily="18" charset="0"/>
              </a:rPr>
              <a:t>đỏ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nhị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sen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vàng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tỏa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h</a:t>
            </a:r>
            <a:r>
              <a:rPr lang="vi-VN" sz="3200" b="1" dirty="0" smtClean="0">
                <a:latin typeface="HP001 4H" pitchFamily="34" charset="0"/>
                <a:cs typeface="Times New Roman" pitchFamily="18" charset="0"/>
              </a:rPr>
              <a:t>ương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th</a:t>
            </a:r>
            <a:r>
              <a:rPr lang="vi-VN" sz="3200" b="1" dirty="0" smtClean="0">
                <a:latin typeface="HP001 4H" pitchFamily="34" charset="0"/>
                <a:cs typeface="Times New Roman" pitchFamily="18" charset="0"/>
              </a:rPr>
              <a:t>ơm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lừng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Những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con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cá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sộp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cá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chuối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quẫy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toé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n</a:t>
            </a:r>
            <a:r>
              <a:rPr lang="vi-VN" sz="3200" b="1" dirty="0" smtClean="0">
                <a:latin typeface="HP001 4H" pitchFamily="34" charset="0"/>
                <a:cs typeface="Times New Roman" pitchFamily="18" charset="0"/>
              </a:rPr>
              <a:t>ước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mắt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thao</a:t>
            </a:r>
            <a:r>
              <a:rPr lang="en-US" sz="3200" b="1" dirty="0">
                <a:latin typeface="HP001 4H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H" pitchFamily="34" charset="0"/>
                <a:cs typeface="Times New Roman" pitchFamily="18" charset="0"/>
              </a:rPr>
              <a:t>láo</a:t>
            </a:r>
            <a:r>
              <a:rPr lang="en-US" sz="3200" b="1" dirty="0" smtClean="0">
                <a:latin typeface="HP001 4H" pitchFamily="34" charset="0"/>
                <a:cs typeface="Times New Roman" pitchFamily="18" charset="0"/>
              </a:rPr>
              <a:t>. </a:t>
            </a:r>
            <a:endParaRPr lang="en-US" sz="3200" b="1" dirty="0">
              <a:latin typeface="HP001 4H" pitchFamily="34" charset="0"/>
              <a:cs typeface="Times New Roman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69850" y="0"/>
            <a:ext cx="9004300" cy="6858000"/>
          </a:xfrm>
          <a:prstGeom prst="rect">
            <a:avLst/>
          </a:prstGeom>
          <a:noFill/>
          <a:ln w="190500" cmpd="thickThin">
            <a:solidFill>
              <a:srgbClr val="7A6BD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55526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28600" y="76200"/>
            <a:ext cx="8839200" cy="68897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dirty="0">
              <a:latin typeface="Times New Roman" pitchFamily="18" charset="0"/>
            </a:endParaRPr>
          </a:p>
        </p:txBody>
      </p:sp>
      <p:pic>
        <p:nvPicPr>
          <p:cNvPr id="5" name="Picture 2" descr="D:\TH DUY TAN\tuthengoi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399" y="2590800"/>
            <a:ext cx="4953001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141sdjt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76200"/>
            <a:ext cx="914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141sdjt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914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69850" y="0"/>
            <a:ext cx="9004300" cy="6858000"/>
          </a:xfrm>
          <a:prstGeom prst="rect">
            <a:avLst/>
          </a:prstGeom>
          <a:noFill/>
          <a:ln w="190500" cmpd="thickThin">
            <a:solidFill>
              <a:srgbClr val="7A6BD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>
              <a:latin typeface="Arial" charset="0"/>
              <a:cs typeface="Arial" charset="0"/>
            </a:endParaRPr>
          </a:p>
        </p:txBody>
      </p:sp>
      <p:pic>
        <p:nvPicPr>
          <p:cNvPr id="9" name="Picture 22" descr="WhitecornerFlow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2400" y="5562600"/>
            <a:ext cx="1066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2" descr="WhitecornerFlow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4800" y="5715000"/>
            <a:ext cx="1066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2" descr="WhitecornerFlow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5562600"/>
            <a:ext cx="1447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417042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809625" y="425450"/>
            <a:ext cx="8610600" cy="575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(2)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đông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Áo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….e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ấm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quá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         …..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ẳng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sợ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buốt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giá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Ấp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ủ con ….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lòng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Áo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….e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hồng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…..o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lò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sưởi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đấy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eaLnBrk="1" hangingPunct="1">
              <a:lnSpc>
                <a:spcPct val="150000"/>
              </a:lnSpc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14600" y="2539425"/>
            <a:ext cx="838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vi-VN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038350" y="-31750"/>
            <a:ext cx="4724400" cy="914400"/>
          </a:xfrm>
          <a:prstGeom prst="rect">
            <a:avLst/>
          </a:prstGeom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en-US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133600" y="406400"/>
            <a:ext cx="9715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</a:t>
            </a:r>
            <a:endParaRPr lang="vi-VN" sz="32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200400" y="404813"/>
            <a:ext cx="6858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endParaRPr lang="vi-VN" sz="32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384550" y="4673600"/>
            <a:ext cx="5778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vi-VN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070350" y="3225800"/>
            <a:ext cx="5778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 </a:t>
            </a:r>
            <a:endParaRPr lang="vi-VN" sz="32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581400" y="1778000"/>
            <a:ext cx="5778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vi-VN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581400" y="3962400"/>
            <a:ext cx="5778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vi-VN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0396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4" grpId="0"/>
      <p:bldP spid="15" grpId="0"/>
      <p:bldP spid="10" grpId="0"/>
      <p:bldP spid="11" grpId="0"/>
      <p:bldP spid="12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 descr="5370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338" y="1006475"/>
            <a:ext cx="6596062" cy="440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Rectangle 6"/>
          <p:cNvSpPr>
            <a:spLocks noChangeArrowheads="1"/>
          </p:cNvSpPr>
          <p:nvPr/>
        </p:nvSpPr>
        <p:spPr bwMode="auto">
          <a:xfrm>
            <a:off x="1905000" y="2298700"/>
            <a:ext cx="5257800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 b="1" i="1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Xin kính chào quý thầy cô ! </a:t>
            </a:r>
          </a:p>
          <a:p>
            <a:pPr algn="ctr" eaLnBrk="0" hangingPunct="0">
              <a:spcBef>
                <a:spcPct val="50000"/>
              </a:spcBef>
            </a:pPr>
            <a:r>
              <a:rPr lang="en-US" sz="2800" b="1" i="1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Kính chúc thầy cô mạnh khỏe!</a:t>
            </a:r>
          </a:p>
        </p:txBody>
      </p:sp>
      <p:pic>
        <p:nvPicPr>
          <p:cNvPr id="21508" name="Picture 9" descr="Trang trí gó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10" descr="Trang trí gó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295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11" descr="Trang trí gó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10200"/>
            <a:ext cx="12954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12" descr="Trang trí gó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410200"/>
            <a:ext cx="12954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2" name="AutoShape 8">
            <a:hlinkClick r:id="rId7" action="ppaction://hlinkfile"/>
          </p:cNvPr>
          <p:cNvSpPr>
            <a:spLocks noChangeArrowheads="1"/>
          </p:cNvSpPr>
          <p:nvPr/>
        </p:nvSpPr>
        <p:spPr bwMode="auto">
          <a:xfrm>
            <a:off x="6781800" y="5486400"/>
            <a:ext cx="1143000" cy="304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63751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459</TotalTime>
  <Words>270</Words>
  <Application>Microsoft Office PowerPoint</Application>
  <PresentationFormat>On-screen Show (4:3)</PresentationFormat>
  <Paragraphs>36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SKY</cp:lastModifiedBy>
  <cp:revision>33</cp:revision>
  <dcterms:created xsi:type="dcterms:W3CDTF">2015-11-05T15:15:27Z</dcterms:created>
  <dcterms:modified xsi:type="dcterms:W3CDTF">2019-12-05T01:46:38Z</dcterms:modified>
</cp:coreProperties>
</file>