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2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9" r:id="rId12"/>
    <p:sldId id="270" r:id="rId13"/>
    <p:sldId id="273" r:id="rId14"/>
    <p:sldId id="274" r:id="rId15"/>
    <p:sldId id="275" r:id="rId16"/>
    <p:sldId id="276" r:id="rId17"/>
    <p:sldId id="277" r:id="rId18"/>
    <p:sldId id="287" r:id="rId19"/>
    <p:sldId id="281" r:id="rId20"/>
    <p:sldId id="282" r:id="rId21"/>
    <p:sldId id="283" r:id="rId22"/>
    <p:sldId id="284" r:id="rId23"/>
    <p:sldId id="28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>
        <p:scale>
          <a:sx n="73" d="100"/>
          <a:sy n="73" d="100"/>
        </p:scale>
        <p:origin x="-41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506C0-85B5-4824-87BA-DACDBE4DD596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F2BFB-976C-4264-B195-6D342A9150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775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F2BFB-976C-4264-B195-6D342A9150F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40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47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01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2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5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09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9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0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17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7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387ED-D413-4EAD-B887-DC86CEB114AE}" type="datetimeFigureOut">
              <a:rPr lang="en-US" smtClean="0"/>
              <a:pPr/>
              <a:t>12/30/2020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1688E-3884-485D-AD69-36A5019C7C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21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jpeg"/><Relationship Id="rId4" Type="http://schemas.openxmlformats.org/officeDocument/2006/relationships/audio" Target="../media/audio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7" Type="http://schemas.openxmlformats.org/officeDocument/2006/relationships/image" Target="../media/image3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audio" Target="../media/audio3.bin"/><Relationship Id="rId4" Type="http://schemas.openxmlformats.org/officeDocument/2006/relationships/audio" Target="../media/audio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jpeg"/><Relationship Id="rId4" Type="http://schemas.openxmlformats.org/officeDocument/2006/relationships/audio" Target="../media/audio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gif"/><Relationship Id="rId5" Type="http://schemas.openxmlformats.org/officeDocument/2006/relationships/image" Target="../media/image29.jpeg"/><Relationship Id="rId4" Type="http://schemas.openxmlformats.org/officeDocument/2006/relationships/audio" Target="../media/audio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ulips_yellow_md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106988"/>
            <a:ext cx="9144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tulips_yellow_md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5235575"/>
            <a:ext cx="8382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tulips_yellow_md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235575"/>
            <a:ext cx="8382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tulips_yellow_md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35575"/>
            <a:ext cx="8382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tulips_yellow_md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5235575"/>
            <a:ext cx="8382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tulips_yellow_md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05800" y="5235575"/>
            <a:ext cx="8382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tulips_yellow_md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5235575"/>
            <a:ext cx="8382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 descr="tulips_yellow_md_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5235575"/>
            <a:ext cx="83820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90" name="AutoShape 10"/>
          <p:cNvSpPr>
            <a:spLocks noChangeArrowheads="1"/>
          </p:cNvSpPr>
          <p:nvPr/>
        </p:nvSpPr>
        <p:spPr bwMode="auto">
          <a:xfrm>
            <a:off x="2438400" y="4073525"/>
            <a:ext cx="4191000" cy="2128838"/>
          </a:xfrm>
          <a:prstGeom prst="star32">
            <a:avLst>
              <a:gd name="adj" fmla="val 11069"/>
            </a:avLst>
          </a:prstGeom>
          <a:solidFill>
            <a:srgbClr val="33CC33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vi-VN"/>
          </a:p>
        </p:txBody>
      </p:sp>
      <p:sp>
        <p:nvSpPr>
          <p:cNvPr id="2059" name="Title 1"/>
          <p:cNvSpPr txBox="1">
            <a:spLocks/>
          </p:cNvSpPr>
          <p:nvPr/>
        </p:nvSpPr>
        <p:spPr bwMode="auto">
          <a:xfrm>
            <a:off x="423863" y="381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400" b="1" dirty="0">
                <a:solidFill>
                  <a:srgbClr val="2302EC"/>
                </a:solidFill>
                <a:latin typeface="Times New Roman" pitchFamily="18" charset="0"/>
                <a:cs typeface="Times New Roman" pitchFamily="18" charset="0"/>
              </a:rPr>
              <a:t>TRƯỜNG TIỂU HỌC </a:t>
            </a:r>
            <a:r>
              <a:rPr lang="en-US" sz="2400" b="1" dirty="0" smtClean="0">
                <a:solidFill>
                  <a:srgbClr val="2302EC"/>
                </a:solidFill>
                <a:latin typeface="Times New Roman" pitchFamily="18" charset="0"/>
                <a:cs typeface="Times New Roman" pitchFamily="18" charset="0"/>
              </a:rPr>
              <a:t>LÊ NGỌC HÂN</a:t>
            </a:r>
            <a:endParaRPr lang="en-US" sz="2400" b="1" dirty="0">
              <a:solidFill>
                <a:srgbClr val="2302E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0" name="WordArt 13"/>
          <p:cNvSpPr>
            <a:spLocks noChangeArrowheads="1" noChangeShapeType="1" noTextEdit="1"/>
          </p:cNvSpPr>
          <p:nvPr/>
        </p:nvSpPr>
        <p:spPr bwMode="auto">
          <a:xfrm>
            <a:off x="419100" y="2428875"/>
            <a:ext cx="8477250" cy="316071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765388"/>
              </a:avLst>
            </a:prstTxWarp>
          </a:bodyPr>
          <a:lstStyle/>
          <a:p>
            <a:pPr algn="ctr"/>
            <a:r>
              <a:rPr lang="en-US" sz="5588" b="1" kern="10" dirty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LUYỆN TỪ VÀ CÂU </a:t>
            </a:r>
            <a:r>
              <a:rPr lang="en-US" sz="5588" b="1" kern="10" dirty="0" smtClean="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2</a:t>
            </a:r>
            <a:endParaRPr lang="en-US" sz="5588" b="1" kern="10" dirty="0">
              <a:ln w="9525">
                <a:solidFill>
                  <a:srgbClr val="FF3300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972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0" grpId="0" animBg="1"/>
      <p:bldP spid="97290" grpId="1" animBg="1"/>
      <p:bldP spid="97290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3886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6" descr="Kết quả hình ảnh cho hình ảnh con rù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09600"/>
            <a:ext cx="3886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3400" y="5410200"/>
            <a:ext cx="3352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sên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400" y="5410200"/>
            <a:ext cx="3352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rùa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5715000"/>
            <a:ext cx="34290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7200"/>
            <a:ext cx="38862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5181600" y="5715000"/>
            <a:ext cx="342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hiền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bụt</a:t>
            </a:r>
            <a:endParaRPr lang="en-US" sz="4000" b="1" dirty="0">
              <a:solidFill>
                <a:srgbClr val="FF0000"/>
              </a:solidFill>
              <a:effectLst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9461" name="Picture 6" descr="Kết quả hình ảnh cho hình ảnh cục đấ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4368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76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28600" y="4703816"/>
            <a:ext cx="4333504" cy="1143000"/>
          </a:xfrm>
        </p:spPr>
        <p:txBody>
          <a:bodyPr>
            <a:no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tuyết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8" name="AutoShape 2" descr="Kết quả hình ảnh cho hình ảnh tuyết rơi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0484" name="Picture 4" descr="Kết quả hình ảnh cho hình ảnh tuyết rơ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7" y="213777"/>
            <a:ext cx="4157353" cy="448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104" y="255339"/>
            <a:ext cx="4572000" cy="44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62104" y="4701639"/>
            <a:ext cx="4191000" cy="1782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bóc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8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52400" y="4953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6" name="AutoShape 2" descr="Kết quả hình ảnh cho hình ảnh tàu lá chuối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2532" name="Picture 4" descr="Kết quả hình ảnh cho hình ảnh tàu lá chuố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8829"/>
            <a:ext cx="830580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95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0" y="5181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gấc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0" name="AutoShape 2" descr="Kết quả hình ảnh cho hình ảnh trái gấc chín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3556" name="Picture 4" descr="Kết quả hình ảnh cho hình ảnh trái gấc chí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1534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1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0" y="5638800"/>
            <a:ext cx="4191000" cy="8382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son</a:t>
            </a:r>
          </a:p>
        </p:txBody>
      </p:sp>
      <p:sp>
        <p:nvSpPr>
          <p:cNvPr id="54274" name="AutoShape 2" descr="Kết quả hình ảnh cho hình ảnh cây son đỏ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4580" name="Picture 4" descr="Kết quả hình ảnh cho hình ảnh cây son đ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383857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Kết quả hình ảnh cho hình ảnh lửa chá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1430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495800" y="5562600"/>
            <a:ext cx="419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đỏ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lửa</a:t>
            </a:r>
            <a:endParaRPr lang="en-US" sz="4000" b="1" dirty="0">
              <a:solidFill>
                <a:srgbClr val="FF0000"/>
              </a:solidFill>
              <a:effectLst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62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28600" y="609600"/>
            <a:ext cx="8915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3200" b="1" u="sng" dirty="0" err="1">
                <a:effectLst/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effectLst/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effectLst/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33400" y="2057400"/>
            <a:ext cx="86106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mèo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algn="l" eaLnBrk="1" hangingPunct="1"/>
            <a:endParaRPr lang="en-US" sz="3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tro,mượt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l" eaLnBrk="1" hangingPunct="1"/>
            <a:endParaRPr lang="en-US" sz="3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tai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xíu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…                   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0" y="6400800"/>
            <a:ext cx="9143010" cy="457199"/>
            <a:chOff x="-192" y="3393"/>
            <a:chExt cx="5952" cy="927"/>
          </a:xfrm>
        </p:grpSpPr>
        <p:pic>
          <p:nvPicPr>
            <p:cNvPr id="5" name="Picture 4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3393"/>
              <a:ext cx="1104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3393"/>
              <a:ext cx="1056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3393"/>
              <a:ext cx="91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3393"/>
              <a:ext cx="1008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3393"/>
              <a:ext cx="115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3393"/>
              <a:ext cx="871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3498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114550" y="1485900"/>
            <a:ext cx="6172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600" b="1">
              <a:solidFill>
                <a:srgbClr val="FF3300"/>
              </a:solidFill>
              <a:effectLst/>
            </a:endParaRPr>
          </a:p>
          <a:p>
            <a:pPr algn="l" eaLnBrk="1" hangingPunct="1">
              <a:spcBef>
                <a:spcPct val="50000"/>
              </a:spcBef>
            </a:pPr>
            <a:endParaRPr lang="en-US" sz="3600" b="1">
              <a:solidFill>
                <a:srgbClr val="FF3300"/>
              </a:solidFill>
              <a:effectLst/>
            </a:endParaRPr>
          </a:p>
        </p:txBody>
      </p:sp>
      <p:sp>
        <p:nvSpPr>
          <p:cNvPr id="115722" name="Text Box 10"/>
          <p:cNvSpPr txBox="1">
            <a:spLocks noChangeArrowheads="1"/>
          </p:cNvSpPr>
          <p:nvPr/>
        </p:nvSpPr>
        <p:spPr bwMode="auto">
          <a:xfrm>
            <a:off x="228600" y="5029200"/>
            <a:ext cx="891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M: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mèo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b="1" dirty="0"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.</a:t>
            </a:r>
          </a:p>
        </p:txBody>
      </p:sp>
      <p:pic>
        <p:nvPicPr>
          <p:cNvPr id="28680" name="Picture 10" descr="Kết quả hình ảnh cho con mè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79248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28600" y="5638800"/>
            <a:ext cx="891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Mắt</a:t>
            </a:r>
            <a:r>
              <a:rPr lang="en-US" sz="3200" b="1" dirty="0">
                <a:effectLst/>
                <a:latin typeface="Times New Roman" pitchFamily="18" charset="0"/>
              </a:rPr>
              <a:t> con </a:t>
            </a:r>
            <a:r>
              <a:rPr lang="en-US" sz="3200" b="1" dirty="0" err="1">
                <a:effectLst/>
                <a:latin typeface="Times New Roman" pitchFamily="18" charset="0"/>
              </a:rPr>
              <a:t>mèo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nhà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em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effectLst/>
                <a:latin typeface="Times New Roman" pitchFamily="18" charset="0"/>
              </a:rPr>
              <a:t>tròn</a:t>
            </a:r>
            <a:r>
              <a:rPr lang="en-US" sz="3200" b="1" dirty="0">
                <a:solidFill>
                  <a:schemeClr val="tx2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như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hạt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nhãn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778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114550" y="1866900"/>
            <a:ext cx="6172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600" b="1">
              <a:solidFill>
                <a:srgbClr val="FF3300"/>
              </a:solidFill>
              <a:effectLst/>
            </a:endParaRPr>
          </a:p>
          <a:p>
            <a:pPr algn="l" eaLnBrk="1" hangingPunct="1">
              <a:spcBef>
                <a:spcPct val="50000"/>
              </a:spcBef>
            </a:pPr>
            <a:endParaRPr lang="en-US" sz="3600" b="1">
              <a:solidFill>
                <a:srgbClr val="FF3300"/>
              </a:solidFill>
              <a:effectLst/>
            </a:endParaRPr>
          </a:p>
        </p:txBody>
      </p:sp>
      <p:sp>
        <p:nvSpPr>
          <p:cNvPr id="30727" name="Text Box 10"/>
          <p:cNvSpPr txBox="1">
            <a:spLocks noChangeArrowheads="1"/>
          </p:cNvSpPr>
          <p:nvPr/>
        </p:nvSpPr>
        <p:spPr bwMode="auto">
          <a:xfrm>
            <a:off x="-304800" y="4267200"/>
            <a:ext cx="9448800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dirty="0">
                <a:effectLst/>
                <a:latin typeface=".VnTime" pitchFamily="34" charset="0"/>
              </a:rPr>
              <a:t>  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tro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dirty="0" err="1">
                <a:effectLst/>
                <a:latin typeface="Times New Roman" pitchFamily="18" charset="0"/>
                <a:cs typeface="Times New Roman" pitchFamily="18" charset="0"/>
              </a:rPr>
              <a:t>mượt</a:t>
            </a:r>
            <a:r>
              <a:rPr lang="en-US" sz="2600" b="1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600" b="1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nhung</a:t>
            </a:r>
            <a:r>
              <a:rPr lang="en-US" sz="2600" dirty="0">
                <a:solidFill>
                  <a:srgbClr val="FF33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600" dirty="0">
                <a:solidFill>
                  <a:srgbClr val="FF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-381000" y="57150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FF"/>
                </a:solidFill>
                <a:effectLst/>
                <a:latin typeface=".VnTime" pitchFamily="34" charset="0"/>
              </a:rPr>
              <a:t>   </a:t>
            </a:r>
            <a:r>
              <a:rPr lang="en-US" sz="3200" b="1" dirty="0">
                <a:effectLst/>
                <a:latin typeface="Times New Roman" pitchFamily="18" charset="0"/>
              </a:rPr>
              <a:t>c) </a:t>
            </a:r>
            <a:r>
              <a:rPr lang="en-US" sz="3200" b="1" dirty="0" err="1">
                <a:effectLst/>
                <a:latin typeface="Times New Roman" pitchFamily="18" charset="0"/>
              </a:rPr>
              <a:t>Hai</a:t>
            </a:r>
            <a:r>
              <a:rPr lang="en-US" sz="3200" b="1" dirty="0">
                <a:effectLst/>
                <a:latin typeface="Times New Roman" pitchFamily="18" charset="0"/>
              </a:rPr>
              <a:t> tai </a:t>
            </a:r>
            <a:r>
              <a:rPr lang="en-US" sz="3200" b="1" dirty="0" err="1">
                <a:effectLst/>
                <a:latin typeface="Times New Roman" pitchFamily="18" charset="0"/>
              </a:rPr>
              <a:t>nó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nhỏ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xíu</a:t>
            </a:r>
            <a:r>
              <a:rPr lang="en-US" sz="3200" b="1" dirty="0">
                <a:solidFill>
                  <a:srgbClr val="FF00FF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như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hai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búp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lá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non.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-304800" y="4724400"/>
            <a:ext cx="9144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dirty="0">
                <a:effectLst/>
                <a:latin typeface=".VnTime" pitchFamily="34" charset="0"/>
              </a:rPr>
              <a:t>  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Toàn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thân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nó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phủ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một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lớp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lông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màu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effectLst/>
                <a:latin typeface="Times New Roman" pitchFamily="18" charset="0"/>
              </a:rPr>
              <a:t>tro</a:t>
            </a:r>
            <a:r>
              <a:rPr lang="en-US" sz="2800" b="1" dirty="0">
                <a:effectLst/>
                <a:latin typeface="Times New Roman" pitchFamily="18" charset="0"/>
              </a:rPr>
              <a:t>, </a:t>
            </a:r>
            <a:r>
              <a:rPr lang="en-US" sz="2800" b="1" dirty="0" err="1">
                <a:effectLst/>
                <a:latin typeface="Times New Roman" pitchFamily="18" charset="0"/>
              </a:rPr>
              <a:t>mượt</a:t>
            </a:r>
            <a:r>
              <a:rPr lang="en-US" sz="2800" b="1" dirty="0"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tơ</a:t>
            </a:r>
            <a:r>
              <a:rPr lang="en-US" sz="28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.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FF"/>
                </a:solidFill>
                <a:effectLst/>
                <a:latin typeface=".VnTime" pitchFamily="34" charset="0"/>
              </a:rPr>
              <a:t>     </a:t>
            </a:r>
          </a:p>
        </p:txBody>
      </p:sp>
      <p:pic>
        <p:nvPicPr>
          <p:cNvPr id="30730" name="Picture 15" descr="Kết quả hình ảnh cho con mè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7848600" cy="389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-381000" y="6278563"/>
            <a:ext cx="9144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FF"/>
                </a:solidFill>
                <a:effectLst/>
                <a:latin typeface=".VnTime" pitchFamily="34" charset="0"/>
              </a:rPr>
              <a:t>   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Hai</a:t>
            </a:r>
            <a:r>
              <a:rPr lang="en-US" sz="3200" b="1" dirty="0">
                <a:effectLst/>
                <a:latin typeface="Times New Roman" pitchFamily="18" charset="0"/>
              </a:rPr>
              <a:t> tai </a:t>
            </a:r>
            <a:r>
              <a:rPr lang="en-US" sz="3200" b="1" dirty="0" err="1">
                <a:effectLst/>
                <a:latin typeface="Times New Roman" pitchFamily="18" charset="0"/>
              </a:rPr>
              <a:t>nó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nhỏ</a:t>
            </a:r>
            <a:r>
              <a:rPr lang="en-US" sz="3200" b="1" dirty="0"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effectLst/>
                <a:latin typeface="Times New Roman" pitchFamily="18" charset="0"/>
              </a:rPr>
              <a:t>xíu</a:t>
            </a:r>
            <a:r>
              <a:rPr lang="en-US" sz="3200" b="1" dirty="0">
                <a:solidFill>
                  <a:srgbClr val="FF00FF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như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hai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cái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mộc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nhĩ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/>
                <a:latin typeface="Times New Roman" pitchFamily="18" charset="0"/>
              </a:rPr>
              <a:t>tí</a:t>
            </a:r>
            <a:r>
              <a:rPr lang="en-US" sz="32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 hon.</a:t>
            </a:r>
          </a:p>
        </p:txBody>
      </p:sp>
    </p:spTree>
    <p:extLst>
      <p:ext uri="{BB962C8B-B14F-4D97-AF65-F5344CB8AC3E}">
        <p14:creationId xmlns:p14="http://schemas.microsoft.com/office/powerpoint/2010/main" val="118493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7" grpId="0"/>
      <p:bldP spid="12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Oval 8" descr="Stationery"/>
          <p:cNvSpPr>
            <a:spLocks noChangeArrowheads="1"/>
          </p:cNvSpPr>
          <p:nvPr/>
        </p:nvSpPr>
        <p:spPr bwMode="auto">
          <a:xfrm>
            <a:off x="228600" y="2971800"/>
            <a:ext cx="609600" cy="609600"/>
          </a:xfrm>
          <a:prstGeom prst="ellipse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b="1">
              <a:latin typeface="Arial" charset="0"/>
            </a:endParaRP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228600" y="228600"/>
            <a:ext cx="2133600" cy="838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33400" y="3810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1750" name="WordArt 6"/>
          <p:cNvSpPr>
            <a:spLocks noChangeArrowheads="1" noChangeShapeType="1" noTextEdit="1"/>
          </p:cNvSpPr>
          <p:nvPr/>
        </p:nvSpPr>
        <p:spPr bwMode="auto">
          <a:xfrm>
            <a:off x="2667000" y="304800"/>
            <a:ext cx="6043613" cy="962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6" name="Text Box 7"/>
          <p:cNvSpPr txBox="1">
            <a:spLocks noChangeArrowheads="1"/>
          </p:cNvSpPr>
          <p:nvPr/>
        </p:nvSpPr>
        <p:spPr bwMode="auto">
          <a:xfrm>
            <a:off x="304800" y="1752600"/>
            <a:ext cx="88392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lùn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 Cao,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nhảy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đỏ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7" name="Picture 64" descr="dongho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324350"/>
            <a:ext cx="2159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Oval 172"/>
          <p:cNvSpPr>
            <a:spLocks noChangeArrowheads="1"/>
          </p:cNvSpPr>
          <p:nvPr/>
        </p:nvSpPr>
        <p:spPr bwMode="auto">
          <a:xfrm>
            <a:off x="73533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29" name="Oval 173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30" name="Oval 174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31" name="Oval 175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32" name="Oval 176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33" name="Oval 177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34" name="Oval 178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35" name="Oval 179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36" name="Oval 180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37" name="Oval 181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38" name="Oval 182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39" name="Oval 183"/>
          <p:cNvSpPr>
            <a:spLocks noChangeArrowheads="1"/>
          </p:cNvSpPr>
          <p:nvPr/>
        </p:nvSpPr>
        <p:spPr bwMode="auto">
          <a:xfrm>
            <a:off x="73564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40" name="Oval 184"/>
          <p:cNvSpPr>
            <a:spLocks noChangeArrowheads="1"/>
          </p:cNvSpPr>
          <p:nvPr/>
        </p:nvSpPr>
        <p:spPr bwMode="auto">
          <a:xfrm>
            <a:off x="73469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41" name="Oval 185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42" name="Oval 186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43" name="Oval 187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44" name="Oval 188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45" name="Oval 189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46" name="Oval 190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47" name="Oval 191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48" name="Oval 192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49" name="Oval 193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50" name="Oval 194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51" name="Oval 195"/>
          <p:cNvSpPr>
            <a:spLocks noChangeArrowheads="1"/>
          </p:cNvSpPr>
          <p:nvPr/>
        </p:nvSpPr>
        <p:spPr bwMode="auto">
          <a:xfrm>
            <a:off x="73501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52" name="Oval 196"/>
          <p:cNvSpPr>
            <a:spLocks noChangeArrowheads="1"/>
          </p:cNvSpPr>
          <p:nvPr/>
        </p:nvSpPr>
        <p:spPr bwMode="auto">
          <a:xfrm>
            <a:off x="7339013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53" name="Oval 197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54" name="Oval 198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55" name="Oval 199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56" name="Oval 200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57" name="Oval 201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58" name="Oval 202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59" name="Oval 203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60" name="Oval 204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61" name="Oval 205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62" name="Oval 206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63" name="Oval 207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64" name="Oval 208"/>
          <p:cNvSpPr>
            <a:spLocks noChangeArrowheads="1"/>
          </p:cNvSpPr>
          <p:nvPr/>
        </p:nvSpPr>
        <p:spPr bwMode="auto">
          <a:xfrm>
            <a:off x="7332663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65" name="Oval 209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66" name="Oval 210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67" name="Oval 211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68" name="Oval 212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69" name="Oval 213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70" name="Oval 214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71" name="Oval 215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72" name="Oval 216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73" name="Oval 217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74" name="Oval 218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75" name="Oval 219"/>
          <p:cNvSpPr>
            <a:spLocks noChangeArrowheads="1"/>
          </p:cNvSpPr>
          <p:nvPr/>
        </p:nvSpPr>
        <p:spPr bwMode="auto">
          <a:xfrm>
            <a:off x="733583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76" name="Oval 220"/>
          <p:cNvSpPr>
            <a:spLocks noChangeArrowheads="1"/>
          </p:cNvSpPr>
          <p:nvPr/>
        </p:nvSpPr>
        <p:spPr bwMode="auto">
          <a:xfrm>
            <a:off x="7339013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77" name="Oval 221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78" name="Oval 222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79" name="Oval 223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80" name="Oval 224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81" name="Oval 225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82" name="Oval 226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83" name="Oval 227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84" name="Oval 228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85" name="Oval 229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86" name="Oval 230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87" name="Oval 231"/>
          <p:cNvSpPr>
            <a:spLocks noChangeArrowheads="1"/>
          </p:cNvSpPr>
          <p:nvPr/>
        </p:nvSpPr>
        <p:spPr bwMode="auto">
          <a:xfrm>
            <a:off x="734218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788" name="Oval 232"/>
          <p:cNvSpPr>
            <a:spLocks noChangeArrowheads="1"/>
          </p:cNvSpPr>
          <p:nvPr/>
        </p:nvSpPr>
        <p:spPr bwMode="auto">
          <a:xfrm>
            <a:off x="7339013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789" name="Oval 233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790" name="Oval 234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791" name="Oval 235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792" name="Oval 236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793" name="Oval 237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794" name="Oval 238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795" name="Oval 239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796" name="Oval 240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797" name="Oval 241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798" name="Oval 242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799" name="Oval 243"/>
          <p:cNvSpPr>
            <a:spLocks noChangeArrowheads="1"/>
          </p:cNvSpPr>
          <p:nvPr/>
        </p:nvSpPr>
        <p:spPr bwMode="auto">
          <a:xfrm>
            <a:off x="734218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800" name="Oval 244"/>
          <p:cNvSpPr>
            <a:spLocks noChangeArrowheads="1"/>
          </p:cNvSpPr>
          <p:nvPr/>
        </p:nvSpPr>
        <p:spPr bwMode="auto">
          <a:xfrm>
            <a:off x="734695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801" name="Oval 245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802" name="Oval 246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803" name="Oval 247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804" name="Oval 248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805" name="Oval 249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806" name="Oval 250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807" name="Oval 251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808" name="Oval 252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809" name="Oval 253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810" name="Oval 254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811" name="Oval 255"/>
          <p:cNvSpPr>
            <a:spLocks noChangeArrowheads="1"/>
          </p:cNvSpPr>
          <p:nvPr/>
        </p:nvSpPr>
        <p:spPr bwMode="auto">
          <a:xfrm>
            <a:off x="73501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0812" name="Oval 256"/>
          <p:cNvSpPr>
            <a:spLocks noChangeArrowheads="1"/>
          </p:cNvSpPr>
          <p:nvPr/>
        </p:nvSpPr>
        <p:spPr bwMode="auto">
          <a:xfrm>
            <a:off x="7332663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0813" name="Oval 257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0814" name="Oval 258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0815" name="Oval 259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0816" name="Oval 260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0817" name="Oval 261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0818" name="Oval 262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0819" name="Oval 263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0820" name="Oval 264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0821" name="Oval 265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0822" name="Oval 266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0823" name="Oval 267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2012" name="Oval 268"/>
          <p:cNvSpPr>
            <a:spLocks noChangeArrowheads="1"/>
          </p:cNvSpPr>
          <p:nvPr/>
        </p:nvSpPr>
        <p:spPr bwMode="auto">
          <a:xfrm>
            <a:off x="7332663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2013" name="Oval 269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2014" name="Oval 270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2015" name="Oval 271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2016" name="Oval 272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2017" name="Oval 273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2018" name="Oval 274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2019" name="Oval 275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2020" name="Oval 276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2021" name="Oval 277"/>
          <p:cNvSpPr>
            <a:spLocks noChangeArrowheads="1"/>
          </p:cNvSpPr>
          <p:nvPr/>
        </p:nvSpPr>
        <p:spPr bwMode="auto">
          <a:xfrm>
            <a:off x="733583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2022" name="Oval 278"/>
          <p:cNvSpPr>
            <a:spLocks noChangeArrowheads="1"/>
          </p:cNvSpPr>
          <p:nvPr/>
        </p:nvSpPr>
        <p:spPr bwMode="auto">
          <a:xfrm>
            <a:off x="7162800" y="5029200"/>
            <a:ext cx="1524000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2023" name="Oval 279"/>
          <p:cNvSpPr>
            <a:spLocks noChangeArrowheads="1"/>
          </p:cNvSpPr>
          <p:nvPr/>
        </p:nvSpPr>
        <p:spPr bwMode="auto">
          <a:xfrm>
            <a:off x="7239000" y="5029200"/>
            <a:ext cx="1465263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30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2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320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20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2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1" dur="500"/>
                                        <p:tgtEl>
                                          <p:spTgt spid="32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320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20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320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2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32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2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animBg="1"/>
      <p:bldP spid="31748" grpId="0" animBg="1"/>
      <p:bldP spid="31749" grpId="0"/>
      <p:bldP spid="31750" grpId="0"/>
      <p:bldP spid="31750" grpId="1"/>
      <p:bldP spid="31750" grpId="2"/>
      <p:bldP spid="32012" grpId="0" build="allAtOnce" animBg="1"/>
      <p:bldP spid="320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3"/>
          <p:cNvGrpSpPr>
            <a:grpSpLocks/>
          </p:cNvGrpSpPr>
          <p:nvPr/>
        </p:nvGrpSpPr>
        <p:grpSpPr bwMode="auto">
          <a:xfrm>
            <a:off x="0" y="5867400"/>
            <a:ext cx="9143010" cy="990599"/>
            <a:chOff x="-192" y="3393"/>
            <a:chExt cx="5952" cy="927"/>
          </a:xfrm>
        </p:grpSpPr>
        <p:pic>
          <p:nvPicPr>
            <p:cNvPr id="4109" name="Picture 4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3393"/>
              <a:ext cx="1104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0" name="Picture 5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3393"/>
              <a:ext cx="1056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1" name="Picture 6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3393"/>
              <a:ext cx="91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2" name="Picture 7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3393"/>
              <a:ext cx="1008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3" name="Picture 8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3393"/>
              <a:ext cx="1152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4" name="Picture 9" descr="FLOWERS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3393"/>
              <a:ext cx="871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638300" y="319087"/>
            <a:ext cx="6324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800" b="1" u="sng" dirty="0" err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4800" b="1" u="sng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4800" b="1" u="sng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b="1" u="sng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cũ</a:t>
            </a:r>
            <a:endParaRPr lang="en-US" sz="4800" b="1" u="sng" dirty="0">
              <a:solidFill>
                <a:srgbClr val="9900FF"/>
              </a:solidFill>
              <a:latin typeface="Tahoma" pitchFamily="34" charset="0"/>
            </a:endParaRPr>
          </a:p>
        </p:txBody>
      </p:sp>
      <p:sp>
        <p:nvSpPr>
          <p:cNvPr id="4100" name="Text Box 11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 flipH="1">
            <a:off x="-127000" y="0"/>
            <a:ext cx="184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sz="4400" b="1">
              <a:solidFill>
                <a:srgbClr val="CCFFCC"/>
              </a:solidFill>
              <a:latin typeface="VNI-Times" pitchFamily="2" charset="0"/>
            </a:endParaRPr>
          </a:p>
        </p:txBody>
      </p:sp>
      <p:sp>
        <p:nvSpPr>
          <p:cNvPr id="4101" name="Text Box 12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495800" y="0"/>
            <a:ext cx="464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sz="4400" b="1">
              <a:solidFill>
                <a:srgbClr val="CCFFCC"/>
              </a:solidFill>
              <a:latin typeface="VNI-Times" pitchFamily="2" charset="0"/>
            </a:endParaRPr>
          </a:p>
        </p:txBody>
      </p:sp>
      <p:sp>
        <p:nvSpPr>
          <p:cNvPr id="4103" name="Text Box 15"/>
          <p:cNvSpPr txBox="1">
            <a:spLocks noChangeArrowheads="1"/>
          </p:cNvSpPr>
          <p:nvPr/>
        </p:nvSpPr>
        <p:spPr bwMode="auto">
          <a:xfrm>
            <a:off x="1447800" y="3886200"/>
            <a:ext cx="441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ahoma" pitchFamily="34" charset="0"/>
            </a:endParaRP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544006" y="1748642"/>
            <a:ext cx="838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?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5" name="TextBox 17"/>
          <p:cNvSpPr txBox="1">
            <a:spLocks noChangeArrowheads="1"/>
          </p:cNvSpPr>
          <p:nvPr/>
        </p:nvSpPr>
        <p:spPr bwMode="auto">
          <a:xfrm>
            <a:off x="605338" y="3456039"/>
            <a:ext cx="693846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 –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endParaRPr lang="en-US" sz="2000" dirty="0">
              <a:solidFill>
                <a:srgbClr val="0033CC"/>
              </a:solidFill>
              <a:latin typeface="Arial" charset="0"/>
            </a:endParaRPr>
          </a:p>
          <a:p>
            <a:r>
              <a:rPr lang="en-US" sz="2000" dirty="0">
                <a:solidFill>
                  <a:srgbClr val="0000FF"/>
                </a:solidFill>
                <a:latin typeface="Arial" charset="0"/>
              </a:rPr>
              <a:t>                            </a:t>
            </a:r>
            <a:endParaRPr lang="en-US" sz="2800" dirty="0">
              <a:solidFill>
                <a:srgbClr val="0000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991755"/>
      </p:ext>
    </p:extLst>
  </p:cSld>
  <p:clrMapOvr>
    <a:masterClrMapping/>
  </p:clrMapOvr>
  <p:transition spd="slow" advClick="0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Oval 8" descr="Stationery"/>
          <p:cNvSpPr>
            <a:spLocks noChangeArrowheads="1"/>
          </p:cNvSpPr>
          <p:nvPr/>
        </p:nvSpPr>
        <p:spPr bwMode="auto">
          <a:xfrm>
            <a:off x="228600" y="4191000"/>
            <a:ext cx="609600" cy="609600"/>
          </a:xfrm>
          <a:prstGeom prst="ellipse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b="1">
              <a:latin typeface="Arial" charset="0"/>
            </a:endParaRP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228600" y="228600"/>
            <a:ext cx="2133600" cy="838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33400" y="3810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2795588" y="228600"/>
            <a:ext cx="5129212" cy="1038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0" name="Text Box 7"/>
          <p:cNvSpPr txBox="1">
            <a:spLocks noChangeArrowheads="1"/>
          </p:cNvSpPr>
          <p:nvPr/>
        </p:nvSpPr>
        <p:spPr bwMode="auto">
          <a:xfrm>
            <a:off x="304800" y="2286000"/>
            <a:ext cx="86106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 Ba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thon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751" name="Picture 9" descr="dongho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893" y="4324350"/>
            <a:ext cx="2159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Oval 10"/>
          <p:cNvSpPr>
            <a:spLocks noChangeArrowheads="1"/>
          </p:cNvSpPr>
          <p:nvPr/>
        </p:nvSpPr>
        <p:spPr bwMode="auto">
          <a:xfrm>
            <a:off x="715803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753" name="Oval 1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754" name="Oval 12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755" name="Oval 13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756" name="Oval 14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757" name="Oval 15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758" name="Oval 16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759" name="Oval 17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760" name="Oval 18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761" name="Oval 19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762" name="Oval 20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763" name="Oval 2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764" name="Oval 22"/>
          <p:cNvSpPr>
            <a:spLocks noChangeArrowheads="1"/>
          </p:cNvSpPr>
          <p:nvPr/>
        </p:nvSpPr>
        <p:spPr bwMode="auto">
          <a:xfrm>
            <a:off x="7151688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765" name="Oval 2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766" name="Oval 24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767" name="Oval 25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768" name="Oval 26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769" name="Oval 27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770" name="Oval 28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771" name="Oval 29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772" name="Oval 30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773" name="Oval 31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774" name="Oval 32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775" name="Oval 3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776" name="Oval 34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777" name="Oval 3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778" name="Oval 3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779" name="Oval 3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780" name="Oval 3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781" name="Oval 3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782" name="Oval 4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783" name="Oval 4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784" name="Oval 4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785" name="Oval 4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786" name="Oval 4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787" name="Oval 4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788" name="Oval 46"/>
          <p:cNvSpPr>
            <a:spLocks noChangeArrowheads="1"/>
          </p:cNvSpPr>
          <p:nvPr/>
        </p:nvSpPr>
        <p:spPr bwMode="auto">
          <a:xfrm>
            <a:off x="713740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789" name="Oval 4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790" name="Oval 48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791" name="Oval 49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792" name="Oval 50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793" name="Oval 51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794" name="Oval 52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795" name="Oval 53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796" name="Oval 54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797" name="Oval 55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798" name="Oval 56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799" name="Oval 5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800" name="Oval 58"/>
          <p:cNvSpPr>
            <a:spLocks noChangeArrowheads="1"/>
          </p:cNvSpPr>
          <p:nvPr/>
        </p:nvSpPr>
        <p:spPr bwMode="auto">
          <a:xfrm>
            <a:off x="714375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801" name="Oval 5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802" name="Oval 60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803" name="Oval 61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804" name="Oval 62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805" name="Oval 63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806" name="Oval 64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807" name="Oval 65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808" name="Oval 66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809" name="Oval 67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810" name="Oval 68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811" name="Oval 6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812" name="Oval 70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813" name="Oval 7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814" name="Oval 7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815" name="Oval 7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816" name="Oval 7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817" name="Oval 7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818" name="Oval 7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819" name="Oval 7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820" name="Oval 7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821" name="Oval 7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822" name="Oval 8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823" name="Oval 8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824" name="Oval 82"/>
          <p:cNvSpPr>
            <a:spLocks noChangeArrowheads="1"/>
          </p:cNvSpPr>
          <p:nvPr/>
        </p:nvSpPr>
        <p:spPr bwMode="auto">
          <a:xfrm>
            <a:off x="715168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825" name="Oval 8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826" name="Oval 84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827" name="Oval 85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828" name="Oval 86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829" name="Oval 87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830" name="Oval 88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831" name="Oval 89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832" name="Oval 90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833" name="Oval 91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834" name="Oval 92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835" name="Oval 9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1836" name="Oval 94"/>
          <p:cNvSpPr>
            <a:spLocks noChangeArrowheads="1"/>
          </p:cNvSpPr>
          <p:nvPr/>
        </p:nvSpPr>
        <p:spPr bwMode="auto">
          <a:xfrm>
            <a:off x="71374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1837" name="Oval 9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1838" name="Oval 96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1839" name="Oval 97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1840" name="Oval 98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1841" name="Oval 99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1842" name="Oval 100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1843" name="Oval 101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1844" name="Oval 102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1845" name="Oval 103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1846" name="Oval 104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1847" name="Oval 10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3898" name="Oval 106"/>
          <p:cNvSpPr>
            <a:spLocks noChangeArrowheads="1"/>
          </p:cNvSpPr>
          <p:nvPr/>
        </p:nvSpPr>
        <p:spPr bwMode="auto">
          <a:xfrm>
            <a:off x="7221537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99" name="Oval 107"/>
          <p:cNvSpPr>
            <a:spLocks noChangeArrowheads="1"/>
          </p:cNvSpPr>
          <p:nvPr/>
        </p:nvSpPr>
        <p:spPr bwMode="auto">
          <a:xfrm>
            <a:off x="7241131" y="5106669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3900" name="Oval 108"/>
          <p:cNvSpPr>
            <a:spLocks noChangeArrowheads="1"/>
          </p:cNvSpPr>
          <p:nvPr/>
        </p:nvSpPr>
        <p:spPr bwMode="auto">
          <a:xfrm>
            <a:off x="7097485" y="505618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3901" name="Oval 109"/>
          <p:cNvSpPr>
            <a:spLocks noChangeArrowheads="1"/>
          </p:cNvSpPr>
          <p:nvPr/>
        </p:nvSpPr>
        <p:spPr bwMode="auto">
          <a:xfrm>
            <a:off x="7180262" y="506584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3902" name="Oval 110"/>
          <p:cNvSpPr>
            <a:spLocks noChangeArrowheads="1"/>
          </p:cNvSpPr>
          <p:nvPr/>
        </p:nvSpPr>
        <p:spPr bwMode="auto">
          <a:xfrm>
            <a:off x="7206524" y="505618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3903" name="Oval 111"/>
          <p:cNvSpPr>
            <a:spLocks noChangeArrowheads="1"/>
          </p:cNvSpPr>
          <p:nvPr/>
        </p:nvSpPr>
        <p:spPr bwMode="auto">
          <a:xfrm>
            <a:off x="7127966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3904" name="Oval 112"/>
          <p:cNvSpPr>
            <a:spLocks noChangeArrowheads="1"/>
          </p:cNvSpPr>
          <p:nvPr/>
        </p:nvSpPr>
        <p:spPr bwMode="auto">
          <a:xfrm>
            <a:off x="7127966" y="5064986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3905" name="Oval 113"/>
          <p:cNvSpPr>
            <a:spLocks noChangeArrowheads="1"/>
          </p:cNvSpPr>
          <p:nvPr/>
        </p:nvSpPr>
        <p:spPr bwMode="auto">
          <a:xfrm>
            <a:off x="7146924" y="509274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3906" name="Oval 114"/>
          <p:cNvSpPr>
            <a:spLocks noChangeArrowheads="1"/>
          </p:cNvSpPr>
          <p:nvPr/>
        </p:nvSpPr>
        <p:spPr bwMode="auto">
          <a:xfrm>
            <a:off x="7127965" y="509274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3907" name="Oval 115"/>
          <p:cNvSpPr>
            <a:spLocks noChangeArrowheads="1"/>
          </p:cNvSpPr>
          <p:nvPr/>
        </p:nvSpPr>
        <p:spPr bwMode="auto">
          <a:xfrm>
            <a:off x="7143976" y="4963839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3908" name="Oval 116"/>
          <p:cNvSpPr>
            <a:spLocks noChangeArrowheads="1"/>
          </p:cNvSpPr>
          <p:nvPr/>
        </p:nvSpPr>
        <p:spPr bwMode="auto">
          <a:xfrm>
            <a:off x="7127966" y="5087098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3909" name="Oval 117"/>
          <p:cNvSpPr>
            <a:spLocks noChangeArrowheads="1"/>
          </p:cNvSpPr>
          <p:nvPr/>
        </p:nvSpPr>
        <p:spPr bwMode="auto">
          <a:xfrm>
            <a:off x="7180353" y="505618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60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39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3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3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1" dur="500"/>
                                        <p:tgtEl>
                                          <p:spTgt spid="33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33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3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33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3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33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3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796" grpId="0" animBg="1"/>
      <p:bldP spid="33797" grpId="0"/>
      <p:bldP spid="33798" grpId="0"/>
      <p:bldP spid="33798" grpId="1"/>
      <p:bldP spid="33798" grpId="2"/>
      <p:bldP spid="33898" grpId="0" build="allAtOnce" animBg="1"/>
      <p:bldP spid="3390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Oval 8" descr="Stationery"/>
          <p:cNvSpPr>
            <a:spLocks noChangeArrowheads="1"/>
          </p:cNvSpPr>
          <p:nvPr/>
        </p:nvSpPr>
        <p:spPr bwMode="auto">
          <a:xfrm>
            <a:off x="228600" y="4191000"/>
            <a:ext cx="609600" cy="609600"/>
          </a:xfrm>
          <a:prstGeom prst="ellipse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b="1">
              <a:latin typeface="Arial" charset="0"/>
            </a:endParaRP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228600" y="228600"/>
            <a:ext cx="2133600" cy="838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33400" y="3810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2795588" y="228600"/>
            <a:ext cx="5129212" cy="1038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0" name="Text Box 7"/>
          <p:cNvSpPr txBox="1">
            <a:spLocks noChangeArrowheads="1"/>
          </p:cNvSpPr>
          <p:nvPr/>
        </p:nvSpPr>
        <p:spPr bwMode="auto">
          <a:xfrm>
            <a:off x="304800" y="2286000"/>
            <a:ext cx="86106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xinh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6871" name="Picture 9" descr="dongho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718" y="4311831"/>
            <a:ext cx="2159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Oval 10"/>
          <p:cNvSpPr>
            <a:spLocks noChangeArrowheads="1"/>
          </p:cNvSpPr>
          <p:nvPr/>
        </p:nvSpPr>
        <p:spPr bwMode="auto">
          <a:xfrm>
            <a:off x="715803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873" name="Oval 1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874" name="Oval 12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875" name="Oval 13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876" name="Oval 14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877" name="Oval 15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878" name="Oval 16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879" name="Oval 17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880" name="Oval 18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881" name="Oval 19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882" name="Oval 20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883" name="Oval 2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884" name="Oval 22"/>
          <p:cNvSpPr>
            <a:spLocks noChangeArrowheads="1"/>
          </p:cNvSpPr>
          <p:nvPr/>
        </p:nvSpPr>
        <p:spPr bwMode="auto">
          <a:xfrm>
            <a:off x="7151688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885" name="Oval 2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886" name="Oval 24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887" name="Oval 25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888" name="Oval 26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889" name="Oval 27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890" name="Oval 28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891" name="Oval 29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892" name="Oval 30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893" name="Oval 31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894" name="Oval 32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895" name="Oval 3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896" name="Oval 34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897" name="Oval 3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898" name="Oval 3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899" name="Oval 3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00" name="Oval 3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01" name="Oval 3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02" name="Oval 4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03" name="Oval 4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04" name="Oval 4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05" name="Oval 4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06" name="Oval 4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07" name="Oval 4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08" name="Oval 46"/>
          <p:cNvSpPr>
            <a:spLocks noChangeArrowheads="1"/>
          </p:cNvSpPr>
          <p:nvPr/>
        </p:nvSpPr>
        <p:spPr bwMode="auto">
          <a:xfrm>
            <a:off x="713740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09" name="Oval 4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10" name="Oval 48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11" name="Oval 49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12" name="Oval 50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13" name="Oval 51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14" name="Oval 52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15" name="Oval 53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16" name="Oval 54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17" name="Oval 55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18" name="Oval 56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19" name="Oval 5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20" name="Oval 58"/>
          <p:cNvSpPr>
            <a:spLocks noChangeArrowheads="1"/>
          </p:cNvSpPr>
          <p:nvPr/>
        </p:nvSpPr>
        <p:spPr bwMode="auto">
          <a:xfrm>
            <a:off x="714375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21" name="Oval 5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22" name="Oval 60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23" name="Oval 61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24" name="Oval 62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25" name="Oval 63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26" name="Oval 64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27" name="Oval 65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28" name="Oval 66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29" name="Oval 67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30" name="Oval 68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31" name="Oval 6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32" name="Oval 70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33" name="Oval 7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34" name="Oval 7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35" name="Oval 7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36" name="Oval 7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37" name="Oval 7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38" name="Oval 7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39" name="Oval 7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40" name="Oval 7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41" name="Oval 7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42" name="Oval 8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43" name="Oval 8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44" name="Oval 82"/>
          <p:cNvSpPr>
            <a:spLocks noChangeArrowheads="1"/>
          </p:cNvSpPr>
          <p:nvPr/>
        </p:nvSpPr>
        <p:spPr bwMode="auto">
          <a:xfrm>
            <a:off x="715168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45" name="Oval 8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46" name="Oval 84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47" name="Oval 85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48" name="Oval 86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49" name="Oval 87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50" name="Oval 88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51" name="Oval 89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52" name="Oval 90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53" name="Oval 91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54" name="Oval 92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55" name="Oval 9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6956" name="Oval 94"/>
          <p:cNvSpPr>
            <a:spLocks noChangeArrowheads="1"/>
          </p:cNvSpPr>
          <p:nvPr/>
        </p:nvSpPr>
        <p:spPr bwMode="auto">
          <a:xfrm>
            <a:off x="71374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6957" name="Oval 9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6958" name="Oval 96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6959" name="Oval 97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6960" name="Oval 98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6961" name="Oval 99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6962" name="Oval 100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6963" name="Oval 101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6964" name="Oval 102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6965" name="Oval 103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6966" name="Oval 104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6967" name="Oval 10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3898" name="Oval 106"/>
          <p:cNvSpPr>
            <a:spLocks noChangeArrowheads="1"/>
          </p:cNvSpPr>
          <p:nvPr/>
        </p:nvSpPr>
        <p:spPr bwMode="auto">
          <a:xfrm>
            <a:off x="71374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4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4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99" name="Oval 107"/>
          <p:cNvSpPr>
            <a:spLocks noChangeArrowheads="1"/>
          </p:cNvSpPr>
          <p:nvPr/>
        </p:nvSpPr>
        <p:spPr bwMode="auto">
          <a:xfrm>
            <a:off x="7035208" y="505618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3900" name="Oval 108"/>
          <p:cNvSpPr>
            <a:spLocks noChangeArrowheads="1"/>
          </p:cNvSpPr>
          <p:nvPr/>
        </p:nvSpPr>
        <p:spPr bwMode="auto">
          <a:xfrm>
            <a:off x="7154863" y="505147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3901" name="Oval 109"/>
          <p:cNvSpPr>
            <a:spLocks noChangeArrowheads="1"/>
          </p:cNvSpPr>
          <p:nvPr/>
        </p:nvSpPr>
        <p:spPr bwMode="auto">
          <a:xfrm>
            <a:off x="7069998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3902" name="Oval 110"/>
          <p:cNvSpPr>
            <a:spLocks noChangeArrowheads="1"/>
          </p:cNvSpPr>
          <p:nvPr/>
        </p:nvSpPr>
        <p:spPr bwMode="auto">
          <a:xfrm>
            <a:off x="7065734" y="508022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 dirty="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3903" name="Oval 111"/>
          <p:cNvSpPr>
            <a:spLocks noChangeArrowheads="1"/>
          </p:cNvSpPr>
          <p:nvPr/>
        </p:nvSpPr>
        <p:spPr bwMode="auto">
          <a:xfrm>
            <a:off x="7087457" y="508022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3904" name="Oval 112"/>
          <p:cNvSpPr>
            <a:spLocks noChangeArrowheads="1"/>
          </p:cNvSpPr>
          <p:nvPr/>
        </p:nvSpPr>
        <p:spPr bwMode="auto">
          <a:xfrm>
            <a:off x="7087458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3905" name="Oval 113"/>
          <p:cNvSpPr>
            <a:spLocks noChangeArrowheads="1"/>
          </p:cNvSpPr>
          <p:nvPr/>
        </p:nvSpPr>
        <p:spPr bwMode="auto">
          <a:xfrm>
            <a:off x="7035209" y="508022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3906" name="Oval 114"/>
          <p:cNvSpPr>
            <a:spLocks noChangeArrowheads="1"/>
          </p:cNvSpPr>
          <p:nvPr/>
        </p:nvSpPr>
        <p:spPr bwMode="auto">
          <a:xfrm>
            <a:off x="704169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3907" name="Oval 115"/>
          <p:cNvSpPr>
            <a:spLocks noChangeArrowheads="1"/>
          </p:cNvSpPr>
          <p:nvPr/>
        </p:nvSpPr>
        <p:spPr bwMode="auto">
          <a:xfrm>
            <a:off x="7087459" y="5080227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3908" name="Oval 116"/>
          <p:cNvSpPr>
            <a:spLocks noChangeArrowheads="1"/>
          </p:cNvSpPr>
          <p:nvPr/>
        </p:nvSpPr>
        <p:spPr bwMode="auto">
          <a:xfrm>
            <a:off x="7087460" y="503745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3909" name="Oval 117"/>
          <p:cNvSpPr>
            <a:spLocks noChangeArrowheads="1"/>
          </p:cNvSpPr>
          <p:nvPr/>
        </p:nvSpPr>
        <p:spPr bwMode="auto">
          <a:xfrm>
            <a:off x="7128736" y="505147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48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39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3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3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1" dur="500"/>
                                        <p:tgtEl>
                                          <p:spTgt spid="33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33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3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33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3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33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3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796" grpId="0" animBg="1"/>
      <p:bldP spid="33797" grpId="0"/>
      <p:bldP spid="33798" grpId="0"/>
      <p:bldP spid="33798" grpId="1"/>
      <p:bldP spid="33798" grpId="2"/>
      <p:bldP spid="33898" grpId="0" build="allAtOnce" animBg="1"/>
      <p:bldP spid="3390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Oval 8" descr="Stationery"/>
          <p:cNvSpPr>
            <a:spLocks noChangeArrowheads="1"/>
          </p:cNvSpPr>
          <p:nvPr/>
        </p:nvSpPr>
        <p:spPr bwMode="auto">
          <a:xfrm>
            <a:off x="228600" y="4191000"/>
            <a:ext cx="609600" cy="609600"/>
          </a:xfrm>
          <a:prstGeom prst="ellipse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b="1">
              <a:latin typeface="Arial" charset="0"/>
            </a:endParaRP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228600" y="228600"/>
            <a:ext cx="2133600" cy="83820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33400" y="381000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2795588" y="228600"/>
            <a:ext cx="5129212" cy="1038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6" name="Text Box 7"/>
          <p:cNvSpPr txBox="1">
            <a:spLocks noChangeArrowheads="1"/>
          </p:cNvSpPr>
          <p:nvPr/>
        </p:nvSpPr>
        <p:spPr bwMode="auto">
          <a:xfrm>
            <a:off x="304800" y="2286000"/>
            <a:ext cx="861060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A.  Ba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C.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5847" name="Picture 9" descr="dongho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540" y="4191000"/>
            <a:ext cx="21590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Oval 10"/>
          <p:cNvSpPr>
            <a:spLocks noChangeArrowheads="1"/>
          </p:cNvSpPr>
          <p:nvPr/>
        </p:nvSpPr>
        <p:spPr bwMode="auto">
          <a:xfrm>
            <a:off x="715803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49" name="Oval 1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50" name="Oval 12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51" name="Oval 13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852" name="Oval 14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853" name="Oval 15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854" name="Oval 16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855" name="Oval 17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856" name="Oval 18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857" name="Oval 19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858" name="Oval 20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859" name="Oval 21"/>
          <p:cNvSpPr>
            <a:spLocks noChangeArrowheads="1"/>
          </p:cNvSpPr>
          <p:nvPr/>
        </p:nvSpPr>
        <p:spPr bwMode="auto">
          <a:xfrm>
            <a:off x="716121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860" name="Oval 22"/>
          <p:cNvSpPr>
            <a:spLocks noChangeArrowheads="1"/>
          </p:cNvSpPr>
          <p:nvPr/>
        </p:nvSpPr>
        <p:spPr bwMode="auto">
          <a:xfrm>
            <a:off x="7151688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61" name="Oval 2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62" name="Oval 24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63" name="Oval 25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864" name="Oval 26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865" name="Oval 27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866" name="Oval 28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867" name="Oval 29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868" name="Oval 30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869" name="Oval 31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870" name="Oval 32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871" name="Oval 33"/>
          <p:cNvSpPr>
            <a:spLocks noChangeArrowheads="1"/>
          </p:cNvSpPr>
          <p:nvPr/>
        </p:nvSpPr>
        <p:spPr bwMode="auto">
          <a:xfrm>
            <a:off x="7154863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872" name="Oval 34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73" name="Oval 3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74" name="Oval 3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75" name="Oval 3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876" name="Oval 3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877" name="Oval 3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878" name="Oval 4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879" name="Oval 4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880" name="Oval 4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881" name="Oval 4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882" name="Oval 4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883" name="Oval 4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884" name="Oval 46"/>
          <p:cNvSpPr>
            <a:spLocks noChangeArrowheads="1"/>
          </p:cNvSpPr>
          <p:nvPr/>
        </p:nvSpPr>
        <p:spPr bwMode="auto">
          <a:xfrm>
            <a:off x="713740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85" name="Oval 4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86" name="Oval 48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87" name="Oval 49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888" name="Oval 50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889" name="Oval 51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890" name="Oval 52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891" name="Oval 53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892" name="Oval 54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893" name="Oval 55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894" name="Oval 56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895" name="Oval 57"/>
          <p:cNvSpPr>
            <a:spLocks noChangeArrowheads="1"/>
          </p:cNvSpPr>
          <p:nvPr/>
        </p:nvSpPr>
        <p:spPr bwMode="auto">
          <a:xfrm>
            <a:off x="714057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896" name="Oval 58"/>
          <p:cNvSpPr>
            <a:spLocks noChangeArrowheads="1"/>
          </p:cNvSpPr>
          <p:nvPr/>
        </p:nvSpPr>
        <p:spPr bwMode="auto">
          <a:xfrm>
            <a:off x="714375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897" name="Oval 5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898" name="Oval 60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899" name="Oval 61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900" name="Oval 62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901" name="Oval 63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902" name="Oval 64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903" name="Oval 65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904" name="Oval 66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905" name="Oval 67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906" name="Oval 68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907" name="Oval 69"/>
          <p:cNvSpPr>
            <a:spLocks noChangeArrowheads="1"/>
          </p:cNvSpPr>
          <p:nvPr/>
        </p:nvSpPr>
        <p:spPr bwMode="auto">
          <a:xfrm>
            <a:off x="714692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908" name="Oval 70"/>
          <p:cNvSpPr>
            <a:spLocks noChangeArrowheads="1"/>
          </p:cNvSpPr>
          <p:nvPr/>
        </p:nvSpPr>
        <p:spPr bwMode="auto">
          <a:xfrm>
            <a:off x="7143750" y="506253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909" name="Oval 7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910" name="Oval 72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911" name="Oval 73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912" name="Oval 74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913" name="Oval 75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914" name="Oval 76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915" name="Oval 77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916" name="Oval 78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917" name="Oval 79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918" name="Oval 80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919" name="Oval 81"/>
          <p:cNvSpPr>
            <a:spLocks noChangeArrowheads="1"/>
          </p:cNvSpPr>
          <p:nvPr/>
        </p:nvSpPr>
        <p:spPr bwMode="auto">
          <a:xfrm>
            <a:off x="7146925" y="506412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920" name="Oval 82"/>
          <p:cNvSpPr>
            <a:spLocks noChangeArrowheads="1"/>
          </p:cNvSpPr>
          <p:nvPr/>
        </p:nvSpPr>
        <p:spPr bwMode="auto">
          <a:xfrm>
            <a:off x="7151688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921" name="Oval 8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922" name="Oval 84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923" name="Oval 85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924" name="Oval 86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925" name="Oval 87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926" name="Oval 88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927" name="Oval 89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928" name="Oval 90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929" name="Oval 91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930" name="Oval 92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931" name="Oval 93"/>
          <p:cNvSpPr>
            <a:spLocks noChangeArrowheads="1"/>
          </p:cNvSpPr>
          <p:nvPr/>
        </p:nvSpPr>
        <p:spPr bwMode="auto">
          <a:xfrm>
            <a:off x="7154863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5932" name="Oval 94"/>
          <p:cNvSpPr>
            <a:spLocks noChangeArrowheads="1"/>
          </p:cNvSpPr>
          <p:nvPr/>
        </p:nvSpPr>
        <p:spPr bwMode="auto">
          <a:xfrm>
            <a:off x="7137400" y="5056188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35933" name="Oval 95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5934" name="Oval 96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5935" name="Oval 97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5936" name="Oval 98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5937" name="Oval 99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5938" name="Oval 100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5939" name="Oval 101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5940" name="Oval 102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5941" name="Oval 103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5942" name="Oval 104"/>
          <p:cNvSpPr>
            <a:spLocks noChangeArrowheads="1"/>
          </p:cNvSpPr>
          <p:nvPr/>
        </p:nvSpPr>
        <p:spPr bwMode="auto">
          <a:xfrm>
            <a:off x="7140575" y="5057775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5943" name="Oval 105"/>
          <p:cNvSpPr>
            <a:spLocks noChangeArrowheads="1"/>
          </p:cNvSpPr>
          <p:nvPr/>
        </p:nvSpPr>
        <p:spPr bwMode="auto">
          <a:xfrm>
            <a:off x="7154862" y="4979989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>
              <a:solidFill>
                <a:srgbClr val="FF3300"/>
              </a:solidFill>
              <a:latin typeface=".VnBodoniH" pitchFamily="34" charset="0"/>
            </a:endParaRPr>
          </a:p>
        </p:txBody>
      </p:sp>
      <p:sp>
        <p:nvSpPr>
          <p:cNvPr id="33898" name="Oval 106"/>
          <p:cNvSpPr>
            <a:spLocks noChangeArrowheads="1"/>
          </p:cNvSpPr>
          <p:nvPr/>
        </p:nvSpPr>
        <p:spPr bwMode="auto">
          <a:xfrm>
            <a:off x="7221537" y="4953001"/>
            <a:ext cx="1406525" cy="1347787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8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99" name="Oval 107"/>
          <p:cNvSpPr>
            <a:spLocks noChangeArrowheads="1"/>
          </p:cNvSpPr>
          <p:nvPr/>
        </p:nvSpPr>
        <p:spPr bwMode="auto">
          <a:xfrm>
            <a:off x="7169921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33900" name="Oval 108"/>
          <p:cNvSpPr>
            <a:spLocks noChangeArrowheads="1"/>
          </p:cNvSpPr>
          <p:nvPr/>
        </p:nvSpPr>
        <p:spPr bwMode="auto">
          <a:xfrm>
            <a:off x="7221537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33901" name="Oval 109"/>
          <p:cNvSpPr>
            <a:spLocks noChangeArrowheads="1"/>
          </p:cNvSpPr>
          <p:nvPr/>
        </p:nvSpPr>
        <p:spPr bwMode="auto">
          <a:xfrm>
            <a:off x="7169921" y="4923474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33902" name="Oval 110"/>
          <p:cNvSpPr>
            <a:spLocks noChangeArrowheads="1"/>
          </p:cNvSpPr>
          <p:nvPr/>
        </p:nvSpPr>
        <p:spPr bwMode="auto">
          <a:xfrm>
            <a:off x="7210787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33903" name="Oval 111"/>
          <p:cNvSpPr>
            <a:spLocks noChangeArrowheads="1"/>
          </p:cNvSpPr>
          <p:nvPr/>
        </p:nvSpPr>
        <p:spPr bwMode="auto">
          <a:xfrm>
            <a:off x="7180807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33904" name="Oval 112"/>
          <p:cNvSpPr>
            <a:spLocks noChangeArrowheads="1"/>
          </p:cNvSpPr>
          <p:nvPr/>
        </p:nvSpPr>
        <p:spPr bwMode="auto">
          <a:xfrm>
            <a:off x="7210788" y="4936536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33905" name="Oval 113"/>
          <p:cNvSpPr>
            <a:spLocks noChangeArrowheads="1"/>
          </p:cNvSpPr>
          <p:nvPr/>
        </p:nvSpPr>
        <p:spPr bwMode="auto">
          <a:xfrm>
            <a:off x="7221537" y="4953001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33906" name="Oval 114"/>
          <p:cNvSpPr>
            <a:spLocks noChangeArrowheads="1"/>
          </p:cNvSpPr>
          <p:nvPr/>
        </p:nvSpPr>
        <p:spPr bwMode="auto">
          <a:xfrm>
            <a:off x="7161212" y="4936536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33907" name="Oval 115"/>
          <p:cNvSpPr>
            <a:spLocks noChangeArrowheads="1"/>
          </p:cNvSpPr>
          <p:nvPr/>
        </p:nvSpPr>
        <p:spPr bwMode="auto">
          <a:xfrm>
            <a:off x="7209563" y="4953000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33908" name="Oval 116"/>
          <p:cNvSpPr>
            <a:spLocks noChangeArrowheads="1"/>
          </p:cNvSpPr>
          <p:nvPr/>
        </p:nvSpPr>
        <p:spPr bwMode="auto">
          <a:xfrm>
            <a:off x="7221536" y="4953000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4800" dirty="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33909" name="Oval 117"/>
          <p:cNvSpPr>
            <a:spLocks noChangeArrowheads="1"/>
          </p:cNvSpPr>
          <p:nvPr/>
        </p:nvSpPr>
        <p:spPr bwMode="auto">
          <a:xfrm>
            <a:off x="7221537" y="4953000"/>
            <a:ext cx="1406525" cy="1347788"/>
          </a:xfrm>
          <a:prstGeom prst="ellipse">
            <a:avLst/>
          </a:prstGeom>
          <a:solidFill>
            <a:srgbClr val="FFFF00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48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45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5" dur="9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39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33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33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33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1" dur="500"/>
                                        <p:tgtEl>
                                          <p:spTgt spid="33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33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33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33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33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33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3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0" grpId="0" animBg="1"/>
      <p:bldP spid="33796" grpId="0" animBg="1"/>
      <p:bldP spid="33797" grpId="0"/>
      <p:bldP spid="33798" grpId="0"/>
      <p:bldP spid="33798" grpId="1"/>
      <p:bldP spid="33798" grpId="2"/>
      <p:bldP spid="33898" grpId="0" build="allAtOnce" animBg="1"/>
      <p:bldP spid="3390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 rot="-6809098">
            <a:off x="6923088" y="936625"/>
            <a:ext cx="2362200" cy="1066800"/>
            <a:chOff x="3115" y="0"/>
            <a:chExt cx="2170" cy="2486"/>
          </a:xfrm>
        </p:grpSpPr>
        <p:grpSp>
          <p:nvGrpSpPr>
            <p:cNvPr id="30125" name="Group 7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0257" name="Oval 8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258" name="Oval 9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126" name="Group 10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0255" name="Oval 11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256" name="Oval 12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127" name="Group 13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0253" name="Oval 1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254" name="Oval 1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128" name="Group 16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30129" name="Group 17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0251" name="Oval 18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252" name="Oval 19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130" name="Group 20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30153" name="Group 21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0249" name="Freeform 22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50" name="Freeform 23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4" name="Group 24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0247" name="Freeform 25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8" name="Freeform 26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5" name="Group 27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0245" name="Freeform 28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6" name="Freeform 29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6" name="Group 30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0243" name="Freeform 31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4" name="Freeform 32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7" name="Group 33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0241" name="Freeform 34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2" name="Freeform 35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8" name="Group 36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0239" name="Freeform 37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40" name="Freeform 38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59" name="Group 39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0237" name="Freeform 40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8" name="Freeform 41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0" name="Group 42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0235" name="Freeform 43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6" name="Freeform 44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1" name="Group 45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0233" name="Freeform 46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4" name="Freeform 47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2" name="Group 48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0231" name="Freeform 49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2" name="Freeform 50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3" name="Group 51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0229" name="Freeform 52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30" name="Freeform 53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4" name="Group 54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0227" name="Freeform 55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8" name="Freeform 56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5" name="Group 57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0225" name="Freeform 58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6" name="Freeform 59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6" name="Group 60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0223" name="Freeform 61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4" name="Freeform 62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7" name="Group 63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0221" name="Freeform 64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2" name="Freeform 65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8" name="Group 66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0219" name="Freeform 67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3 w 2736"/>
                      <a:gd name="T3" fmla="*/ 28 h 504"/>
                      <a:gd name="T4" fmla="*/ 314 w 2736"/>
                      <a:gd name="T5" fmla="*/ 4 h 504"/>
                      <a:gd name="T6" fmla="*/ 484 w 2736"/>
                      <a:gd name="T7" fmla="*/ 4 h 504"/>
                      <a:gd name="T8" fmla="*/ 481 w 2736"/>
                      <a:gd name="T9" fmla="*/ 17 h 504"/>
                      <a:gd name="T10" fmla="*/ 312 w 2736"/>
                      <a:gd name="T11" fmla="*/ 17 h 504"/>
                      <a:gd name="T12" fmla="*/ 116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20" name="Freeform 68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1 w 1769"/>
                      <a:gd name="T3" fmla="*/ 9 h 791"/>
                      <a:gd name="T4" fmla="*/ 170 w 1769"/>
                      <a:gd name="T5" fmla="*/ 33 h 791"/>
                      <a:gd name="T6" fmla="*/ 237 w 1769"/>
                      <a:gd name="T7" fmla="*/ 72 h 791"/>
                      <a:gd name="T8" fmla="*/ 258 w 1769"/>
                      <a:gd name="T9" fmla="*/ 102 h 791"/>
                      <a:gd name="T10" fmla="*/ 248 w 1769"/>
                      <a:gd name="T11" fmla="*/ 131 h 791"/>
                      <a:gd name="T12" fmla="*/ 234 w 1769"/>
                      <a:gd name="T13" fmla="*/ 105 h 791"/>
                      <a:gd name="T14" fmla="*/ 204 w 1769"/>
                      <a:gd name="T15" fmla="*/ 76 h 791"/>
                      <a:gd name="T16" fmla="*/ 163 w 1769"/>
                      <a:gd name="T17" fmla="*/ 49 h 791"/>
                      <a:gd name="T18" fmla="*/ 85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69" name="Group 69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30217" name="Freeform 70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5 w 2736"/>
                      <a:gd name="T3" fmla="*/ 28 h 504"/>
                      <a:gd name="T4" fmla="*/ 319 w 2736"/>
                      <a:gd name="T5" fmla="*/ 4 h 504"/>
                      <a:gd name="T6" fmla="*/ 491 w 2736"/>
                      <a:gd name="T7" fmla="*/ 4 h 504"/>
                      <a:gd name="T8" fmla="*/ 488 w 2736"/>
                      <a:gd name="T9" fmla="*/ 17 h 504"/>
                      <a:gd name="T10" fmla="*/ 317 w 2736"/>
                      <a:gd name="T11" fmla="*/ 17 h 504"/>
                      <a:gd name="T12" fmla="*/ 117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8" name="Freeform 71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2 w 1769"/>
                      <a:gd name="T3" fmla="*/ 9 h 791"/>
                      <a:gd name="T4" fmla="*/ 173 w 1769"/>
                      <a:gd name="T5" fmla="*/ 33 h 791"/>
                      <a:gd name="T6" fmla="*/ 240 w 1769"/>
                      <a:gd name="T7" fmla="*/ 72 h 791"/>
                      <a:gd name="T8" fmla="*/ 262 w 1769"/>
                      <a:gd name="T9" fmla="*/ 102 h 791"/>
                      <a:gd name="T10" fmla="*/ 252 w 1769"/>
                      <a:gd name="T11" fmla="*/ 131 h 791"/>
                      <a:gd name="T12" fmla="*/ 237 w 1769"/>
                      <a:gd name="T13" fmla="*/ 105 h 791"/>
                      <a:gd name="T14" fmla="*/ 207 w 1769"/>
                      <a:gd name="T15" fmla="*/ 76 h 791"/>
                      <a:gd name="T16" fmla="*/ 166 w 1769"/>
                      <a:gd name="T17" fmla="*/ 49 h 791"/>
                      <a:gd name="T18" fmla="*/ 87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0" name="Group 72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30215" name="Freeform 73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47 w 2736"/>
                      <a:gd name="T3" fmla="*/ 72 h 504"/>
                      <a:gd name="T4" fmla="*/ 714 w 2736"/>
                      <a:gd name="T5" fmla="*/ 10 h 504"/>
                      <a:gd name="T6" fmla="*/ 1100 w 2736"/>
                      <a:gd name="T7" fmla="*/ 10 h 504"/>
                      <a:gd name="T8" fmla="*/ 1094 w 2736"/>
                      <a:gd name="T9" fmla="*/ 44 h 504"/>
                      <a:gd name="T10" fmla="*/ 709 w 2736"/>
                      <a:gd name="T11" fmla="*/ 44 h 504"/>
                      <a:gd name="T12" fmla="*/ 263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6" name="Freeform 74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62 w 1769"/>
                      <a:gd name="T3" fmla="*/ 24 h 791"/>
                      <a:gd name="T4" fmla="*/ 387 w 1769"/>
                      <a:gd name="T5" fmla="*/ 85 h 791"/>
                      <a:gd name="T6" fmla="*/ 538 w 1769"/>
                      <a:gd name="T7" fmla="*/ 185 h 791"/>
                      <a:gd name="T8" fmla="*/ 587 w 1769"/>
                      <a:gd name="T9" fmla="*/ 260 h 791"/>
                      <a:gd name="T10" fmla="*/ 564 w 1769"/>
                      <a:gd name="T11" fmla="*/ 336 h 791"/>
                      <a:gd name="T12" fmla="*/ 531 w 1769"/>
                      <a:gd name="T13" fmla="*/ 270 h 791"/>
                      <a:gd name="T14" fmla="*/ 464 w 1769"/>
                      <a:gd name="T15" fmla="*/ 194 h 791"/>
                      <a:gd name="T16" fmla="*/ 371 w 1769"/>
                      <a:gd name="T17" fmla="*/ 126 h 791"/>
                      <a:gd name="T18" fmla="*/ 194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1" name="Group 75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30213" name="Freeform 76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35 w 2736"/>
                      <a:gd name="T3" fmla="*/ 72 h 504"/>
                      <a:gd name="T4" fmla="*/ 689 w 2736"/>
                      <a:gd name="T5" fmla="*/ 10 h 504"/>
                      <a:gd name="T6" fmla="*/ 1061 w 2736"/>
                      <a:gd name="T7" fmla="*/ 10 h 504"/>
                      <a:gd name="T8" fmla="*/ 1055 w 2736"/>
                      <a:gd name="T9" fmla="*/ 44 h 504"/>
                      <a:gd name="T10" fmla="*/ 684 w 2736"/>
                      <a:gd name="T11" fmla="*/ 44 h 504"/>
                      <a:gd name="T12" fmla="*/ 254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4" name="Freeform 77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4 h 791"/>
                      <a:gd name="T4" fmla="*/ 373 w 1769"/>
                      <a:gd name="T5" fmla="*/ 85 h 791"/>
                      <a:gd name="T6" fmla="*/ 519 w 1769"/>
                      <a:gd name="T7" fmla="*/ 185 h 791"/>
                      <a:gd name="T8" fmla="*/ 566 w 1769"/>
                      <a:gd name="T9" fmla="*/ 260 h 791"/>
                      <a:gd name="T10" fmla="*/ 544 w 1769"/>
                      <a:gd name="T11" fmla="*/ 336 h 791"/>
                      <a:gd name="T12" fmla="*/ 512 w 1769"/>
                      <a:gd name="T13" fmla="*/ 270 h 791"/>
                      <a:gd name="T14" fmla="*/ 448 w 1769"/>
                      <a:gd name="T15" fmla="*/ 194 h 791"/>
                      <a:gd name="T16" fmla="*/ 357 w 1769"/>
                      <a:gd name="T17" fmla="*/ 126 h 791"/>
                      <a:gd name="T18" fmla="*/ 18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2" name="Group 78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30211" name="Freeform 79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2" name="Freeform 80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3" name="Group 81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30209" name="Freeform 82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10" name="Freeform 83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0174" name="Freeform 84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57 h 504"/>
                    <a:gd name="T2" fmla="*/ 127 w 2736"/>
                    <a:gd name="T3" fmla="*/ 19 h 504"/>
                    <a:gd name="T4" fmla="*/ 262 w 2736"/>
                    <a:gd name="T5" fmla="*/ 3 h 504"/>
                    <a:gd name="T6" fmla="*/ 403 w 2736"/>
                    <a:gd name="T7" fmla="*/ 3 h 504"/>
                    <a:gd name="T8" fmla="*/ 401 w 2736"/>
                    <a:gd name="T9" fmla="*/ 12 h 504"/>
                    <a:gd name="T10" fmla="*/ 260 w 2736"/>
                    <a:gd name="T11" fmla="*/ 12 h 504"/>
                    <a:gd name="T12" fmla="*/ 96 w 2736"/>
                    <a:gd name="T13" fmla="*/ 33 h 504"/>
                    <a:gd name="T14" fmla="*/ 0 w 2736"/>
                    <a:gd name="T15" fmla="*/ 57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175" name="Freeform 85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1 w 1769"/>
                    <a:gd name="T1" fmla="*/ 1 h 791"/>
                    <a:gd name="T2" fmla="*/ 59 w 1769"/>
                    <a:gd name="T3" fmla="*/ 6 h 791"/>
                    <a:gd name="T4" fmla="*/ 141 w 1769"/>
                    <a:gd name="T5" fmla="*/ 23 h 791"/>
                    <a:gd name="T6" fmla="*/ 197 w 1769"/>
                    <a:gd name="T7" fmla="*/ 49 h 791"/>
                    <a:gd name="T8" fmla="*/ 214 w 1769"/>
                    <a:gd name="T9" fmla="*/ 69 h 791"/>
                    <a:gd name="T10" fmla="*/ 206 w 1769"/>
                    <a:gd name="T11" fmla="*/ 90 h 791"/>
                    <a:gd name="T12" fmla="*/ 194 w 1769"/>
                    <a:gd name="T13" fmla="*/ 72 h 791"/>
                    <a:gd name="T14" fmla="*/ 170 w 1769"/>
                    <a:gd name="T15" fmla="*/ 52 h 791"/>
                    <a:gd name="T16" fmla="*/ 135 w 1769"/>
                    <a:gd name="T17" fmla="*/ 34 h 791"/>
                    <a:gd name="T18" fmla="*/ 71 w 1769"/>
                    <a:gd name="T19" fmla="*/ 17 h 791"/>
                    <a:gd name="T20" fmla="*/ 0 w 1769"/>
                    <a:gd name="T21" fmla="*/ 9 h 791"/>
                    <a:gd name="T22" fmla="*/ 1 w 1769"/>
                    <a:gd name="T23" fmla="*/ 1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0176" name="Group 86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30207" name="Freeform 87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84 h 504"/>
                      <a:gd name="T2" fmla="*/ 335 w 2736"/>
                      <a:gd name="T3" fmla="*/ 61 h 504"/>
                      <a:gd name="T4" fmla="*/ 689 w 2736"/>
                      <a:gd name="T5" fmla="*/ 9 h 504"/>
                      <a:gd name="T6" fmla="*/ 1062 w 2736"/>
                      <a:gd name="T7" fmla="*/ 9 h 504"/>
                      <a:gd name="T8" fmla="*/ 1056 w 2736"/>
                      <a:gd name="T9" fmla="*/ 38 h 504"/>
                      <a:gd name="T10" fmla="*/ 685 w 2736"/>
                      <a:gd name="T11" fmla="*/ 38 h 504"/>
                      <a:gd name="T12" fmla="*/ 254 w 2736"/>
                      <a:gd name="T13" fmla="*/ 107 h 504"/>
                      <a:gd name="T14" fmla="*/ 0 w 2736"/>
                      <a:gd name="T15" fmla="*/ 1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8" name="Freeform 88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0 h 791"/>
                      <a:gd name="T4" fmla="*/ 373 w 1769"/>
                      <a:gd name="T5" fmla="*/ 73 h 791"/>
                      <a:gd name="T6" fmla="*/ 519 w 1769"/>
                      <a:gd name="T7" fmla="*/ 158 h 791"/>
                      <a:gd name="T8" fmla="*/ 566 w 1769"/>
                      <a:gd name="T9" fmla="*/ 223 h 791"/>
                      <a:gd name="T10" fmla="*/ 544 w 1769"/>
                      <a:gd name="T11" fmla="*/ 288 h 791"/>
                      <a:gd name="T12" fmla="*/ 512 w 1769"/>
                      <a:gd name="T13" fmla="*/ 231 h 791"/>
                      <a:gd name="T14" fmla="*/ 448 w 1769"/>
                      <a:gd name="T15" fmla="*/ 166 h 791"/>
                      <a:gd name="T16" fmla="*/ 357 w 1769"/>
                      <a:gd name="T17" fmla="*/ 108 h 791"/>
                      <a:gd name="T18" fmla="*/ 187 w 1769"/>
                      <a:gd name="T19" fmla="*/ 56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7" name="Group 89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30205" name="Freeform 90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70 h 504"/>
                      <a:gd name="T2" fmla="*/ 365 w 2736"/>
                      <a:gd name="T3" fmla="*/ 90 h 504"/>
                      <a:gd name="T4" fmla="*/ 750 w 2736"/>
                      <a:gd name="T5" fmla="*/ 13 h 504"/>
                      <a:gd name="T6" fmla="*/ 1155 w 2736"/>
                      <a:gd name="T7" fmla="*/ 13 h 504"/>
                      <a:gd name="T8" fmla="*/ 1148 w 2736"/>
                      <a:gd name="T9" fmla="*/ 55 h 504"/>
                      <a:gd name="T10" fmla="*/ 745 w 2736"/>
                      <a:gd name="T11" fmla="*/ 55 h 504"/>
                      <a:gd name="T12" fmla="*/ 276 w 2736"/>
                      <a:gd name="T13" fmla="*/ 156 h 504"/>
                      <a:gd name="T14" fmla="*/ 0 w 2736"/>
                      <a:gd name="T15" fmla="*/ 27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6" name="Freeform 91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170 w 1769"/>
                      <a:gd name="T3" fmla="*/ 30 h 791"/>
                      <a:gd name="T4" fmla="*/ 406 w 1769"/>
                      <a:gd name="T5" fmla="*/ 107 h 791"/>
                      <a:gd name="T6" fmla="*/ 565 w 1769"/>
                      <a:gd name="T7" fmla="*/ 231 h 791"/>
                      <a:gd name="T8" fmla="*/ 615 w 1769"/>
                      <a:gd name="T9" fmla="*/ 326 h 791"/>
                      <a:gd name="T10" fmla="*/ 592 w 1769"/>
                      <a:gd name="T11" fmla="*/ 421 h 791"/>
                      <a:gd name="T12" fmla="*/ 557 w 1769"/>
                      <a:gd name="T13" fmla="*/ 338 h 791"/>
                      <a:gd name="T14" fmla="*/ 487 w 1769"/>
                      <a:gd name="T15" fmla="*/ 243 h 791"/>
                      <a:gd name="T16" fmla="*/ 389 w 1769"/>
                      <a:gd name="T17" fmla="*/ 158 h 791"/>
                      <a:gd name="T18" fmla="*/ 204 w 1769"/>
                      <a:gd name="T19" fmla="*/ 81 h 791"/>
                      <a:gd name="T20" fmla="*/ 0 w 1769"/>
                      <a:gd name="T21" fmla="*/ 41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8" name="Group 92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30203" name="Freeform 93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86 h 504"/>
                      <a:gd name="T2" fmla="*/ 301 w 2736"/>
                      <a:gd name="T3" fmla="*/ 29 h 504"/>
                      <a:gd name="T4" fmla="*/ 619 w 2736"/>
                      <a:gd name="T5" fmla="*/ 4 h 504"/>
                      <a:gd name="T6" fmla="*/ 954 w 2736"/>
                      <a:gd name="T7" fmla="*/ 4 h 504"/>
                      <a:gd name="T8" fmla="*/ 948 w 2736"/>
                      <a:gd name="T9" fmla="*/ 18 h 504"/>
                      <a:gd name="T10" fmla="*/ 615 w 2736"/>
                      <a:gd name="T11" fmla="*/ 18 h 504"/>
                      <a:gd name="T12" fmla="*/ 228 w 2736"/>
                      <a:gd name="T13" fmla="*/ 50 h 504"/>
                      <a:gd name="T14" fmla="*/ 0 w 2736"/>
                      <a:gd name="T15" fmla="*/ 8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4" name="Freeform 94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0 w 1769"/>
                      <a:gd name="T3" fmla="*/ 10 h 791"/>
                      <a:gd name="T4" fmla="*/ 335 w 1769"/>
                      <a:gd name="T5" fmla="*/ 34 h 791"/>
                      <a:gd name="T6" fmla="*/ 466 w 1769"/>
                      <a:gd name="T7" fmla="*/ 74 h 791"/>
                      <a:gd name="T8" fmla="*/ 508 w 1769"/>
                      <a:gd name="T9" fmla="*/ 104 h 791"/>
                      <a:gd name="T10" fmla="*/ 489 w 1769"/>
                      <a:gd name="T11" fmla="*/ 134 h 791"/>
                      <a:gd name="T12" fmla="*/ 460 w 1769"/>
                      <a:gd name="T13" fmla="*/ 108 h 791"/>
                      <a:gd name="T14" fmla="*/ 402 w 1769"/>
                      <a:gd name="T15" fmla="*/ 77 h 791"/>
                      <a:gd name="T16" fmla="*/ 321 w 1769"/>
                      <a:gd name="T17" fmla="*/ 51 h 791"/>
                      <a:gd name="T18" fmla="*/ 168 w 1769"/>
                      <a:gd name="T19" fmla="*/ 26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79" name="Group 95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30201" name="Freeform 96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2" name="Freeform 97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0" name="Group 98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30199" name="Freeform 99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04 w 2736"/>
                      <a:gd name="T3" fmla="*/ 104 h 504"/>
                      <a:gd name="T4" fmla="*/ 1035 w 2736"/>
                      <a:gd name="T5" fmla="*/ 15 h 504"/>
                      <a:gd name="T6" fmla="*/ 1595 w 2736"/>
                      <a:gd name="T7" fmla="*/ 15 h 504"/>
                      <a:gd name="T8" fmla="*/ 1586 w 2736"/>
                      <a:gd name="T9" fmla="*/ 64 h 504"/>
                      <a:gd name="T10" fmla="*/ 1028 w 2736"/>
                      <a:gd name="T11" fmla="*/ 64 h 504"/>
                      <a:gd name="T12" fmla="*/ 381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200" name="Freeform 100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35 w 1769"/>
                      <a:gd name="T3" fmla="*/ 35 h 791"/>
                      <a:gd name="T4" fmla="*/ 560 w 1769"/>
                      <a:gd name="T5" fmla="*/ 124 h 791"/>
                      <a:gd name="T6" fmla="*/ 780 w 1769"/>
                      <a:gd name="T7" fmla="*/ 268 h 791"/>
                      <a:gd name="T8" fmla="*/ 850 w 1769"/>
                      <a:gd name="T9" fmla="*/ 377 h 791"/>
                      <a:gd name="T10" fmla="*/ 817 w 1769"/>
                      <a:gd name="T11" fmla="*/ 488 h 791"/>
                      <a:gd name="T12" fmla="*/ 769 w 1769"/>
                      <a:gd name="T13" fmla="*/ 392 h 791"/>
                      <a:gd name="T14" fmla="*/ 672 w 1769"/>
                      <a:gd name="T15" fmla="*/ 281 h 791"/>
                      <a:gd name="T16" fmla="*/ 537 w 1769"/>
                      <a:gd name="T17" fmla="*/ 183 h 791"/>
                      <a:gd name="T18" fmla="*/ 281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1" name="Group 101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30197" name="Freeform 102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01 h 504"/>
                      <a:gd name="T2" fmla="*/ 540 w 2736"/>
                      <a:gd name="T3" fmla="*/ 100 h 504"/>
                      <a:gd name="T4" fmla="*/ 1111 w 2736"/>
                      <a:gd name="T5" fmla="*/ 14 h 504"/>
                      <a:gd name="T6" fmla="*/ 1711 w 2736"/>
                      <a:gd name="T7" fmla="*/ 14 h 504"/>
                      <a:gd name="T8" fmla="*/ 1701 w 2736"/>
                      <a:gd name="T9" fmla="*/ 62 h 504"/>
                      <a:gd name="T10" fmla="*/ 1103 w 2736"/>
                      <a:gd name="T11" fmla="*/ 62 h 504"/>
                      <a:gd name="T12" fmla="*/ 409 w 2736"/>
                      <a:gd name="T13" fmla="*/ 174 h 504"/>
                      <a:gd name="T14" fmla="*/ 0 w 2736"/>
                      <a:gd name="T15" fmla="*/ 30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8" name="Freeform 103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2 w 1769"/>
                      <a:gd name="T3" fmla="*/ 33 h 791"/>
                      <a:gd name="T4" fmla="*/ 600 w 1769"/>
                      <a:gd name="T5" fmla="*/ 120 h 791"/>
                      <a:gd name="T6" fmla="*/ 836 w 1769"/>
                      <a:gd name="T7" fmla="*/ 258 h 791"/>
                      <a:gd name="T8" fmla="*/ 911 w 1769"/>
                      <a:gd name="T9" fmla="*/ 364 h 791"/>
                      <a:gd name="T10" fmla="*/ 876 w 1769"/>
                      <a:gd name="T11" fmla="*/ 471 h 791"/>
                      <a:gd name="T12" fmla="*/ 825 w 1769"/>
                      <a:gd name="T13" fmla="*/ 378 h 791"/>
                      <a:gd name="T14" fmla="*/ 721 w 1769"/>
                      <a:gd name="T15" fmla="*/ 271 h 791"/>
                      <a:gd name="T16" fmla="*/ 576 w 1769"/>
                      <a:gd name="T17" fmla="*/ 177 h 791"/>
                      <a:gd name="T18" fmla="*/ 302 w 1769"/>
                      <a:gd name="T19" fmla="*/ 91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2" name="Group 104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30195" name="Freeform 105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6" name="Freeform 106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3" name="Group 107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30193" name="Freeform 108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99 h 504"/>
                      <a:gd name="T2" fmla="*/ 521 w 2736"/>
                      <a:gd name="T3" fmla="*/ 100 h 504"/>
                      <a:gd name="T4" fmla="*/ 1071 w 2736"/>
                      <a:gd name="T5" fmla="*/ 14 h 504"/>
                      <a:gd name="T6" fmla="*/ 1650 w 2736"/>
                      <a:gd name="T7" fmla="*/ 14 h 504"/>
                      <a:gd name="T8" fmla="*/ 1640 w 2736"/>
                      <a:gd name="T9" fmla="*/ 61 h 504"/>
                      <a:gd name="T10" fmla="*/ 1064 w 2736"/>
                      <a:gd name="T11" fmla="*/ 61 h 504"/>
                      <a:gd name="T12" fmla="*/ 394 w 2736"/>
                      <a:gd name="T13" fmla="*/ 173 h 504"/>
                      <a:gd name="T14" fmla="*/ 0 w 2736"/>
                      <a:gd name="T15" fmla="*/ 29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4" name="Freeform 109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3 w 1769"/>
                      <a:gd name="T3" fmla="*/ 33 h 791"/>
                      <a:gd name="T4" fmla="*/ 579 w 1769"/>
                      <a:gd name="T5" fmla="*/ 119 h 791"/>
                      <a:gd name="T6" fmla="*/ 806 w 1769"/>
                      <a:gd name="T7" fmla="*/ 256 h 791"/>
                      <a:gd name="T8" fmla="*/ 878 w 1769"/>
                      <a:gd name="T9" fmla="*/ 361 h 791"/>
                      <a:gd name="T10" fmla="*/ 845 w 1769"/>
                      <a:gd name="T11" fmla="*/ 467 h 791"/>
                      <a:gd name="T12" fmla="*/ 795 w 1769"/>
                      <a:gd name="T13" fmla="*/ 375 h 791"/>
                      <a:gd name="T14" fmla="*/ 695 w 1769"/>
                      <a:gd name="T15" fmla="*/ 269 h 791"/>
                      <a:gd name="T16" fmla="*/ 555 w 1769"/>
                      <a:gd name="T17" fmla="*/ 176 h 791"/>
                      <a:gd name="T18" fmla="*/ 291 w 1769"/>
                      <a:gd name="T19" fmla="*/ 90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4" name="Group 110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30191" name="Freeform 111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506 w 2736"/>
                      <a:gd name="T3" fmla="*/ 82 h 504"/>
                      <a:gd name="T4" fmla="*/ 1039 w 2736"/>
                      <a:gd name="T5" fmla="*/ 12 h 504"/>
                      <a:gd name="T6" fmla="*/ 1601 w 2736"/>
                      <a:gd name="T7" fmla="*/ 12 h 504"/>
                      <a:gd name="T8" fmla="*/ 1592 w 2736"/>
                      <a:gd name="T9" fmla="*/ 50 h 504"/>
                      <a:gd name="T10" fmla="*/ 1032 w 2736"/>
                      <a:gd name="T11" fmla="*/ 50 h 504"/>
                      <a:gd name="T12" fmla="*/ 383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2" name="Freeform 112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36 w 1769"/>
                      <a:gd name="T3" fmla="*/ 27 h 791"/>
                      <a:gd name="T4" fmla="*/ 562 w 1769"/>
                      <a:gd name="T5" fmla="*/ 98 h 791"/>
                      <a:gd name="T6" fmla="*/ 782 w 1769"/>
                      <a:gd name="T7" fmla="*/ 211 h 791"/>
                      <a:gd name="T8" fmla="*/ 853 w 1769"/>
                      <a:gd name="T9" fmla="*/ 297 h 791"/>
                      <a:gd name="T10" fmla="*/ 820 w 1769"/>
                      <a:gd name="T11" fmla="*/ 384 h 791"/>
                      <a:gd name="T12" fmla="*/ 772 w 1769"/>
                      <a:gd name="T13" fmla="*/ 308 h 791"/>
                      <a:gd name="T14" fmla="*/ 674 w 1769"/>
                      <a:gd name="T15" fmla="*/ 222 h 791"/>
                      <a:gd name="T16" fmla="*/ 539 w 1769"/>
                      <a:gd name="T17" fmla="*/ 144 h 791"/>
                      <a:gd name="T18" fmla="*/ 282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" name="Group 113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30189" name="Freeform 114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465 w 2736"/>
                      <a:gd name="T3" fmla="*/ 82 h 504"/>
                      <a:gd name="T4" fmla="*/ 955 w 2736"/>
                      <a:gd name="T5" fmla="*/ 12 h 504"/>
                      <a:gd name="T6" fmla="*/ 1471 w 2736"/>
                      <a:gd name="T7" fmla="*/ 12 h 504"/>
                      <a:gd name="T8" fmla="*/ 1462 w 2736"/>
                      <a:gd name="T9" fmla="*/ 50 h 504"/>
                      <a:gd name="T10" fmla="*/ 948 w 2736"/>
                      <a:gd name="T11" fmla="*/ 50 h 504"/>
                      <a:gd name="T12" fmla="*/ 352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90" name="Freeform 115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17 w 1769"/>
                      <a:gd name="T3" fmla="*/ 27 h 791"/>
                      <a:gd name="T4" fmla="*/ 517 w 1769"/>
                      <a:gd name="T5" fmla="*/ 98 h 791"/>
                      <a:gd name="T6" fmla="*/ 719 w 1769"/>
                      <a:gd name="T7" fmla="*/ 211 h 791"/>
                      <a:gd name="T8" fmla="*/ 784 w 1769"/>
                      <a:gd name="T9" fmla="*/ 297 h 791"/>
                      <a:gd name="T10" fmla="*/ 754 w 1769"/>
                      <a:gd name="T11" fmla="*/ 384 h 791"/>
                      <a:gd name="T12" fmla="*/ 710 w 1769"/>
                      <a:gd name="T13" fmla="*/ 308 h 791"/>
                      <a:gd name="T14" fmla="*/ 620 w 1769"/>
                      <a:gd name="T15" fmla="*/ 222 h 791"/>
                      <a:gd name="T16" fmla="*/ 495 w 1769"/>
                      <a:gd name="T17" fmla="*/ 144 h 791"/>
                      <a:gd name="T18" fmla="*/ 259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186" name="Group 116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30187" name="Freeform 117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88 h 504"/>
                      <a:gd name="T2" fmla="*/ 454 w 2736"/>
                      <a:gd name="T3" fmla="*/ 63 h 504"/>
                      <a:gd name="T4" fmla="*/ 933 w 2736"/>
                      <a:gd name="T5" fmla="*/ 9 h 504"/>
                      <a:gd name="T6" fmla="*/ 1437 w 2736"/>
                      <a:gd name="T7" fmla="*/ 9 h 504"/>
                      <a:gd name="T8" fmla="*/ 1429 w 2736"/>
                      <a:gd name="T9" fmla="*/ 38 h 504"/>
                      <a:gd name="T10" fmla="*/ 926 w 2736"/>
                      <a:gd name="T11" fmla="*/ 38 h 504"/>
                      <a:gd name="T12" fmla="*/ 343 w 2736"/>
                      <a:gd name="T13" fmla="*/ 109 h 504"/>
                      <a:gd name="T14" fmla="*/ 0 w 2736"/>
                      <a:gd name="T15" fmla="*/ 18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88" name="Freeform 118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11 w 1769"/>
                      <a:gd name="T3" fmla="*/ 21 h 791"/>
                      <a:gd name="T4" fmla="*/ 504 w 1769"/>
                      <a:gd name="T5" fmla="*/ 75 h 791"/>
                      <a:gd name="T6" fmla="*/ 702 w 1769"/>
                      <a:gd name="T7" fmla="*/ 161 h 791"/>
                      <a:gd name="T8" fmla="*/ 765 w 1769"/>
                      <a:gd name="T9" fmla="*/ 227 h 791"/>
                      <a:gd name="T10" fmla="*/ 736 w 1769"/>
                      <a:gd name="T11" fmla="*/ 294 h 791"/>
                      <a:gd name="T12" fmla="*/ 693 w 1769"/>
                      <a:gd name="T13" fmla="*/ 236 h 791"/>
                      <a:gd name="T14" fmla="*/ 605 w 1769"/>
                      <a:gd name="T15" fmla="*/ 169 h 791"/>
                      <a:gd name="T16" fmla="*/ 483 w 1769"/>
                      <a:gd name="T17" fmla="*/ 110 h 791"/>
                      <a:gd name="T18" fmla="*/ 253 w 1769"/>
                      <a:gd name="T19" fmla="*/ 57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0131" name="Freeform 119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3 w 776"/>
                  <a:gd name="T7" fmla="*/ 39 h 2368"/>
                  <a:gd name="T8" fmla="*/ 47 w 776"/>
                  <a:gd name="T9" fmla="*/ 74 h 2368"/>
                  <a:gd name="T10" fmla="*/ 95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5 w 776"/>
                  <a:gd name="T17" fmla="*/ 145 h 2368"/>
                  <a:gd name="T18" fmla="*/ 130 w 776"/>
                  <a:gd name="T19" fmla="*/ 157 h 2368"/>
                  <a:gd name="T20" fmla="*/ 118 w 776"/>
                  <a:gd name="T21" fmla="*/ 180 h 2368"/>
                  <a:gd name="T22" fmla="*/ 142 w 776"/>
                  <a:gd name="T23" fmla="*/ 204 h 2368"/>
                  <a:gd name="T24" fmla="*/ 142 w 776"/>
                  <a:gd name="T25" fmla="*/ 227 h 2368"/>
                  <a:gd name="T26" fmla="*/ 165 w 776"/>
                  <a:gd name="T27" fmla="*/ 263 h 2368"/>
                  <a:gd name="T28" fmla="*/ 154 w 776"/>
                  <a:gd name="T29" fmla="*/ 298 h 2368"/>
                  <a:gd name="T30" fmla="*/ 177 w 776"/>
                  <a:gd name="T31" fmla="*/ 321 h 2368"/>
                  <a:gd name="T32" fmla="*/ 165 w 776"/>
                  <a:gd name="T33" fmla="*/ 357 h 2368"/>
                  <a:gd name="T34" fmla="*/ 177 w 776"/>
                  <a:gd name="T35" fmla="*/ 392 h 2368"/>
                  <a:gd name="T36" fmla="*/ 165 w 776"/>
                  <a:gd name="T37" fmla="*/ 415 h 2368"/>
                  <a:gd name="T38" fmla="*/ 189 w 776"/>
                  <a:gd name="T39" fmla="*/ 451 h 2368"/>
                  <a:gd name="T40" fmla="*/ 177 w 776"/>
                  <a:gd name="T41" fmla="*/ 486 h 2368"/>
                  <a:gd name="T42" fmla="*/ 189 w 776"/>
                  <a:gd name="T43" fmla="*/ 533 h 2368"/>
                  <a:gd name="T44" fmla="*/ 177 w 776"/>
                  <a:gd name="T45" fmla="*/ 545 h 2368"/>
                  <a:gd name="T46" fmla="*/ 189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2" name="Arc 120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8 w 21600"/>
                  <a:gd name="T1" fmla="*/ 0 h 21602"/>
                  <a:gd name="T2" fmla="*/ 32 w 21600"/>
                  <a:gd name="T3" fmla="*/ 38 h 21602"/>
                  <a:gd name="T4" fmla="*/ 0 w 21600"/>
                  <a:gd name="T5" fmla="*/ 37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3" name="Arc 121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28 w 36729"/>
                  <a:gd name="T1" fmla="*/ 14 h 21600"/>
                  <a:gd name="T2" fmla="*/ 0 w 36729"/>
                  <a:gd name="T3" fmla="*/ 17 h 21600"/>
                  <a:gd name="T4" fmla="*/ 13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4" name="Arc 122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2 h 22305"/>
                  <a:gd name="T2" fmla="*/ 8 w 28940"/>
                  <a:gd name="T3" fmla="*/ 39 h 22305"/>
                  <a:gd name="T4" fmla="*/ 2 w 2894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5" name="Arc 123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3 h 22305"/>
                  <a:gd name="T2" fmla="*/ 21 w 30473"/>
                  <a:gd name="T3" fmla="*/ 39 h 22305"/>
                  <a:gd name="T4" fmla="*/ 6 w 30473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6" name="Arc 124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7 h 22305"/>
                  <a:gd name="T2" fmla="*/ 25 w 34455"/>
                  <a:gd name="T3" fmla="*/ 39 h 22305"/>
                  <a:gd name="T4" fmla="*/ 9 w 34455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7" name="Arc 125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8 h 22305"/>
                  <a:gd name="T2" fmla="*/ 1 w 34812"/>
                  <a:gd name="T3" fmla="*/ 39 h 22305"/>
                  <a:gd name="T4" fmla="*/ 0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8" name="Arc 126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8 h 22305"/>
                  <a:gd name="T2" fmla="*/ 4 w 34812"/>
                  <a:gd name="T3" fmla="*/ 39 h 22305"/>
                  <a:gd name="T4" fmla="*/ 2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39" name="Arc 127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8 h 22305"/>
                  <a:gd name="T2" fmla="*/ 9 w 34812"/>
                  <a:gd name="T3" fmla="*/ 39 h 22305"/>
                  <a:gd name="T4" fmla="*/ 3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0" name="Freeform 128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4 w 776"/>
                  <a:gd name="T17" fmla="*/ 145 h 2368"/>
                  <a:gd name="T18" fmla="*/ 129 w 776"/>
                  <a:gd name="T19" fmla="*/ 157 h 2368"/>
                  <a:gd name="T20" fmla="*/ 118 w 776"/>
                  <a:gd name="T21" fmla="*/ 180 h 2368"/>
                  <a:gd name="T22" fmla="*/ 141 w 776"/>
                  <a:gd name="T23" fmla="*/ 204 h 2368"/>
                  <a:gd name="T24" fmla="*/ 141 w 776"/>
                  <a:gd name="T25" fmla="*/ 227 h 2368"/>
                  <a:gd name="T26" fmla="*/ 165 w 776"/>
                  <a:gd name="T27" fmla="*/ 263 h 2368"/>
                  <a:gd name="T28" fmla="*/ 153 w 776"/>
                  <a:gd name="T29" fmla="*/ 298 h 2368"/>
                  <a:gd name="T30" fmla="*/ 176 w 776"/>
                  <a:gd name="T31" fmla="*/ 321 h 2368"/>
                  <a:gd name="T32" fmla="*/ 165 w 776"/>
                  <a:gd name="T33" fmla="*/ 357 h 2368"/>
                  <a:gd name="T34" fmla="*/ 176 w 776"/>
                  <a:gd name="T35" fmla="*/ 392 h 2368"/>
                  <a:gd name="T36" fmla="*/ 165 w 776"/>
                  <a:gd name="T37" fmla="*/ 415 h 2368"/>
                  <a:gd name="T38" fmla="*/ 188 w 776"/>
                  <a:gd name="T39" fmla="*/ 451 h 2368"/>
                  <a:gd name="T40" fmla="*/ 176 w 776"/>
                  <a:gd name="T41" fmla="*/ 486 h 2368"/>
                  <a:gd name="T42" fmla="*/ 188 w 776"/>
                  <a:gd name="T43" fmla="*/ 533 h 2368"/>
                  <a:gd name="T44" fmla="*/ 176 w 776"/>
                  <a:gd name="T45" fmla="*/ 545 h 2368"/>
                  <a:gd name="T46" fmla="*/ 188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1" name="Freeform 129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5 h 2368"/>
                  <a:gd name="T24" fmla="*/ 128 w 776"/>
                  <a:gd name="T25" fmla="*/ 129 h 2368"/>
                  <a:gd name="T26" fmla="*/ 150 w 776"/>
                  <a:gd name="T27" fmla="*/ 148 h 2368"/>
                  <a:gd name="T28" fmla="*/ 139 w 776"/>
                  <a:gd name="T29" fmla="*/ 168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5 h 2368"/>
                  <a:gd name="T38" fmla="*/ 171 w 776"/>
                  <a:gd name="T39" fmla="*/ 255 h 2368"/>
                  <a:gd name="T40" fmla="*/ 161 w 776"/>
                  <a:gd name="T41" fmla="*/ 275 h 2368"/>
                  <a:gd name="T42" fmla="*/ 171 w 776"/>
                  <a:gd name="T43" fmla="*/ 301 h 2368"/>
                  <a:gd name="T44" fmla="*/ 161 w 776"/>
                  <a:gd name="T45" fmla="*/ 308 h 2368"/>
                  <a:gd name="T46" fmla="*/ 171 w 776"/>
                  <a:gd name="T47" fmla="*/ 3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2" name="Arc 130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11 h 22305"/>
                  <a:gd name="T2" fmla="*/ 27 w 36830"/>
                  <a:gd name="T3" fmla="*/ 39 h 22305"/>
                  <a:gd name="T4" fmla="*/ 11 w 3683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3" name="Arc 131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18 h 21600"/>
                  <a:gd name="T2" fmla="*/ 16 w 31881"/>
                  <a:gd name="T3" fmla="*/ 8 h 21600"/>
                  <a:gd name="T4" fmla="*/ 9 w 31881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4" name="Arc 132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8 h 21600"/>
                  <a:gd name="T2" fmla="*/ 3 w 31146"/>
                  <a:gd name="T3" fmla="*/ 17 h 21600"/>
                  <a:gd name="T4" fmla="*/ 1 w 31146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5" name="Freeform 133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16 h 2368"/>
                  <a:gd name="T2" fmla="*/ 131 w 776"/>
                  <a:gd name="T3" fmla="*/ 4 h 2368"/>
                  <a:gd name="T4" fmla="*/ 53 w 776"/>
                  <a:gd name="T5" fmla="*/ 40 h 2368"/>
                  <a:gd name="T6" fmla="*/ 184 w 776"/>
                  <a:gd name="T7" fmla="*/ 40 h 2368"/>
                  <a:gd name="T8" fmla="*/ 105 w 776"/>
                  <a:gd name="T9" fmla="*/ 77 h 2368"/>
                  <a:gd name="T10" fmla="*/ 210 w 776"/>
                  <a:gd name="T11" fmla="*/ 89 h 2368"/>
                  <a:gd name="T12" fmla="*/ 158 w 776"/>
                  <a:gd name="T13" fmla="*/ 113 h 2368"/>
                  <a:gd name="T14" fmla="*/ 263 w 776"/>
                  <a:gd name="T15" fmla="*/ 125 h 2368"/>
                  <a:gd name="T16" fmla="*/ 210 w 776"/>
                  <a:gd name="T17" fmla="*/ 149 h 2368"/>
                  <a:gd name="T18" fmla="*/ 289 w 776"/>
                  <a:gd name="T19" fmla="*/ 161 h 2368"/>
                  <a:gd name="T20" fmla="*/ 263 w 776"/>
                  <a:gd name="T21" fmla="*/ 186 h 2368"/>
                  <a:gd name="T22" fmla="*/ 315 w 776"/>
                  <a:gd name="T23" fmla="*/ 210 h 2368"/>
                  <a:gd name="T24" fmla="*/ 315 w 776"/>
                  <a:gd name="T25" fmla="*/ 234 h 2368"/>
                  <a:gd name="T26" fmla="*/ 368 w 776"/>
                  <a:gd name="T27" fmla="*/ 270 h 2368"/>
                  <a:gd name="T28" fmla="*/ 342 w 776"/>
                  <a:gd name="T29" fmla="*/ 307 h 2368"/>
                  <a:gd name="T30" fmla="*/ 394 w 776"/>
                  <a:gd name="T31" fmla="*/ 331 h 2368"/>
                  <a:gd name="T32" fmla="*/ 368 w 776"/>
                  <a:gd name="T33" fmla="*/ 367 h 2368"/>
                  <a:gd name="T34" fmla="*/ 394 w 776"/>
                  <a:gd name="T35" fmla="*/ 403 h 2368"/>
                  <a:gd name="T36" fmla="*/ 368 w 776"/>
                  <a:gd name="T37" fmla="*/ 428 h 2368"/>
                  <a:gd name="T38" fmla="*/ 421 w 776"/>
                  <a:gd name="T39" fmla="*/ 464 h 2368"/>
                  <a:gd name="T40" fmla="*/ 394 w 776"/>
                  <a:gd name="T41" fmla="*/ 500 h 2368"/>
                  <a:gd name="T42" fmla="*/ 421 w 776"/>
                  <a:gd name="T43" fmla="*/ 549 h 2368"/>
                  <a:gd name="T44" fmla="*/ 394 w 776"/>
                  <a:gd name="T45" fmla="*/ 561 h 2368"/>
                  <a:gd name="T46" fmla="*/ 421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6" name="Freeform 134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16 h 2368"/>
                  <a:gd name="T2" fmla="*/ 84 w 776"/>
                  <a:gd name="T3" fmla="*/ 4 h 2368"/>
                  <a:gd name="T4" fmla="*/ 34 w 776"/>
                  <a:gd name="T5" fmla="*/ 40 h 2368"/>
                  <a:gd name="T6" fmla="*/ 118 w 776"/>
                  <a:gd name="T7" fmla="*/ 40 h 2368"/>
                  <a:gd name="T8" fmla="*/ 68 w 776"/>
                  <a:gd name="T9" fmla="*/ 77 h 2368"/>
                  <a:gd name="T10" fmla="*/ 135 w 776"/>
                  <a:gd name="T11" fmla="*/ 89 h 2368"/>
                  <a:gd name="T12" fmla="*/ 101 w 776"/>
                  <a:gd name="T13" fmla="*/ 113 h 2368"/>
                  <a:gd name="T14" fmla="*/ 169 w 776"/>
                  <a:gd name="T15" fmla="*/ 125 h 2368"/>
                  <a:gd name="T16" fmla="*/ 135 w 776"/>
                  <a:gd name="T17" fmla="*/ 150 h 2368"/>
                  <a:gd name="T18" fmla="*/ 186 w 776"/>
                  <a:gd name="T19" fmla="*/ 162 h 2368"/>
                  <a:gd name="T20" fmla="*/ 169 w 776"/>
                  <a:gd name="T21" fmla="*/ 186 h 2368"/>
                  <a:gd name="T22" fmla="*/ 203 w 776"/>
                  <a:gd name="T23" fmla="*/ 210 h 2368"/>
                  <a:gd name="T24" fmla="*/ 203 w 776"/>
                  <a:gd name="T25" fmla="*/ 234 h 2368"/>
                  <a:gd name="T26" fmla="*/ 236 w 776"/>
                  <a:gd name="T27" fmla="*/ 271 h 2368"/>
                  <a:gd name="T28" fmla="*/ 220 w 776"/>
                  <a:gd name="T29" fmla="*/ 307 h 2368"/>
                  <a:gd name="T30" fmla="*/ 253 w 776"/>
                  <a:gd name="T31" fmla="*/ 331 h 2368"/>
                  <a:gd name="T32" fmla="*/ 236 w 776"/>
                  <a:gd name="T33" fmla="*/ 368 h 2368"/>
                  <a:gd name="T34" fmla="*/ 253 w 776"/>
                  <a:gd name="T35" fmla="*/ 404 h 2368"/>
                  <a:gd name="T36" fmla="*/ 236 w 776"/>
                  <a:gd name="T37" fmla="*/ 428 h 2368"/>
                  <a:gd name="T38" fmla="*/ 270 w 776"/>
                  <a:gd name="T39" fmla="*/ 465 h 2368"/>
                  <a:gd name="T40" fmla="*/ 253 w 776"/>
                  <a:gd name="T41" fmla="*/ 501 h 2368"/>
                  <a:gd name="T42" fmla="*/ 270 w 776"/>
                  <a:gd name="T43" fmla="*/ 550 h 2368"/>
                  <a:gd name="T44" fmla="*/ 253 w 776"/>
                  <a:gd name="T45" fmla="*/ 562 h 2368"/>
                  <a:gd name="T46" fmla="*/ 270 w 776"/>
                  <a:gd name="T47" fmla="*/ 59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7" name="Freeform 135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6 h 2368"/>
                  <a:gd name="T2" fmla="*/ 51 w 776"/>
                  <a:gd name="T3" fmla="*/ 4 h 2368"/>
                  <a:gd name="T4" fmla="*/ 20 w 776"/>
                  <a:gd name="T5" fmla="*/ 40 h 2368"/>
                  <a:gd name="T6" fmla="*/ 71 w 776"/>
                  <a:gd name="T7" fmla="*/ 40 h 2368"/>
                  <a:gd name="T8" fmla="*/ 41 w 776"/>
                  <a:gd name="T9" fmla="*/ 77 h 2368"/>
                  <a:gd name="T10" fmla="*/ 81 w 776"/>
                  <a:gd name="T11" fmla="*/ 89 h 2368"/>
                  <a:gd name="T12" fmla="*/ 61 w 776"/>
                  <a:gd name="T13" fmla="*/ 113 h 2368"/>
                  <a:gd name="T14" fmla="*/ 101 w 776"/>
                  <a:gd name="T15" fmla="*/ 125 h 2368"/>
                  <a:gd name="T16" fmla="*/ 81 w 776"/>
                  <a:gd name="T17" fmla="*/ 149 h 2368"/>
                  <a:gd name="T18" fmla="*/ 112 w 776"/>
                  <a:gd name="T19" fmla="*/ 161 h 2368"/>
                  <a:gd name="T20" fmla="*/ 101 w 776"/>
                  <a:gd name="T21" fmla="*/ 186 h 2368"/>
                  <a:gd name="T22" fmla="*/ 122 w 776"/>
                  <a:gd name="T23" fmla="*/ 210 h 2368"/>
                  <a:gd name="T24" fmla="*/ 122 w 776"/>
                  <a:gd name="T25" fmla="*/ 234 h 2368"/>
                  <a:gd name="T26" fmla="*/ 142 w 776"/>
                  <a:gd name="T27" fmla="*/ 270 h 2368"/>
                  <a:gd name="T28" fmla="*/ 132 w 776"/>
                  <a:gd name="T29" fmla="*/ 307 h 2368"/>
                  <a:gd name="T30" fmla="*/ 152 w 776"/>
                  <a:gd name="T31" fmla="*/ 331 h 2368"/>
                  <a:gd name="T32" fmla="*/ 142 w 776"/>
                  <a:gd name="T33" fmla="*/ 367 h 2368"/>
                  <a:gd name="T34" fmla="*/ 152 w 776"/>
                  <a:gd name="T35" fmla="*/ 403 h 2368"/>
                  <a:gd name="T36" fmla="*/ 142 w 776"/>
                  <a:gd name="T37" fmla="*/ 428 h 2368"/>
                  <a:gd name="T38" fmla="*/ 162 w 776"/>
                  <a:gd name="T39" fmla="*/ 464 h 2368"/>
                  <a:gd name="T40" fmla="*/ 152 w 776"/>
                  <a:gd name="T41" fmla="*/ 500 h 2368"/>
                  <a:gd name="T42" fmla="*/ 162 w 776"/>
                  <a:gd name="T43" fmla="*/ 549 h 2368"/>
                  <a:gd name="T44" fmla="*/ 152 w 776"/>
                  <a:gd name="T45" fmla="*/ 561 h 2368"/>
                  <a:gd name="T46" fmla="*/ 162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8" name="Freeform 136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7 h 2368"/>
                  <a:gd name="T2" fmla="*/ 122 w 776"/>
                  <a:gd name="T3" fmla="*/ 4 h 2368"/>
                  <a:gd name="T4" fmla="*/ 49 w 776"/>
                  <a:gd name="T5" fmla="*/ 42 h 2368"/>
                  <a:gd name="T6" fmla="*/ 171 w 776"/>
                  <a:gd name="T7" fmla="*/ 42 h 2368"/>
                  <a:gd name="T8" fmla="*/ 98 w 776"/>
                  <a:gd name="T9" fmla="*/ 81 h 2368"/>
                  <a:gd name="T10" fmla="*/ 195 w 776"/>
                  <a:gd name="T11" fmla="*/ 93 h 2368"/>
                  <a:gd name="T12" fmla="*/ 147 w 776"/>
                  <a:gd name="T13" fmla="*/ 119 h 2368"/>
                  <a:gd name="T14" fmla="*/ 244 w 776"/>
                  <a:gd name="T15" fmla="*/ 132 h 2368"/>
                  <a:gd name="T16" fmla="*/ 195 w 776"/>
                  <a:gd name="T17" fmla="*/ 157 h 2368"/>
                  <a:gd name="T18" fmla="*/ 269 w 776"/>
                  <a:gd name="T19" fmla="*/ 170 h 2368"/>
                  <a:gd name="T20" fmla="*/ 244 w 776"/>
                  <a:gd name="T21" fmla="*/ 195 h 2368"/>
                  <a:gd name="T22" fmla="*/ 293 w 776"/>
                  <a:gd name="T23" fmla="*/ 221 h 2368"/>
                  <a:gd name="T24" fmla="*/ 293 w 776"/>
                  <a:gd name="T25" fmla="*/ 246 h 2368"/>
                  <a:gd name="T26" fmla="*/ 342 w 776"/>
                  <a:gd name="T27" fmla="*/ 284 h 2368"/>
                  <a:gd name="T28" fmla="*/ 318 w 776"/>
                  <a:gd name="T29" fmla="*/ 322 h 2368"/>
                  <a:gd name="T30" fmla="*/ 366 w 776"/>
                  <a:gd name="T31" fmla="*/ 348 h 2368"/>
                  <a:gd name="T32" fmla="*/ 342 w 776"/>
                  <a:gd name="T33" fmla="*/ 386 h 2368"/>
                  <a:gd name="T34" fmla="*/ 366 w 776"/>
                  <a:gd name="T35" fmla="*/ 424 h 2368"/>
                  <a:gd name="T36" fmla="*/ 342 w 776"/>
                  <a:gd name="T37" fmla="*/ 450 h 2368"/>
                  <a:gd name="T38" fmla="*/ 391 w 776"/>
                  <a:gd name="T39" fmla="*/ 488 h 2368"/>
                  <a:gd name="T40" fmla="*/ 366 w 776"/>
                  <a:gd name="T41" fmla="*/ 526 h 2368"/>
                  <a:gd name="T42" fmla="*/ 391 w 776"/>
                  <a:gd name="T43" fmla="*/ 577 h 2368"/>
                  <a:gd name="T44" fmla="*/ 366 w 776"/>
                  <a:gd name="T45" fmla="*/ 590 h 2368"/>
                  <a:gd name="T46" fmla="*/ 391 w 776"/>
                  <a:gd name="T47" fmla="*/ 6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49" name="Freeform 137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11 h 2368"/>
                  <a:gd name="T2" fmla="*/ 184 w 776"/>
                  <a:gd name="T3" fmla="*/ 3 h 2368"/>
                  <a:gd name="T4" fmla="*/ 74 w 776"/>
                  <a:gd name="T5" fmla="*/ 28 h 2368"/>
                  <a:gd name="T6" fmla="*/ 258 w 776"/>
                  <a:gd name="T7" fmla="*/ 28 h 2368"/>
                  <a:gd name="T8" fmla="*/ 147 w 776"/>
                  <a:gd name="T9" fmla="*/ 54 h 2368"/>
                  <a:gd name="T10" fmla="*/ 294 w 776"/>
                  <a:gd name="T11" fmla="*/ 62 h 2368"/>
                  <a:gd name="T12" fmla="*/ 221 w 776"/>
                  <a:gd name="T13" fmla="*/ 79 h 2368"/>
                  <a:gd name="T14" fmla="*/ 368 w 776"/>
                  <a:gd name="T15" fmla="*/ 88 h 2368"/>
                  <a:gd name="T16" fmla="*/ 294 w 776"/>
                  <a:gd name="T17" fmla="*/ 105 h 2368"/>
                  <a:gd name="T18" fmla="*/ 405 w 776"/>
                  <a:gd name="T19" fmla="*/ 113 h 2368"/>
                  <a:gd name="T20" fmla="*/ 368 w 776"/>
                  <a:gd name="T21" fmla="*/ 130 h 2368"/>
                  <a:gd name="T22" fmla="*/ 442 w 776"/>
                  <a:gd name="T23" fmla="*/ 147 h 2368"/>
                  <a:gd name="T24" fmla="*/ 442 w 776"/>
                  <a:gd name="T25" fmla="*/ 164 h 2368"/>
                  <a:gd name="T26" fmla="*/ 515 w 776"/>
                  <a:gd name="T27" fmla="*/ 190 h 2368"/>
                  <a:gd name="T28" fmla="*/ 478 w 776"/>
                  <a:gd name="T29" fmla="*/ 215 h 2368"/>
                  <a:gd name="T30" fmla="*/ 552 w 776"/>
                  <a:gd name="T31" fmla="*/ 232 h 2368"/>
                  <a:gd name="T32" fmla="*/ 515 w 776"/>
                  <a:gd name="T33" fmla="*/ 258 h 2368"/>
                  <a:gd name="T34" fmla="*/ 552 w 776"/>
                  <a:gd name="T35" fmla="*/ 283 h 2368"/>
                  <a:gd name="T36" fmla="*/ 515 w 776"/>
                  <a:gd name="T37" fmla="*/ 300 h 2368"/>
                  <a:gd name="T38" fmla="*/ 589 w 776"/>
                  <a:gd name="T39" fmla="*/ 326 h 2368"/>
                  <a:gd name="T40" fmla="*/ 552 w 776"/>
                  <a:gd name="T41" fmla="*/ 351 h 2368"/>
                  <a:gd name="T42" fmla="*/ 589 w 776"/>
                  <a:gd name="T43" fmla="*/ 385 h 2368"/>
                  <a:gd name="T44" fmla="*/ 552 w 776"/>
                  <a:gd name="T45" fmla="*/ 394 h 2368"/>
                  <a:gd name="T46" fmla="*/ 589 w 776"/>
                  <a:gd name="T47" fmla="*/ 41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50" name="Freeform 138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15 h 2368"/>
                  <a:gd name="T2" fmla="*/ 80 w 776"/>
                  <a:gd name="T3" fmla="*/ 4 h 2368"/>
                  <a:gd name="T4" fmla="*/ 32 w 776"/>
                  <a:gd name="T5" fmla="*/ 38 h 2368"/>
                  <a:gd name="T6" fmla="*/ 113 w 776"/>
                  <a:gd name="T7" fmla="*/ 38 h 2368"/>
                  <a:gd name="T8" fmla="*/ 64 w 776"/>
                  <a:gd name="T9" fmla="*/ 72 h 2368"/>
                  <a:gd name="T10" fmla="*/ 129 w 776"/>
                  <a:gd name="T11" fmla="*/ 84 h 2368"/>
                  <a:gd name="T12" fmla="*/ 96 w 776"/>
                  <a:gd name="T13" fmla="*/ 106 h 2368"/>
                  <a:gd name="T14" fmla="*/ 161 w 776"/>
                  <a:gd name="T15" fmla="*/ 118 h 2368"/>
                  <a:gd name="T16" fmla="*/ 129 w 776"/>
                  <a:gd name="T17" fmla="*/ 141 h 2368"/>
                  <a:gd name="T18" fmla="*/ 177 w 776"/>
                  <a:gd name="T19" fmla="*/ 152 h 2368"/>
                  <a:gd name="T20" fmla="*/ 161 w 776"/>
                  <a:gd name="T21" fmla="*/ 175 h 2368"/>
                  <a:gd name="T22" fmla="*/ 193 w 776"/>
                  <a:gd name="T23" fmla="*/ 197 h 2368"/>
                  <a:gd name="T24" fmla="*/ 193 w 776"/>
                  <a:gd name="T25" fmla="*/ 220 h 2368"/>
                  <a:gd name="T26" fmla="*/ 225 w 776"/>
                  <a:gd name="T27" fmla="*/ 254 h 2368"/>
                  <a:gd name="T28" fmla="*/ 209 w 776"/>
                  <a:gd name="T29" fmla="*/ 289 h 2368"/>
                  <a:gd name="T30" fmla="*/ 241 w 776"/>
                  <a:gd name="T31" fmla="*/ 311 h 2368"/>
                  <a:gd name="T32" fmla="*/ 225 w 776"/>
                  <a:gd name="T33" fmla="*/ 346 h 2368"/>
                  <a:gd name="T34" fmla="*/ 241 w 776"/>
                  <a:gd name="T35" fmla="*/ 380 h 2368"/>
                  <a:gd name="T36" fmla="*/ 225 w 776"/>
                  <a:gd name="T37" fmla="*/ 403 h 2368"/>
                  <a:gd name="T38" fmla="*/ 257 w 776"/>
                  <a:gd name="T39" fmla="*/ 437 h 2368"/>
                  <a:gd name="T40" fmla="*/ 241 w 776"/>
                  <a:gd name="T41" fmla="*/ 471 h 2368"/>
                  <a:gd name="T42" fmla="*/ 257 w 776"/>
                  <a:gd name="T43" fmla="*/ 516 h 2368"/>
                  <a:gd name="T44" fmla="*/ 241 w 776"/>
                  <a:gd name="T45" fmla="*/ 528 h 2368"/>
                  <a:gd name="T46" fmla="*/ 257 w 776"/>
                  <a:gd name="T47" fmla="*/ 56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51" name="Freeform 139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2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5 w 776"/>
                  <a:gd name="T13" fmla="*/ 62 h 2368"/>
                  <a:gd name="T14" fmla="*/ 108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8 w 776"/>
                  <a:gd name="T21" fmla="*/ 102 h 2368"/>
                  <a:gd name="T22" fmla="*/ 129 w 776"/>
                  <a:gd name="T23" fmla="*/ 116 h 2368"/>
                  <a:gd name="T24" fmla="*/ 129 w 776"/>
                  <a:gd name="T25" fmla="*/ 129 h 2368"/>
                  <a:gd name="T26" fmla="*/ 151 w 776"/>
                  <a:gd name="T27" fmla="*/ 149 h 2368"/>
                  <a:gd name="T28" fmla="*/ 140 w 776"/>
                  <a:gd name="T29" fmla="*/ 169 h 2368"/>
                  <a:gd name="T30" fmla="*/ 161 w 776"/>
                  <a:gd name="T31" fmla="*/ 182 h 2368"/>
                  <a:gd name="T32" fmla="*/ 151 w 776"/>
                  <a:gd name="T33" fmla="*/ 202 h 2368"/>
                  <a:gd name="T34" fmla="*/ 161 w 776"/>
                  <a:gd name="T35" fmla="*/ 222 h 2368"/>
                  <a:gd name="T36" fmla="*/ 151 w 776"/>
                  <a:gd name="T37" fmla="*/ 236 h 2368"/>
                  <a:gd name="T38" fmla="*/ 172 w 776"/>
                  <a:gd name="T39" fmla="*/ 256 h 2368"/>
                  <a:gd name="T40" fmla="*/ 161 w 776"/>
                  <a:gd name="T41" fmla="*/ 276 h 2368"/>
                  <a:gd name="T42" fmla="*/ 172 w 776"/>
                  <a:gd name="T43" fmla="*/ 302 h 2368"/>
                  <a:gd name="T44" fmla="*/ 161 w 776"/>
                  <a:gd name="T45" fmla="*/ 309 h 2368"/>
                  <a:gd name="T46" fmla="*/ 172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52" name="Freeform 140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6 h 2368"/>
                  <a:gd name="T24" fmla="*/ 128 w 776"/>
                  <a:gd name="T25" fmla="*/ 129 h 2368"/>
                  <a:gd name="T26" fmla="*/ 150 w 776"/>
                  <a:gd name="T27" fmla="*/ 149 h 2368"/>
                  <a:gd name="T28" fmla="*/ 139 w 776"/>
                  <a:gd name="T29" fmla="*/ 169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6 h 2368"/>
                  <a:gd name="T38" fmla="*/ 171 w 776"/>
                  <a:gd name="T39" fmla="*/ 256 h 2368"/>
                  <a:gd name="T40" fmla="*/ 161 w 776"/>
                  <a:gd name="T41" fmla="*/ 276 h 2368"/>
                  <a:gd name="T42" fmla="*/ 171 w 776"/>
                  <a:gd name="T43" fmla="*/ 302 h 2368"/>
                  <a:gd name="T44" fmla="*/ 161 w 776"/>
                  <a:gd name="T45" fmla="*/ 309 h 2368"/>
                  <a:gd name="T46" fmla="*/ 171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0185" name="Group 141"/>
          <p:cNvGrpSpPr>
            <a:grpSpLocks/>
          </p:cNvGrpSpPr>
          <p:nvPr/>
        </p:nvGrpSpPr>
        <p:grpSpPr bwMode="auto">
          <a:xfrm rot="8143440">
            <a:off x="136525" y="674688"/>
            <a:ext cx="2590800" cy="1066800"/>
            <a:chOff x="3115" y="0"/>
            <a:chExt cx="2170" cy="2486"/>
          </a:xfrm>
        </p:grpSpPr>
        <p:grpSp>
          <p:nvGrpSpPr>
            <p:cNvPr id="29991" name="Group 142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0123" name="Oval 143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24" name="Oval 144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992" name="Group 145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0121" name="Oval 146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22" name="Oval 147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993" name="Group 148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0119" name="Oval 149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120" name="Oval 150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994" name="Group 151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29995" name="Group 152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0117" name="Oval 153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118" name="Oval 154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996" name="Group 155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30019" name="Group 156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0115" name="Freeform 157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16" name="Freeform 158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0" name="Group 159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0113" name="Freeform 160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14" name="Freeform 161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1" name="Group 162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0111" name="Freeform 163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12" name="Freeform 164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2" name="Group 165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0109" name="Freeform 166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10" name="Freeform 167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3" name="Group 168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0107" name="Freeform 169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8" name="Freeform 170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4" name="Group 171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0105" name="Freeform 172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6" name="Freeform 173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5" name="Group 174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0103" name="Freeform 175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4" name="Freeform 176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6" name="Group 177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0101" name="Freeform 178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2" name="Freeform 179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7" name="Group 180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0099" name="Freeform 181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100" name="Freeform 182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8" name="Group 183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0097" name="Freeform 184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8" name="Freeform 185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29" name="Group 186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0095" name="Freeform 187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6" name="Freeform 188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0" name="Group 189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0093" name="Freeform 190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4" name="Freeform 191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1" name="Group 192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0091" name="Freeform 193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2" name="Freeform 194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2" name="Group 195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0089" name="Freeform 196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90" name="Freeform 197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3" name="Group 198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0087" name="Freeform 199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8" name="Freeform 200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4" name="Group 201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0085" name="Freeform 202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3 w 2736"/>
                      <a:gd name="T3" fmla="*/ 28 h 504"/>
                      <a:gd name="T4" fmla="*/ 314 w 2736"/>
                      <a:gd name="T5" fmla="*/ 4 h 504"/>
                      <a:gd name="T6" fmla="*/ 484 w 2736"/>
                      <a:gd name="T7" fmla="*/ 4 h 504"/>
                      <a:gd name="T8" fmla="*/ 481 w 2736"/>
                      <a:gd name="T9" fmla="*/ 17 h 504"/>
                      <a:gd name="T10" fmla="*/ 312 w 2736"/>
                      <a:gd name="T11" fmla="*/ 17 h 504"/>
                      <a:gd name="T12" fmla="*/ 116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6" name="Freeform 203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1 w 1769"/>
                      <a:gd name="T3" fmla="*/ 9 h 791"/>
                      <a:gd name="T4" fmla="*/ 170 w 1769"/>
                      <a:gd name="T5" fmla="*/ 33 h 791"/>
                      <a:gd name="T6" fmla="*/ 237 w 1769"/>
                      <a:gd name="T7" fmla="*/ 72 h 791"/>
                      <a:gd name="T8" fmla="*/ 258 w 1769"/>
                      <a:gd name="T9" fmla="*/ 102 h 791"/>
                      <a:gd name="T10" fmla="*/ 248 w 1769"/>
                      <a:gd name="T11" fmla="*/ 131 h 791"/>
                      <a:gd name="T12" fmla="*/ 234 w 1769"/>
                      <a:gd name="T13" fmla="*/ 105 h 791"/>
                      <a:gd name="T14" fmla="*/ 204 w 1769"/>
                      <a:gd name="T15" fmla="*/ 76 h 791"/>
                      <a:gd name="T16" fmla="*/ 163 w 1769"/>
                      <a:gd name="T17" fmla="*/ 49 h 791"/>
                      <a:gd name="T18" fmla="*/ 85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5" name="Group 204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30083" name="Freeform 205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5 w 2736"/>
                      <a:gd name="T3" fmla="*/ 28 h 504"/>
                      <a:gd name="T4" fmla="*/ 319 w 2736"/>
                      <a:gd name="T5" fmla="*/ 4 h 504"/>
                      <a:gd name="T6" fmla="*/ 491 w 2736"/>
                      <a:gd name="T7" fmla="*/ 4 h 504"/>
                      <a:gd name="T8" fmla="*/ 488 w 2736"/>
                      <a:gd name="T9" fmla="*/ 17 h 504"/>
                      <a:gd name="T10" fmla="*/ 317 w 2736"/>
                      <a:gd name="T11" fmla="*/ 17 h 504"/>
                      <a:gd name="T12" fmla="*/ 117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4" name="Freeform 206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2 w 1769"/>
                      <a:gd name="T3" fmla="*/ 9 h 791"/>
                      <a:gd name="T4" fmla="*/ 173 w 1769"/>
                      <a:gd name="T5" fmla="*/ 33 h 791"/>
                      <a:gd name="T6" fmla="*/ 240 w 1769"/>
                      <a:gd name="T7" fmla="*/ 72 h 791"/>
                      <a:gd name="T8" fmla="*/ 262 w 1769"/>
                      <a:gd name="T9" fmla="*/ 102 h 791"/>
                      <a:gd name="T10" fmla="*/ 252 w 1769"/>
                      <a:gd name="T11" fmla="*/ 131 h 791"/>
                      <a:gd name="T12" fmla="*/ 237 w 1769"/>
                      <a:gd name="T13" fmla="*/ 105 h 791"/>
                      <a:gd name="T14" fmla="*/ 207 w 1769"/>
                      <a:gd name="T15" fmla="*/ 76 h 791"/>
                      <a:gd name="T16" fmla="*/ 166 w 1769"/>
                      <a:gd name="T17" fmla="*/ 49 h 791"/>
                      <a:gd name="T18" fmla="*/ 87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6" name="Group 207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30081" name="Freeform 208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47 w 2736"/>
                      <a:gd name="T3" fmla="*/ 72 h 504"/>
                      <a:gd name="T4" fmla="*/ 714 w 2736"/>
                      <a:gd name="T5" fmla="*/ 10 h 504"/>
                      <a:gd name="T6" fmla="*/ 1100 w 2736"/>
                      <a:gd name="T7" fmla="*/ 10 h 504"/>
                      <a:gd name="T8" fmla="*/ 1094 w 2736"/>
                      <a:gd name="T9" fmla="*/ 44 h 504"/>
                      <a:gd name="T10" fmla="*/ 709 w 2736"/>
                      <a:gd name="T11" fmla="*/ 44 h 504"/>
                      <a:gd name="T12" fmla="*/ 263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2" name="Freeform 209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62 w 1769"/>
                      <a:gd name="T3" fmla="*/ 24 h 791"/>
                      <a:gd name="T4" fmla="*/ 387 w 1769"/>
                      <a:gd name="T5" fmla="*/ 85 h 791"/>
                      <a:gd name="T6" fmla="*/ 538 w 1769"/>
                      <a:gd name="T7" fmla="*/ 185 h 791"/>
                      <a:gd name="T8" fmla="*/ 587 w 1769"/>
                      <a:gd name="T9" fmla="*/ 260 h 791"/>
                      <a:gd name="T10" fmla="*/ 564 w 1769"/>
                      <a:gd name="T11" fmla="*/ 336 h 791"/>
                      <a:gd name="T12" fmla="*/ 531 w 1769"/>
                      <a:gd name="T13" fmla="*/ 270 h 791"/>
                      <a:gd name="T14" fmla="*/ 464 w 1769"/>
                      <a:gd name="T15" fmla="*/ 194 h 791"/>
                      <a:gd name="T16" fmla="*/ 371 w 1769"/>
                      <a:gd name="T17" fmla="*/ 126 h 791"/>
                      <a:gd name="T18" fmla="*/ 194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7" name="Group 210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30079" name="Freeform 211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35 w 2736"/>
                      <a:gd name="T3" fmla="*/ 72 h 504"/>
                      <a:gd name="T4" fmla="*/ 689 w 2736"/>
                      <a:gd name="T5" fmla="*/ 10 h 504"/>
                      <a:gd name="T6" fmla="*/ 1061 w 2736"/>
                      <a:gd name="T7" fmla="*/ 10 h 504"/>
                      <a:gd name="T8" fmla="*/ 1055 w 2736"/>
                      <a:gd name="T9" fmla="*/ 44 h 504"/>
                      <a:gd name="T10" fmla="*/ 684 w 2736"/>
                      <a:gd name="T11" fmla="*/ 44 h 504"/>
                      <a:gd name="T12" fmla="*/ 254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80" name="Freeform 212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4 h 791"/>
                      <a:gd name="T4" fmla="*/ 373 w 1769"/>
                      <a:gd name="T5" fmla="*/ 85 h 791"/>
                      <a:gd name="T6" fmla="*/ 519 w 1769"/>
                      <a:gd name="T7" fmla="*/ 185 h 791"/>
                      <a:gd name="T8" fmla="*/ 566 w 1769"/>
                      <a:gd name="T9" fmla="*/ 260 h 791"/>
                      <a:gd name="T10" fmla="*/ 544 w 1769"/>
                      <a:gd name="T11" fmla="*/ 336 h 791"/>
                      <a:gd name="T12" fmla="*/ 512 w 1769"/>
                      <a:gd name="T13" fmla="*/ 270 h 791"/>
                      <a:gd name="T14" fmla="*/ 448 w 1769"/>
                      <a:gd name="T15" fmla="*/ 194 h 791"/>
                      <a:gd name="T16" fmla="*/ 357 w 1769"/>
                      <a:gd name="T17" fmla="*/ 126 h 791"/>
                      <a:gd name="T18" fmla="*/ 18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8" name="Group 213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30077" name="Freeform 214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8" name="Freeform 215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39" name="Group 216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30075" name="Freeform 217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6" name="Freeform 218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0040" name="Freeform 219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57 h 504"/>
                    <a:gd name="T2" fmla="*/ 127 w 2736"/>
                    <a:gd name="T3" fmla="*/ 19 h 504"/>
                    <a:gd name="T4" fmla="*/ 262 w 2736"/>
                    <a:gd name="T5" fmla="*/ 3 h 504"/>
                    <a:gd name="T6" fmla="*/ 403 w 2736"/>
                    <a:gd name="T7" fmla="*/ 3 h 504"/>
                    <a:gd name="T8" fmla="*/ 401 w 2736"/>
                    <a:gd name="T9" fmla="*/ 12 h 504"/>
                    <a:gd name="T10" fmla="*/ 260 w 2736"/>
                    <a:gd name="T11" fmla="*/ 12 h 504"/>
                    <a:gd name="T12" fmla="*/ 96 w 2736"/>
                    <a:gd name="T13" fmla="*/ 33 h 504"/>
                    <a:gd name="T14" fmla="*/ 0 w 2736"/>
                    <a:gd name="T15" fmla="*/ 57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041" name="Freeform 220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1 w 1769"/>
                    <a:gd name="T1" fmla="*/ 1 h 791"/>
                    <a:gd name="T2" fmla="*/ 59 w 1769"/>
                    <a:gd name="T3" fmla="*/ 6 h 791"/>
                    <a:gd name="T4" fmla="*/ 141 w 1769"/>
                    <a:gd name="T5" fmla="*/ 23 h 791"/>
                    <a:gd name="T6" fmla="*/ 197 w 1769"/>
                    <a:gd name="T7" fmla="*/ 49 h 791"/>
                    <a:gd name="T8" fmla="*/ 214 w 1769"/>
                    <a:gd name="T9" fmla="*/ 69 h 791"/>
                    <a:gd name="T10" fmla="*/ 206 w 1769"/>
                    <a:gd name="T11" fmla="*/ 90 h 791"/>
                    <a:gd name="T12" fmla="*/ 194 w 1769"/>
                    <a:gd name="T13" fmla="*/ 72 h 791"/>
                    <a:gd name="T14" fmla="*/ 170 w 1769"/>
                    <a:gd name="T15" fmla="*/ 52 h 791"/>
                    <a:gd name="T16" fmla="*/ 135 w 1769"/>
                    <a:gd name="T17" fmla="*/ 34 h 791"/>
                    <a:gd name="T18" fmla="*/ 71 w 1769"/>
                    <a:gd name="T19" fmla="*/ 17 h 791"/>
                    <a:gd name="T20" fmla="*/ 0 w 1769"/>
                    <a:gd name="T21" fmla="*/ 9 h 791"/>
                    <a:gd name="T22" fmla="*/ 1 w 1769"/>
                    <a:gd name="T23" fmla="*/ 1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30042" name="Group 221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30073" name="Freeform 222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84 h 504"/>
                      <a:gd name="T2" fmla="*/ 335 w 2736"/>
                      <a:gd name="T3" fmla="*/ 61 h 504"/>
                      <a:gd name="T4" fmla="*/ 689 w 2736"/>
                      <a:gd name="T5" fmla="*/ 9 h 504"/>
                      <a:gd name="T6" fmla="*/ 1062 w 2736"/>
                      <a:gd name="T7" fmla="*/ 9 h 504"/>
                      <a:gd name="T8" fmla="*/ 1056 w 2736"/>
                      <a:gd name="T9" fmla="*/ 38 h 504"/>
                      <a:gd name="T10" fmla="*/ 685 w 2736"/>
                      <a:gd name="T11" fmla="*/ 38 h 504"/>
                      <a:gd name="T12" fmla="*/ 254 w 2736"/>
                      <a:gd name="T13" fmla="*/ 107 h 504"/>
                      <a:gd name="T14" fmla="*/ 0 w 2736"/>
                      <a:gd name="T15" fmla="*/ 1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4" name="Freeform 223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0 h 791"/>
                      <a:gd name="T4" fmla="*/ 373 w 1769"/>
                      <a:gd name="T5" fmla="*/ 73 h 791"/>
                      <a:gd name="T6" fmla="*/ 519 w 1769"/>
                      <a:gd name="T7" fmla="*/ 158 h 791"/>
                      <a:gd name="T8" fmla="*/ 566 w 1769"/>
                      <a:gd name="T9" fmla="*/ 223 h 791"/>
                      <a:gd name="T10" fmla="*/ 544 w 1769"/>
                      <a:gd name="T11" fmla="*/ 288 h 791"/>
                      <a:gd name="T12" fmla="*/ 512 w 1769"/>
                      <a:gd name="T13" fmla="*/ 231 h 791"/>
                      <a:gd name="T14" fmla="*/ 448 w 1769"/>
                      <a:gd name="T15" fmla="*/ 166 h 791"/>
                      <a:gd name="T16" fmla="*/ 357 w 1769"/>
                      <a:gd name="T17" fmla="*/ 108 h 791"/>
                      <a:gd name="T18" fmla="*/ 187 w 1769"/>
                      <a:gd name="T19" fmla="*/ 56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3" name="Group 224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30071" name="Freeform 225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70 h 504"/>
                      <a:gd name="T2" fmla="*/ 365 w 2736"/>
                      <a:gd name="T3" fmla="*/ 90 h 504"/>
                      <a:gd name="T4" fmla="*/ 750 w 2736"/>
                      <a:gd name="T5" fmla="*/ 13 h 504"/>
                      <a:gd name="T6" fmla="*/ 1155 w 2736"/>
                      <a:gd name="T7" fmla="*/ 13 h 504"/>
                      <a:gd name="T8" fmla="*/ 1148 w 2736"/>
                      <a:gd name="T9" fmla="*/ 55 h 504"/>
                      <a:gd name="T10" fmla="*/ 745 w 2736"/>
                      <a:gd name="T11" fmla="*/ 55 h 504"/>
                      <a:gd name="T12" fmla="*/ 276 w 2736"/>
                      <a:gd name="T13" fmla="*/ 156 h 504"/>
                      <a:gd name="T14" fmla="*/ 0 w 2736"/>
                      <a:gd name="T15" fmla="*/ 27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2" name="Freeform 226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170 w 1769"/>
                      <a:gd name="T3" fmla="*/ 30 h 791"/>
                      <a:gd name="T4" fmla="*/ 406 w 1769"/>
                      <a:gd name="T5" fmla="*/ 107 h 791"/>
                      <a:gd name="T6" fmla="*/ 565 w 1769"/>
                      <a:gd name="T7" fmla="*/ 231 h 791"/>
                      <a:gd name="T8" fmla="*/ 615 w 1769"/>
                      <a:gd name="T9" fmla="*/ 326 h 791"/>
                      <a:gd name="T10" fmla="*/ 592 w 1769"/>
                      <a:gd name="T11" fmla="*/ 421 h 791"/>
                      <a:gd name="T12" fmla="*/ 557 w 1769"/>
                      <a:gd name="T13" fmla="*/ 338 h 791"/>
                      <a:gd name="T14" fmla="*/ 487 w 1769"/>
                      <a:gd name="T15" fmla="*/ 243 h 791"/>
                      <a:gd name="T16" fmla="*/ 389 w 1769"/>
                      <a:gd name="T17" fmla="*/ 158 h 791"/>
                      <a:gd name="T18" fmla="*/ 204 w 1769"/>
                      <a:gd name="T19" fmla="*/ 81 h 791"/>
                      <a:gd name="T20" fmla="*/ 0 w 1769"/>
                      <a:gd name="T21" fmla="*/ 41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4" name="Group 227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30069" name="Freeform 228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86 h 504"/>
                      <a:gd name="T2" fmla="*/ 301 w 2736"/>
                      <a:gd name="T3" fmla="*/ 29 h 504"/>
                      <a:gd name="T4" fmla="*/ 619 w 2736"/>
                      <a:gd name="T5" fmla="*/ 4 h 504"/>
                      <a:gd name="T6" fmla="*/ 954 w 2736"/>
                      <a:gd name="T7" fmla="*/ 4 h 504"/>
                      <a:gd name="T8" fmla="*/ 948 w 2736"/>
                      <a:gd name="T9" fmla="*/ 18 h 504"/>
                      <a:gd name="T10" fmla="*/ 615 w 2736"/>
                      <a:gd name="T11" fmla="*/ 18 h 504"/>
                      <a:gd name="T12" fmla="*/ 228 w 2736"/>
                      <a:gd name="T13" fmla="*/ 50 h 504"/>
                      <a:gd name="T14" fmla="*/ 0 w 2736"/>
                      <a:gd name="T15" fmla="*/ 8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70" name="Freeform 229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0 w 1769"/>
                      <a:gd name="T3" fmla="*/ 10 h 791"/>
                      <a:gd name="T4" fmla="*/ 335 w 1769"/>
                      <a:gd name="T5" fmla="*/ 34 h 791"/>
                      <a:gd name="T6" fmla="*/ 466 w 1769"/>
                      <a:gd name="T7" fmla="*/ 74 h 791"/>
                      <a:gd name="T8" fmla="*/ 508 w 1769"/>
                      <a:gd name="T9" fmla="*/ 104 h 791"/>
                      <a:gd name="T10" fmla="*/ 489 w 1769"/>
                      <a:gd name="T11" fmla="*/ 134 h 791"/>
                      <a:gd name="T12" fmla="*/ 460 w 1769"/>
                      <a:gd name="T13" fmla="*/ 108 h 791"/>
                      <a:gd name="T14" fmla="*/ 402 w 1769"/>
                      <a:gd name="T15" fmla="*/ 77 h 791"/>
                      <a:gd name="T16" fmla="*/ 321 w 1769"/>
                      <a:gd name="T17" fmla="*/ 51 h 791"/>
                      <a:gd name="T18" fmla="*/ 168 w 1769"/>
                      <a:gd name="T19" fmla="*/ 26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5" name="Group 230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30067" name="Freeform 231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8" name="Freeform 232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6" name="Group 233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30065" name="Freeform 234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04 w 2736"/>
                      <a:gd name="T3" fmla="*/ 104 h 504"/>
                      <a:gd name="T4" fmla="*/ 1035 w 2736"/>
                      <a:gd name="T5" fmla="*/ 15 h 504"/>
                      <a:gd name="T6" fmla="*/ 1595 w 2736"/>
                      <a:gd name="T7" fmla="*/ 15 h 504"/>
                      <a:gd name="T8" fmla="*/ 1586 w 2736"/>
                      <a:gd name="T9" fmla="*/ 64 h 504"/>
                      <a:gd name="T10" fmla="*/ 1028 w 2736"/>
                      <a:gd name="T11" fmla="*/ 64 h 504"/>
                      <a:gd name="T12" fmla="*/ 381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6" name="Freeform 23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35 w 1769"/>
                      <a:gd name="T3" fmla="*/ 35 h 791"/>
                      <a:gd name="T4" fmla="*/ 560 w 1769"/>
                      <a:gd name="T5" fmla="*/ 124 h 791"/>
                      <a:gd name="T6" fmla="*/ 780 w 1769"/>
                      <a:gd name="T7" fmla="*/ 268 h 791"/>
                      <a:gd name="T8" fmla="*/ 850 w 1769"/>
                      <a:gd name="T9" fmla="*/ 377 h 791"/>
                      <a:gd name="T10" fmla="*/ 817 w 1769"/>
                      <a:gd name="T11" fmla="*/ 488 h 791"/>
                      <a:gd name="T12" fmla="*/ 769 w 1769"/>
                      <a:gd name="T13" fmla="*/ 392 h 791"/>
                      <a:gd name="T14" fmla="*/ 672 w 1769"/>
                      <a:gd name="T15" fmla="*/ 281 h 791"/>
                      <a:gd name="T16" fmla="*/ 537 w 1769"/>
                      <a:gd name="T17" fmla="*/ 183 h 791"/>
                      <a:gd name="T18" fmla="*/ 281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7" name="Group 236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30063" name="Freeform 237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01 h 504"/>
                      <a:gd name="T2" fmla="*/ 540 w 2736"/>
                      <a:gd name="T3" fmla="*/ 100 h 504"/>
                      <a:gd name="T4" fmla="*/ 1111 w 2736"/>
                      <a:gd name="T5" fmla="*/ 14 h 504"/>
                      <a:gd name="T6" fmla="*/ 1711 w 2736"/>
                      <a:gd name="T7" fmla="*/ 14 h 504"/>
                      <a:gd name="T8" fmla="*/ 1701 w 2736"/>
                      <a:gd name="T9" fmla="*/ 62 h 504"/>
                      <a:gd name="T10" fmla="*/ 1103 w 2736"/>
                      <a:gd name="T11" fmla="*/ 62 h 504"/>
                      <a:gd name="T12" fmla="*/ 409 w 2736"/>
                      <a:gd name="T13" fmla="*/ 174 h 504"/>
                      <a:gd name="T14" fmla="*/ 0 w 2736"/>
                      <a:gd name="T15" fmla="*/ 30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4" name="Freeform 238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2 w 1769"/>
                      <a:gd name="T3" fmla="*/ 33 h 791"/>
                      <a:gd name="T4" fmla="*/ 600 w 1769"/>
                      <a:gd name="T5" fmla="*/ 120 h 791"/>
                      <a:gd name="T6" fmla="*/ 836 w 1769"/>
                      <a:gd name="T7" fmla="*/ 258 h 791"/>
                      <a:gd name="T8" fmla="*/ 911 w 1769"/>
                      <a:gd name="T9" fmla="*/ 364 h 791"/>
                      <a:gd name="T10" fmla="*/ 876 w 1769"/>
                      <a:gd name="T11" fmla="*/ 471 h 791"/>
                      <a:gd name="T12" fmla="*/ 825 w 1769"/>
                      <a:gd name="T13" fmla="*/ 378 h 791"/>
                      <a:gd name="T14" fmla="*/ 721 w 1769"/>
                      <a:gd name="T15" fmla="*/ 271 h 791"/>
                      <a:gd name="T16" fmla="*/ 576 w 1769"/>
                      <a:gd name="T17" fmla="*/ 177 h 791"/>
                      <a:gd name="T18" fmla="*/ 302 w 1769"/>
                      <a:gd name="T19" fmla="*/ 91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8" name="Group 239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30061" name="Freeform 240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2" name="Freeform 241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49" name="Group 242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30059" name="Freeform 243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99 h 504"/>
                      <a:gd name="T2" fmla="*/ 521 w 2736"/>
                      <a:gd name="T3" fmla="*/ 100 h 504"/>
                      <a:gd name="T4" fmla="*/ 1071 w 2736"/>
                      <a:gd name="T5" fmla="*/ 14 h 504"/>
                      <a:gd name="T6" fmla="*/ 1650 w 2736"/>
                      <a:gd name="T7" fmla="*/ 14 h 504"/>
                      <a:gd name="T8" fmla="*/ 1640 w 2736"/>
                      <a:gd name="T9" fmla="*/ 61 h 504"/>
                      <a:gd name="T10" fmla="*/ 1064 w 2736"/>
                      <a:gd name="T11" fmla="*/ 61 h 504"/>
                      <a:gd name="T12" fmla="*/ 394 w 2736"/>
                      <a:gd name="T13" fmla="*/ 173 h 504"/>
                      <a:gd name="T14" fmla="*/ 0 w 2736"/>
                      <a:gd name="T15" fmla="*/ 29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60" name="Freeform 244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3 w 1769"/>
                      <a:gd name="T3" fmla="*/ 33 h 791"/>
                      <a:gd name="T4" fmla="*/ 579 w 1769"/>
                      <a:gd name="T5" fmla="*/ 119 h 791"/>
                      <a:gd name="T6" fmla="*/ 806 w 1769"/>
                      <a:gd name="T7" fmla="*/ 256 h 791"/>
                      <a:gd name="T8" fmla="*/ 878 w 1769"/>
                      <a:gd name="T9" fmla="*/ 361 h 791"/>
                      <a:gd name="T10" fmla="*/ 845 w 1769"/>
                      <a:gd name="T11" fmla="*/ 467 h 791"/>
                      <a:gd name="T12" fmla="*/ 795 w 1769"/>
                      <a:gd name="T13" fmla="*/ 375 h 791"/>
                      <a:gd name="T14" fmla="*/ 695 w 1769"/>
                      <a:gd name="T15" fmla="*/ 269 h 791"/>
                      <a:gd name="T16" fmla="*/ 555 w 1769"/>
                      <a:gd name="T17" fmla="*/ 176 h 791"/>
                      <a:gd name="T18" fmla="*/ 291 w 1769"/>
                      <a:gd name="T19" fmla="*/ 90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50" name="Group 245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30057" name="Freeform 246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506 w 2736"/>
                      <a:gd name="T3" fmla="*/ 82 h 504"/>
                      <a:gd name="T4" fmla="*/ 1039 w 2736"/>
                      <a:gd name="T5" fmla="*/ 12 h 504"/>
                      <a:gd name="T6" fmla="*/ 1601 w 2736"/>
                      <a:gd name="T7" fmla="*/ 12 h 504"/>
                      <a:gd name="T8" fmla="*/ 1592 w 2736"/>
                      <a:gd name="T9" fmla="*/ 50 h 504"/>
                      <a:gd name="T10" fmla="*/ 1032 w 2736"/>
                      <a:gd name="T11" fmla="*/ 50 h 504"/>
                      <a:gd name="T12" fmla="*/ 383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58" name="Freeform 247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36 w 1769"/>
                      <a:gd name="T3" fmla="*/ 27 h 791"/>
                      <a:gd name="T4" fmla="*/ 562 w 1769"/>
                      <a:gd name="T5" fmla="*/ 98 h 791"/>
                      <a:gd name="T6" fmla="*/ 782 w 1769"/>
                      <a:gd name="T7" fmla="*/ 211 h 791"/>
                      <a:gd name="T8" fmla="*/ 853 w 1769"/>
                      <a:gd name="T9" fmla="*/ 297 h 791"/>
                      <a:gd name="T10" fmla="*/ 820 w 1769"/>
                      <a:gd name="T11" fmla="*/ 384 h 791"/>
                      <a:gd name="T12" fmla="*/ 772 w 1769"/>
                      <a:gd name="T13" fmla="*/ 308 h 791"/>
                      <a:gd name="T14" fmla="*/ 674 w 1769"/>
                      <a:gd name="T15" fmla="*/ 222 h 791"/>
                      <a:gd name="T16" fmla="*/ 539 w 1769"/>
                      <a:gd name="T17" fmla="*/ 144 h 791"/>
                      <a:gd name="T18" fmla="*/ 282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51" name="Group 248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30055" name="Freeform 249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465 w 2736"/>
                      <a:gd name="T3" fmla="*/ 82 h 504"/>
                      <a:gd name="T4" fmla="*/ 955 w 2736"/>
                      <a:gd name="T5" fmla="*/ 12 h 504"/>
                      <a:gd name="T6" fmla="*/ 1471 w 2736"/>
                      <a:gd name="T7" fmla="*/ 12 h 504"/>
                      <a:gd name="T8" fmla="*/ 1462 w 2736"/>
                      <a:gd name="T9" fmla="*/ 50 h 504"/>
                      <a:gd name="T10" fmla="*/ 948 w 2736"/>
                      <a:gd name="T11" fmla="*/ 50 h 504"/>
                      <a:gd name="T12" fmla="*/ 352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56" name="Freeform 250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17 w 1769"/>
                      <a:gd name="T3" fmla="*/ 27 h 791"/>
                      <a:gd name="T4" fmla="*/ 517 w 1769"/>
                      <a:gd name="T5" fmla="*/ 98 h 791"/>
                      <a:gd name="T6" fmla="*/ 719 w 1769"/>
                      <a:gd name="T7" fmla="*/ 211 h 791"/>
                      <a:gd name="T8" fmla="*/ 784 w 1769"/>
                      <a:gd name="T9" fmla="*/ 297 h 791"/>
                      <a:gd name="T10" fmla="*/ 754 w 1769"/>
                      <a:gd name="T11" fmla="*/ 384 h 791"/>
                      <a:gd name="T12" fmla="*/ 710 w 1769"/>
                      <a:gd name="T13" fmla="*/ 308 h 791"/>
                      <a:gd name="T14" fmla="*/ 620 w 1769"/>
                      <a:gd name="T15" fmla="*/ 222 h 791"/>
                      <a:gd name="T16" fmla="*/ 495 w 1769"/>
                      <a:gd name="T17" fmla="*/ 144 h 791"/>
                      <a:gd name="T18" fmla="*/ 259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0052" name="Group 251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30053" name="Freeform 252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88 h 504"/>
                      <a:gd name="T2" fmla="*/ 454 w 2736"/>
                      <a:gd name="T3" fmla="*/ 63 h 504"/>
                      <a:gd name="T4" fmla="*/ 933 w 2736"/>
                      <a:gd name="T5" fmla="*/ 9 h 504"/>
                      <a:gd name="T6" fmla="*/ 1437 w 2736"/>
                      <a:gd name="T7" fmla="*/ 9 h 504"/>
                      <a:gd name="T8" fmla="*/ 1429 w 2736"/>
                      <a:gd name="T9" fmla="*/ 38 h 504"/>
                      <a:gd name="T10" fmla="*/ 926 w 2736"/>
                      <a:gd name="T11" fmla="*/ 38 h 504"/>
                      <a:gd name="T12" fmla="*/ 343 w 2736"/>
                      <a:gd name="T13" fmla="*/ 109 h 504"/>
                      <a:gd name="T14" fmla="*/ 0 w 2736"/>
                      <a:gd name="T15" fmla="*/ 18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054" name="Freeform 253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11 w 1769"/>
                      <a:gd name="T3" fmla="*/ 21 h 791"/>
                      <a:gd name="T4" fmla="*/ 504 w 1769"/>
                      <a:gd name="T5" fmla="*/ 75 h 791"/>
                      <a:gd name="T6" fmla="*/ 702 w 1769"/>
                      <a:gd name="T7" fmla="*/ 161 h 791"/>
                      <a:gd name="T8" fmla="*/ 765 w 1769"/>
                      <a:gd name="T9" fmla="*/ 227 h 791"/>
                      <a:gd name="T10" fmla="*/ 736 w 1769"/>
                      <a:gd name="T11" fmla="*/ 294 h 791"/>
                      <a:gd name="T12" fmla="*/ 693 w 1769"/>
                      <a:gd name="T13" fmla="*/ 236 h 791"/>
                      <a:gd name="T14" fmla="*/ 605 w 1769"/>
                      <a:gd name="T15" fmla="*/ 169 h 791"/>
                      <a:gd name="T16" fmla="*/ 483 w 1769"/>
                      <a:gd name="T17" fmla="*/ 110 h 791"/>
                      <a:gd name="T18" fmla="*/ 253 w 1769"/>
                      <a:gd name="T19" fmla="*/ 57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9997" name="Freeform 254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3 w 776"/>
                  <a:gd name="T7" fmla="*/ 39 h 2368"/>
                  <a:gd name="T8" fmla="*/ 47 w 776"/>
                  <a:gd name="T9" fmla="*/ 74 h 2368"/>
                  <a:gd name="T10" fmla="*/ 95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5 w 776"/>
                  <a:gd name="T17" fmla="*/ 145 h 2368"/>
                  <a:gd name="T18" fmla="*/ 130 w 776"/>
                  <a:gd name="T19" fmla="*/ 157 h 2368"/>
                  <a:gd name="T20" fmla="*/ 118 w 776"/>
                  <a:gd name="T21" fmla="*/ 180 h 2368"/>
                  <a:gd name="T22" fmla="*/ 142 w 776"/>
                  <a:gd name="T23" fmla="*/ 204 h 2368"/>
                  <a:gd name="T24" fmla="*/ 142 w 776"/>
                  <a:gd name="T25" fmla="*/ 227 h 2368"/>
                  <a:gd name="T26" fmla="*/ 165 w 776"/>
                  <a:gd name="T27" fmla="*/ 263 h 2368"/>
                  <a:gd name="T28" fmla="*/ 154 w 776"/>
                  <a:gd name="T29" fmla="*/ 298 h 2368"/>
                  <a:gd name="T30" fmla="*/ 177 w 776"/>
                  <a:gd name="T31" fmla="*/ 321 h 2368"/>
                  <a:gd name="T32" fmla="*/ 165 w 776"/>
                  <a:gd name="T33" fmla="*/ 357 h 2368"/>
                  <a:gd name="T34" fmla="*/ 177 w 776"/>
                  <a:gd name="T35" fmla="*/ 392 h 2368"/>
                  <a:gd name="T36" fmla="*/ 165 w 776"/>
                  <a:gd name="T37" fmla="*/ 415 h 2368"/>
                  <a:gd name="T38" fmla="*/ 189 w 776"/>
                  <a:gd name="T39" fmla="*/ 451 h 2368"/>
                  <a:gd name="T40" fmla="*/ 177 w 776"/>
                  <a:gd name="T41" fmla="*/ 486 h 2368"/>
                  <a:gd name="T42" fmla="*/ 189 w 776"/>
                  <a:gd name="T43" fmla="*/ 533 h 2368"/>
                  <a:gd name="T44" fmla="*/ 177 w 776"/>
                  <a:gd name="T45" fmla="*/ 545 h 2368"/>
                  <a:gd name="T46" fmla="*/ 189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98" name="Arc 255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8 w 21600"/>
                  <a:gd name="T1" fmla="*/ 0 h 21602"/>
                  <a:gd name="T2" fmla="*/ 32 w 21600"/>
                  <a:gd name="T3" fmla="*/ 38 h 21602"/>
                  <a:gd name="T4" fmla="*/ 0 w 21600"/>
                  <a:gd name="T5" fmla="*/ 37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99" name="Arc 256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28 w 36729"/>
                  <a:gd name="T1" fmla="*/ 14 h 21600"/>
                  <a:gd name="T2" fmla="*/ 0 w 36729"/>
                  <a:gd name="T3" fmla="*/ 17 h 21600"/>
                  <a:gd name="T4" fmla="*/ 13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0" name="Arc 257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2 h 22305"/>
                  <a:gd name="T2" fmla="*/ 8 w 28940"/>
                  <a:gd name="T3" fmla="*/ 39 h 22305"/>
                  <a:gd name="T4" fmla="*/ 2 w 2894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1" name="Arc 258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3 h 22305"/>
                  <a:gd name="T2" fmla="*/ 21 w 30473"/>
                  <a:gd name="T3" fmla="*/ 39 h 22305"/>
                  <a:gd name="T4" fmla="*/ 6 w 30473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2" name="Arc 259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7 h 22305"/>
                  <a:gd name="T2" fmla="*/ 25 w 34455"/>
                  <a:gd name="T3" fmla="*/ 39 h 22305"/>
                  <a:gd name="T4" fmla="*/ 9 w 34455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3" name="Arc 260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8 h 22305"/>
                  <a:gd name="T2" fmla="*/ 1 w 34812"/>
                  <a:gd name="T3" fmla="*/ 39 h 22305"/>
                  <a:gd name="T4" fmla="*/ 0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4" name="Arc 261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8 h 22305"/>
                  <a:gd name="T2" fmla="*/ 4 w 34812"/>
                  <a:gd name="T3" fmla="*/ 39 h 22305"/>
                  <a:gd name="T4" fmla="*/ 2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5" name="Arc 262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8 h 22305"/>
                  <a:gd name="T2" fmla="*/ 9 w 34812"/>
                  <a:gd name="T3" fmla="*/ 39 h 22305"/>
                  <a:gd name="T4" fmla="*/ 3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6" name="Freeform 263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4 w 776"/>
                  <a:gd name="T17" fmla="*/ 145 h 2368"/>
                  <a:gd name="T18" fmla="*/ 129 w 776"/>
                  <a:gd name="T19" fmla="*/ 157 h 2368"/>
                  <a:gd name="T20" fmla="*/ 118 w 776"/>
                  <a:gd name="T21" fmla="*/ 180 h 2368"/>
                  <a:gd name="T22" fmla="*/ 141 w 776"/>
                  <a:gd name="T23" fmla="*/ 204 h 2368"/>
                  <a:gd name="T24" fmla="*/ 141 w 776"/>
                  <a:gd name="T25" fmla="*/ 227 h 2368"/>
                  <a:gd name="T26" fmla="*/ 165 w 776"/>
                  <a:gd name="T27" fmla="*/ 263 h 2368"/>
                  <a:gd name="T28" fmla="*/ 153 w 776"/>
                  <a:gd name="T29" fmla="*/ 298 h 2368"/>
                  <a:gd name="T30" fmla="*/ 176 w 776"/>
                  <a:gd name="T31" fmla="*/ 321 h 2368"/>
                  <a:gd name="T32" fmla="*/ 165 w 776"/>
                  <a:gd name="T33" fmla="*/ 357 h 2368"/>
                  <a:gd name="T34" fmla="*/ 176 w 776"/>
                  <a:gd name="T35" fmla="*/ 392 h 2368"/>
                  <a:gd name="T36" fmla="*/ 165 w 776"/>
                  <a:gd name="T37" fmla="*/ 415 h 2368"/>
                  <a:gd name="T38" fmla="*/ 188 w 776"/>
                  <a:gd name="T39" fmla="*/ 451 h 2368"/>
                  <a:gd name="T40" fmla="*/ 176 w 776"/>
                  <a:gd name="T41" fmla="*/ 486 h 2368"/>
                  <a:gd name="T42" fmla="*/ 188 w 776"/>
                  <a:gd name="T43" fmla="*/ 533 h 2368"/>
                  <a:gd name="T44" fmla="*/ 176 w 776"/>
                  <a:gd name="T45" fmla="*/ 545 h 2368"/>
                  <a:gd name="T46" fmla="*/ 188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7" name="Freeform 264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5 h 2368"/>
                  <a:gd name="T24" fmla="*/ 128 w 776"/>
                  <a:gd name="T25" fmla="*/ 129 h 2368"/>
                  <a:gd name="T26" fmla="*/ 150 w 776"/>
                  <a:gd name="T27" fmla="*/ 148 h 2368"/>
                  <a:gd name="T28" fmla="*/ 139 w 776"/>
                  <a:gd name="T29" fmla="*/ 168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5 h 2368"/>
                  <a:gd name="T38" fmla="*/ 171 w 776"/>
                  <a:gd name="T39" fmla="*/ 255 h 2368"/>
                  <a:gd name="T40" fmla="*/ 161 w 776"/>
                  <a:gd name="T41" fmla="*/ 275 h 2368"/>
                  <a:gd name="T42" fmla="*/ 171 w 776"/>
                  <a:gd name="T43" fmla="*/ 301 h 2368"/>
                  <a:gd name="T44" fmla="*/ 161 w 776"/>
                  <a:gd name="T45" fmla="*/ 308 h 2368"/>
                  <a:gd name="T46" fmla="*/ 171 w 776"/>
                  <a:gd name="T47" fmla="*/ 3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8" name="Arc 265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11 h 22305"/>
                  <a:gd name="T2" fmla="*/ 27 w 36830"/>
                  <a:gd name="T3" fmla="*/ 39 h 22305"/>
                  <a:gd name="T4" fmla="*/ 11 w 3683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09" name="Arc 266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18 h 21600"/>
                  <a:gd name="T2" fmla="*/ 16 w 31881"/>
                  <a:gd name="T3" fmla="*/ 8 h 21600"/>
                  <a:gd name="T4" fmla="*/ 9 w 31881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0" name="Arc 267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8 h 21600"/>
                  <a:gd name="T2" fmla="*/ 3 w 31146"/>
                  <a:gd name="T3" fmla="*/ 17 h 21600"/>
                  <a:gd name="T4" fmla="*/ 1 w 31146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1" name="Freeform 268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16 h 2368"/>
                  <a:gd name="T2" fmla="*/ 131 w 776"/>
                  <a:gd name="T3" fmla="*/ 4 h 2368"/>
                  <a:gd name="T4" fmla="*/ 53 w 776"/>
                  <a:gd name="T5" fmla="*/ 40 h 2368"/>
                  <a:gd name="T6" fmla="*/ 184 w 776"/>
                  <a:gd name="T7" fmla="*/ 40 h 2368"/>
                  <a:gd name="T8" fmla="*/ 105 w 776"/>
                  <a:gd name="T9" fmla="*/ 77 h 2368"/>
                  <a:gd name="T10" fmla="*/ 210 w 776"/>
                  <a:gd name="T11" fmla="*/ 89 h 2368"/>
                  <a:gd name="T12" fmla="*/ 158 w 776"/>
                  <a:gd name="T13" fmla="*/ 113 h 2368"/>
                  <a:gd name="T14" fmla="*/ 263 w 776"/>
                  <a:gd name="T15" fmla="*/ 125 h 2368"/>
                  <a:gd name="T16" fmla="*/ 210 w 776"/>
                  <a:gd name="T17" fmla="*/ 149 h 2368"/>
                  <a:gd name="T18" fmla="*/ 289 w 776"/>
                  <a:gd name="T19" fmla="*/ 161 h 2368"/>
                  <a:gd name="T20" fmla="*/ 263 w 776"/>
                  <a:gd name="T21" fmla="*/ 186 h 2368"/>
                  <a:gd name="T22" fmla="*/ 315 w 776"/>
                  <a:gd name="T23" fmla="*/ 210 h 2368"/>
                  <a:gd name="T24" fmla="*/ 315 w 776"/>
                  <a:gd name="T25" fmla="*/ 234 h 2368"/>
                  <a:gd name="T26" fmla="*/ 368 w 776"/>
                  <a:gd name="T27" fmla="*/ 270 h 2368"/>
                  <a:gd name="T28" fmla="*/ 342 w 776"/>
                  <a:gd name="T29" fmla="*/ 307 h 2368"/>
                  <a:gd name="T30" fmla="*/ 394 w 776"/>
                  <a:gd name="T31" fmla="*/ 331 h 2368"/>
                  <a:gd name="T32" fmla="*/ 368 w 776"/>
                  <a:gd name="T33" fmla="*/ 367 h 2368"/>
                  <a:gd name="T34" fmla="*/ 394 w 776"/>
                  <a:gd name="T35" fmla="*/ 403 h 2368"/>
                  <a:gd name="T36" fmla="*/ 368 w 776"/>
                  <a:gd name="T37" fmla="*/ 428 h 2368"/>
                  <a:gd name="T38" fmla="*/ 421 w 776"/>
                  <a:gd name="T39" fmla="*/ 464 h 2368"/>
                  <a:gd name="T40" fmla="*/ 394 w 776"/>
                  <a:gd name="T41" fmla="*/ 500 h 2368"/>
                  <a:gd name="T42" fmla="*/ 421 w 776"/>
                  <a:gd name="T43" fmla="*/ 549 h 2368"/>
                  <a:gd name="T44" fmla="*/ 394 w 776"/>
                  <a:gd name="T45" fmla="*/ 561 h 2368"/>
                  <a:gd name="T46" fmla="*/ 421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2" name="Freeform 269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16 h 2368"/>
                  <a:gd name="T2" fmla="*/ 84 w 776"/>
                  <a:gd name="T3" fmla="*/ 4 h 2368"/>
                  <a:gd name="T4" fmla="*/ 34 w 776"/>
                  <a:gd name="T5" fmla="*/ 40 h 2368"/>
                  <a:gd name="T6" fmla="*/ 118 w 776"/>
                  <a:gd name="T7" fmla="*/ 40 h 2368"/>
                  <a:gd name="T8" fmla="*/ 68 w 776"/>
                  <a:gd name="T9" fmla="*/ 77 h 2368"/>
                  <a:gd name="T10" fmla="*/ 135 w 776"/>
                  <a:gd name="T11" fmla="*/ 89 h 2368"/>
                  <a:gd name="T12" fmla="*/ 101 w 776"/>
                  <a:gd name="T13" fmla="*/ 113 h 2368"/>
                  <a:gd name="T14" fmla="*/ 169 w 776"/>
                  <a:gd name="T15" fmla="*/ 125 h 2368"/>
                  <a:gd name="T16" fmla="*/ 135 w 776"/>
                  <a:gd name="T17" fmla="*/ 150 h 2368"/>
                  <a:gd name="T18" fmla="*/ 186 w 776"/>
                  <a:gd name="T19" fmla="*/ 162 h 2368"/>
                  <a:gd name="T20" fmla="*/ 169 w 776"/>
                  <a:gd name="T21" fmla="*/ 186 h 2368"/>
                  <a:gd name="T22" fmla="*/ 203 w 776"/>
                  <a:gd name="T23" fmla="*/ 210 h 2368"/>
                  <a:gd name="T24" fmla="*/ 203 w 776"/>
                  <a:gd name="T25" fmla="*/ 234 h 2368"/>
                  <a:gd name="T26" fmla="*/ 236 w 776"/>
                  <a:gd name="T27" fmla="*/ 271 h 2368"/>
                  <a:gd name="T28" fmla="*/ 220 w 776"/>
                  <a:gd name="T29" fmla="*/ 307 h 2368"/>
                  <a:gd name="T30" fmla="*/ 253 w 776"/>
                  <a:gd name="T31" fmla="*/ 331 h 2368"/>
                  <a:gd name="T32" fmla="*/ 236 w 776"/>
                  <a:gd name="T33" fmla="*/ 368 h 2368"/>
                  <a:gd name="T34" fmla="*/ 253 w 776"/>
                  <a:gd name="T35" fmla="*/ 404 h 2368"/>
                  <a:gd name="T36" fmla="*/ 236 w 776"/>
                  <a:gd name="T37" fmla="*/ 428 h 2368"/>
                  <a:gd name="T38" fmla="*/ 270 w 776"/>
                  <a:gd name="T39" fmla="*/ 465 h 2368"/>
                  <a:gd name="T40" fmla="*/ 253 w 776"/>
                  <a:gd name="T41" fmla="*/ 501 h 2368"/>
                  <a:gd name="T42" fmla="*/ 270 w 776"/>
                  <a:gd name="T43" fmla="*/ 550 h 2368"/>
                  <a:gd name="T44" fmla="*/ 253 w 776"/>
                  <a:gd name="T45" fmla="*/ 562 h 2368"/>
                  <a:gd name="T46" fmla="*/ 270 w 776"/>
                  <a:gd name="T47" fmla="*/ 59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3" name="Freeform 270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6 h 2368"/>
                  <a:gd name="T2" fmla="*/ 51 w 776"/>
                  <a:gd name="T3" fmla="*/ 4 h 2368"/>
                  <a:gd name="T4" fmla="*/ 20 w 776"/>
                  <a:gd name="T5" fmla="*/ 40 h 2368"/>
                  <a:gd name="T6" fmla="*/ 71 w 776"/>
                  <a:gd name="T7" fmla="*/ 40 h 2368"/>
                  <a:gd name="T8" fmla="*/ 41 w 776"/>
                  <a:gd name="T9" fmla="*/ 77 h 2368"/>
                  <a:gd name="T10" fmla="*/ 81 w 776"/>
                  <a:gd name="T11" fmla="*/ 89 h 2368"/>
                  <a:gd name="T12" fmla="*/ 61 w 776"/>
                  <a:gd name="T13" fmla="*/ 113 h 2368"/>
                  <a:gd name="T14" fmla="*/ 101 w 776"/>
                  <a:gd name="T15" fmla="*/ 125 h 2368"/>
                  <a:gd name="T16" fmla="*/ 81 w 776"/>
                  <a:gd name="T17" fmla="*/ 149 h 2368"/>
                  <a:gd name="T18" fmla="*/ 112 w 776"/>
                  <a:gd name="T19" fmla="*/ 161 h 2368"/>
                  <a:gd name="T20" fmla="*/ 101 w 776"/>
                  <a:gd name="T21" fmla="*/ 186 h 2368"/>
                  <a:gd name="T22" fmla="*/ 122 w 776"/>
                  <a:gd name="T23" fmla="*/ 210 h 2368"/>
                  <a:gd name="T24" fmla="*/ 122 w 776"/>
                  <a:gd name="T25" fmla="*/ 234 h 2368"/>
                  <a:gd name="T26" fmla="*/ 142 w 776"/>
                  <a:gd name="T27" fmla="*/ 270 h 2368"/>
                  <a:gd name="T28" fmla="*/ 132 w 776"/>
                  <a:gd name="T29" fmla="*/ 307 h 2368"/>
                  <a:gd name="T30" fmla="*/ 152 w 776"/>
                  <a:gd name="T31" fmla="*/ 331 h 2368"/>
                  <a:gd name="T32" fmla="*/ 142 w 776"/>
                  <a:gd name="T33" fmla="*/ 367 h 2368"/>
                  <a:gd name="T34" fmla="*/ 152 w 776"/>
                  <a:gd name="T35" fmla="*/ 403 h 2368"/>
                  <a:gd name="T36" fmla="*/ 142 w 776"/>
                  <a:gd name="T37" fmla="*/ 428 h 2368"/>
                  <a:gd name="T38" fmla="*/ 162 w 776"/>
                  <a:gd name="T39" fmla="*/ 464 h 2368"/>
                  <a:gd name="T40" fmla="*/ 152 w 776"/>
                  <a:gd name="T41" fmla="*/ 500 h 2368"/>
                  <a:gd name="T42" fmla="*/ 162 w 776"/>
                  <a:gd name="T43" fmla="*/ 549 h 2368"/>
                  <a:gd name="T44" fmla="*/ 152 w 776"/>
                  <a:gd name="T45" fmla="*/ 561 h 2368"/>
                  <a:gd name="T46" fmla="*/ 162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4" name="Freeform 271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7 h 2368"/>
                  <a:gd name="T2" fmla="*/ 122 w 776"/>
                  <a:gd name="T3" fmla="*/ 4 h 2368"/>
                  <a:gd name="T4" fmla="*/ 49 w 776"/>
                  <a:gd name="T5" fmla="*/ 42 h 2368"/>
                  <a:gd name="T6" fmla="*/ 171 w 776"/>
                  <a:gd name="T7" fmla="*/ 42 h 2368"/>
                  <a:gd name="T8" fmla="*/ 98 w 776"/>
                  <a:gd name="T9" fmla="*/ 81 h 2368"/>
                  <a:gd name="T10" fmla="*/ 195 w 776"/>
                  <a:gd name="T11" fmla="*/ 93 h 2368"/>
                  <a:gd name="T12" fmla="*/ 147 w 776"/>
                  <a:gd name="T13" fmla="*/ 119 h 2368"/>
                  <a:gd name="T14" fmla="*/ 244 w 776"/>
                  <a:gd name="T15" fmla="*/ 132 h 2368"/>
                  <a:gd name="T16" fmla="*/ 195 w 776"/>
                  <a:gd name="T17" fmla="*/ 157 h 2368"/>
                  <a:gd name="T18" fmla="*/ 269 w 776"/>
                  <a:gd name="T19" fmla="*/ 170 h 2368"/>
                  <a:gd name="T20" fmla="*/ 244 w 776"/>
                  <a:gd name="T21" fmla="*/ 195 h 2368"/>
                  <a:gd name="T22" fmla="*/ 293 w 776"/>
                  <a:gd name="T23" fmla="*/ 221 h 2368"/>
                  <a:gd name="T24" fmla="*/ 293 w 776"/>
                  <a:gd name="T25" fmla="*/ 246 h 2368"/>
                  <a:gd name="T26" fmla="*/ 342 w 776"/>
                  <a:gd name="T27" fmla="*/ 284 h 2368"/>
                  <a:gd name="T28" fmla="*/ 318 w 776"/>
                  <a:gd name="T29" fmla="*/ 322 h 2368"/>
                  <a:gd name="T30" fmla="*/ 366 w 776"/>
                  <a:gd name="T31" fmla="*/ 348 h 2368"/>
                  <a:gd name="T32" fmla="*/ 342 w 776"/>
                  <a:gd name="T33" fmla="*/ 386 h 2368"/>
                  <a:gd name="T34" fmla="*/ 366 w 776"/>
                  <a:gd name="T35" fmla="*/ 424 h 2368"/>
                  <a:gd name="T36" fmla="*/ 342 w 776"/>
                  <a:gd name="T37" fmla="*/ 450 h 2368"/>
                  <a:gd name="T38" fmla="*/ 391 w 776"/>
                  <a:gd name="T39" fmla="*/ 488 h 2368"/>
                  <a:gd name="T40" fmla="*/ 366 w 776"/>
                  <a:gd name="T41" fmla="*/ 526 h 2368"/>
                  <a:gd name="T42" fmla="*/ 391 w 776"/>
                  <a:gd name="T43" fmla="*/ 577 h 2368"/>
                  <a:gd name="T44" fmla="*/ 366 w 776"/>
                  <a:gd name="T45" fmla="*/ 590 h 2368"/>
                  <a:gd name="T46" fmla="*/ 391 w 776"/>
                  <a:gd name="T47" fmla="*/ 6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5" name="Freeform 272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11 h 2368"/>
                  <a:gd name="T2" fmla="*/ 184 w 776"/>
                  <a:gd name="T3" fmla="*/ 3 h 2368"/>
                  <a:gd name="T4" fmla="*/ 74 w 776"/>
                  <a:gd name="T5" fmla="*/ 28 h 2368"/>
                  <a:gd name="T6" fmla="*/ 258 w 776"/>
                  <a:gd name="T7" fmla="*/ 28 h 2368"/>
                  <a:gd name="T8" fmla="*/ 147 w 776"/>
                  <a:gd name="T9" fmla="*/ 54 h 2368"/>
                  <a:gd name="T10" fmla="*/ 294 w 776"/>
                  <a:gd name="T11" fmla="*/ 62 h 2368"/>
                  <a:gd name="T12" fmla="*/ 221 w 776"/>
                  <a:gd name="T13" fmla="*/ 79 h 2368"/>
                  <a:gd name="T14" fmla="*/ 368 w 776"/>
                  <a:gd name="T15" fmla="*/ 88 h 2368"/>
                  <a:gd name="T16" fmla="*/ 294 w 776"/>
                  <a:gd name="T17" fmla="*/ 105 h 2368"/>
                  <a:gd name="T18" fmla="*/ 405 w 776"/>
                  <a:gd name="T19" fmla="*/ 113 h 2368"/>
                  <a:gd name="T20" fmla="*/ 368 w 776"/>
                  <a:gd name="T21" fmla="*/ 130 h 2368"/>
                  <a:gd name="T22" fmla="*/ 442 w 776"/>
                  <a:gd name="T23" fmla="*/ 147 h 2368"/>
                  <a:gd name="T24" fmla="*/ 442 w 776"/>
                  <a:gd name="T25" fmla="*/ 164 h 2368"/>
                  <a:gd name="T26" fmla="*/ 515 w 776"/>
                  <a:gd name="T27" fmla="*/ 190 h 2368"/>
                  <a:gd name="T28" fmla="*/ 478 w 776"/>
                  <a:gd name="T29" fmla="*/ 215 h 2368"/>
                  <a:gd name="T30" fmla="*/ 552 w 776"/>
                  <a:gd name="T31" fmla="*/ 232 h 2368"/>
                  <a:gd name="T32" fmla="*/ 515 w 776"/>
                  <a:gd name="T33" fmla="*/ 258 h 2368"/>
                  <a:gd name="T34" fmla="*/ 552 w 776"/>
                  <a:gd name="T35" fmla="*/ 283 h 2368"/>
                  <a:gd name="T36" fmla="*/ 515 w 776"/>
                  <a:gd name="T37" fmla="*/ 300 h 2368"/>
                  <a:gd name="T38" fmla="*/ 589 w 776"/>
                  <a:gd name="T39" fmla="*/ 326 h 2368"/>
                  <a:gd name="T40" fmla="*/ 552 w 776"/>
                  <a:gd name="T41" fmla="*/ 351 h 2368"/>
                  <a:gd name="T42" fmla="*/ 589 w 776"/>
                  <a:gd name="T43" fmla="*/ 385 h 2368"/>
                  <a:gd name="T44" fmla="*/ 552 w 776"/>
                  <a:gd name="T45" fmla="*/ 394 h 2368"/>
                  <a:gd name="T46" fmla="*/ 589 w 776"/>
                  <a:gd name="T47" fmla="*/ 41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6" name="Freeform 273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15 h 2368"/>
                  <a:gd name="T2" fmla="*/ 80 w 776"/>
                  <a:gd name="T3" fmla="*/ 4 h 2368"/>
                  <a:gd name="T4" fmla="*/ 32 w 776"/>
                  <a:gd name="T5" fmla="*/ 38 h 2368"/>
                  <a:gd name="T6" fmla="*/ 113 w 776"/>
                  <a:gd name="T7" fmla="*/ 38 h 2368"/>
                  <a:gd name="T8" fmla="*/ 64 w 776"/>
                  <a:gd name="T9" fmla="*/ 72 h 2368"/>
                  <a:gd name="T10" fmla="*/ 129 w 776"/>
                  <a:gd name="T11" fmla="*/ 84 h 2368"/>
                  <a:gd name="T12" fmla="*/ 96 w 776"/>
                  <a:gd name="T13" fmla="*/ 106 h 2368"/>
                  <a:gd name="T14" fmla="*/ 161 w 776"/>
                  <a:gd name="T15" fmla="*/ 118 h 2368"/>
                  <a:gd name="T16" fmla="*/ 129 w 776"/>
                  <a:gd name="T17" fmla="*/ 141 h 2368"/>
                  <a:gd name="T18" fmla="*/ 177 w 776"/>
                  <a:gd name="T19" fmla="*/ 152 h 2368"/>
                  <a:gd name="T20" fmla="*/ 161 w 776"/>
                  <a:gd name="T21" fmla="*/ 175 h 2368"/>
                  <a:gd name="T22" fmla="*/ 193 w 776"/>
                  <a:gd name="T23" fmla="*/ 197 h 2368"/>
                  <a:gd name="T24" fmla="*/ 193 w 776"/>
                  <a:gd name="T25" fmla="*/ 220 h 2368"/>
                  <a:gd name="T26" fmla="*/ 225 w 776"/>
                  <a:gd name="T27" fmla="*/ 254 h 2368"/>
                  <a:gd name="T28" fmla="*/ 209 w 776"/>
                  <a:gd name="T29" fmla="*/ 289 h 2368"/>
                  <a:gd name="T30" fmla="*/ 241 w 776"/>
                  <a:gd name="T31" fmla="*/ 311 h 2368"/>
                  <a:gd name="T32" fmla="*/ 225 w 776"/>
                  <a:gd name="T33" fmla="*/ 346 h 2368"/>
                  <a:gd name="T34" fmla="*/ 241 w 776"/>
                  <a:gd name="T35" fmla="*/ 380 h 2368"/>
                  <a:gd name="T36" fmla="*/ 225 w 776"/>
                  <a:gd name="T37" fmla="*/ 403 h 2368"/>
                  <a:gd name="T38" fmla="*/ 257 w 776"/>
                  <a:gd name="T39" fmla="*/ 437 h 2368"/>
                  <a:gd name="T40" fmla="*/ 241 w 776"/>
                  <a:gd name="T41" fmla="*/ 471 h 2368"/>
                  <a:gd name="T42" fmla="*/ 257 w 776"/>
                  <a:gd name="T43" fmla="*/ 516 h 2368"/>
                  <a:gd name="T44" fmla="*/ 241 w 776"/>
                  <a:gd name="T45" fmla="*/ 528 h 2368"/>
                  <a:gd name="T46" fmla="*/ 257 w 776"/>
                  <a:gd name="T47" fmla="*/ 56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7" name="Freeform 274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2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5 w 776"/>
                  <a:gd name="T13" fmla="*/ 62 h 2368"/>
                  <a:gd name="T14" fmla="*/ 108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8 w 776"/>
                  <a:gd name="T21" fmla="*/ 102 h 2368"/>
                  <a:gd name="T22" fmla="*/ 129 w 776"/>
                  <a:gd name="T23" fmla="*/ 116 h 2368"/>
                  <a:gd name="T24" fmla="*/ 129 w 776"/>
                  <a:gd name="T25" fmla="*/ 129 h 2368"/>
                  <a:gd name="T26" fmla="*/ 151 w 776"/>
                  <a:gd name="T27" fmla="*/ 149 h 2368"/>
                  <a:gd name="T28" fmla="*/ 140 w 776"/>
                  <a:gd name="T29" fmla="*/ 169 h 2368"/>
                  <a:gd name="T30" fmla="*/ 161 w 776"/>
                  <a:gd name="T31" fmla="*/ 182 h 2368"/>
                  <a:gd name="T32" fmla="*/ 151 w 776"/>
                  <a:gd name="T33" fmla="*/ 202 h 2368"/>
                  <a:gd name="T34" fmla="*/ 161 w 776"/>
                  <a:gd name="T35" fmla="*/ 222 h 2368"/>
                  <a:gd name="T36" fmla="*/ 151 w 776"/>
                  <a:gd name="T37" fmla="*/ 236 h 2368"/>
                  <a:gd name="T38" fmla="*/ 172 w 776"/>
                  <a:gd name="T39" fmla="*/ 256 h 2368"/>
                  <a:gd name="T40" fmla="*/ 161 w 776"/>
                  <a:gd name="T41" fmla="*/ 276 h 2368"/>
                  <a:gd name="T42" fmla="*/ 172 w 776"/>
                  <a:gd name="T43" fmla="*/ 302 h 2368"/>
                  <a:gd name="T44" fmla="*/ 161 w 776"/>
                  <a:gd name="T45" fmla="*/ 309 h 2368"/>
                  <a:gd name="T46" fmla="*/ 172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018" name="Freeform 275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6 h 2368"/>
                  <a:gd name="T24" fmla="*/ 128 w 776"/>
                  <a:gd name="T25" fmla="*/ 129 h 2368"/>
                  <a:gd name="T26" fmla="*/ 150 w 776"/>
                  <a:gd name="T27" fmla="*/ 149 h 2368"/>
                  <a:gd name="T28" fmla="*/ 139 w 776"/>
                  <a:gd name="T29" fmla="*/ 169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6 h 2368"/>
                  <a:gd name="T38" fmla="*/ 171 w 776"/>
                  <a:gd name="T39" fmla="*/ 256 h 2368"/>
                  <a:gd name="T40" fmla="*/ 161 w 776"/>
                  <a:gd name="T41" fmla="*/ 276 h 2368"/>
                  <a:gd name="T42" fmla="*/ 171 w 776"/>
                  <a:gd name="T43" fmla="*/ 302 h 2368"/>
                  <a:gd name="T44" fmla="*/ 161 w 776"/>
                  <a:gd name="T45" fmla="*/ 309 h 2368"/>
                  <a:gd name="T46" fmla="*/ 171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9760" name="Group 276"/>
          <p:cNvGrpSpPr>
            <a:grpSpLocks/>
          </p:cNvGrpSpPr>
          <p:nvPr/>
        </p:nvGrpSpPr>
        <p:grpSpPr bwMode="auto">
          <a:xfrm rot="3976860">
            <a:off x="-7144" y="5204619"/>
            <a:ext cx="2651125" cy="960438"/>
            <a:chOff x="3115" y="0"/>
            <a:chExt cx="2170" cy="2486"/>
          </a:xfrm>
        </p:grpSpPr>
        <p:grpSp>
          <p:nvGrpSpPr>
            <p:cNvPr id="29857" name="Group 277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29989" name="Oval 278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90" name="Oval 279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858" name="Group 280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29987" name="Oval 281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88" name="Oval 282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859" name="Group 283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29985" name="Oval 28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986" name="Oval 28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860" name="Group 286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29861" name="Group 287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29983" name="Oval 288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84" name="Oval 289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862" name="Group 290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29885" name="Group 291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29981" name="Freeform 292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82" name="Freeform 293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86" name="Group 294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29979" name="Freeform 295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80" name="Freeform 296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87" name="Group 297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29977" name="Freeform 298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8" name="Freeform 299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88" name="Group 300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29975" name="Freeform 301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6" name="Freeform 302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89" name="Group 303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29973" name="Freeform 304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4" name="Freeform 305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0" name="Group 306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29971" name="Freeform 307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2" name="Freeform 308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1" name="Group 309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29969" name="Freeform 310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70" name="Freeform 311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2" name="Group 312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29967" name="Freeform 313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8" name="Freeform 314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3" name="Group 315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29965" name="Freeform 316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6" name="Freeform 317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4" name="Group 318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29963" name="Freeform 319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4" name="Freeform 320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5" name="Group 321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29961" name="Freeform 322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2" name="Freeform 323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6" name="Group 324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29959" name="Freeform 325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60" name="Freeform 326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7" name="Group 327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29957" name="Freeform 328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8" name="Freeform 329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8" name="Group 330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29955" name="Freeform 331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6" name="Freeform 332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899" name="Group 333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29953" name="Freeform 334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4" name="Freeform 335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0" name="Group 336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29951" name="Freeform 337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3 w 2736"/>
                      <a:gd name="T3" fmla="*/ 28 h 504"/>
                      <a:gd name="T4" fmla="*/ 314 w 2736"/>
                      <a:gd name="T5" fmla="*/ 4 h 504"/>
                      <a:gd name="T6" fmla="*/ 484 w 2736"/>
                      <a:gd name="T7" fmla="*/ 4 h 504"/>
                      <a:gd name="T8" fmla="*/ 481 w 2736"/>
                      <a:gd name="T9" fmla="*/ 17 h 504"/>
                      <a:gd name="T10" fmla="*/ 312 w 2736"/>
                      <a:gd name="T11" fmla="*/ 17 h 504"/>
                      <a:gd name="T12" fmla="*/ 116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2" name="Freeform 338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1 w 1769"/>
                      <a:gd name="T3" fmla="*/ 9 h 791"/>
                      <a:gd name="T4" fmla="*/ 170 w 1769"/>
                      <a:gd name="T5" fmla="*/ 33 h 791"/>
                      <a:gd name="T6" fmla="*/ 237 w 1769"/>
                      <a:gd name="T7" fmla="*/ 72 h 791"/>
                      <a:gd name="T8" fmla="*/ 258 w 1769"/>
                      <a:gd name="T9" fmla="*/ 102 h 791"/>
                      <a:gd name="T10" fmla="*/ 248 w 1769"/>
                      <a:gd name="T11" fmla="*/ 131 h 791"/>
                      <a:gd name="T12" fmla="*/ 234 w 1769"/>
                      <a:gd name="T13" fmla="*/ 105 h 791"/>
                      <a:gd name="T14" fmla="*/ 204 w 1769"/>
                      <a:gd name="T15" fmla="*/ 76 h 791"/>
                      <a:gd name="T16" fmla="*/ 163 w 1769"/>
                      <a:gd name="T17" fmla="*/ 49 h 791"/>
                      <a:gd name="T18" fmla="*/ 85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1" name="Group 339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29949" name="Freeform 340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5 w 2736"/>
                      <a:gd name="T3" fmla="*/ 28 h 504"/>
                      <a:gd name="T4" fmla="*/ 319 w 2736"/>
                      <a:gd name="T5" fmla="*/ 4 h 504"/>
                      <a:gd name="T6" fmla="*/ 491 w 2736"/>
                      <a:gd name="T7" fmla="*/ 4 h 504"/>
                      <a:gd name="T8" fmla="*/ 488 w 2736"/>
                      <a:gd name="T9" fmla="*/ 17 h 504"/>
                      <a:gd name="T10" fmla="*/ 317 w 2736"/>
                      <a:gd name="T11" fmla="*/ 17 h 504"/>
                      <a:gd name="T12" fmla="*/ 117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50" name="Freeform 341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2 w 1769"/>
                      <a:gd name="T3" fmla="*/ 9 h 791"/>
                      <a:gd name="T4" fmla="*/ 173 w 1769"/>
                      <a:gd name="T5" fmla="*/ 33 h 791"/>
                      <a:gd name="T6" fmla="*/ 240 w 1769"/>
                      <a:gd name="T7" fmla="*/ 72 h 791"/>
                      <a:gd name="T8" fmla="*/ 262 w 1769"/>
                      <a:gd name="T9" fmla="*/ 102 h 791"/>
                      <a:gd name="T10" fmla="*/ 252 w 1769"/>
                      <a:gd name="T11" fmla="*/ 131 h 791"/>
                      <a:gd name="T12" fmla="*/ 237 w 1769"/>
                      <a:gd name="T13" fmla="*/ 105 h 791"/>
                      <a:gd name="T14" fmla="*/ 207 w 1769"/>
                      <a:gd name="T15" fmla="*/ 76 h 791"/>
                      <a:gd name="T16" fmla="*/ 166 w 1769"/>
                      <a:gd name="T17" fmla="*/ 49 h 791"/>
                      <a:gd name="T18" fmla="*/ 87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2" name="Group 342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29947" name="Freeform 343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47 w 2736"/>
                      <a:gd name="T3" fmla="*/ 72 h 504"/>
                      <a:gd name="T4" fmla="*/ 714 w 2736"/>
                      <a:gd name="T5" fmla="*/ 10 h 504"/>
                      <a:gd name="T6" fmla="*/ 1100 w 2736"/>
                      <a:gd name="T7" fmla="*/ 10 h 504"/>
                      <a:gd name="T8" fmla="*/ 1094 w 2736"/>
                      <a:gd name="T9" fmla="*/ 44 h 504"/>
                      <a:gd name="T10" fmla="*/ 709 w 2736"/>
                      <a:gd name="T11" fmla="*/ 44 h 504"/>
                      <a:gd name="T12" fmla="*/ 263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8" name="Freeform 344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62 w 1769"/>
                      <a:gd name="T3" fmla="*/ 24 h 791"/>
                      <a:gd name="T4" fmla="*/ 387 w 1769"/>
                      <a:gd name="T5" fmla="*/ 85 h 791"/>
                      <a:gd name="T6" fmla="*/ 538 w 1769"/>
                      <a:gd name="T7" fmla="*/ 185 h 791"/>
                      <a:gd name="T8" fmla="*/ 587 w 1769"/>
                      <a:gd name="T9" fmla="*/ 260 h 791"/>
                      <a:gd name="T10" fmla="*/ 564 w 1769"/>
                      <a:gd name="T11" fmla="*/ 336 h 791"/>
                      <a:gd name="T12" fmla="*/ 531 w 1769"/>
                      <a:gd name="T13" fmla="*/ 270 h 791"/>
                      <a:gd name="T14" fmla="*/ 464 w 1769"/>
                      <a:gd name="T15" fmla="*/ 194 h 791"/>
                      <a:gd name="T16" fmla="*/ 371 w 1769"/>
                      <a:gd name="T17" fmla="*/ 126 h 791"/>
                      <a:gd name="T18" fmla="*/ 194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3" name="Group 345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29945" name="Freeform 346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35 w 2736"/>
                      <a:gd name="T3" fmla="*/ 72 h 504"/>
                      <a:gd name="T4" fmla="*/ 689 w 2736"/>
                      <a:gd name="T5" fmla="*/ 10 h 504"/>
                      <a:gd name="T6" fmla="*/ 1061 w 2736"/>
                      <a:gd name="T7" fmla="*/ 10 h 504"/>
                      <a:gd name="T8" fmla="*/ 1055 w 2736"/>
                      <a:gd name="T9" fmla="*/ 44 h 504"/>
                      <a:gd name="T10" fmla="*/ 684 w 2736"/>
                      <a:gd name="T11" fmla="*/ 44 h 504"/>
                      <a:gd name="T12" fmla="*/ 254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6" name="Freeform 347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4 h 791"/>
                      <a:gd name="T4" fmla="*/ 373 w 1769"/>
                      <a:gd name="T5" fmla="*/ 85 h 791"/>
                      <a:gd name="T6" fmla="*/ 519 w 1769"/>
                      <a:gd name="T7" fmla="*/ 185 h 791"/>
                      <a:gd name="T8" fmla="*/ 566 w 1769"/>
                      <a:gd name="T9" fmla="*/ 260 h 791"/>
                      <a:gd name="T10" fmla="*/ 544 w 1769"/>
                      <a:gd name="T11" fmla="*/ 336 h 791"/>
                      <a:gd name="T12" fmla="*/ 512 w 1769"/>
                      <a:gd name="T13" fmla="*/ 270 h 791"/>
                      <a:gd name="T14" fmla="*/ 448 w 1769"/>
                      <a:gd name="T15" fmla="*/ 194 h 791"/>
                      <a:gd name="T16" fmla="*/ 357 w 1769"/>
                      <a:gd name="T17" fmla="*/ 126 h 791"/>
                      <a:gd name="T18" fmla="*/ 18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4" name="Group 348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29943" name="Freeform 349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4" name="Freeform 350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5" name="Group 351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29941" name="Freeform 352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2" name="Freeform 353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9906" name="Freeform 354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57 h 504"/>
                    <a:gd name="T2" fmla="*/ 127 w 2736"/>
                    <a:gd name="T3" fmla="*/ 19 h 504"/>
                    <a:gd name="T4" fmla="*/ 262 w 2736"/>
                    <a:gd name="T5" fmla="*/ 3 h 504"/>
                    <a:gd name="T6" fmla="*/ 403 w 2736"/>
                    <a:gd name="T7" fmla="*/ 3 h 504"/>
                    <a:gd name="T8" fmla="*/ 401 w 2736"/>
                    <a:gd name="T9" fmla="*/ 12 h 504"/>
                    <a:gd name="T10" fmla="*/ 260 w 2736"/>
                    <a:gd name="T11" fmla="*/ 12 h 504"/>
                    <a:gd name="T12" fmla="*/ 96 w 2736"/>
                    <a:gd name="T13" fmla="*/ 33 h 504"/>
                    <a:gd name="T14" fmla="*/ 0 w 2736"/>
                    <a:gd name="T15" fmla="*/ 57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907" name="Freeform 355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1 w 1769"/>
                    <a:gd name="T1" fmla="*/ 1 h 791"/>
                    <a:gd name="T2" fmla="*/ 59 w 1769"/>
                    <a:gd name="T3" fmla="*/ 6 h 791"/>
                    <a:gd name="T4" fmla="*/ 141 w 1769"/>
                    <a:gd name="T5" fmla="*/ 23 h 791"/>
                    <a:gd name="T6" fmla="*/ 197 w 1769"/>
                    <a:gd name="T7" fmla="*/ 49 h 791"/>
                    <a:gd name="T8" fmla="*/ 214 w 1769"/>
                    <a:gd name="T9" fmla="*/ 69 h 791"/>
                    <a:gd name="T10" fmla="*/ 206 w 1769"/>
                    <a:gd name="T11" fmla="*/ 90 h 791"/>
                    <a:gd name="T12" fmla="*/ 194 w 1769"/>
                    <a:gd name="T13" fmla="*/ 72 h 791"/>
                    <a:gd name="T14" fmla="*/ 170 w 1769"/>
                    <a:gd name="T15" fmla="*/ 52 h 791"/>
                    <a:gd name="T16" fmla="*/ 135 w 1769"/>
                    <a:gd name="T17" fmla="*/ 34 h 791"/>
                    <a:gd name="T18" fmla="*/ 71 w 1769"/>
                    <a:gd name="T19" fmla="*/ 17 h 791"/>
                    <a:gd name="T20" fmla="*/ 0 w 1769"/>
                    <a:gd name="T21" fmla="*/ 9 h 791"/>
                    <a:gd name="T22" fmla="*/ 1 w 1769"/>
                    <a:gd name="T23" fmla="*/ 1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9908" name="Group 356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29939" name="Freeform 357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84 h 504"/>
                      <a:gd name="T2" fmla="*/ 335 w 2736"/>
                      <a:gd name="T3" fmla="*/ 61 h 504"/>
                      <a:gd name="T4" fmla="*/ 689 w 2736"/>
                      <a:gd name="T5" fmla="*/ 9 h 504"/>
                      <a:gd name="T6" fmla="*/ 1062 w 2736"/>
                      <a:gd name="T7" fmla="*/ 9 h 504"/>
                      <a:gd name="T8" fmla="*/ 1056 w 2736"/>
                      <a:gd name="T9" fmla="*/ 38 h 504"/>
                      <a:gd name="T10" fmla="*/ 685 w 2736"/>
                      <a:gd name="T11" fmla="*/ 38 h 504"/>
                      <a:gd name="T12" fmla="*/ 254 w 2736"/>
                      <a:gd name="T13" fmla="*/ 107 h 504"/>
                      <a:gd name="T14" fmla="*/ 0 w 2736"/>
                      <a:gd name="T15" fmla="*/ 1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40" name="Freeform 358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0 h 791"/>
                      <a:gd name="T4" fmla="*/ 373 w 1769"/>
                      <a:gd name="T5" fmla="*/ 73 h 791"/>
                      <a:gd name="T6" fmla="*/ 519 w 1769"/>
                      <a:gd name="T7" fmla="*/ 158 h 791"/>
                      <a:gd name="T8" fmla="*/ 566 w 1769"/>
                      <a:gd name="T9" fmla="*/ 223 h 791"/>
                      <a:gd name="T10" fmla="*/ 544 w 1769"/>
                      <a:gd name="T11" fmla="*/ 288 h 791"/>
                      <a:gd name="T12" fmla="*/ 512 w 1769"/>
                      <a:gd name="T13" fmla="*/ 231 h 791"/>
                      <a:gd name="T14" fmla="*/ 448 w 1769"/>
                      <a:gd name="T15" fmla="*/ 166 h 791"/>
                      <a:gd name="T16" fmla="*/ 357 w 1769"/>
                      <a:gd name="T17" fmla="*/ 108 h 791"/>
                      <a:gd name="T18" fmla="*/ 187 w 1769"/>
                      <a:gd name="T19" fmla="*/ 56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09" name="Group 359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29937" name="Freeform 360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70 h 504"/>
                      <a:gd name="T2" fmla="*/ 365 w 2736"/>
                      <a:gd name="T3" fmla="*/ 90 h 504"/>
                      <a:gd name="T4" fmla="*/ 750 w 2736"/>
                      <a:gd name="T5" fmla="*/ 13 h 504"/>
                      <a:gd name="T6" fmla="*/ 1155 w 2736"/>
                      <a:gd name="T7" fmla="*/ 13 h 504"/>
                      <a:gd name="T8" fmla="*/ 1148 w 2736"/>
                      <a:gd name="T9" fmla="*/ 55 h 504"/>
                      <a:gd name="T10" fmla="*/ 745 w 2736"/>
                      <a:gd name="T11" fmla="*/ 55 h 504"/>
                      <a:gd name="T12" fmla="*/ 276 w 2736"/>
                      <a:gd name="T13" fmla="*/ 156 h 504"/>
                      <a:gd name="T14" fmla="*/ 0 w 2736"/>
                      <a:gd name="T15" fmla="*/ 27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8" name="Freeform 361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170 w 1769"/>
                      <a:gd name="T3" fmla="*/ 30 h 791"/>
                      <a:gd name="T4" fmla="*/ 406 w 1769"/>
                      <a:gd name="T5" fmla="*/ 107 h 791"/>
                      <a:gd name="T6" fmla="*/ 565 w 1769"/>
                      <a:gd name="T7" fmla="*/ 231 h 791"/>
                      <a:gd name="T8" fmla="*/ 615 w 1769"/>
                      <a:gd name="T9" fmla="*/ 326 h 791"/>
                      <a:gd name="T10" fmla="*/ 592 w 1769"/>
                      <a:gd name="T11" fmla="*/ 421 h 791"/>
                      <a:gd name="T12" fmla="*/ 557 w 1769"/>
                      <a:gd name="T13" fmla="*/ 338 h 791"/>
                      <a:gd name="T14" fmla="*/ 487 w 1769"/>
                      <a:gd name="T15" fmla="*/ 243 h 791"/>
                      <a:gd name="T16" fmla="*/ 389 w 1769"/>
                      <a:gd name="T17" fmla="*/ 158 h 791"/>
                      <a:gd name="T18" fmla="*/ 204 w 1769"/>
                      <a:gd name="T19" fmla="*/ 81 h 791"/>
                      <a:gd name="T20" fmla="*/ 0 w 1769"/>
                      <a:gd name="T21" fmla="*/ 41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0" name="Group 362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29935" name="Freeform 363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86 h 504"/>
                      <a:gd name="T2" fmla="*/ 301 w 2736"/>
                      <a:gd name="T3" fmla="*/ 29 h 504"/>
                      <a:gd name="T4" fmla="*/ 619 w 2736"/>
                      <a:gd name="T5" fmla="*/ 4 h 504"/>
                      <a:gd name="T6" fmla="*/ 954 w 2736"/>
                      <a:gd name="T7" fmla="*/ 4 h 504"/>
                      <a:gd name="T8" fmla="*/ 948 w 2736"/>
                      <a:gd name="T9" fmla="*/ 18 h 504"/>
                      <a:gd name="T10" fmla="*/ 615 w 2736"/>
                      <a:gd name="T11" fmla="*/ 18 h 504"/>
                      <a:gd name="T12" fmla="*/ 228 w 2736"/>
                      <a:gd name="T13" fmla="*/ 50 h 504"/>
                      <a:gd name="T14" fmla="*/ 0 w 2736"/>
                      <a:gd name="T15" fmla="*/ 8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6" name="Freeform 364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0 w 1769"/>
                      <a:gd name="T3" fmla="*/ 10 h 791"/>
                      <a:gd name="T4" fmla="*/ 335 w 1769"/>
                      <a:gd name="T5" fmla="*/ 34 h 791"/>
                      <a:gd name="T6" fmla="*/ 466 w 1769"/>
                      <a:gd name="T7" fmla="*/ 74 h 791"/>
                      <a:gd name="T8" fmla="*/ 508 w 1769"/>
                      <a:gd name="T9" fmla="*/ 104 h 791"/>
                      <a:gd name="T10" fmla="*/ 489 w 1769"/>
                      <a:gd name="T11" fmla="*/ 134 h 791"/>
                      <a:gd name="T12" fmla="*/ 460 w 1769"/>
                      <a:gd name="T13" fmla="*/ 108 h 791"/>
                      <a:gd name="T14" fmla="*/ 402 w 1769"/>
                      <a:gd name="T15" fmla="*/ 77 h 791"/>
                      <a:gd name="T16" fmla="*/ 321 w 1769"/>
                      <a:gd name="T17" fmla="*/ 51 h 791"/>
                      <a:gd name="T18" fmla="*/ 168 w 1769"/>
                      <a:gd name="T19" fmla="*/ 26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1" name="Group 365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29933" name="Freeform 366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4" name="Freeform 367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2" name="Group 368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29931" name="Freeform 369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04 w 2736"/>
                      <a:gd name="T3" fmla="*/ 104 h 504"/>
                      <a:gd name="T4" fmla="*/ 1035 w 2736"/>
                      <a:gd name="T5" fmla="*/ 15 h 504"/>
                      <a:gd name="T6" fmla="*/ 1595 w 2736"/>
                      <a:gd name="T7" fmla="*/ 15 h 504"/>
                      <a:gd name="T8" fmla="*/ 1586 w 2736"/>
                      <a:gd name="T9" fmla="*/ 64 h 504"/>
                      <a:gd name="T10" fmla="*/ 1028 w 2736"/>
                      <a:gd name="T11" fmla="*/ 64 h 504"/>
                      <a:gd name="T12" fmla="*/ 381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2" name="Freeform 370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35 w 1769"/>
                      <a:gd name="T3" fmla="*/ 35 h 791"/>
                      <a:gd name="T4" fmla="*/ 560 w 1769"/>
                      <a:gd name="T5" fmla="*/ 124 h 791"/>
                      <a:gd name="T6" fmla="*/ 780 w 1769"/>
                      <a:gd name="T7" fmla="*/ 268 h 791"/>
                      <a:gd name="T8" fmla="*/ 850 w 1769"/>
                      <a:gd name="T9" fmla="*/ 377 h 791"/>
                      <a:gd name="T10" fmla="*/ 817 w 1769"/>
                      <a:gd name="T11" fmla="*/ 488 h 791"/>
                      <a:gd name="T12" fmla="*/ 769 w 1769"/>
                      <a:gd name="T13" fmla="*/ 392 h 791"/>
                      <a:gd name="T14" fmla="*/ 672 w 1769"/>
                      <a:gd name="T15" fmla="*/ 281 h 791"/>
                      <a:gd name="T16" fmla="*/ 537 w 1769"/>
                      <a:gd name="T17" fmla="*/ 183 h 791"/>
                      <a:gd name="T18" fmla="*/ 281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3" name="Group 371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29929" name="Freeform 372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01 h 504"/>
                      <a:gd name="T2" fmla="*/ 540 w 2736"/>
                      <a:gd name="T3" fmla="*/ 100 h 504"/>
                      <a:gd name="T4" fmla="*/ 1111 w 2736"/>
                      <a:gd name="T5" fmla="*/ 14 h 504"/>
                      <a:gd name="T6" fmla="*/ 1711 w 2736"/>
                      <a:gd name="T7" fmla="*/ 14 h 504"/>
                      <a:gd name="T8" fmla="*/ 1701 w 2736"/>
                      <a:gd name="T9" fmla="*/ 62 h 504"/>
                      <a:gd name="T10" fmla="*/ 1103 w 2736"/>
                      <a:gd name="T11" fmla="*/ 62 h 504"/>
                      <a:gd name="T12" fmla="*/ 409 w 2736"/>
                      <a:gd name="T13" fmla="*/ 174 h 504"/>
                      <a:gd name="T14" fmla="*/ 0 w 2736"/>
                      <a:gd name="T15" fmla="*/ 30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30" name="Freeform 373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2 w 1769"/>
                      <a:gd name="T3" fmla="*/ 33 h 791"/>
                      <a:gd name="T4" fmla="*/ 600 w 1769"/>
                      <a:gd name="T5" fmla="*/ 120 h 791"/>
                      <a:gd name="T6" fmla="*/ 836 w 1769"/>
                      <a:gd name="T7" fmla="*/ 258 h 791"/>
                      <a:gd name="T8" fmla="*/ 911 w 1769"/>
                      <a:gd name="T9" fmla="*/ 364 h 791"/>
                      <a:gd name="T10" fmla="*/ 876 w 1769"/>
                      <a:gd name="T11" fmla="*/ 471 h 791"/>
                      <a:gd name="T12" fmla="*/ 825 w 1769"/>
                      <a:gd name="T13" fmla="*/ 378 h 791"/>
                      <a:gd name="T14" fmla="*/ 721 w 1769"/>
                      <a:gd name="T15" fmla="*/ 271 h 791"/>
                      <a:gd name="T16" fmla="*/ 576 w 1769"/>
                      <a:gd name="T17" fmla="*/ 177 h 791"/>
                      <a:gd name="T18" fmla="*/ 302 w 1769"/>
                      <a:gd name="T19" fmla="*/ 91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4" name="Group 374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29927" name="Freeform 375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8" name="Freeform 376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5" name="Group 377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29925" name="Freeform 378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99 h 504"/>
                      <a:gd name="T2" fmla="*/ 521 w 2736"/>
                      <a:gd name="T3" fmla="*/ 100 h 504"/>
                      <a:gd name="T4" fmla="*/ 1071 w 2736"/>
                      <a:gd name="T5" fmla="*/ 14 h 504"/>
                      <a:gd name="T6" fmla="*/ 1650 w 2736"/>
                      <a:gd name="T7" fmla="*/ 14 h 504"/>
                      <a:gd name="T8" fmla="*/ 1640 w 2736"/>
                      <a:gd name="T9" fmla="*/ 61 h 504"/>
                      <a:gd name="T10" fmla="*/ 1064 w 2736"/>
                      <a:gd name="T11" fmla="*/ 61 h 504"/>
                      <a:gd name="T12" fmla="*/ 394 w 2736"/>
                      <a:gd name="T13" fmla="*/ 173 h 504"/>
                      <a:gd name="T14" fmla="*/ 0 w 2736"/>
                      <a:gd name="T15" fmla="*/ 29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6" name="Freeform 379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3 w 1769"/>
                      <a:gd name="T3" fmla="*/ 33 h 791"/>
                      <a:gd name="T4" fmla="*/ 579 w 1769"/>
                      <a:gd name="T5" fmla="*/ 119 h 791"/>
                      <a:gd name="T6" fmla="*/ 806 w 1769"/>
                      <a:gd name="T7" fmla="*/ 256 h 791"/>
                      <a:gd name="T8" fmla="*/ 878 w 1769"/>
                      <a:gd name="T9" fmla="*/ 361 h 791"/>
                      <a:gd name="T10" fmla="*/ 845 w 1769"/>
                      <a:gd name="T11" fmla="*/ 467 h 791"/>
                      <a:gd name="T12" fmla="*/ 795 w 1769"/>
                      <a:gd name="T13" fmla="*/ 375 h 791"/>
                      <a:gd name="T14" fmla="*/ 695 w 1769"/>
                      <a:gd name="T15" fmla="*/ 269 h 791"/>
                      <a:gd name="T16" fmla="*/ 555 w 1769"/>
                      <a:gd name="T17" fmla="*/ 176 h 791"/>
                      <a:gd name="T18" fmla="*/ 291 w 1769"/>
                      <a:gd name="T19" fmla="*/ 90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6" name="Group 380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29923" name="Freeform 381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506 w 2736"/>
                      <a:gd name="T3" fmla="*/ 82 h 504"/>
                      <a:gd name="T4" fmla="*/ 1039 w 2736"/>
                      <a:gd name="T5" fmla="*/ 12 h 504"/>
                      <a:gd name="T6" fmla="*/ 1601 w 2736"/>
                      <a:gd name="T7" fmla="*/ 12 h 504"/>
                      <a:gd name="T8" fmla="*/ 1592 w 2736"/>
                      <a:gd name="T9" fmla="*/ 50 h 504"/>
                      <a:gd name="T10" fmla="*/ 1032 w 2736"/>
                      <a:gd name="T11" fmla="*/ 50 h 504"/>
                      <a:gd name="T12" fmla="*/ 383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4" name="Freeform 382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36 w 1769"/>
                      <a:gd name="T3" fmla="*/ 27 h 791"/>
                      <a:gd name="T4" fmla="*/ 562 w 1769"/>
                      <a:gd name="T5" fmla="*/ 98 h 791"/>
                      <a:gd name="T6" fmla="*/ 782 w 1769"/>
                      <a:gd name="T7" fmla="*/ 211 h 791"/>
                      <a:gd name="T8" fmla="*/ 853 w 1769"/>
                      <a:gd name="T9" fmla="*/ 297 h 791"/>
                      <a:gd name="T10" fmla="*/ 820 w 1769"/>
                      <a:gd name="T11" fmla="*/ 384 h 791"/>
                      <a:gd name="T12" fmla="*/ 772 w 1769"/>
                      <a:gd name="T13" fmla="*/ 308 h 791"/>
                      <a:gd name="T14" fmla="*/ 674 w 1769"/>
                      <a:gd name="T15" fmla="*/ 222 h 791"/>
                      <a:gd name="T16" fmla="*/ 539 w 1769"/>
                      <a:gd name="T17" fmla="*/ 144 h 791"/>
                      <a:gd name="T18" fmla="*/ 282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7" name="Group 383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29921" name="Freeform 384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465 w 2736"/>
                      <a:gd name="T3" fmla="*/ 82 h 504"/>
                      <a:gd name="T4" fmla="*/ 955 w 2736"/>
                      <a:gd name="T5" fmla="*/ 12 h 504"/>
                      <a:gd name="T6" fmla="*/ 1471 w 2736"/>
                      <a:gd name="T7" fmla="*/ 12 h 504"/>
                      <a:gd name="T8" fmla="*/ 1462 w 2736"/>
                      <a:gd name="T9" fmla="*/ 50 h 504"/>
                      <a:gd name="T10" fmla="*/ 948 w 2736"/>
                      <a:gd name="T11" fmla="*/ 50 h 504"/>
                      <a:gd name="T12" fmla="*/ 352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2" name="Freeform 385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17 w 1769"/>
                      <a:gd name="T3" fmla="*/ 27 h 791"/>
                      <a:gd name="T4" fmla="*/ 517 w 1769"/>
                      <a:gd name="T5" fmla="*/ 98 h 791"/>
                      <a:gd name="T6" fmla="*/ 719 w 1769"/>
                      <a:gd name="T7" fmla="*/ 211 h 791"/>
                      <a:gd name="T8" fmla="*/ 784 w 1769"/>
                      <a:gd name="T9" fmla="*/ 297 h 791"/>
                      <a:gd name="T10" fmla="*/ 754 w 1769"/>
                      <a:gd name="T11" fmla="*/ 384 h 791"/>
                      <a:gd name="T12" fmla="*/ 710 w 1769"/>
                      <a:gd name="T13" fmla="*/ 308 h 791"/>
                      <a:gd name="T14" fmla="*/ 620 w 1769"/>
                      <a:gd name="T15" fmla="*/ 222 h 791"/>
                      <a:gd name="T16" fmla="*/ 495 w 1769"/>
                      <a:gd name="T17" fmla="*/ 144 h 791"/>
                      <a:gd name="T18" fmla="*/ 259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918" name="Group 386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29919" name="Freeform 387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88 h 504"/>
                      <a:gd name="T2" fmla="*/ 454 w 2736"/>
                      <a:gd name="T3" fmla="*/ 63 h 504"/>
                      <a:gd name="T4" fmla="*/ 933 w 2736"/>
                      <a:gd name="T5" fmla="*/ 9 h 504"/>
                      <a:gd name="T6" fmla="*/ 1437 w 2736"/>
                      <a:gd name="T7" fmla="*/ 9 h 504"/>
                      <a:gd name="T8" fmla="*/ 1429 w 2736"/>
                      <a:gd name="T9" fmla="*/ 38 h 504"/>
                      <a:gd name="T10" fmla="*/ 926 w 2736"/>
                      <a:gd name="T11" fmla="*/ 38 h 504"/>
                      <a:gd name="T12" fmla="*/ 343 w 2736"/>
                      <a:gd name="T13" fmla="*/ 109 h 504"/>
                      <a:gd name="T14" fmla="*/ 0 w 2736"/>
                      <a:gd name="T15" fmla="*/ 18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920" name="Freeform 388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11 w 1769"/>
                      <a:gd name="T3" fmla="*/ 21 h 791"/>
                      <a:gd name="T4" fmla="*/ 504 w 1769"/>
                      <a:gd name="T5" fmla="*/ 75 h 791"/>
                      <a:gd name="T6" fmla="*/ 702 w 1769"/>
                      <a:gd name="T7" fmla="*/ 161 h 791"/>
                      <a:gd name="T8" fmla="*/ 765 w 1769"/>
                      <a:gd name="T9" fmla="*/ 227 h 791"/>
                      <a:gd name="T10" fmla="*/ 736 w 1769"/>
                      <a:gd name="T11" fmla="*/ 294 h 791"/>
                      <a:gd name="T12" fmla="*/ 693 w 1769"/>
                      <a:gd name="T13" fmla="*/ 236 h 791"/>
                      <a:gd name="T14" fmla="*/ 605 w 1769"/>
                      <a:gd name="T15" fmla="*/ 169 h 791"/>
                      <a:gd name="T16" fmla="*/ 483 w 1769"/>
                      <a:gd name="T17" fmla="*/ 110 h 791"/>
                      <a:gd name="T18" fmla="*/ 253 w 1769"/>
                      <a:gd name="T19" fmla="*/ 57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9863" name="Freeform 389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3 w 776"/>
                  <a:gd name="T7" fmla="*/ 39 h 2368"/>
                  <a:gd name="T8" fmla="*/ 47 w 776"/>
                  <a:gd name="T9" fmla="*/ 74 h 2368"/>
                  <a:gd name="T10" fmla="*/ 95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5 w 776"/>
                  <a:gd name="T17" fmla="*/ 145 h 2368"/>
                  <a:gd name="T18" fmla="*/ 130 w 776"/>
                  <a:gd name="T19" fmla="*/ 157 h 2368"/>
                  <a:gd name="T20" fmla="*/ 118 w 776"/>
                  <a:gd name="T21" fmla="*/ 180 h 2368"/>
                  <a:gd name="T22" fmla="*/ 142 w 776"/>
                  <a:gd name="T23" fmla="*/ 204 h 2368"/>
                  <a:gd name="T24" fmla="*/ 142 w 776"/>
                  <a:gd name="T25" fmla="*/ 227 h 2368"/>
                  <a:gd name="T26" fmla="*/ 165 w 776"/>
                  <a:gd name="T27" fmla="*/ 263 h 2368"/>
                  <a:gd name="T28" fmla="*/ 154 w 776"/>
                  <a:gd name="T29" fmla="*/ 298 h 2368"/>
                  <a:gd name="T30" fmla="*/ 177 w 776"/>
                  <a:gd name="T31" fmla="*/ 321 h 2368"/>
                  <a:gd name="T32" fmla="*/ 165 w 776"/>
                  <a:gd name="T33" fmla="*/ 357 h 2368"/>
                  <a:gd name="T34" fmla="*/ 177 w 776"/>
                  <a:gd name="T35" fmla="*/ 392 h 2368"/>
                  <a:gd name="T36" fmla="*/ 165 w 776"/>
                  <a:gd name="T37" fmla="*/ 415 h 2368"/>
                  <a:gd name="T38" fmla="*/ 189 w 776"/>
                  <a:gd name="T39" fmla="*/ 451 h 2368"/>
                  <a:gd name="T40" fmla="*/ 177 w 776"/>
                  <a:gd name="T41" fmla="*/ 486 h 2368"/>
                  <a:gd name="T42" fmla="*/ 189 w 776"/>
                  <a:gd name="T43" fmla="*/ 533 h 2368"/>
                  <a:gd name="T44" fmla="*/ 177 w 776"/>
                  <a:gd name="T45" fmla="*/ 545 h 2368"/>
                  <a:gd name="T46" fmla="*/ 189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4" name="Arc 390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8 w 21600"/>
                  <a:gd name="T1" fmla="*/ 0 h 21602"/>
                  <a:gd name="T2" fmla="*/ 32 w 21600"/>
                  <a:gd name="T3" fmla="*/ 38 h 21602"/>
                  <a:gd name="T4" fmla="*/ 0 w 21600"/>
                  <a:gd name="T5" fmla="*/ 37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5" name="Arc 391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28 w 36729"/>
                  <a:gd name="T1" fmla="*/ 14 h 21600"/>
                  <a:gd name="T2" fmla="*/ 0 w 36729"/>
                  <a:gd name="T3" fmla="*/ 17 h 21600"/>
                  <a:gd name="T4" fmla="*/ 13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6" name="Arc 392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2 h 22305"/>
                  <a:gd name="T2" fmla="*/ 8 w 28940"/>
                  <a:gd name="T3" fmla="*/ 39 h 22305"/>
                  <a:gd name="T4" fmla="*/ 2 w 2894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7" name="Arc 393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3 h 22305"/>
                  <a:gd name="T2" fmla="*/ 21 w 30473"/>
                  <a:gd name="T3" fmla="*/ 39 h 22305"/>
                  <a:gd name="T4" fmla="*/ 6 w 30473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8" name="Arc 394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7 h 22305"/>
                  <a:gd name="T2" fmla="*/ 25 w 34455"/>
                  <a:gd name="T3" fmla="*/ 39 h 22305"/>
                  <a:gd name="T4" fmla="*/ 9 w 34455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69" name="Arc 395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8 h 22305"/>
                  <a:gd name="T2" fmla="*/ 1 w 34812"/>
                  <a:gd name="T3" fmla="*/ 39 h 22305"/>
                  <a:gd name="T4" fmla="*/ 0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0" name="Arc 396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8 h 22305"/>
                  <a:gd name="T2" fmla="*/ 4 w 34812"/>
                  <a:gd name="T3" fmla="*/ 39 h 22305"/>
                  <a:gd name="T4" fmla="*/ 2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1" name="Arc 397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8 h 22305"/>
                  <a:gd name="T2" fmla="*/ 9 w 34812"/>
                  <a:gd name="T3" fmla="*/ 39 h 22305"/>
                  <a:gd name="T4" fmla="*/ 3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2" name="Freeform 398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4 w 776"/>
                  <a:gd name="T17" fmla="*/ 145 h 2368"/>
                  <a:gd name="T18" fmla="*/ 129 w 776"/>
                  <a:gd name="T19" fmla="*/ 157 h 2368"/>
                  <a:gd name="T20" fmla="*/ 118 w 776"/>
                  <a:gd name="T21" fmla="*/ 180 h 2368"/>
                  <a:gd name="T22" fmla="*/ 141 w 776"/>
                  <a:gd name="T23" fmla="*/ 204 h 2368"/>
                  <a:gd name="T24" fmla="*/ 141 w 776"/>
                  <a:gd name="T25" fmla="*/ 227 h 2368"/>
                  <a:gd name="T26" fmla="*/ 165 w 776"/>
                  <a:gd name="T27" fmla="*/ 263 h 2368"/>
                  <a:gd name="T28" fmla="*/ 153 w 776"/>
                  <a:gd name="T29" fmla="*/ 298 h 2368"/>
                  <a:gd name="T30" fmla="*/ 176 w 776"/>
                  <a:gd name="T31" fmla="*/ 321 h 2368"/>
                  <a:gd name="T32" fmla="*/ 165 w 776"/>
                  <a:gd name="T33" fmla="*/ 357 h 2368"/>
                  <a:gd name="T34" fmla="*/ 176 w 776"/>
                  <a:gd name="T35" fmla="*/ 392 h 2368"/>
                  <a:gd name="T36" fmla="*/ 165 w 776"/>
                  <a:gd name="T37" fmla="*/ 415 h 2368"/>
                  <a:gd name="T38" fmla="*/ 188 w 776"/>
                  <a:gd name="T39" fmla="*/ 451 h 2368"/>
                  <a:gd name="T40" fmla="*/ 176 w 776"/>
                  <a:gd name="T41" fmla="*/ 486 h 2368"/>
                  <a:gd name="T42" fmla="*/ 188 w 776"/>
                  <a:gd name="T43" fmla="*/ 533 h 2368"/>
                  <a:gd name="T44" fmla="*/ 176 w 776"/>
                  <a:gd name="T45" fmla="*/ 545 h 2368"/>
                  <a:gd name="T46" fmla="*/ 188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3" name="Freeform 399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5 h 2368"/>
                  <a:gd name="T24" fmla="*/ 128 w 776"/>
                  <a:gd name="T25" fmla="*/ 129 h 2368"/>
                  <a:gd name="T26" fmla="*/ 150 w 776"/>
                  <a:gd name="T27" fmla="*/ 148 h 2368"/>
                  <a:gd name="T28" fmla="*/ 139 w 776"/>
                  <a:gd name="T29" fmla="*/ 168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5 h 2368"/>
                  <a:gd name="T38" fmla="*/ 171 w 776"/>
                  <a:gd name="T39" fmla="*/ 255 h 2368"/>
                  <a:gd name="T40" fmla="*/ 161 w 776"/>
                  <a:gd name="T41" fmla="*/ 275 h 2368"/>
                  <a:gd name="T42" fmla="*/ 171 w 776"/>
                  <a:gd name="T43" fmla="*/ 301 h 2368"/>
                  <a:gd name="T44" fmla="*/ 161 w 776"/>
                  <a:gd name="T45" fmla="*/ 308 h 2368"/>
                  <a:gd name="T46" fmla="*/ 171 w 776"/>
                  <a:gd name="T47" fmla="*/ 3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4" name="Arc 400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11 h 22305"/>
                  <a:gd name="T2" fmla="*/ 27 w 36830"/>
                  <a:gd name="T3" fmla="*/ 39 h 22305"/>
                  <a:gd name="T4" fmla="*/ 11 w 3683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5" name="Arc 401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18 h 21600"/>
                  <a:gd name="T2" fmla="*/ 16 w 31881"/>
                  <a:gd name="T3" fmla="*/ 8 h 21600"/>
                  <a:gd name="T4" fmla="*/ 9 w 31881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6" name="Arc 402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8 h 21600"/>
                  <a:gd name="T2" fmla="*/ 3 w 31146"/>
                  <a:gd name="T3" fmla="*/ 17 h 21600"/>
                  <a:gd name="T4" fmla="*/ 1 w 31146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7" name="Freeform 403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16 h 2368"/>
                  <a:gd name="T2" fmla="*/ 131 w 776"/>
                  <a:gd name="T3" fmla="*/ 4 h 2368"/>
                  <a:gd name="T4" fmla="*/ 53 w 776"/>
                  <a:gd name="T5" fmla="*/ 40 h 2368"/>
                  <a:gd name="T6" fmla="*/ 184 w 776"/>
                  <a:gd name="T7" fmla="*/ 40 h 2368"/>
                  <a:gd name="T8" fmla="*/ 105 w 776"/>
                  <a:gd name="T9" fmla="*/ 77 h 2368"/>
                  <a:gd name="T10" fmla="*/ 210 w 776"/>
                  <a:gd name="T11" fmla="*/ 89 h 2368"/>
                  <a:gd name="T12" fmla="*/ 158 w 776"/>
                  <a:gd name="T13" fmla="*/ 113 h 2368"/>
                  <a:gd name="T14" fmla="*/ 263 w 776"/>
                  <a:gd name="T15" fmla="*/ 125 h 2368"/>
                  <a:gd name="T16" fmla="*/ 210 w 776"/>
                  <a:gd name="T17" fmla="*/ 149 h 2368"/>
                  <a:gd name="T18" fmla="*/ 289 w 776"/>
                  <a:gd name="T19" fmla="*/ 161 h 2368"/>
                  <a:gd name="T20" fmla="*/ 263 w 776"/>
                  <a:gd name="T21" fmla="*/ 186 h 2368"/>
                  <a:gd name="T22" fmla="*/ 315 w 776"/>
                  <a:gd name="T23" fmla="*/ 210 h 2368"/>
                  <a:gd name="T24" fmla="*/ 315 w 776"/>
                  <a:gd name="T25" fmla="*/ 234 h 2368"/>
                  <a:gd name="T26" fmla="*/ 368 w 776"/>
                  <a:gd name="T27" fmla="*/ 270 h 2368"/>
                  <a:gd name="T28" fmla="*/ 342 w 776"/>
                  <a:gd name="T29" fmla="*/ 307 h 2368"/>
                  <a:gd name="T30" fmla="*/ 394 w 776"/>
                  <a:gd name="T31" fmla="*/ 331 h 2368"/>
                  <a:gd name="T32" fmla="*/ 368 w 776"/>
                  <a:gd name="T33" fmla="*/ 367 h 2368"/>
                  <a:gd name="T34" fmla="*/ 394 w 776"/>
                  <a:gd name="T35" fmla="*/ 403 h 2368"/>
                  <a:gd name="T36" fmla="*/ 368 w 776"/>
                  <a:gd name="T37" fmla="*/ 428 h 2368"/>
                  <a:gd name="T38" fmla="*/ 421 w 776"/>
                  <a:gd name="T39" fmla="*/ 464 h 2368"/>
                  <a:gd name="T40" fmla="*/ 394 w 776"/>
                  <a:gd name="T41" fmla="*/ 500 h 2368"/>
                  <a:gd name="T42" fmla="*/ 421 w 776"/>
                  <a:gd name="T43" fmla="*/ 549 h 2368"/>
                  <a:gd name="T44" fmla="*/ 394 w 776"/>
                  <a:gd name="T45" fmla="*/ 561 h 2368"/>
                  <a:gd name="T46" fmla="*/ 421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8" name="Freeform 404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16 h 2368"/>
                  <a:gd name="T2" fmla="*/ 84 w 776"/>
                  <a:gd name="T3" fmla="*/ 4 h 2368"/>
                  <a:gd name="T4" fmla="*/ 34 w 776"/>
                  <a:gd name="T5" fmla="*/ 40 h 2368"/>
                  <a:gd name="T6" fmla="*/ 118 w 776"/>
                  <a:gd name="T7" fmla="*/ 40 h 2368"/>
                  <a:gd name="T8" fmla="*/ 68 w 776"/>
                  <a:gd name="T9" fmla="*/ 77 h 2368"/>
                  <a:gd name="T10" fmla="*/ 135 w 776"/>
                  <a:gd name="T11" fmla="*/ 89 h 2368"/>
                  <a:gd name="T12" fmla="*/ 101 w 776"/>
                  <a:gd name="T13" fmla="*/ 113 h 2368"/>
                  <a:gd name="T14" fmla="*/ 169 w 776"/>
                  <a:gd name="T15" fmla="*/ 125 h 2368"/>
                  <a:gd name="T16" fmla="*/ 135 w 776"/>
                  <a:gd name="T17" fmla="*/ 150 h 2368"/>
                  <a:gd name="T18" fmla="*/ 186 w 776"/>
                  <a:gd name="T19" fmla="*/ 162 h 2368"/>
                  <a:gd name="T20" fmla="*/ 169 w 776"/>
                  <a:gd name="T21" fmla="*/ 186 h 2368"/>
                  <a:gd name="T22" fmla="*/ 203 w 776"/>
                  <a:gd name="T23" fmla="*/ 210 h 2368"/>
                  <a:gd name="T24" fmla="*/ 203 w 776"/>
                  <a:gd name="T25" fmla="*/ 234 h 2368"/>
                  <a:gd name="T26" fmla="*/ 236 w 776"/>
                  <a:gd name="T27" fmla="*/ 271 h 2368"/>
                  <a:gd name="T28" fmla="*/ 220 w 776"/>
                  <a:gd name="T29" fmla="*/ 307 h 2368"/>
                  <a:gd name="T30" fmla="*/ 253 w 776"/>
                  <a:gd name="T31" fmla="*/ 331 h 2368"/>
                  <a:gd name="T32" fmla="*/ 236 w 776"/>
                  <a:gd name="T33" fmla="*/ 368 h 2368"/>
                  <a:gd name="T34" fmla="*/ 253 w 776"/>
                  <a:gd name="T35" fmla="*/ 404 h 2368"/>
                  <a:gd name="T36" fmla="*/ 236 w 776"/>
                  <a:gd name="T37" fmla="*/ 428 h 2368"/>
                  <a:gd name="T38" fmla="*/ 270 w 776"/>
                  <a:gd name="T39" fmla="*/ 465 h 2368"/>
                  <a:gd name="T40" fmla="*/ 253 w 776"/>
                  <a:gd name="T41" fmla="*/ 501 h 2368"/>
                  <a:gd name="T42" fmla="*/ 270 w 776"/>
                  <a:gd name="T43" fmla="*/ 550 h 2368"/>
                  <a:gd name="T44" fmla="*/ 253 w 776"/>
                  <a:gd name="T45" fmla="*/ 562 h 2368"/>
                  <a:gd name="T46" fmla="*/ 270 w 776"/>
                  <a:gd name="T47" fmla="*/ 59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79" name="Freeform 405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6 h 2368"/>
                  <a:gd name="T2" fmla="*/ 51 w 776"/>
                  <a:gd name="T3" fmla="*/ 4 h 2368"/>
                  <a:gd name="T4" fmla="*/ 20 w 776"/>
                  <a:gd name="T5" fmla="*/ 40 h 2368"/>
                  <a:gd name="T6" fmla="*/ 71 w 776"/>
                  <a:gd name="T7" fmla="*/ 40 h 2368"/>
                  <a:gd name="T8" fmla="*/ 41 w 776"/>
                  <a:gd name="T9" fmla="*/ 77 h 2368"/>
                  <a:gd name="T10" fmla="*/ 81 w 776"/>
                  <a:gd name="T11" fmla="*/ 89 h 2368"/>
                  <a:gd name="T12" fmla="*/ 61 w 776"/>
                  <a:gd name="T13" fmla="*/ 113 h 2368"/>
                  <a:gd name="T14" fmla="*/ 101 w 776"/>
                  <a:gd name="T15" fmla="*/ 125 h 2368"/>
                  <a:gd name="T16" fmla="*/ 81 w 776"/>
                  <a:gd name="T17" fmla="*/ 149 h 2368"/>
                  <a:gd name="T18" fmla="*/ 112 w 776"/>
                  <a:gd name="T19" fmla="*/ 161 h 2368"/>
                  <a:gd name="T20" fmla="*/ 101 w 776"/>
                  <a:gd name="T21" fmla="*/ 186 h 2368"/>
                  <a:gd name="T22" fmla="*/ 122 w 776"/>
                  <a:gd name="T23" fmla="*/ 210 h 2368"/>
                  <a:gd name="T24" fmla="*/ 122 w 776"/>
                  <a:gd name="T25" fmla="*/ 234 h 2368"/>
                  <a:gd name="T26" fmla="*/ 142 w 776"/>
                  <a:gd name="T27" fmla="*/ 270 h 2368"/>
                  <a:gd name="T28" fmla="*/ 132 w 776"/>
                  <a:gd name="T29" fmla="*/ 307 h 2368"/>
                  <a:gd name="T30" fmla="*/ 152 w 776"/>
                  <a:gd name="T31" fmla="*/ 331 h 2368"/>
                  <a:gd name="T32" fmla="*/ 142 w 776"/>
                  <a:gd name="T33" fmla="*/ 367 h 2368"/>
                  <a:gd name="T34" fmla="*/ 152 w 776"/>
                  <a:gd name="T35" fmla="*/ 403 h 2368"/>
                  <a:gd name="T36" fmla="*/ 142 w 776"/>
                  <a:gd name="T37" fmla="*/ 428 h 2368"/>
                  <a:gd name="T38" fmla="*/ 162 w 776"/>
                  <a:gd name="T39" fmla="*/ 464 h 2368"/>
                  <a:gd name="T40" fmla="*/ 152 w 776"/>
                  <a:gd name="T41" fmla="*/ 500 h 2368"/>
                  <a:gd name="T42" fmla="*/ 162 w 776"/>
                  <a:gd name="T43" fmla="*/ 549 h 2368"/>
                  <a:gd name="T44" fmla="*/ 152 w 776"/>
                  <a:gd name="T45" fmla="*/ 561 h 2368"/>
                  <a:gd name="T46" fmla="*/ 162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0" name="Freeform 406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7 h 2368"/>
                  <a:gd name="T2" fmla="*/ 122 w 776"/>
                  <a:gd name="T3" fmla="*/ 4 h 2368"/>
                  <a:gd name="T4" fmla="*/ 49 w 776"/>
                  <a:gd name="T5" fmla="*/ 42 h 2368"/>
                  <a:gd name="T6" fmla="*/ 171 w 776"/>
                  <a:gd name="T7" fmla="*/ 42 h 2368"/>
                  <a:gd name="T8" fmla="*/ 98 w 776"/>
                  <a:gd name="T9" fmla="*/ 81 h 2368"/>
                  <a:gd name="T10" fmla="*/ 195 w 776"/>
                  <a:gd name="T11" fmla="*/ 93 h 2368"/>
                  <a:gd name="T12" fmla="*/ 147 w 776"/>
                  <a:gd name="T13" fmla="*/ 119 h 2368"/>
                  <a:gd name="T14" fmla="*/ 244 w 776"/>
                  <a:gd name="T15" fmla="*/ 132 h 2368"/>
                  <a:gd name="T16" fmla="*/ 195 w 776"/>
                  <a:gd name="T17" fmla="*/ 157 h 2368"/>
                  <a:gd name="T18" fmla="*/ 269 w 776"/>
                  <a:gd name="T19" fmla="*/ 170 h 2368"/>
                  <a:gd name="T20" fmla="*/ 244 w 776"/>
                  <a:gd name="T21" fmla="*/ 195 h 2368"/>
                  <a:gd name="T22" fmla="*/ 293 w 776"/>
                  <a:gd name="T23" fmla="*/ 221 h 2368"/>
                  <a:gd name="T24" fmla="*/ 293 w 776"/>
                  <a:gd name="T25" fmla="*/ 246 h 2368"/>
                  <a:gd name="T26" fmla="*/ 342 w 776"/>
                  <a:gd name="T27" fmla="*/ 284 h 2368"/>
                  <a:gd name="T28" fmla="*/ 318 w 776"/>
                  <a:gd name="T29" fmla="*/ 322 h 2368"/>
                  <a:gd name="T30" fmla="*/ 366 w 776"/>
                  <a:gd name="T31" fmla="*/ 348 h 2368"/>
                  <a:gd name="T32" fmla="*/ 342 w 776"/>
                  <a:gd name="T33" fmla="*/ 386 h 2368"/>
                  <a:gd name="T34" fmla="*/ 366 w 776"/>
                  <a:gd name="T35" fmla="*/ 424 h 2368"/>
                  <a:gd name="T36" fmla="*/ 342 w 776"/>
                  <a:gd name="T37" fmla="*/ 450 h 2368"/>
                  <a:gd name="T38" fmla="*/ 391 w 776"/>
                  <a:gd name="T39" fmla="*/ 488 h 2368"/>
                  <a:gd name="T40" fmla="*/ 366 w 776"/>
                  <a:gd name="T41" fmla="*/ 526 h 2368"/>
                  <a:gd name="T42" fmla="*/ 391 w 776"/>
                  <a:gd name="T43" fmla="*/ 577 h 2368"/>
                  <a:gd name="T44" fmla="*/ 366 w 776"/>
                  <a:gd name="T45" fmla="*/ 590 h 2368"/>
                  <a:gd name="T46" fmla="*/ 391 w 776"/>
                  <a:gd name="T47" fmla="*/ 6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1" name="Freeform 407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11 h 2368"/>
                  <a:gd name="T2" fmla="*/ 184 w 776"/>
                  <a:gd name="T3" fmla="*/ 3 h 2368"/>
                  <a:gd name="T4" fmla="*/ 74 w 776"/>
                  <a:gd name="T5" fmla="*/ 28 h 2368"/>
                  <a:gd name="T6" fmla="*/ 258 w 776"/>
                  <a:gd name="T7" fmla="*/ 28 h 2368"/>
                  <a:gd name="T8" fmla="*/ 147 w 776"/>
                  <a:gd name="T9" fmla="*/ 54 h 2368"/>
                  <a:gd name="T10" fmla="*/ 294 w 776"/>
                  <a:gd name="T11" fmla="*/ 62 h 2368"/>
                  <a:gd name="T12" fmla="*/ 221 w 776"/>
                  <a:gd name="T13" fmla="*/ 79 h 2368"/>
                  <a:gd name="T14" fmla="*/ 368 w 776"/>
                  <a:gd name="T15" fmla="*/ 88 h 2368"/>
                  <a:gd name="T16" fmla="*/ 294 w 776"/>
                  <a:gd name="T17" fmla="*/ 105 h 2368"/>
                  <a:gd name="T18" fmla="*/ 405 w 776"/>
                  <a:gd name="T19" fmla="*/ 113 h 2368"/>
                  <a:gd name="T20" fmla="*/ 368 w 776"/>
                  <a:gd name="T21" fmla="*/ 130 h 2368"/>
                  <a:gd name="T22" fmla="*/ 442 w 776"/>
                  <a:gd name="T23" fmla="*/ 147 h 2368"/>
                  <a:gd name="T24" fmla="*/ 442 w 776"/>
                  <a:gd name="T25" fmla="*/ 164 h 2368"/>
                  <a:gd name="T26" fmla="*/ 515 w 776"/>
                  <a:gd name="T27" fmla="*/ 190 h 2368"/>
                  <a:gd name="T28" fmla="*/ 478 w 776"/>
                  <a:gd name="T29" fmla="*/ 215 h 2368"/>
                  <a:gd name="T30" fmla="*/ 552 w 776"/>
                  <a:gd name="T31" fmla="*/ 232 h 2368"/>
                  <a:gd name="T32" fmla="*/ 515 w 776"/>
                  <a:gd name="T33" fmla="*/ 258 h 2368"/>
                  <a:gd name="T34" fmla="*/ 552 w 776"/>
                  <a:gd name="T35" fmla="*/ 283 h 2368"/>
                  <a:gd name="T36" fmla="*/ 515 w 776"/>
                  <a:gd name="T37" fmla="*/ 300 h 2368"/>
                  <a:gd name="T38" fmla="*/ 589 w 776"/>
                  <a:gd name="T39" fmla="*/ 326 h 2368"/>
                  <a:gd name="T40" fmla="*/ 552 w 776"/>
                  <a:gd name="T41" fmla="*/ 351 h 2368"/>
                  <a:gd name="T42" fmla="*/ 589 w 776"/>
                  <a:gd name="T43" fmla="*/ 385 h 2368"/>
                  <a:gd name="T44" fmla="*/ 552 w 776"/>
                  <a:gd name="T45" fmla="*/ 394 h 2368"/>
                  <a:gd name="T46" fmla="*/ 589 w 776"/>
                  <a:gd name="T47" fmla="*/ 41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2" name="Freeform 408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15 h 2368"/>
                  <a:gd name="T2" fmla="*/ 80 w 776"/>
                  <a:gd name="T3" fmla="*/ 4 h 2368"/>
                  <a:gd name="T4" fmla="*/ 32 w 776"/>
                  <a:gd name="T5" fmla="*/ 38 h 2368"/>
                  <a:gd name="T6" fmla="*/ 113 w 776"/>
                  <a:gd name="T7" fmla="*/ 38 h 2368"/>
                  <a:gd name="T8" fmla="*/ 64 w 776"/>
                  <a:gd name="T9" fmla="*/ 72 h 2368"/>
                  <a:gd name="T10" fmla="*/ 129 w 776"/>
                  <a:gd name="T11" fmla="*/ 84 h 2368"/>
                  <a:gd name="T12" fmla="*/ 96 w 776"/>
                  <a:gd name="T13" fmla="*/ 106 h 2368"/>
                  <a:gd name="T14" fmla="*/ 161 w 776"/>
                  <a:gd name="T15" fmla="*/ 118 h 2368"/>
                  <a:gd name="T16" fmla="*/ 129 w 776"/>
                  <a:gd name="T17" fmla="*/ 141 h 2368"/>
                  <a:gd name="T18" fmla="*/ 177 w 776"/>
                  <a:gd name="T19" fmla="*/ 152 h 2368"/>
                  <a:gd name="T20" fmla="*/ 161 w 776"/>
                  <a:gd name="T21" fmla="*/ 175 h 2368"/>
                  <a:gd name="T22" fmla="*/ 193 w 776"/>
                  <a:gd name="T23" fmla="*/ 197 h 2368"/>
                  <a:gd name="T24" fmla="*/ 193 w 776"/>
                  <a:gd name="T25" fmla="*/ 220 h 2368"/>
                  <a:gd name="T26" fmla="*/ 225 w 776"/>
                  <a:gd name="T27" fmla="*/ 254 h 2368"/>
                  <a:gd name="T28" fmla="*/ 209 w 776"/>
                  <a:gd name="T29" fmla="*/ 289 h 2368"/>
                  <a:gd name="T30" fmla="*/ 241 w 776"/>
                  <a:gd name="T31" fmla="*/ 311 h 2368"/>
                  <a:gd name="T32" fmla="*/ 225 w 776"/>
                  <a:gd name="T33" fmla="*/ 346 h 2368"/>
                  <a:gd name="T34" fmla="*/ 241 w 776"/>
                  <a:gd name="T35" fmla="*/ 380 h 2368"/>
                  <a:gd name="T36" fmla="*/ 225 w 776"/>
                  <a:gd name="T37" fmla="*/ 403 h 2368"/>
                  <a:gd name="T38" fmla="*/ 257 w 776"/>
                  <a:gd name="T39" fmla="*/ 437 h 2368"/>
                  <a:gd name="T40" fmla="*/ 241 w 776"/>
                  <a:gd name="T41" fmla="*/ 471 h 2368"/>
                  <a:gd name="T42" fmla="*/ 257 w 776"/>
                  <a:gd name="T43" fmla="*/ 516 h 2368"/>
                  <a:gd name="T44" fmla="*/ 241 w 776"/>
                  <a:gd name="T45" fmla="*/ 528 h 2368"/>
                  <a:gd name="T46" fmla="*/ 257 w 776"/>
                  <a:gd name="T47" fmla="*/ 56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3" name="Freeform 409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2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5 w 776"/>
                  <a:gd name="T13" fmla="*/ 62 h 2368"/>
                  <a:gd name="T14" fmla="*/ 108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8 w 776"/>
                  <a:gd name="T21" fmla="*/ 102 h 2368"/>
                  <a:gd name="T22" fmla="*/ 129 w 776"/>
                  <a:gd name="T23" fmla="*/ 116 h 2368"/>
                  <a:gd name="T24" fmla="*/ 129 w 776"/>
                  <a:gd name="T25" fmla="*/ 129 h 2368"/>
                  <a:gd name="T26" fmla="*/ 151 w 776"/>
                  <a:gd name="T27" fmla="*/ 149 h 2368"/>
                  <a:gd name="T28" fmla="*/ 140 w 776"/>
                  <a:gd name="T29" fmla="*/ 169 h 2368"/>
                  <a:gd name="T30" fmla="*/ 161 w 776"/>
                  <a:gd name="T31" fmla="*/ 182 h 2368"/>
                  <a:gd name="T32" fmla="*/ 151 w 776"/>
                  <a:gd name="T33" fmla="*/ 202 h 2368"/>
                  <a:gd name="T34" fmla="*/ 161 w 776"/>
                  <a:gd name="T35" fmla="*/ 222 h 2368"/>
                  <a:gd name="T36" fmla="*/ 151 w 776"/>
                  <a:gd name="T37" fmla="*/ 236 h 2368"/>
                  <a:gd name="T38" fmla="*/ 172 w 776"/>
                  <a:gd name="T39" fmla="*/ 256 h 2368"/>
                  <a:gd name="T40" fmla="*/ 161 w 776"/>
                  <a:gd name="T41" fmla="*/ 276 h 2368"/>
                  <a:gd name="T42" fmla="*/ 172 w 776"/>
                  <a:gd name="T43" fmla="*/ 302 h 2368"/>
                  <a:gd name="T44" fmla="*/ 161 w 776"/>
                  <a:gd name="T45" fmla="*/ 309 h 2368"/>
                  <a:gd name="T46" fmla="*/ 172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84" name="Freeform 410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6 h 2368"/>
                  <a:gd name="T24" fmla="*/ 128 w 776"/>
                  <a:gd name="T25" fmla="*/ 129 h 2368"/>
                  <a:gd name="T26" fmla="*/ 150 w 776"/>
                  <a:gd name="T27" fmla="*/ 149 h 2368"/>
                  <a:gd name="T28" fmla="*/ 139 w 776"/>
                  <a:gd name="T29" fmla="*/ 169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6 h 2368"/>
                  <a:gd name="T38" fmla="*/ 171 w 776"/>
                  <a:gd name="T39" fmla="*/ 256 h 2368"/>
                  <a:gd name="T40" fmla="*/ 161 w 776"/>
                  <a:gd name="T41" fmla="*/ 276 h 2368"/>
                  <a:gd name="T42" fmla="*/ 171 w 776"/>
                  <a:gd name="T43" fmla="*/ 302 h 2368"/>
                  <a:gd name="T44" fmla="*/ 161 w 776"/>
                  <a:gd name="T45" fmla="*/ 309 h 2368"/>
                  <a:gd name="T46" fmla="*/ 171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032" name="Group 411"/>
          <p:cNvGrpSpPr>
            <a:grpSpLocks/>
          </p:cNvGrpSpPr>
          <p:nvPr/>
        </p:nvGrpSpPr>
        <p:grpSpPr bwMode="auto">
          <a:xfrm rot="-3044649">
            <a:off x="6807200" y="5576888"/>
            <a:ext cx="2133600" cy="762000"/>
            <a:chOff x="3115" y="0"/>
            <a:chExt cx="2170" cy="2486"/>
          </a:xfrm>
        </p:grpSpPr>
        <p:grpSp>
          <p:nvGrpSpPr>
            <p:cNvPr id="29723" name="Group 412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29855" name="Oval 413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56" name="Oval 414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24" name="Group 415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29853" name="Oval 416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54" name="Oval 417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25" name="Group 418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29851" name="Oval 419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852" name="Oval 420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9726" name="Group 421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29727" name="Group 422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29849" name="Oval 423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850" name="Oval 424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728" name="Group 425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29751" name="Group 426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29847" name="Freeform 427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8" name="Freeform 428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2" name="Group 429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29845" name="Freeform 430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6" name="Freeform 431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3" name="Group 432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29843" name="Freeform 433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4" name="Freeform 434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4" name="Group 435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29841" name="Freeform 436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2" name="Freeform 437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5" name="Group 438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29839" name="Freeform 439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40" name="Freeform 440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6" name="Group 441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29837" name="Freeform 442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8" name="Freeform 443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7" name="Group 444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29835" name="Freeform 445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6" name="Freeform 446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8" name="Group 447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29833" name="Freeform 448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4" name="Freeform 449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59" name="Group 450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29831" name="Freeform 451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347 h 504"/>
                      <a:gd name="T2" fmla="*/ 573 w 2736"/>
                      <a:gd name="T3" fmla="*/ 116 h 504"/>
                      <a:gd name="T4" fmla="*/ 1178 w 2736"/>
                      <a:gd name="T5" fmla="*/ 17 h 504"/>
                      <a:gd name="T6" fmla="*/ 1814 w 2736"/>
                      <a:gd name="T7" fmla="*/ 17 h 504"/>
                      <a:gd name="T8" fmla="*/ 1803 w 2736"/>
                      <a:gd name="T9" fmla="*/ 71 h 504"/>
                      <a:gd name="T10" fmla="*/ 1170 w 2736"/>
                      <a:gd name="T11" fmla="*/ 71 h 504"/>
                      <a:gd name="T12" fmla="*/ 434 w 2736"/>
                      <a:gd name="T13" fmla="*/ 201 h 504"/>
                      <a:gd name="T14" fmla="*/ 0 w 2736"/>
                      <a:gd name="T15" fmla="*/ 34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2" name="Freeform 452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3 w 1769"/>
                      <a:gd name="T1" fmla="*/ 6 h 791"/>
                      <a:gd name="T2" fmla="*/ 267 w 1769"/>
                      <a:gd name="T3" fmla="*/ 39 h 791"/>
                      <a:gd name="T4" fmla="*/ 637 w 1769"/>
                      <a:gd name="T5" fmla="*/ 138 h 791"/>
                      <a:gd name="T6" fmla="*/ 887 w 1769"/>
                      <a:gd name="T7" fmla="*/ 298 h 791"/>
                      <a:gd name="T8" fmla="*/ 967 w 1769"/>
                      <a:gd name="T9" fmla="*/ 420 h 791"/>
                      <a:gd name="T10" fmla="*/ 930 w 1769"/>
                      <a:gd name="T11" fmla="*/ 542 h 791"/>
                      <a:gd name="T12" fmla="*/ 875 w 1769"/>
                      <a:gd name="T13" fmla="*/ 435 h 791"/>
                      <a:gd name="T14" fmla="*/ 765 w 1769"/>
                      <a:gd name="T15" fmla="*/ 313 h 791"/>
                      <a:gd name="T16" fmla="*/ 611 w 1769"/>
                      <a:gd name="T17" fmla="*/ 204 h 791"/>
                      <a:gd name="T18" fmla="*/ 320 w 1769"/>
                      <a:gd name="T19" fmla="*/ 105 h 791"/>
                      <a:gd name="T20" fmla="*/ 0 w 1769"/>
                      <a:gd name="T21" fmla="*/ 52 h 791"/>
                      <a:gd name="T22" fmla="*/ 3 w 1769"/>
                      <a:gd name="T23" fmla="*/ 6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" name="Group 453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29829" name="Freeform 454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304 h 504"/>
                      <a:gd name="T2" fmla="*/ 548 w 2736"/>
                      <a:gd name="T3" fmla="*/ 101 h 504"/>
                      <a:gd name="T4" fmla="*/ 1127 w 2736"/>
                      <a:gd name="T5" fmla="*/ 14 h 504"/>
                      <a:gd name="T6" fmla="*/ 1736 w 2736"/>
                      <a:gd name="T7" fmla="*/ 14 h 504"/>
                      <a:gd name="T8" fmla="*/ 1726 w 2736"/>
                      <a:gd name="T9" fmla="*/ 62 h 504"/>
                      <a:gd name="T10" fmla="*/ 1119 w 2736"/>
                      <a:gd name="T11" fmla="*/ 62 h 504"/>
                      <a:gd name="T12" fmla="*/ 415 w 2736"/>
                      <a:gd name="T13" fmla="*/ 176 h 504"/>
                      <a:gd name="T14" fmla="*/ 0 w 2736"/>
                      <a:gd name="T15" fmla="*/ 30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30" name="Freeform 455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6 w 1769"/>
                      <a:gd name="T3" fmla="*/ 34 h 791"/>
                      <a:gd name="T4" fmla="*/ 610 w 1769"/>
                      <a:gd name="T5" fmla="*/ 120 h 791"/>
                      <a:gd name="T6" fmla="*/ 849 w 1769"/>
                      <a:gd name="T7" fmla="*/ 260 h 791"/>
                      <a:gd name="T8" fmla="*/ 925 w 1769"/>
                      <a:gd name="T9" fmla="*/ 366 h 791"/>
                      <a:gd name="T10" fmla="*/ 890 w 1769"/>
                      <a:gd name="T11" fmla="*/ 474 h 791"/>
                      <a:gd name="T12" fmla="*/ 837 w 1769"/>
                      <a:gd name="T13" fmla="*/ 380 h 791"/>
                      <a:gd name="T14" fmla="*/ 732 w 1769"/>
                      <a:gd name="T15" fmla="*/ 273 h 791"/>
                      <a:gd name="T16" fmla="*/ 584 w 1769"/>
                      <a:gd name="T17" fmla="*/ 178 h 791"/>
                      <a:gd name="T18" fmla="*/ 306 w 1769"/>
                      <a:gd name="T19" fmla="*/ 91 h 791"/>
                      <a:gd name="T20" fmla="*/ 0 w 1769"/>
                      <a:gd name="T21" fmla="*/ 46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1" name="Group 456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29827" name="Freeform 457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335 h 504"/>
                      <a:gd name="T2" fmla="*/ 530 w 2736"/>
                      <a:gd name="T3" fmla="*/ 112 h 504"/>
                      <a:gd name="T4" fmla="*/ 1089 w 2736"/>
                      <a:gd name="T5" fmla="*/ 16 h 504"/>
                      <a:gd name="T6" fmla="*/ 1677 w 2736"/>
                      <a:gd name="T7" fmla="*/ 16 h 504"/>
                      <a:gd name="T8" fmla="*/ 1667 w 2736"/>
                      <a:gd name="T9" fmla="*/ 68 h 504"/>
                      <a:gd name="T10" fmla="*/ 1081 w 2736"/>
                      <a:gd name="T11" fmla="*/ 68 h 504"/>
                      <a:gd name="T12" fmla="*/ 401 w 2736"/>
                      <a:gd name="T13" fmla="*/ 194 h 504"/>
                      <a:gd name="T14" fmla="*/ 0 w 2736"/>
                      <a:gd name="T15" fmla="*/ 3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8" name="Freeform 458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7 w 1769"/>
                      <a:gd name="T3" fmla="*/ 37 h 791"/>
                      <a:gd name="T4" fmla="*/ 589 w 1769"/>
                      <a:gd name="T5" fmla="*/ 133 h 791"/>
                      <a:gd name="T6" fmla="*/ 821 w 1769"/>
                      <a:gd name="T7" fmla="*/ 287 h 791"/>
                      <a:gd name="T8" fmla="*/ 894 w 1769"/>
                      <a:gd name="T9" fmla="*/ 405 h 791"/>
                      <a:gd name="T10" fmla="*/ 860 w 1769"/>
                      <a:gd name="T11" fmla="*/ 523 h 791"/>
                      <a:gd name="T12" fmla="*/ 809 w 1769"/>
                      <a:gd name="T13" fmla="*/ 420 h 791"/>
                      <a:gd name="T14" fmla="*/ 707 w 1769"/>
                      <a:gd name="T15" fmla="*/ 302 h 791"/>
                      <a:gd name="T16" fmla="*/ 565 w 1769"/>
                      <a:gd name="T17" fmla="*/ 197 h 791"/>
                      <a:gd name="T18" fmla="*/ 296 w 1769"/>
                      <a:gd name="T19" fmla="*/ 101 h 791"/>
                      <a:gd name="T20" fmla="*/ 0 w 1769"/>
                      <a:gd name="T21" fmla="*/ 51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2" name="Group 459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29825" name="Freeform 460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488 w 2736"/>
                      <a:gd name="T3" fmla="*/ 104 h 504"/>
                      <a:gd name="T4" fmla="*/ 1003 w 2736"/>
                      <a:gd name="T5" fmla="*/ 15 h 504"/>
                      <a:gd name="T6" fmla="*/ 1545 w 2736"/>
                      <a:gd name="T7" fmla="*/ 15 h 504"/>
                      <a:gd name="T8" fmla="*/ 1536 w 2736"/>
                      <a:gd name="T9" fmla="*/ 64 h 504"/>
                      <a:gd name="T10" fmla="*/ 996 w 2736"/>
                      <a:gd name="T11" fmla="*/ 64 h 504"/>
                      <a:gd name="T12" fmla="*/ 369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6" name="Freeform 461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28 w 1769"/>
                      <a:gd name="T3" fmla="*/ 35 h 791"/>
                      <a:gd name="T4" fmla="*/ 543 w 1769"/>
                      <a:gd name="T5" fmla="*/ 124 h 791"/>
                      <a:gd name="T6" fmla="*/ 756 w 1769"/>
                      <a:gd name="T7" fmla="*/ 267 h 791"/>
                      <a:gd name="T8" fmla="*/ 824 w 1769"/>
                      <a:gd name="T9" fmla="*/ 376 h 791"/>
                      <a:gd name="T10" fmla="*/ 792 w 1769"/>
                      <a:gd name="T11" fmla="*/ 487 h 791"/>
                      <a:gd name="T12" fmla="*/ 746 w 1769"/>
                      <a:gd name="T13" fmla="*/ 391 h 791"/>
                      <a:gd name="T14" fmla="*/ 652 w 1769"/>
                      <a:gd name="T15" fmla="*/ 281 h 791"/>
                      <a:gd name="T16" fmla="*/ 520 w 1769"/>
                      <a:gd name="T17" fmla="*/ 183 h 791"/>
                      <a:gd name="T18" fmla="*/ 273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3" name="Group 462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29823" name="Freeform 463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219 h 504"/>
                      <a:gd name="T2" fmla="*/ 443 w 2736"/>
                      <a:gd name="T3" fmla="*/ 73 h 504"/>
                      <a:gd name="T4" fmla="*/ 911 w 2736"/>
                      <a:gd name="T5" fmla="*/ 10 h 504"/>
                      <a:gd name="T6" fmla="*/ 1404 w 2736"/>
                      <a:gd name="T7" fmla="*/ 10 h 504"/>
                      <a:gd name="T8" fmla="*/ 1396 w 2736"/>
                      <a:gd name="T9" fmla="*/ 45 h 504"/>
                      <a:gd name="T10" fmla="*/ 905 w 2736"/>
                      <a:gd name="T11" fmla="*/ 45 h 504"/>
                      <a:gd name="T12" fmla="*/ 336 w 2736"/>
                      <a:gd name="T13" fmla="*/ 127 h 504"/>
                      <a:gd name="T14" fmla="*/ 0 w 2736"/>
                      <a:gd name="T15" fmla="*/ 2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4" name="Freeform 464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07 w 1769"/>
                      <a:gd name="T3" fmla="*/ 24 h 791"/>
                      <a:gd name="T4" fmla="*/ 493 w 1769"/>
                      <a:gd name="T5" fmla="*/ 87 h 791"/>
                      <a:gd name="T6" fmla="*/ 687 w 1769"/>
                      <a:gd name="T7" fmla="*/ 187 h 791"/>
                      <a:gd name="T8" fmla="*/ 748 w 1769"/>
                      <a:gd name="T9" fmla="*/ 264 h 791"/>
                      <a:gd name="T10" fmla="*/ 720 w 1769"/>
                      <a:gd name="T11" fmla="*/ 341 h 791"/>
                      <a:gd name="T12" fmla="*/ 677 w 1769"/>
                      <a:gd name="T13" fmla="*/ 274 h 791"/>
                      <a:gd name="T14" fmla="*/ 592 w 1769"/>
                      <a:gd name="T15" fmla="*/ 197 h 791"/>
                      <a:gd name="T16" fmla="*/ 473 w 1769"/>
                      <a:gd name="T17" fmla="*/ 128 h 791"/>
                      <a:gd name="T18" fmla="*/ 248 w 1769"/>
                      <a:gd name="T19" fmla="*/ 66 h 791"/>
                      <a:gd name="T20" fmla="*/ 0 w 1769"/>
                      <a:gd name="T21" fmla="*/ 33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4" name="Group 465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29821" name="Freeform 466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2" name="Freeform 467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5" name="Group 468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29819" name="Freeform 469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20" name="Freeform 470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6" name="Group 471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29817" name="Freeform 472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3 w 2736"/>
                      <a:gd name="T3" fmla="*/ 28 h 504"/>
                      <a:gd name="T4" fmla="*/ 314 w 2736"/>
                      <a:gd name="T5" fmla="*/ 4 h 504"/>
                      <a:gd name="T6" fmla="*/ 484 w 2736"/>
                      <a:gd name="T7" fmla="*/ 4 h 504"/>
                      <a:gd name="T8" fmla="*/ 481 w 2736"/>
                      <a:gd name="T9" fmla="*/ 17 h 504"/>
                      <a:gd name="T10" fmla="*/ 312 w 2736"/>
                      <a:gd name="T11" fmla="*/ 17 h 504"/>
                      <a:gd name="T12" fmla="*/ 116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8" name="Freeform 473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1 w 1769"/>
                      <a:gd name="T3" fmla="*/ 9 h 791"/>
                      <a:gd name="T4" fmla="*/ 170 w 1769"/>
                      <a:gd name="T5" fmla="*/ 33 h 791"/>
                      <a:gd name="T6" fmla="*/ 237 w 1769"/>
                      <a:gd name="T7" fmla="*/ 72 h 791"/>
                      <a:gd name="T8" fmla="*/ 258 w 1769"/>
                      <a:gd name="T9" fmla="*/ 102 h 791"/>
                      <a:gd name="T10" fmla="*/ 248 w 1769"/>
                      <a:gd name="T11" fmla="*/ 131 h 791"/>
                      <a:gd name="T12" fmla="*/ 234 w 1769"/>
                      <a:gd name="T13" fmla="*/ 105 h 791"/>
                      <a:gd name="T14" fmla="*/ 204 w 1769"/>
                      <a:gd name="T15" fmla="*/ 76 h 791"/>
                      <a:gd name="T16" fmla="*/ 163 w 1769"/>
                      <a:gd name="T17" fmla="*/ 49 h 791"/>
                      <a:gd name="T18" fmla="*/ 85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7" name="Group 474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29815" name="Freeform 475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84 h 504"/>
                      <a:gd name="T2" fmla="*/ 155 w 2736"/>
                      <a:gd name="T3" fmla="*/ 28 h 504"/>
                      <a:gd name="T4" fmla="*/ 319 w 2736"/>
                      <a:gd name="T5" fmla="*/ 4 h 504"/>
                      <a:gd name="T6" fmla="*/ 491 w 2736"/>
                      <a:gd name="T7" fmla="*/ 4 h 504"/>
                      <a:gd name="T8" fmla="*/ 488 w 2736"/>
                      <a:gd name="T9" fmla="*/ 17 h 504"/>
                      <a:gd name="T10" fmla="*/ 317 w 2736"/>
                      <a:gd name="T11" fmla="*/ 17 h 504"/>
                      <a:gd name="T12" fmla="*/ 117 w 2736"/>
                      <a:gd name="T13" fmla="*/ 49 h 504"/>
                      <a:gd name="T14" fmla="*/ 0 w 2736"/>
                      <a:gd name="T15" fmla="*/ 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6" name="Freeform 476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72 w 1769"/>
                      <a:gd name="T3" fmla="*/ 9 h 791"/>
                      <a:gd name="T4" fmla="*/ 173 w 1769"/>
                      <a:gd name="T5" fmla="*/ 33 h 791"/>
                      <a:gd name="T6" fmla="*/ 240 w 1769"/>
                      <a:gd name="T7" fmla="*/ 72 h 791"/>
                      <a:gd name="T8" fmla="*/ 262 w 1769"/>
                      <a:gd name="T9" fmla="*/ 102 h 791"/>
                      <a:gd name="T10" fmla="*/ 252 w 1769"/>
                      <a:gd name="T11" fmla="*/ 131 h 791"/>
                      <a:gd name="T12" fmla="*/ 237 w 1769"/>
                      <a:gd name="T13" fmla="*/ 105 h 791"/>
                      <a:gd name="T14" fmla="*/ 207 w 1769"/>
                      <a:gd name="T15" fmla="*/ 76 h 791"/>
                      <a:gd name="T16" fmla="*/ 166 w 1769"/>
                      <a:gd name="T17" fmla="*/ 49 h 791"/>
                      <a:gd name="T18" fmla="*/ 87 w 1769"/>
                      <a:gd name="T19" fmla="*/ 25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8" name="Group 477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29813" name="Freeform 478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47 w 2736"/>
                      <a:gd name="T3" fmla="*/ 72 h 504"/>
                      <a:gd name="T4" fmla="*/ 714 w 2736"/>
                      <a:gd name="T5" fmla="*/ 10 h 504"/>
                      <a:gd name="T6" fmla="*/ 1100 w 2736"/>
                      <a:gd name="T7" fmla="*/ 10 h 504"/>
                      <a:gd name="T8" fmla="*/ 1094 w 2736"/>
                      <a:gd name="T9" fmla="*/ 44 h 504"/>
                      <a:gd name="T10" fmla="*/ 709 w 2736"/>
                      <a:gd name="T11" fmla="*/ 44 h 504"/>
                      <a:gd name="T12" fmla="*/ 263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4" name="Freeform 479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62 w 1769"/>
                      <a:gd name="T3" fmla="*/ 24 h 791"/>
                      <a:gd name="T4" fmla="*/ 387 w 1769"/>
                      <a:gd name="T5" fmla="*/ 85 h 791"/>
                      <a:gd name="T6" fmla="*/ 538 w 1769"/>
                      <a:gd name="T7" fmla="*/ 185 h 791"/>
                      <a:gd name="T8" fmla="*/ 587 w 1769"/>
                      <a:gd name="T9" fmla="*/ 260 h 791"/>
                      <a:gd name="T10" fmla="*/ 564 w 1769"/>
                      <a:gd name="T11" fmla="*/ 336 h 791"/>
                      <a:gd name="T12" fmla="*/ 531 w 1769"/>
                      <a:gd name="T13" fmla="*/ 270 h 791"/>
                      <a:gd name="T14" fmla="*/ 464 w 1769"/>
                      <a:gd name="T15" fmla="*/ 194 h 791"/>
                      <a:gd name="T16" fmla="*/ 371 w 1769"/>
                      <a:gd name="T17" fmla="*/ 126 h 791"/>
                      <a:gd name="T18" fmla="*/ 194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69" name="Group 480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29811" name="Freeform 481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35 w 2736"/>
                      <a:gd name="T3" fmla="*/ 72 h 504"/>
                      <a:gd name="T4" fmla="*/ 689 w 2736"/>
                      <a:gd name="T5" fmla="*/ 10 h 504"/>
                      <a:gd name="T6" fmla="*/ 1061 w 2736"/>
                      <a:gd name="T7" fmla="*/ 10 h 504"/>
                      <a:gd name="T8" fmla="*/ 1055 w 2736"/>
                      <a:gd name="T9" fmla="*/ 44 h 504"/>
                      <a:gd name="T10" fmla="*/ 684 w 2736"/>
                      <a:gd name="T11" fmla="*/ 44 h 504"/>
                      <a:gd name="T12" fmla="*/ 254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2" name="Freeform 482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4 h 791"/>
                      <a:gd name="T4" fmla="*/ 373 w 1769"/>
                      <a:gd name="T5" fmla="*/ 85 h 791"/>
                      <a:gd name="T6" fmla="*/ 519 w 1769"/>
                      <a:gd name="T7" fmla="*/ 185 h 791"/>
                      <a:gd name="T8" fmla="*/ 566 w 1769"/>
                      <a:gd name="T9" fmla="*/ 260 h 791"/>
                      <a:gd name="T10" fmla="*/ 544 w 1769"/>
                      <a:gd name="T11" fmla="*/ 336 h 791"/>
                      <a:gd name="T12" fmla="*/ 512 w 1769"/>
                      <a:gd name="T13" fmla="*/ 270 h 791"/>
                      <a:gd name="T14" fmla="*/ 448 w 1769"/>
                      <a:gd name="T15" fmla="*/ 194 h 791"/>
                      <a:gd name="T16" fmla="*/ 357 w 1769"/>
                      <a:gd name="T17" fmla="*/ 126 h 791"/>
                      <a:gd name="T18" fmla="*/ 18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0" name="Group 483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29809" name="Freeform 484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10" name="Freeform 485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1" name="Group 486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29807" name="Freeform 487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215 h 504"/>
                      <a:gd name="T2" fmla="*/ 389 w 2736"/>
                      <a:gd name="T3" fmla="*/ 72 h 504"/>
                      <a:gd name="T4" fmla="*/ 800 w 2736"/>
                      <a:gd name="T5" fmla="*/ 10 h 504"/>
                      <a:gd name="T6" fmla="*/ 1233 w 2736"/>
                      <a:gd name="T7" fmla="*/ 10 h 504"/>
                      <a:gd name="T8" fmla="*/ 1226 w 2736"/>
                      <a:gd name="T9" fmla="*/ 44 h 504"/>
                      <a:gd name="T10" fmla="*/ 795 w 2736"/>
                      <a:gd name="T11" fmla="*/ 44 h 504"/>
                      <a:gd name="T12" fmla="*/ 295 w 2736"/>
                      <a:gd name="T13" fmla="*/ 125 h 504"/>
                      <a:gd name="T14" fmla="*/ 0 w 2736"/>
                      <a:gd name="T15" fmla="*/ 21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8" name="Freeform 488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81 w 1769"/>
                      <a:gd name="T3" fmla="*/ 24 h 791"/>
                      <a:gd name="T4" fmla="*/ 433 w 1769"/>
                      <a:gd name="T5" fmla="*/ 85 h 791"/>
                      <a:gd name="T6" fmla="*/ 603 w 1769"/>
                      <a:gd name="T7" fmla="*/ 185 h 791"/>
                      <a:gd name="T8" fmla="*/ 657 w 1769"/>
                      <a:gd name="T9" fmla="*/ 260 h 791"/>
                      <a:gd name="T10" fmla="*/ 632 w 1769"/>
                      <a:gd name="T11" fmla="*/ 336 h 791"/>
                      <a:gd name="T12" fmla="*/ 595 w 1769"/>
                      <a:gd name="T13" fmla="*/ 270 h 791"/>
                      <a:gd name="T14" fmla="*/ 520 w 1769"/>
                      <a:gd name="T15" fmla="*/ 194 h 791"/>
                      <a:gd name="T16" fmla="*/ 415 w 1769"/>
                      <a:gd name="T17" fmla="*/ 126 h 791"/>
                      <a:gd name="T18" fmla="*/ 217 w 1769"/>
                      <a:gd name="T19" fmla="*/ 65 h 791"/>
                      <a:gd name="T20" fmla="*/ 0 w 1769"/>
                      <a:gd name="T21" fmla="*/ 32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9772" name="Freeform 489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57 h 504"/>
                    <a:gd name="T2" fmla="*/ 127 w 2736"/>
                    <a:gd name="T3" fmla="*/ 19 h 504"/>
                    <a:gd name="T4" fmla="*/ 262 w 2736"/>
                    <a:gd name="T5" fmla="*/ 3 h 504"/>
                    <a:gd name="T6" fmla="*/ 403 w 2736"/>
                    <a:gd name="T7" fmla="*/ 3 h 504"/>
                    <a:gd name="T8" fmla="*/ 401 w 2736"/>
                    <a:gd name="T9" fmla="*/ 12 h 504"/>
                    <a:gd name="T10" fmla="*/ 260 w 2736"/>
                    <a:gd name="T11" fmla="*/ 12 h 504"/>
                    <a:gd name="T12" fmla="*/ 96 w 2736"/>
                    <a:gd name="T13" fmla="*/ 33 h 504"/>
                    <a:gd name="T14" fmla="*/ 0 w 2736"/>
                    <a:gd name="T15" fmla="*/ 57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773" name="Freeform 490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1 w 1769"/>
                    <a:gd name="T1" fmla="*/ 1 h 791"/>
                    <a:gd name="T2" fmla="*/ 59 w 1769"/>
                    <a:gd name="T3" fmla="*/ 6 h 791"/>
                    <a:gd name="T4" fmla="*/ 141 w 1769"/>
                    <a:gd name="T5" fmla="*/ 23 h 791"/>
                    <a:gd name="T6" fmla="*/ 197 w 1769"/>
                    <a:gd name="T7" fmla="*/ 49 h 791"/>
                    <a:gd name="T8" fmla="*/ 214 w 1769"/>
                    <a:gd name="T9" fmla="*/ 69 h 791"/>
                    <a:gd name="T10" fmla="*/ 206 w 1769"/>
                    <a:gd name="T11" fmla="*/ 90 h 791"/>
                    <a:gd name="T12" fmla="*/ 194 w 1769"/>
                    <a:gd name="T13" fmla="*/ 72 h 791"/>
                    <a:gd name="T14" fmla="*/ 170 w 1769"/>
                    <a:gd name="T15" fmla="*/ 52 h 791"/>
                    <a:gd name="T16" fmla="*/ 135 w 1769"/>
                    <a:gd name="T17" fmla="*/ 34 h 791"/>
                    <a:gd name="T18" fmla="*/ 71 w 1769"/>
                    <a:gd name="T19" fmla="*/ 17 h 791"/>
                    <a:gd name="T20" fmla="*/ 0 w 1769"/>
                    <a:gd name="T21" fmla="*/ 9 h 791"/>
                    <a:gd name="T22" fmla="*/ 1 w 1769"/>
                    <a:gd name="T23" fmla="*/ 1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29774" name="Group 491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29805" name="Freeform 492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84 h 504"/>
                      <a:gd name="T2" fmla="*/ 335 w 2736"/>
                      <a:gd name="T3" fmla="*/ 61 h 504"/>
                      <a:gd name="T4" fmla="*/ 689 w 2736"/>
                      <a:gd name="T5" fmla="*/ 9 h 504"/>
                      <a:gd name="T6" fmla="*/ 1062 w 2736"/>
                      <a:gd name="T7" fmla="*/ 9 h 504"/>
                      <a:gd name="T8" fmla="*/ 1056 w 2736"/>
                      <a:gd name="T9" fmla="*/ 38 h 504"/>
                      <a:gd name="T10" fmla="*/ 685 w 2736"/>
                      <a:gd name="T11" fmla="*/ 38 h 504"/>
                      <a:gd name="T12" fmla="*/ 254 w 2736"/>
                      <a:gd name="T13" fmla="*/ 107 h 504"/>
                      <a:gd name="T14" fmla="*/ 0 w 2736"/>
                      <a:gd name="T15" fmla="*/ 18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6" name="Freeform 493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156 w 1769"/>
                      <a:gd name="T3" fmla="*/ 20 h 791"/>
                      <a:gd name="T4" fmla="*/ 373 w 1769"/>
                      <a:gd name="T5" fmla="*/ 73 h 791"/>
                      <a:gd name="T6" fmla="*/ 519 w 1769"/>
                      <a:gd name="T7" fmla="*/ 158 h 791"/>
                      <a:gd name="T8" fmla="*/ 566 w 1769"/>
                      <a:gd name="T9" fmla="*/ 223 h 791"/>
                      <a:gd name="T10" fmla="*/ 544 w 1769"/>
                      <a:gd name="T11" fmla="*/ 288 h 791"/>
                      <a:gd name="T12" fmla="*/ 512 w 1769"/>
                      <a:gd name="T13" fmla="*/ 231 h 791"/>
                      <a:gd name="T14" fmla="*/ 448 w 1769"/>
                      <a:gd name="T15" fmla="*/ 166 h 791"/>
                      <a:gd name="T16" fmla="*/ 357 w 1769"/>
                      <a:gd name="T17" fmla="*/ 108 h 791"/>
                      <a:gd name="T18" fmla="*/ 187 w 1769"/>
                      <a:gd name="T19" fmla="*/ 56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5" name="Group 494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29803" name="Freeform 495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270 h 504"/>
                      <a:gd name="T2" fmla="*/ 365 w 2736"/>
                      <a:gd name="T3" fmla="*/ 90 h 504"/>
                      <a:gd name="T4" fmla="*/ 750 w 2736"/>
                      <a:gd name="T5" fmla="*/ 13 h 504"/>
                      <a:gd name="T6" fmla="*/ 1155 w 2736"/>
                      <a:gd name="T7" fmla="*/ 13 h 504"/>
                      <a:gd name="T8" fmla="*/ 1148 w 2736"/>
                      <a:gd name="T9" fmla="*/ 55 h 504"/>
                      <a:gd name="T10" fmla="*/ 745 w 2736"/>
                      <a:gd name="T11" fmla="*/ 55 h 504"/>
                      <a:gd name="T12" fmla="*/ 276 w 2736"/>
                      <a:gd name="T13" fmla="*/ 156 h 504"/>
                      <a:gd name="T14" fmla="*/ 0 w 2736"/>
                      <a:gd name="T15" fmla="*/ 27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4" name="Freeform 496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170 w 1769"/>
                      <a:gd name="T3" fmla="*/ 30 h 791"/>
                      <a:gd name="T4" fmla="*/ 406 w 1769"/>
                      <a:gd name="T5" fmla="*/ 107 h 791"/>
                      <a:gd name="T6" fmla="*/ 565 w 1769"/>
                      <a:gd name="T7" fmla="*/ 231 h 791"/>
                      <a:gd name="T8" fmla="*/ 615 w 1769"/>
                      <a:gd name="T9" fmla="*/ 326 h 791"/>
                      <a:gd name="T10" fmla="*/ 592 w 1769"/>
                      <a:gd name="T11" fmla="*/ 421 h 791"/>
                      <a:gd name="T12" fmla="*/ 557 w 1769"/>
                      <a:gd name="T13" fmla="*/ 338 h 791"/>
                      <a:gd name="T14" fmla="*/ 487 w 1769"/>
                      <a:gd name="T15" fmla="*/ 243 h 791"/>
                      <a:gd name="T16" fmla="*/ 389 w 1769"/>
                      <a:gd name="T17" fmla="*/ 158 h 791"/>
                      <a:gd name="T18" fmla="*/ 204 w 1769"/>
                      <a:gd name="T19" fmla="*/ 81 h 791"/>
                      <a:gd name="T20" fmla="*/ 0 w 1769"/>
                      <a:gd name="T21" fmla="*/ 41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6" name="Group 497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29801" name="Freeform 498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86 h 504"/>
                      <a:gd name="T2" fmla="*/ 301 w 2736"/>
                      <a:gd name="T3" fmla="*/ 29 h 504"/>
                      <a:gd name="T4" fmla="*/ 619 w 2736"/>
                      <a:gd name="T5" fmla="*/ 4 h 504"/>
                      <a:gd name="T6" fmla="*/ 954 w 2736"/>
                      <a:gd name="T7" fmla="*/ 4 h 504"/>
                      <a:gd name="T8" fmla="*/ 948 w 2736"/>
                      <a:gd name="T9" fmla="*/ 18 h 504"/>
                      <a:gd name="T10" fmla="*/ 615 w 2736"/>
                      <a:gd name="T11" fmla="*/ 18 h 504"/>
                      <a:gd name="T12" fmla="*/ 228 w 2736"/>
                      <a:gd name="T13" fmla="*/ 50 h 504"/>
                      <a:gd name="T14" fmla="*/ 0 w 2736"/>
                      <a:gd name="T15" fmla="*/ 8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2" name="Freeform 499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0 w 1769"/>
                      <a:gd name="T3" fmla="*/ 10 h 791"/>
                      <a:gd name="T4" fmla="*/ 335 w 1769"/>
                      <a:gd name="T5" fmla="*/ 34 h 791"/>
                      <a:gd name="T6" fmla="*/ 466 w 1769"/>
                      <a:gd name="T7" fmla="*/ 74 h 791"/>
                      <a:gd name="T8" fmla="*/ 508 w 1769"/>
                      <a:gd name="T9" fmla="*/ 104 h 791"/>
                      <a:gd name="T10" fmla="*/ 489 w 1769"/>
                      <a:gd name="T11" fmla="*/ 134 h 791"/>
                      <a:gd name="T12" fmla="*/ 460 w 1769"/>
                      <a:gd name="T13" fmla="*/ 108 h 791"/>
                      <a:gd name="T14" fmla="*/ 402 w 1769"/>
                      <a:gd name="T15" fmla="*/ 77 h 791"/>
                      <a:gd name="T16" fmla="*/ 321 w 1769"/>
                      <a:gd name="T17" fmla="*/ 51 h 791"/>
                      <a:gd name="T18" fmla="*/ 168 w 1769"/>
                      <a:gd name="T19" fmla="*/ 26 h 791"/>
                      <a:gd name="T20" fmla="*/ 0 w 1769"/>
                      <a:gd name="T21" fmla="*/ 1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7" name="Group 500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29799" name="Freeform 501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800" name="Freeform 502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8" name="Group 503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29797" name="Freeform 504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04 w 2736"/>
                      <a:gd name="T3" fmla="*/ 104 h 504"/>
                      <a:gd name="T4" fmla="*/ 1035 w 2736"/>
                      <a:gd name="T5" fmla="*/ 15 h 504"/>
                      <a:gd name="T6" fmla="*/ 1595 w 2736"/>
                      <a:gd name="T7" fmla="*/ 15 h 504"/>
                      <a:gd name="T8" fmla="*/ 1586 w 2736"/>
                      <a:gd name="T9" fmla="*/ 64 h 504"/>
                      <a:gd name="T10" fmla="*/ 1028 w 2736"/>
                      <a:gd name="T11" fmla="*/ 64 h 504"/>
                      <a:gd name="T12" fmla="*/ 381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8" name="Freeform 50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2 w 1769"/>
                      <a:gd name="T1" fmla="*/ 5 h 791"/>
                      <a:gd name="T2" fmla="*/ 235 w 1769"/>
                      <a:gd name="T3" fmla="*/ 35 h 791"/>
                      <a:gd name="T4" fmla="*/ 560 w 1769"/>
                      <a:gd name="T5" fmla="*/ 124 h 791"/>
                      <a:gd name="T6" fmla="*/ 780 w 1769"/>
                      <a:gd name="T7" fmla="*/ 268 h 791"/>
                      <a:gd name="T8" fmla="*/ 850 w 1769"/>
                      <a:gd name="T9" fmla="*/ 377 h 791"/>
                      <a:gd name="T10" fmla="*/ 817 w 1769"/>
                      <a:gd name="T11" fmla="*/ 488 h 791"/>
                      <a:gd name="T12" fmla="*/ 769 w 1769"/>
                      <a:gd name="T13" fmla="*/ 392 h 791"/>
                      <a:gd name="T14" fmla="*/ 672 w 1769"/>
                      <a:gd name="T15" fmla="*/ 281 h 791"/>
                      <a:gd name="T16" fmla="*/ 537 w 1769"/>
                      <a:gd name="T17" fmla="*/ 183 h 791"/>
                      <a:gd name="T18" fmla="*/ 281 w 1769"/>
                      <a:gd name="T19" fmla="*/ 94 h 791"/>
                      <a:gd name="T20" fmla="*/ 0 w 1769"/>
                      <a:gd name="T21" fmla="*/ 47 h 791"/>
                      <a:gd name="T22" fmla="*/ 2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79" name="Group 506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29795" name="Freeform 507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301 h 504"/>
                      <a:gd name="T2" fmla="*/ 540 w 2736"/>
                      <a:gd name="T3" fmla="*/ 100 h 504"/>
                      <a:gd name="T4" fmla="*/ 1111 w 2736"/>
                      <a:gd name="T5" fmla="*/ 14 h 504"/>
                      <a:gd name="T6" fmla="*/ 1711 w 2736"/>
                      <a:gd name="T7" fmla="*/ 14 h 504"/>
                      <a:gd name="T8" fmla="*/ 1701 w 2736"/>
                      <a:gd name="T9" fmla="*/ 62 h 504"/>
                      <a:gd name="T10" fmla="*/ 1103 w 2736"/>
                      <a:gd name="T11" fmla="*/ 62 h 504"/>
                      <a:gd name="T12" fmla="*/ 409 w 2736"/>
                      <a:gd name="T13" fmla="*/ 174 h 504"/>
                      <a:gd name="T14" fmla="*/ 0 w 2736"/>
                      <a:gd name="T15" fmla="*/ 30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6" name="Freeform 508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2 w 1769"/>
                      <a:gd name="T3" fmla="*/ 33 h 791"/>
                      <a:gd name="T4" fmla="*/ 600 w 1769"/>
                      <a:gd name="T5" fmla="*/ 120 h 791"/>
                      <a:gd name="T6" fmla="*/ 836 w 1769"/>
                      <a:gd name="T7" fmla="*/ 258 h 791"/>
                      <a:gd name="T8" fmla="*/ 911 w 1769"/>
                      <a:gd name="T9" fmla="*/ 364 h 791"/>
                      <a:gd name="T10" fmla="*/ 876 w 1769"/>
                      <a:gd name="T11" fmla="*/ 471 h 791"/>
                      <a:gd name="T12" fmla="*/ 825 w 1769"/>
                      <a:gd name="T13" fmla="*/ 378 h 791"/>
                      <a:gd name="T14" fmla="*/ 721 w 1769"/>
                      <a:gd name="T15" fmla="*/ 271 h 791"/>
                      <a:gd name="T16" fmla="*/ 576 w 1769"/>
                      <a:gd name="T17" fmla="*/ 177 h 791"/>
                      <a:gd name="T18" fmla="*/ 302 w 1769"/>
                      <a:gd name="T19" fmla="*/ 91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0" name="Group 509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29793" name="Freeform 510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312 h 504"/>
                      <a:gd name="T2" fmla="*/ 544 w 2736"/>
                      <a:gd name="T3" fmla="*/ 104 h 504"/>
                      <a:gd name="T4" fmla="*/ 1119 w 2736"/>
                      <a:gd name="T5" fmla="*/ 15 h 504"/>
                      <a:gd name="T6" fmla="*/ 1724 w 2736"/>
                      <a:gd name="T7" fmla="*/ 15 h 504"/>
                      <a:gd name="T8" fmla="*/ 1714 w 2736"/>
                      <a:gd name="T9" fmla="*/ 64 h 504"/>
                      <a:gd name="T10" fmla="*/ 1112 w 2736"/>
                      <a:gd name="T11" fmla="*/ 64 h 504"/>
                      <a:gd name="T12" fmla="*/ 412 w 2736"/>
                      <a:gd name="T13" fmla="*/ 181 h 504"/>
                      <a:gd name="T14" fmla="*/ 0 w 2736"/>
                      <a:gd name="T15" fmla="*/ 3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4" name="Freeform 511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54 w 1769"/>
                      <a:gd name="T3" fmla="*/ 35 h 791"/>
                      <a:gd name="T4" fmla="*/ 605 w 1769"/>
                      <a:gd name="T5" fmla="*/ 124 h 791"/>
                      <a:gd name="T6" fmla="*/ 842 w 1769"/>
                      <a:gd name="T7" fmla="*/ 268 h 791"/>
                      <a:gd name="T8" fmla="*/ 918 w 1769"/>
                      <a:gd name="T9" fmla="*/ 377 h 791"/>
                      <a:gd name="T10" fmla="*/ 883 w 1769"/>
                      <a:gd name="T11" fmla="*/ 488 h 791"/>
                      <a:gd name="T12" fmla="*/ 831 w 1769"/>
                      <a:gd name="T13" fmla="*/ 392 h 791"/>
                      <a:gd name="T14" fmla="*/ 726 w 1769"/>
                      <a:gd name="T15" fmla="*/ 281 h 791"/>
                      <a:gd name="T16" fmla="*/ 580 w 1769"/>
                      <a:gd name="T17" fmla="*/ 183 h 791"/>
                      <a:gd name="T18" fmla="*/ 304 w 1769"/>
                      <a:gd name="T19" fmla="*/ 94 h 791"/>
                      <a:gd name="T20" fmla="*/ 0 w 1769"/>
                      <a:gd name="T21" fmla="*/ 47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1" name="Group 512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29791" name="Freeform 513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99 h 504"/>
                      <a:gd name="T2" fmla="*/ 521 w 2736"/>
                      <a:gd name="T3" fmla="*/ 100 h 504"/>
                      <a:gd name="T4" fmla="*/ 1071 w 2736"/>
                      <a:gd name="T5" fmla="*/ 14 h 504"/>
                      <a:gd name="T6" fmla="*/ 1650 w 2736"/>
                      <a:gd name="T7" fmla="*/ 14 h 504"/>
                      <a:gd name="T8" fmla="*/ 1640 w 2736"/>
                      <a:gd name="T9" fmla="*/ 61 h 504"/>
                      <a:gd name="T10" fmla="*/ 1064 w 2736"/>
                      <a:gd name="T11" fmla="*/ 61 h 504"/>
                      <a:gd name="T12" fmla="*/ 394 w 2736"/>
                      <a:gd name="T13" fmla="*/ 173 h 504"/>
                      <a:gd name="T14" fmla="*/ 0 w 2736"/>
                      <a:gd name="T15" fmla="*/ 29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2" name="Freeform 514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3 w 1769"/>
                      <a:gd name="T1" fmla="*/ 5 h 791"/>
                      <a:gd name="T2" fmla="*/ 243 w 1769"/>
                      <a:gd name="T3" fmla="*/ 33 h 791"/>
                      <a:gd name="T4" fmla="*/ 579 w 1769"/>
                      <a:gd name="T5" fmla="*/ 119 h 791"/>
                      <a:gd name="T6" fmla="*/ 806 w 1769"/>
                      <a:gd name="T7" fmla="*/ 256 h 791"/>
                      <a:gd name="T8" fmla="*/ 878 w 1769"/>
                      <a:gd name="T9" fmla="*/ 361 h 791"/>
                      <a:gd name="T10" fmla="*/ 845 w 1769"/>
                      <a:gd name="T11" fmla="*/ 467 h 791"/>
                      <a:gd name="T12" fmla="*/ 795 w 1769"/>
                      <a:gd name="T13" fmla="*/ 375 h 791"/>
                      <a:gd name="T14" fmla="*/ 695 w 1769"/>
                      <a:gd name="T15" fmla="*/ 269 h 791"/>
                      <a:gd name="T16" fmla="*/ 555 w 1769"/>
                      <a:gd name="T17" fmla="*/ 176 h 791"/>
                      <a:gd name="T18" fmla="*/ 291 w 1769"/>
                      <a:gd name="T19" fmla="*/ 90 h 791"/>
                      <a:gd name="T20" fmla="*/ 0 w 1769"/>
                      <a:gd name="T21" fmla="*/ 45 h 791"/>
                      <a:gd name="T22" fmla="*/ 3 w 1769"/>
                      <a:gd name="T23" fmla="*/ 5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2" name="Group 515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29789" name="Freeform 516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506 w 2736"/>
                      <a:gd name="T3" fmla="*/ 82 h 504"/>
                      <a:gd name="T4" fmla="*/ 1039 w 2736"/>
                      <a:gd name="T5" fmla="*/ 12 h 504"/>
                      <a:gd name="T6" fmla="*/ 1601 w 2736"/>
                      <a:gd name="T7" fmla="*/ 12 h 504"/>
                      <a:gd name="T8" fmla="*/ 1592 w 2736"/>
                      <a:gd name="T9" fmla="*/ 50 h 504"/>
                      <a:gd name="T10" fmla="*/ 1032 w 2736"/>
                      <a:gd name="T11" fmla="*/ 50 h 504"/>
                      <a:gd name="T12" fmla="*/ 383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90" name="Freeform 517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36 w 1769"/>
                      <a:gd name="T3" fmla="*/ 27 h 791"/>
                      <a:gd name="T4" fmla="*/ 562 w 1769"/>
                      <a:gd name="T5" fmla="*/ 98 h 791"/>
                      <a:gd name="T6" fmla="*/ 782 w 1769"/>
                      <a:gd name="T7" fmla="*/ 211 h 791"/>
                      <a:gd name="T8" fmla="*/ 853 w 1769"/>
                      <a:gd name="T9" fmla="*/ 297 h 791"/>
                      <a:gd name="T10" fmla="*/ 820 w 1769"/>
                      <a:gd name="T11" fmla="*/ 384 h 791"/>
                      <a:gd name="T12" fmla="*/ 772 w 1769"/>
                      <a:gd name="T13" fmla="*/ 308 h 791"/>
                      <a:gd name="T14" fmla="*/ 674 w 1769"/>
                      <a:gd name="T15" fmla="*/ 222 h 791"/>
                      <a:gd name="T16" fmla="*/ 539 w 1769"/>
                      <a:gd name="T17" fmla="*/ 144 h 791"/>
                      <a:gd name="T18" fmla="*/ 282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3" name="Group 518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29787" name="Freeform 519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246 h 504"/>
                      <a:gd name="T2" fmla="*/ 465 w 2736"/>
                      <a:gd name="T3" fmla="*/ 82 h 504"/>
                      <a:gd name="T4" fmla="*/ 955 w 2736"/>
                      <a:gd name="T5" fmla="*/ 12 h 504"/>
                      <a:gd name="T6" fmla="*/ 1471 w 2736"/>
                      <a:gd name="T7" fmla="*/ 12 h 504"/>
                      <a:gd name="T8" fmla="*/ 1462 w 2736"/>
                      <a:gd name="T9" fmla="*/ 50 h 504"/>
                      <a:gd name="T10" fmla="*/ 948 w 2736"/>
                      <a:gd name="T11" fmla="*/ 50 h 504"/>
                      <a:gd name="T12" fmla="*/ 352 w 2736"/>
                      <a:gd name="T13" fmla="*/ 143 h 504"/>
                      <a:gd name="T14" fmla="*/ 0 w 2736"/>
                      <a:gd name="T15" fmla="*/ 2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88" name="Freeform 520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2 w 1769"/>
                      <a:gd name="T1" fmla="*/ 4 h 791"/>
                      <a:gd name="T2" fmla="*/ 217 w 1769"/>
                      <a:gd name="T3" fmla="*/ 27 h 791"/>
                      <a:gd name="T4" fmla="*/ 517 w 1769"/>
                      <a:gd name="T5" fmla="*/ 98 h 791"/>
                      <a:gd name="T6" fmla="*/ 719 w 1769"/>
                      <a:gd name="T7" fmla="*/ 211 h 791"/>
                      <a:gd name="T8" fmla="*/ 784 w 1769"/>
                      <a:gd name="T9" fmla="*/ 297 h 791"/>
                      <a:gd name="T10" fmla="*/ 754 w 1769"/>
                      <a:gd name="T11" fmla="*/ 384 h 791"/>
                      <a:gd name="T12" fmla="*/ 710 w 1769"/>
                      <a:gd name="T13" fmla="*/ 308 h 791"/>
                      <a:gd name="T14" fmla="*/ 620 w 1769"/>
                      <a:gd name="T15" fmla="*/ 222 h 791"/>
                      <a:gd name="T16" fmla="*/ 495 w 1769"/>
                      <a:gd name="T17" fmla="*/ 144 h 791"/>
                      <a:gd name="T18" fmla="*/ 259 w 1769"/>
                      <a:gd name="T19" fmla="*/ 74 h 791"/>
                      <a:gd name="T20" fmla="*/ 0 w 1769"/>
                      <a:gd name="T21" fmla="*/ 37 h 791"/>
                      <a:gd name="T22" fmla="*/ 2 w 1769"/>
                      <a:gd name="T23" fmla="*/ 4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9784" name="Group 521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29785" name="Freeform 522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88 h 504"/>
                      <a:gd name="T2" fmla="*/ 454 w 2736"/>
                      <a:gd name="T3" fmla="*/ 63 h 504"/>
                      <a:gd name="T4" fmla="*/ 933 w 2736"/>
                      <a:gd name="T5" fmla="*/ 9 h 504"/>
                      <a:gd name="T6" fmla="*/ 1437 w 2736"/>
                      <a:gd name="T7" fmla="*/ 9 h 504"/>
                      <a:gd name="T8" fmla="*/ 1429 w 2736"/>
                      <a:gd name="T9" fmla="*/ 38 h 504"/>
                      <a:gd name="T10" fmla="*/ 926 w 2736"/>
                      <a:gd name="T11" fmla="*/ 38 h 504"/>
                      <a:gd name="T12" fmla="*/ 343 w 2736"/>
                      <a:gd name="T13" fmla="*/ 109 h 504"/>
                      <a:gd name="T14" fmla="*/ 0 w 2736"/>
                      <a:gd name="T15" fmla="*/ 18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786" name="Freeform 523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2 w 1769"/>
                      <a:gd name="T1" fmla="*/ 3 h 791"/>
                      <a:gd name="T2" fmla="*/ 211 w 1769"/>
                      <a:gd name="T3" fmla="*/ 21 h 791"/>
                      <a:gd name="T4" fmla="*/ 504 w 1769"/>
                      <a:gd name="T5" fmla="*/ 75 h 791"/>
                      <a:gd name="T6" fmla="*/ 702 w 1769"/>
                      <a:gd name="T7" fmla="*/ 161 h 791"/>
                      <a:gd name="T8" fmla="*/ 765 w 1769"/>
                      <a:gd name="T9" fmla="*/ 227 h 791"/>
                      <a:gd name="T10" fmla="*/ 736 w 1769"/>
                      <a:gd name="T11" fmla="*/ 294 h 791"/>
                      <a:gd name="T12" fmla="*/ 693 w 1769"/>
                      <a:gd name="T13" fmla="*/ 236 h 791"/>
                      <a:gd name="T14" fmla="*/ 605 w 1769"/>
                      <a:gd name="T15" fmla="*/ 169 h 791"/>
                      <a:gd name="T16" fmla="*/ 483 w 1769"/>
                      <a:gd name="T17" fmla="*/ 110 h 791"/>
                      <a:gd name="T18" fmla="*/ 253 w 1769"/>
                      <a:gd name="T19" fmla="*/ 57 h 791"/>
                      <a:gd name="T20" fmla="*/ 0 w 1769"/>
                      <a:gd name="T21" fmla="*/ 28 h 791"/>
                      <a:gd name="T22" fmla="*/ 2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9729" name="Freeform 524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3 w 776"/>
                  <a:gd name="T7" fmla="*/ 39 h 2368"/>
                  <a:gd name="T8" fmla="*/ 47 w 776"/>
                  <a:gd name="T9" fmla="*/ 74 h 2368"/>
                  <a:gd name="T10" fmla="*/ 95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5 w 776"/>
                  <a:gd name="T17" fmla="*/ 145 h 2368"/>
                  <a:gd name="T18" fmla="*/ 130 w 776"/>
                  <a:gd name="T19" fmla="*/ 157 h 2368"/>
                  <a:gd name="T20" fmla="*/ 118 w 776"/>
                  <a:gd name="T21" fmla="*/ 180 h 2368"/>
                  <a:gd name="T22" fmla="*/ 142 w 776"/>
                  <a:gd name="T23" fmla="*/ 204 h 2368"/>
                  <a:gd name="T24" fmla="*/ 142 w 776"/>
                  <a:gd name="T25" fmla="*/ 227 h 2368"/>
                  <a:gd name="T26" fmla="*/ 165 w 776"/>
                  <a:gd name="T27" fmla="*/ 263 h 2368"/>
                  <a:gd name="T28" fmla="*/ 154 w 776"/>
                  <a:gd name="T29" fmla="*/ 298 h 2368"/>
                  <a:gd name="T30" fmla="*/ 177 w 776"/>
                  <a:gd name="T31" fmla="*/ 321 h 2368"/>
                  <a:gd name="T32" fmla="*/ 165 w 776"/>
                  <a:gd name="T33" fmla="*/ 357 h 2368"/>
                  <a:gd name="T34" fmla="*/ 177 w 776"/>
                  <a:gd name="T35" fmla="*/ 392 h 2368"/>
                  <a:gd name="T36" fmla="*/ 165 w 776"/>
                  <a:gd name="T37" fmla="*/ 415 h 2368"/>
                  <a:gd name="T38" fmla="*/ 189 w 776"/>
                  <a:gd name="T39" fmla="*/ 451 h 2368"/>
                  <a:gd name="T40" fmla="*/ 177 w 776"/>
                  <a:gd name="T41" fmla="*/ 486 h 2368"/>
                  <a:gd name="T42" fmla="*/ 189 w 776"/>
                  <a:gd name="T43" fmla="*/ 533 h 2368"/>
                  <a:gd name="T44" fmla="*/ 177 w 776"/>
                  <a:gd name="T45" fmla="*/ 545 h 2368"/>
                  <a:gd name="T46" fmla="*/ 189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0" name="Arc 525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8 w 21600"/>
                  <a:gd name="T1" fmla="*/ 0 h 21602"/>
                  <a:gd name="T2" fmla="*/ 32 w 21600"/>
                  <a:gd name="T3" fmla="*/ 38 h 21602"/>
                  <a:gd name="T4" fmla="*/ 0 w 21600"/>
                  <a:gd name="T5" fmla="*/ 37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1" name="Arc 526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28 w 36729"/>
                  <a:gd name="T1" fmla="*/ 14 h 21600"/>
                  <a:gd name="T2" fmla="*/ 0 w 36729"/>
                  <a:gd name="T3" fmla="*/ 17 h 21600"/>
                  <a:gd name="T4" fmla="*/ 13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2" name="Arc 527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2 h 22305"/>
                  <a:gd name="T2" fmla="*/ 8 w 28940"/>
                  <a:gd name="T3" fmla="*/ 39 h 22305"/>
                  <a:gd name="T4" fmla="*/ 2 w 2894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3" name="Arc 528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3 h 22305"/>
                  <a:gd name="T2" fmla="*/ 21 w 30473"/>
                  <a:gd name="T3" fmla="*/ 39 h 22305"/>
                  <a:gd name="T4" fmla="*/ 6 w 30473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4" name="Arc 529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7 h 22305"/>
                  <a:gd name="T2" fmla="*/ 25 w 34455"/>
                  <a:gd name="T3" fmla="*/ 39 h 22305"/>
                  <a:gd name="T4" fmla="*/ 9 w 34455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5" name="Arc 530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8 h 22305"/>
                  <a:gd name="T2" fmla="*/ 1 w 34812"/>
                  <a:gd name="T3" fmla="*/ 39 h 22305"/>
                  <a:gd name="T4" fmla="*/ 0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6" name="Arc 531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8 h 22305"/>
                  <a:gd name="T2" fmla="*/ 4 w 34812"/>
                  <a:gd name="T3" fmla="*/ 39 h 22305"/>
                  <a:gd name="T4" fmla="*/ 2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7" name="Arc 532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8 h 22305"/>
                  <a:gd name="T2" fmla="*/ 9 w 34812"/>
                  <a:gd name="T3" fmla="*/ 39 h 22305"/>
                  <a:gd name="T4" fmla="*/ 3 w 34812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8" name="Freeform 533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10 h 2368"/>
                  <a:gd name="T14" fmla="*/ 118 w 776"/>
                  <a:gd name="T15" fmla="*/ 121 h 2368"/>
                  <a:gd name="T16" fmla="*/ 94 w 776"/>
                  <a:gd name="T17" fmla="*/ 145 h 2368"/>
                  <a:gd name="T18" fmla="*/ 129 w 776"/>
                  <a:gd name="T19" fmla="*/ 157 h 2368"/>
                  <a:gd name="T20" fmla="*/ 118 w 776"/>
                  <a:gd name="T21" fmla="*/ 180 h 2368"/>
                  <a:gd name="T22" fmla="*/ 141 w 776"/>
                  <a:gd name="T23" fmla="*/ 204 h 2368"/>
                  <a:gd name="T24" fmla="*/ 141 w 776"/>
                  <a:gd name="T25" fmla="*/ 227 h 2368"/>
                  <a:gd name="T26" fmla="*/ 165 w 776"/>
                  <a:gd name="T27" fmla="*/ 263 h 2368"/>
                  <a:gd name="T28" fmla="*/ 153 w 776"/>
                  <a:gd name="T29" fmla="*/ 298 h 2368"/>
                  <a:gd name="T30" fmla="*/ 176 w 776"/>
                  <a:gd name="T31" fmla="*/ 321 h 2368"/>
                  <a:gd name="T32" fmla="*/ 165 w 776"/>
                  <a:gd name="T33" fmla="*/ 357 h 2368"/>
                  <a:gd name="T34" fmla="*/ 176 w 776"/>
                  <a:gd name="T35" fmla="*/ 392 h 2368"/>
                  <a:gd name="T36" fmla="*/ 165 w 776"/>
                  <a:gd name="T37" fmla="*/ 415 h 2368"/>
                  <a:gd name="T38" fmla="*/ 188 w 776"/>
                  <a:gd name="T39" fmla="*/ 451 h 2368"/>
                  <a:gd name="T40" fmla="*/ 176 w 776"/>
                  <a:gd name="T41" fmla="*/ 486 h 2368"/>
                  <a:gd name="T42" fmla="*/ 188 w 776"/>
                  <a:gd name="T43" fmla="*/ 533 h 2368"/>
                  <a:gd name="T44" fmla="*/ 176 w 776"/>
                  <a:gd name="T45" fmla="*/ 545 h 2368"/>
                  <a:gd name="T46" fmla="*/ 188 w 776"/>
                  <a:gd name="T47" fmla="*/ 58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39" name="Freeform 534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5 h 2368"/>
                  <a:gd name="T24" fmla="*/ 128 w 776"/>
                  <a:gd name="T25" fmla="*/ 129 h 2368"/>
                  <a:gd name="T26" fmla="*/ 150 w 776"/>
                  <a:gd name="T27" fmla="*/ 148 h 2368"/>
                  <a:gd name="T28" fmla="*/ 139 w 776"/>
                  <a:gd name="T29" fmla="*/ 168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5 h 2368"/>
                  <a:gd name="T38" fmla="*/ 171 w 776"/>
                  <a:gd name="T39" fmla="*/ 255 h 2368"/>
                  <a:gd name="T40" fmla="*/ 161 w 776"/>
                  <a:gd name="T41" fmla="*/ 275 h 2368"/>
                  <a:gd name="T42" fmla="*/ 171 w 776"/>
                  <a:gd name="T43" fmla="*/ 301 h 2368"/>
                  <a:gd name="T44" fmla="*/ 161 w 776"/>
                  <a:gd name="T45" fmla="*/ 308 h 2368"/>
                  <a:gd name="T46" fmla="*/ 171 w 776"/>
                  <a:gd name="T47" fmla="*/ 3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0" name="Arc 535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11 h 22305"/>
                  <a:gd name="T2" fmla="*/ 27 w 36830"/>
                  <a:gd name="T3" fmla="*/ 39 h 22305"/>
                  <a:gd name="T4" fmla="*/ 11 w 36830"/>
                  <a:gd name="T5" fmla="*/ 38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1" name="Arc 536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18 h 21600"/>
                  <a:gd name="T2" fmla="*/ 16 w 31881"/>
                  <a:gd name="T3" fmla="*/ 8 h 21600"/>
                  <a:gd name="T4" fmla="*/ 9 w 31881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2" name="Arc 537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8 h 21600"/>
                  <a:gd name="T2" fmla="*/ 3 w 31146"/>
                  <a:gd name="T3" fmla="*/ 17 h 21600"/>
                  <a:gd name="T4" fmla="*/ 1 w 31146"/>
                  <a:gd name="T5" fmla="*/ 38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3" name="Freeform 538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16 h 2368"/>
                  <a:gd name="T2" fmla="*/ 131 w 776"/>
                  <a:gd name="T3" fmla="*/ 4 h 2368"/>
                  <a:gd name="T4" fmla="*/ 53 w 776"/>
                  <a:gd name="T5" fmla="*/ 40 h 2368"/>
                  <a:gd name="T6" fmla="*/ 184 w 776"/>
                  <a:gd name="T7" fmla="*/ 40 h 2368"/>
                  <a:gd name="T8" fmla="*/ 105 w 776"/>
                  <a:gd name="T9" fmla="*/ 77 h 2368"/>
                  <a:gd name="T10" fmla="*/ 210 w 776"/>
                  <a:gd name="T11" fmla="*/ 89 h 2368"/>
                  <a:gd name="T12" fmla="*/ 158 w 776"/>
                  <a:gd name="T13" fmla="*/ 113 h 2368"/>
                  <a:gd name="T14" fmla="*/ 263 w 776"/>
                  <a:gd name="T15" fmla="*/ 125 h 2368"/>
                  <a:gd name="T16" fmla="*/ 210 w 776"/>
                  <a:gd name="T17" fmla="*/ 149 h 2368"/>
                  <a:gd name="T18" fmla="*/ 289 w 776"/>
                  <a:gd name="T19" fmla="*/ 161 h 2368"/>
                  <a:gd name="T20" fmla="*/ 263 w 776"/>
                  <a:gd name="T21" fmla="*/ 186 h 2368"/>
                  <a:gd name="T22" fmla="*/ 315 w 776"/>
                  <a:gd name="T23" fmla="*/ 210 h 2368"/>
                  <a:gd name="T24" fmla="*/ 315 w 776"/>
                  <a:gd name="T25" fmla="*/ 234 h 2368"/>
                  <a:gd name="T26" fmla="*/ 368 w 776"/>
                  <a:gd name="T27" fmla="*/ 270 h 2368"/>
                  <a:gd name="T28" fmla="*/ 342 w 776"/>
                  <a:gd name="T29" fmla="*/ 307 h 2368"/>
                  <a:gd name="T30" fmla="*/ 394 w 776"/>
                  <a:gd name="T31" fmla="*/ 331 h 2368"/>
                  <a:gd name="T32" fmla="*/ 368 w 776"/>
                  <a:gd name="T33" fmla="*/ 367 h 2368"/>
                  <a:gd name="T34" fmla="*/ 394 w 776"/>
                  <a:gd name="T35" fmla="*/ 403 h 2368"/>
                  <a:gd name="T36" fmla="*/ 368 w 776"/>
                  <a:gd name="T37" fmla="*/ 428 h 2368"/>
                  <a:gd name="T38" fmla="*/ 421 w 776"/>
                  <a:gd name="T39" fmla="*/ 464 h 2368"/>
                  <a:gd name="T40" fmla="*/ 394 w 776"/>
                  <a:gd name="T41" fmla="*/ 500 h 2368"/>
                  <a:gd name="T42" fmla="*/ 421 w 776"/>
                  <a:gd name="T43" fmla="*/ 549 h 2368"/>
                  <a:gd name="T44" fmla="*/ 394 w 776"/>
                  <a:gd name="T45" fmla="*/ 561 h 2368"/>
                  <a:gd name="T46" fmla="*/ 421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4" name="Freeform 539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16 h 2368"/>
                  <a:gd name="T2" fmla="*/ 84 w 776"/>
                  <a:gd name="T3" fmla="*/ 4 h 2368"/>
                  <a:gd name="T4" fmla="*/ 34 w 776"/>
                  <a:gd name="T5" fmla="*/ 40 h 2368"/>
                  <a:gd name="T6" fmla="*/ 118 w 776"/>
                  <a:gd name="T7" fmla="*/ 40 h 2368"/>
                  <a:gd name="T8" fmla="*/ 68 w 776"/>
                  <a:gd name="T9" fmla="*/ 77 h 2368"/>
                  <a:gd name="T10" fmla="*/ 135 w 776"/>
                  <a:gd name="T11" fmla="*/ 89 h 2368"/>
                  <a:gd name="T12" fmla="*/ 101 w 776"/>
                  <a:gd name="T13" fmla="*/ 113 h 2368"/>
                  <a:gd name="T14" fmla="*/ 169 w 776"/>
                  <a:gd name="T15" fmla="*/ 125 h 2368"/>
                  <a:gd name="T16" fmla="*/ 135 w 776"/>
                  <a:gd name="T17" fmla="*/ 150 h 2368"/>
                  <a:gd name="T18" fmla="*/ 186 w 776"/>
                  <a:gd name="T19" fmla="*/ 162 h 2368"/>
                  <a:gd name="T20" fmla="*/ 169 w 776"/>
                  <a:gd name="T21" fmla="*/ 186 h 2368"/>
                  <a:gd name="T22" fmla="*/ 203 w 776"/>
                  <a:gd name="T23" fmla="*/ 210 h 2368"/>
                  <a:gd name="T24" fmla="*/ 203 w 776"/>
                  <a:gd name="T25" fmla="*/ 234 h 2368"/>
                  <a:gd name="T26" fmla="*/ 236 w 776"/>
                  <a:gd name="T27" fmla="*/ 271 h 2368"/>
                  <a:gd name="T28" fmla="*/ 220 w 776"/>
                  <a:gd name="T29" fmla="*/ 307 h 2368"/>
                  <a:gd name="T30" fmla="*/ 253 w 776"/>
                  <a:gd name="T31" fmla="*/ 331 h 2368"/>
                  <a:gd name="T32" fmla="*/ 236 w 776"/>
                  <a:gd name="T33" fmla="*/ 368 h 2368"/>
                  <a:gd name="T34" fmla="*/ 253 w 776"/>
                  <a:gd name="T35" fmla="*/ 404 h 2368"/>
                  <a:gd name="T36" fmla="*/ 236 w 776"/>
                  <a:gd name="T37" fmla="*/ 428 h 2368"/>
                  <a:gd name="T38" fmla="*/ 270 w 776"/>
                  <a:gd name="T39" fmla="*/ 465 h 2368"/>
                  <a:gd name="T40" fmla="*/ 253 w 776"/>
                  <a:gd name="T41" fmla="*/ 501 h 2368"/>
                  <a:gd name="T42" fmla="*/ 270 w 776"/>
                  <a:gd name="T43" fmla="*/ 550 h 2368"/>
                  <a:gd name="T44" fmla="*/ 253 w 776"/>
                  <a:gd name="T45" fmla="*/ 562 h 2368"/>
                  <a:gd name="T46" fmla="*/ 270 w 776"/>
                  <a:gd name="T47" fmla="*/ 59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5" name="Freeform 540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6 h 2368"/>
                  <a:gd name="T2" fmla="*/ 51 w 776"/>
                  <a:gd name="T3" fmla="*/ 4 h 2368"/>
                  <a:gd name="T4" fmla="*/ 20 w 776"/>
                  <a:gd name="T5" fmla="*/ 40 h 2368"/>
                  <a:gd name="T6" fmla="*/ 71 w 776"/>
                  <a:gd name="T7" fmla="*/ 40 h 2368"/>
                  <a:gd name="T8" fmla="*/ 41 w 776"/>
                  <a:gd name="T9" fmla="*/ 77 h 2368"/>
                  <a:gd name="T10" fmla="*/ 81 w 776"/>
                  <a:gd name="T11" fmla="*/ 89 h 2368"/>
                  <a:gd name="T12" fmla="*/ 61 w 776"/>
                  <a:gd name="T13" fmla="*/ 113 h 2368"/>
                  <a:gd name="T14" fmla="*/ 101 w 776"/>
                  <a:gd name="T15" fmla="*/ 125 h 2368"/>
                  <a:gd name="T16" fmla="*/ 81 w 776"/>
                  <a:gd name="T17" fmla="*/ 149 h 2368"/>
                  <a:gd name="T18" fmla="*/ 112 w 776"/>
                  <a:gd name="T19" fmla="*/ 161 h 2368"/>
                  <a:gd name="T20" fmla="*/ 101 w 776"/>
                  <a:gd name="T21" fmla="*/ 186 h 2368"/>
                  <a:gd name="T22" fmla="*/ 122 w 776"/>
                  <a:gd name="T23" fmla="*/ 210 h 2368"/>
                  <a:gd name="T24" fmla="*/ 122 w 776"/>
                  <a:gd name="T25" fmla="*/ 234 h 2368"/>
                  <a:gd name="T26" fmla="*/ 142 w 776"/>
                  <a:gd name="T27" fmla="*/ 270 h 2368"/>
                  <a:gd name="T28" fmla="*/ 132 w 776"/>
                  <a:gd name="T29" fmla="*/ 307 h 2368"/>
                  <a:gd name="T30" fmla="*/ 152 w 776"/>
                  <a:gd name="T31" fmla="*/ 331 h 2368"/>
                  <a:gd name="T32" fmla="*/ 142 w 776"/>
                  <a:gd name="T33" fmla="*/ 367 h 2368"/>
                  <a:gd name="T34" fmla="*/ 152 w 776"/>
                  <a:gd name="T35" fmla="*/ 403 h 2368"/>
                  <a:gd name="T36" fmla="*/ 142 w 776"/>
                  <a:gd name="T37" fmla="*/ 428 h 2368"/>
                  <a:gd name="T38" fmla="*/ 162 w 776"/>
                  <a:gd name="T39" fmla="*/ 464 h 2368"/>
                  <a:gd name="T40" fmla="*/ 152 w 776"/>
                  <a:gd name="T41" fmla="*/ 500 h 2368"/>
                  <a:gd name="T42" fmla="*/ 162 w 776"/>
                  <a:gd name="T43" fmla="*/ 549 h 2368"/>
                  <a:gd name="T44" fmla="*/ 152 w 776"/>
                  <a:gd name="T45" fmla="*/ 561 h 2368"/>
                  <a:gd name="T46" fmla="*/ 162 w 776"/>
                  <a:gd name="T47" fmla="*/ 59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6" name="Freeform 541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7 h 2368"/>
                  <a:gd name="T2" fmla="*/ 122 w 776"/>
                  <a:gd name="T3" fmla="*/ 4 h 2368"/>
                  <a:gd name="T4" fmla="*/ 49 w 776"/>
                  <a:gd name="T5" fmla="*/ 42 h 2368"/>
                  <a:gd name="T6" fmla="*/ 171 w 776"/>
                  <a:gd name="T7" fmla="*/ 42 h 2368"/>
                  <a:gd name="T8" fmla="*/ 98 w 776"/>
                  <a:gd name="T9" fmla="*/ 81 h 2368"/>
                  <a:gd name="T10" fmla="*/ 195 w 776"/>
                  <a:gd name="T11" fmla="*/ 93 h 2368"/>
                  <a:gd name="T12" fmla="*/ 147 w 776"/>
                  <a:gd name="T13" fmla="*/ 119 h 2368"/>
                  <a:gd name="T14" fmla="*/ 244 w 776"/>
                  <a:gd name="T15" fmla="*/ 132 h 2368"/>
                  <a:gd name="T16" fmla="*/ 195 w 776"/>
                  <a:gd name="T17" fmla="*/ 157 h 2368"/>
                  <a:gd name="T18" fmla="*/ 269 w 776"/>
                  <a:gd name="T19" fmla="*/ 170 h 2368"/>
                  <a:gd name="T20" fmla="*/ 244 w 776"/>
                  <a:gd name="T21" fmla="*/ 195 h 2368"/>
                  <a:gd name="T22" fmla="*/ 293 w 776"/>
                  <a:gd name="T23" fmla="*/ 221 h 2368"/>
                  <a:gd name="T24" fmla="*/ 293 w 776"/>
                  <a:gd name="T25" fmla="*/ 246 h 2368"/>
                  <a:gd name="T26" fmla="*/ 342 w 776"/>
                  <a:gd name="T27" fmla="*/ 284 h 2368"/>
                  <a:gd name="T28" fmla="*/ 318 w 776"/>
                  <a:gd name="T29" fmla="*/ 322 h 2368"/>
                  <a:gd name="T30" fmla="*/ 366 w 776"/>
                  <a:gd name="T31" fmla="*/ 348 h 2368"/>
                  <a:gd name="T32" fmla="*/ 342 w 776"/>
                  <a:gd name="T33" fmla="*/ 386 h 2368"/>
                  <a:gd name="T34" fmla="*/ 366 w 776"/>
                  <a:gd name="T35" fmla="*/ 424 h 2368"/>
                  <a:gd name="T36" fmla="*/ 342 w 776"/>
                  <a:gd name="T37" fmla="*/ 450 h 2368"/>
                  <a:gd name="T38" fmla="*/ 391 w 776"/>
                  <a:gd name="T39" fmla="*/ 488 h 2368"/>
                  <a:gd name="T40" fmla="*/ 366 w 776"/>
                  <a:gd name="T41" fmla="*/ 526 h 2368"/>
                  <a:gd name="T42" fmla="*/ 391 w 776"/>
                  <a:gd name="T43" fmla="*/ 577 h 2368"/>
                  <a:gd name="T44" fmla="*/ 366 w 776"/>
                  <a:gd name="T45" fmla="*/ 590 h 2368"/>
                  <a:gd name="T46" fmla="*/ 391 w 776"/>
                  <a:gd name="T47" fmla="*/ 62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7" name="Freeform 542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11 h 2368"/>
                  <a:gd name="T2" fmla="*/ 184 w 776"/>
                  <a:gd name="T3" fmla="*/ 3 h 2368"/>
                  <a:gd name="T4" fmla="*/ 74 w 776"/>
                  <a:gd name="T5" fmla="*/ 28 h 2368"/>
                  <a:gd name="T6" fmla="*/ 258 w 776"/>
                  <a:gd name="T7" fmla="*/ 28 h 2368"/>
                  <a:gd name="T8" fmla="*/ 147 w 776"/>
                  <a:gd name="T9" fmla="*/ 54 h 2368"/>
                  <a:gd name="T10" fmla="*/ 294 w 776"/>
                  <a:gd name="T11" fmla="*/ 62 h 2368"/>
                  <a:gd name="T12" fmla="*/ 221 w 776"/>
                  <a:gd name="T13" fmla="*/ 79 h 2368"/>
                  <a:gd name="T14" fmla="*/ 368 w 776"/>
                  <a:gd name="T15" fmla="*/ 88 h 2368"/>
                  <a:gd name="T16" fmla="*/ 294 w 776"/>
                  <a:gd name="T17" fmla="*/ 105 h 2368"/>
                  <a:gd name="T18" fmla="*/ 405 w 776"/>
                  <a:gd name="T19" fmla="*/ 113 h 2368"/>
                  <a:gd name="T20" fmla="*/ 368 w 776"/>
                  <a:gd name="T21" fmla="*/ 130 h 2368"/>
                  <a:gd name="T22" fmla="*/ 442 w 776"/>
                  <a:gd name="T23" fmla="*/ 147 h 2368"/>
                  <a:gd name="T24" fmla="*/ 442 w 776"/>
                  <a:gd name="T25" fmla="*/ 164 h 2368"/>
                  <a:gd name="T26" fmla="*/ 515 w 776"/>
                  <a:gd name="T27" fmla="*/ 190 h 2368"/>
                  <a:gd name="T28" fmla="*/ 478 w 776"/>
                  <a:gd name="T29" fmla="*/ 215 h 2368"/>
                  <a:gd name="T30" fmla="*/ 552 w 776"/>
                  <a:gd name="T31" fmla="*/ 232 h 2368"/>
                  <a:gd name="T32" fmla="*/ 515 w 776"/>
                  <a:gd name="T33" fmla="*/ 258 h 2368"/>
                  <a:gd name="T34" fmla="*/ 552 w 776"/>
                  <a:gd name="T35" fmla="*/ 283 h 2368"/>
                  <a:gd name="T36" fmla="*/ 515 w 776"/>
                  <a:gd name="T37" fmla="*/ 300 h 2368"/>
                  <a:gd name="T38" fmla="*/ 589 w 776"/>
                  <a:gd name="T39" fmla="*/ 326 h 2368"/>
                  <a:gd name="T40" fmla="*/ 552 w 776"/>
                  <a:gd name="T41" fmla="*/ 351 h 2368"/>
                  <a:gd name="T42" fmla="*/ 589 w 776"/>
                  <a:gd name="T43" fmla="*/ 385 h 2368"/>
                  <a:gd name="T44" fmla="*/ 552 w 776"/>
                  <a:gd name="T45" fmla="*/ 394 h 2368"/>
                  <a:gd name="T46" fmla="*/ 589 w 776"/>
                  <a:gd name="T47" fmla="*/ 41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8" name="Freeform 543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15 h 2368"/>
                  <a:gd name="T2" fmla="*/ 80 w 776"/>
                  <a:gd name="T3" fmla="*/ 4 h 2368"/>
                  <a:gd name="T4" fmla="*/ 32 w 776"/>
                  <a:gd name="T5" fmla="*/ 38 h 2368"/>
                  <a:gd name="T6" fmla="*/ 113 w 776"/>
                  <a:gd name="T7" fmla="*/ 38 h 2368"/>
                  <a:gd name="T8" fmla="*/ 64 w 776"/>
                  <a:gd name="T9" fmla="*/ 72 h 2368"/>
                  <a:gd name="T10" fmla="*/ 129 w 776"/>
                  <a:gd name="T11" fmla="*/ 84 h 2368"/>
                  <a:gd name="T12" fmla="*/ 96 w 776"/>
                  <a:gd name="T13" fmla="*/ 106 h 2368"/>
                  <a:gd name="T14" fmla="*/ 161 w 776"/>
                  <a:gd name="T15" fmla="*/ 118 h 2368"/>
                  <a:gd name="T16" fmla="*/ 129 w 776"/>
                  <a:gd name="T17" fmla="*/ 141 h 2368"/>
                  <a:gd name="T18" fmla="*/ 177 w 776"/>
                  <a:gd name="T19" fmla="*/ 152 h 2368"/>
                  <a:gd name="T20" fmla="*/ 161 w 776"/>
                  <a:gd name="T21" fmla="*/ 175 h 2368"/>
                  <a:gd name="T22" fmla="*/ 193 w 776"/>
                  <a:gd name="T23" fmla="*/ 197 h 2368"/>
                  <a:gd name="T24" fmla="*/ 193 w 776"/>
                  <a:gd name="T25" fmla="*/ 220 h 2368"/>
                  <a:gd name="T26" fmla="*/ 225 w 776"/>
                  <a:gd name="T27" fmla="*/ 254 h 2368"/>
                  <a:gd name="T28" fmla="*/ 209 w 776"/>
                  <a:gd name="T29" fmla="*/ 289 h 2368"/>
                  <a:gd name="T30" fmla="*/ 241 w 776"/>
                  <a:gd name="T31" fmla="*/ 311 h 2368"/>
                  <a:gd name="T32" fmla="*/ 225 w 776"/>
                  <a:gd name="T33" fmla="*/ 346 h 2368"/>
                  <a:gd name="T34" fmla="*/ 241 w 776"/>
                  <a:gd name="T35" fmla="*/ 380 h 2368"/>
                  <a:gd name="T36" fmla="*/ 225 w 776"/>
                  <a:gd name="T37" fmla="*/ 403 h 2368"/>
                  <a:gd name="T38" fmla="*/ 257 w 776"/>
                  <a:gd name="T39" fmla="*/ 437 h 2368"/>
                  <a:gd name="T40" fmla="*/ 241 w 776"/>
                  <a:gd name="T41" fmla="*/ 471 h 2368"/>
                  <a:gd name="T42" fmla="*/ 257 w 776"/>
                  <a:gd name="T43" fmla="*/ 516 h 2368"/>
                  <a:gd name="T44" fmla="*/ 241 w 776"/>
                  <a:gd name="T45" fmla="*/ 528 h 2368"/>
                  <a:gd name="T46" fmla="*/ 257 w 776"/>
                  <a:gd name="T47" fmla="*/ 56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49" name="Freeform 544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2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5 w 776"/>
                  <a:gd name="T13" fmla="*/ 62 h 2368"/>
                  <a:gd name="T14" fmla="*/ 108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8 w 776"/>
                  <a:gd name="T21" fmla="*/ 102 h 2368"/>
                  <a:gd name="T22" fmla="*/ 129 w 776"/>
                  <a:gd name="T23" fmla="*/ 116 h 2368"/>
                  <a:gd name="T24" fmla="*/ 129 w 776"/>
                  <a:gd name="T25" fmla="*/ 129 h 2368"/>
                  <a:gd name="T26" fmla="*/ 151 w 776"/>
                  <a:gd name="T27" fmla="*/ 149 h 2368"/>
                  <a:gd name="T28" fmla="*/ 140 w 776"/>
                  <a:gd name="T29" fmla="*/ 169 h 2368"/>
                  <a:gd name="T30" fmla="*/ 161 w 776"/>
                  <a:gd name="T31" fmla="*/ 182 h 2368"/>
                  <a:gd name="T32" fmla="*/ 151 w 776"/>
                  <a:gd name="T33" fmla="*/ 202 h 2368"/>
                  <a:gd name="T34" fmla="*/ 161 w 776"/>
                  <a:gd name="T35" fmla="*/ 222 h 2368"/>
                  <a:gd name="T36" fmla="*/ 151 w 776"/>
                  <a:gd name="T37" fmla="*/ 236 h 2368"/>
                  <a:gd name="T38" fmla="*/ 172 w 776"/>
                  <a:gd name="T39" fmla="*/ 256 h 2368"/>
                  <a:gd name="T40" fmla="*/ 161 w 776"/>
                  <a:gd name="T41" fmla="*/ 276 h 2368"/>
                  <a:gd name="T42" fmla="*/ 172 w 776"/>
                  <a:gd name="T43" fmla="*/ 302 h 2368"/>
                  <a:gd name="T44" fmla="*/ 161 w 776"/>
                  <a:gd name="T45" fmla="*/ 309 h 2368"/>
                  <a:gd name="T46" fmla="*/ 172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50" name="Freeform 545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9 h 2368"/>
                  <a:gd name="T2" fmla="*/ 54 w 776"/>
                  <a:gd name="T3" fmla="*/ 2 h 2368"/>
                  <a:gd name="T4" fmla="*/ 21 w 776"/>
                  <a:gd name="T5" fmla="*/ 22 h 2368"/>
                  <a:gd name="T6" fmla="*/ 75 w 776"/>
                  <a:gd name="T7" fmla="*/ 22 h 2368"/>
                  <a:gd name="T8" fmla="*/ 43 w 776"/>
                  <a:gd name="T9" fmla="*/ 42 h 2368"/>
                  <a:gd name="T10" fmla="*/ 86 w 776"/>
                  <a:gd name="T11" fmla="*/ 49 h 2368"/>
                  <a:gd name="T12" fmla="*/ 64 w 776"/>
                  <a:gd name="T13" fmla="*/ 62 h 2368"/>
                  <a:gd name="T14" fmla="*/ 107 w 776"/>
                  <a:gd name="T15" fmla="*/ 69 h 2368"/>
                  <a:gd name="T16" fmla="*/ 86 w 776"/>
                  <a:gd name="T17" fmla="*/ 82 h 2368"/>
                  <a:gd name="T18" fmla="*/ 118 w 776"/>
                  <a:gd name="T19" fmla="*/ 89 h 2368"/>
                  <a:gd name="T20" fmla="*/ 107 w 776"/>
                  <a:gd name="T21" fmla="*/ 102 h 2368"/>
                  <a:gd name="T22" fmla="*/ 128 w 776"/>
                  <a:gd name="T23" fmla="*/ 116 h 2368"/>
                  <a:gd name="T24" fmla="*/ 128 w 776"/>
                  <a:gd name="T25" fmla="*/ 129 h 2368"/>
                  <a:gd name="T26" fmla="*/ 150 w 776"/>
                  <a:gd name="T27" fmla="*/ 149 h 2368"/>
                  <a:gd name="T28" fmla="*/ 139 w 776"/>
                  <a:gd name="T29" fmla="*/ 169 h 2368"/>
                  <a:gd name="T30" fmla="*/ 161 w 776"/>
                  <a:gd name="T31" fmla="*/ 182 h 2368"/>
                  <a:gd name="T32" fmla="*/ 150 w 776"/>
                  <a:gd name="T33" fmla="*/ 202 h 2368"/>
                  <a:gd name="T34" fmla="*/ 161 w 776"/>
                  <a:gd name="T35" fmla="*/ 222 h 2368"/>
                  <a:gd name="T36" fmla="*/ 150 w 776"/>
                  <a:gd name="T37" fmla="*/ 236 h 2368"/>
                  <a:gd name="T38" fmla="*/ 171 w 776"/>
                  <a:gd name="T39" fmla="*/ 256 h 2368"/>
                  <a:gd name="T40" fmla="*/ 161 w 776"/>
                  <a:gd name="T41" fmla="*/ 276 h 2368"/>
                  <a:gd name="T42" fmla="*/ 171 w 776"/>
                  <a:gd name="T43" fmla="*/ 302 h 2368"/>
                  <a:gd name="T44" fmla="*/ 161 w 776"/>
                  <a:gd name="T45" fmla="*/ 309 h 2368"/>
                  <a:gd name="T46" fmla="*/ 171 w 776"/>
                  <a:gd name="T47" fmla="*/ 329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027" name="WordArt 547"/>
          <p:cNvSpPr>
            <a:spLocks noChangeArrowheads="1" noChangeShapeType="1" noTextEdit="1"/>
          </p:cNvSpPr>
          <p:nvPr/>
        </p:nvSpPr>
        <p:spPr bwMode="auto">
          <a:xfrm>
            <a:off x="1828800" y="2286000"/>
            <a:ext cx="6172200" cy="25876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44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</a:p>
          <a:p>
            <a:pPr algn="ctr"/>
            <a:endParaRPr lang="en-US" sz="44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pic>
        <p:nvPicPr>
          <p:cNvPr id="29703" name="Picture 548" descr="mouse3"/>
          <p:cNvPicPr>
            <a:picLocks noChangeAspect="1" noChangeArrowheads="1" noCrop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572000"/>
            <a:ext cx="17716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549" descr="mouse3"/>
          <p:cNvPicPr>
            <a:picLocks noChangeAspect="1" noChangeArrowheads="1" noCrop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572000"/>
            <a:ext cx="17716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550" descr="mouse3"/>
          <p:cNvPicPr>
            <a:picLocks noChangeAspect="1" noChangeArrowheads="1" noCrop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572000"/>
            <a:ext cx="17716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6" name="Group 551"/>
          <p:cNvGrpSpPr>
            <a:grpSpLocks/>
          </p:cNvGrpSpPr>
          <p:nvPr/>
        </p:nvGrpSpPr>
        <p:grpSpPr bwMode="auto">
          <a:xfrm>
            <a:off x="152400" y="152400"/>
            <a:ext cx="9144000" cy="6858000"/>
            <a:chOff x="0" y="70"/>
            <a:chExt cx="5532" cy="4132"/>
          </a:xfrm>
        </p:grpSpPr>
        <p:pic>
          <p:nvPicPr>
            <p:cNvPr id="29713" name="Picture 552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888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4" name="Picture 553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96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5" name="Picture 554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4" y="3902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6" name="Picture 555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792" y="2838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7" name="Picture 556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440" y="2844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8" name="Picture 557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70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9" name="Picture 558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8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0" name="Picture 559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4" y="84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1" name="Picture 560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792" y="934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2" name="Picture 561" descr="pink_flower_divider_md_wht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440" y="1020"/>
              <a:ext cx="188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07" name="Group 562"/>
          <p:cNvGrpSpPr>
            <a:grpSpLocks/>
          </p:cNvGrpSpPr>
          <p:nvPr/>
        </p:nvGrpSpPr>
        <p:grpSpPr bwMode="auto">
          <a:xfrm>
            <a:off x="131763" y="130175"/>
            <a:ext cx="9164637" cy="6880225"/>
            <a:chOff x="-13" y="0"/>
            <a:chExt cx="5773" cy="4334"/>
          </a:xfrm>
        </p:grpSpPr>
        <p:pic>
          <p:nvPicPr>
            <p:cNvPr id="29709" name="Picture 7" descr="bells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260215" flipH="1">
              <a:off x="5048" y="13"/>
              <a:ext cx="726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0" name="Picture 7" descr="bells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6250" flipH="1">
              <a:off x="-13" y="13"/>
              <a:ext cx="726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1" name="Picture 7" descr="bells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392501" flipH="1">
              <a:off x="0" y="3621"/>
              <a:ext cx="726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2" name="Picture 7" descr="bells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111170" flipH="1">
              <a:off x="5034" y="3621"/>
              <a:ext cx="726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708" name="Rectangle 567"/>
          <p:cNvSpPr>
            <a:spLocks noChangeArrowheads="1"/>
          </p:cNvSpPr>
          <p:nvPr/>
        </p:nvSpPr>
        <p:spPr bwMode="auto">
          <a:xfrm>
            <a:off x="-1669" y="104479"/>
            <a:ext cx="9144000" cy="6858000"/>
          </a:xfrm>
          <a:prstGeom prst="rect">
            <a:avLst/>
          </a:prstGeom>
          <a:noFill/>
          <a:ln w="114300">
            <a:pattFill prst="sphere">
              <a:fgClr>
                <a:schemeClr val="bg1"/>
              </a:fgClr>
              <a:bgClr>
                <a:srgbClr val="CC00CC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" name="WordArt 8"/>
          <p:cNvSpPr>
            <a:spLocks noChangeArrowheads="1" noChangeShapeType="1" noTextEdit="1"/>
          </p:cNvSpPr>
          <p:nvPr/>
        </p:nvSpPr>
        <p:spPr bwMode="auto">
          <a:xfrm>
            <a:off x="838199" y="1676400"/>
            <a:ext cx="7772401" cy="2286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>
              <a:defRPr/>
            </a:pPr>
            <a:r>
              <a:rPr lang="vi-VN" sz="3600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giảng kết thúc</a:t>
            </a:r>
          </a:p>
          <a:p>
            <a:pPr algn="ctr">
              <a:defRPr/>
            </a:pPr>
            <a:r>
              <a:rPr lang="vi-VN" sz="3600" b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Xin chân thành cảm ơn </a:t>
            </a:r>
            <a:r>
              <a:rPr lang="vi-VN" sz="3600" b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 </a:t>
            </a:r>
            <a:endParaRPr lang="en-US" sz="3600" b="1" kern="10" dirty="0" smtClean="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vi-VN" sz="3600" b="1" kern="10" dirty="0" err="1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sz="3600" b="1" kern="10" dirty="0" smtClean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kern="10" dirty="0">
                <a:ln w="9525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 em học sinh</a:t>
            </a:r>
            <a:endParaRPr lang="en-US" sz="3600" b="1" kern="10" dirty="0">
              <a:ln w="9525">
                <a:solidFill>
                  <a:srgbClr val="00FF00"/>
                </a:solidFill>
                <a:round/>
                <a:headEnd/>
                <a:tailEnd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22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7813" y="266297"/>
            <a:ext cx="9067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32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spcBef>
                <a:spcPct val="50000"/>
              </a:spcBef>
              <a:defRPr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1427513" y="1524000"/>
            <a:ext cx="6248400" cy="549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96" name="Group 42"/>
          <p:cNvGrpSpPr>
            <a:grpSpLocks/>
          </p:cNvGrpSpPr>
          <p:nvPr/>
        </p:nvGrpSpPr>
        <p:grpSpPr bwMode="auto">
          <a:xfrm>
            <a:off x="896587" y="2362200"/>
            <a:ext cx="7467600" cy="3581400"/>
            <a:chOff x="624" y="1968"/>
            <a:chExt cx="4704" cy="2256"/>
          </a:xfrm>
        </p:grpSpPr>
        <p:pic>
          <p:nvPicPr>
            <p:cNvPr id="8212" name="Picture 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968"/>
              <a:ext cx="2160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3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3183"/>
              <a:ext cx="2160" cy="1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4" name="Picture 1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1968"/>
              <a:ext cx="2064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15" name="Picture 1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3206"/>
              <a:ext cx="2064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1024247" y="3905914"/>
            <a:ext cx="114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5410200" y="3875514"/>
            <a:ext cx="129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Rùa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1066800" y="6096000"/>
            <a:ext cx="99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5410200" y="6163883"/>
            <a:ext cx="137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1748147" y="3886321"/>
            <a:ext cx="99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6057900" y="6141887"/>
            <a:ext cx="1447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1730334" y="6096000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5" name="Text Box 37"/>
          <p:cNvSpPr txBox="1">
            <a:spLocks noChangeArrowheads="1"/>
          </p:cNvSpPr>
          <p:nvPr/>
        </p:nvSpPr>
        <p:spPr bwMode="auto">
          <a:xfrm>
            <a:off x="6057900" y="3832502"/>
            <a:ext cx="1447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91" name="Text Box 43"/>
          <p:cNvSpPr txBox="1">
            <a:spLocks noChangeArrowheads="1"/>
          </p:cNvSpPr>
          <p:nvPr/>
        </p:nvSpPr>
        <p:spPr bwMode="auto">
          <a:xfrm>
            <a:off x="2531918" y="3905914"/>
            <a:ext cx="205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92" name="Text Box 44"/>
          <p:cNvSpPr txBox="1">
            <a:spLocks noChangeArrowheads="1"/>
          </p:cNvSpPr>
          <p:nvPr/>
        </p:nvSpPr>
        <p:spPr bwMode="auto">
          <a:xfrm>
            <a:off x="6858000" y="3846789"/>
            <a:ext cx="198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93" name="Text Box 45"/>
          <p:cNvSpPr txBox="1">
            <a:spLocks noChangeArrowheads="1"/>
          </p:cNvSpPr>
          <p:nvPr/>
        </p:nvSpPr>
        <p:spPr bwMode="auto">
          <a:xfrm>
            <a:off x="7096496" y="6136542"/>
            <a:ext cx="236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minh)</a:t>
            </a:r>
          </a:p>
        </p:txBody>
      </p:sp>
      <p:sp>
        <p:nvSpPr>
          <p:cNvPr id="2094" name="Text Box 46"/>
          <p:cNvSpPr txBox="1">
            <a:spLocks noChangeArrowheads="1"/>
          </p:cNvSpPr>
          <p:nvPr/>
        </p:nvSpPr>
        <p:spPr bwMode="auto">
          <a:xfrm>
            <a:off x="3419104" y="6141888"/>
            <a:ext cx="2133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khôn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7279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7" grpId="0"/>
      <p:bldP spid="2083" grpId="0"/>
      <p:bldP spid="2084" grpId="0"/>
      <p:bldP spid="2085" grpId="0"/>
      <p:bldP spid="2091" grpId="0"/>
      <p:bldP spid="2092" grpId="0"/>
      <p:bldP spid="2093" grpId="0"/>
      <p:bldP spid="20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304800" y="533400"/>
            <a:ext cx="883920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US" sz="3200" b="1" u="sng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32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effectLst/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khoẻ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l"/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l"/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effectLst/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3600" dirty="0"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l"/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M: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/>
                <a:latin typeface="Times New Roman" pitchFamily="18" charset="0"/>
                <a:cs typeface="Times New Roman" pitchFamily="18" charset="0"/>
              </a:rPr>
              <a:t>tiên</a:t>
            </a:r>
            <a:endParaRPr lang="en-US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1905000" y="3581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7" name="Picture 6" descr="Kết quả hình ảnh cho  hình ảnh nàngtiê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1600200"/>
            <a:ext cx="312420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440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6149975"/>
            <a:ext cx="37338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2" descr="Kết quả hình ảnh cho tr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42672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Kết quả hình ảnh cho vườn h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533400"/>
            <a:ext cx="40386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86400" y="6149975"/>
            <a:ext cx="32766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79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114435471_ttn-seudau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3629025" cy="4140200"/>
          </a:xfrm>
          <a:prstGeom prst="rect">
            <a:avLst/>
          </a:prstGeom>
          <a:solidFill>
            <a:srgbClr val="FF00FF"/>
          </a:solidFill>
          <a:ln w="9525">
            <a:solidFill>
              <a:srgbClr val="FF00FF"/>
            </a:solidFill>
            <a:miter lim="800000"/>
            <a:headEnd/>
            <a:tailEnd/>
          </a:ln>
        </p:spPr>
      </p:pic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1080923" y="4876800"/>
            <a:ext cx="26276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sếu</a:t>
            </a:r>
            <a:endParaRPr lang="en-US" sz="40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0" name="AutoShape 2" descr="Kết quả hình ảnh cho cái sào"/>
          <p:cNvSpPr>
            <a:spLocks noChangeAspect="1" noChangeArrowheads="1"/>
          </p:cNvSpPr>
          <p:nvPr/>
        </p:nvSpPr>
        <p:spPr bwMode="auto">
          <a:xfrm>
            <a:off x="8921750" y="-144463"/>
            <a:ext cx="304800" cy="304801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2293" name="Picture 4" descr="Kết quả hình ảnh cho cái sà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"/>
            <a:ext cx="38862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5267617" y="4876800"/>
            <a:ext cx="33538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sào</a:t>
            </a:r>
            <a:endParaRPr lang="en-US" sz="40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98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-2177" y="4953000"/>
            <a:ext cx="4038600" cy="1143000"/>
          </a:xfrm>
        </p:spPr>
        <p:txBody>
          <a:bodyPr>
            <a:no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trâu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2" descr="Kết quả hình ảnh cho hình ảnh trâu khỏ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3886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267200" y="5105400"/>
            <a:ext cx="3810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voi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Kết quả hình ảnh cho hình ảnh voi kéo gỗ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986" y="787234"/>
            <a:ext cx="4589813" cy="4470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96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04800" y="4876800"/>
            <a:ext cx="35052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hùm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2" descr="Kết quả hình ảnh cho hình ảnh con hổ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533400"/>
            <a:ext cx="4472029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624428" y="4876800"/>
            <a:ext cx="4800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Kết quả hình ảnh cho hình ảnh bò mộ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41317"/>
            <a:ext cx="4038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6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2" descr="con soc tl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001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1447800" y="5410200"/>
            <a:ext cx="5562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26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957</Words>
  <Application>Microsoft Office PowerPoint</Application>
  <PresentationFormat>On-screen Show (4:3)</PresentationFormat>
  <Paragraphs>487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Khỏe như trâu</vt:lpstr>
      <vt:lpstr>khỏe như hùm</vt:lpstr>
      <vt:lpstr>PowerPoint Presentation</vt:lpstr>
      <vt:lpstr>PowerPoint Presentation</vt:lpstr>
      <vt:lpstr>hiền như đất</vt:lpstr>
      <vt:lpstr>trắng như tuyết</vt:lpstr>
      <vt:lpstr>xanh như tàu lá</vt:lpstr>
      <vt:lpstr>đỏ như gấc</vt:lpstr>
      <vt:lpstr>đỏ như 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HANG THU</dc:creator>
  <cp:lastModifiedBy>SKY</cp:lastModifiedBy>
  <cp:revision>29</cp:revision>
  <dcterms:created xsi:type="dcterms:W3CDTF">2016-12-26T12:07:47Z</dcterms:created>
  <dcterms:modified xsi:type="dcterms:W3CDTF">2020-12-30T13:38:07Z</dcterms:modified>
</cp:coreProperties>
</file>