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>
        <p:scale>
          <a:sx n="61" d="100"/>
          <a:sy n="61" d="100"/>
        </p:scale>
        <p:origin x="-96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9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7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7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1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6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1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3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3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89CA6-472F-480B-8AD7-5C5EB4411906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DA1F1-6393-4D3F-BDA0-0BB1AA45F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9631" y="548640"/>
            <a:ext cx="721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TIẾT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8011" y="2305878"/>
            <a:ext cx="81659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1622" y="3005592"/>
            <a:ext cx="10702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c/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979381" y="4500441"/>
            <a:ext cx="1367624" cy="795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273085" y="4866198"/>
            <a:ext cx="652007" cy="55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44988" y="5446643"/>
            <a:ext cx="874643" cy="31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11757" y="5446643"/>
            <a:ext cx="1661822" cy="15903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78011" y="5478449"/>
            <a:ext cx="962107" cy="795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137913" y="4977518"/>
            <a:ext cx="787179" cy="15901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200153" y="5907819"/>
            <a:ext cx="1765190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092563" y="5939623"/>
            <a:ext cx="1200647" cy="1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97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34" y="795129"/>
            <a:ext cx="10273085" cy="156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emđã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Nam20-11,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125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SKY</cp:lastModifiedBy>
  <cp:revision>4</cp:revision>
  <dcterms:created xsi:type="dcterms:W3CDTF">2020-12-26T15:53:06Z</dcterms:created>
  <dcterms:modified xsi:type="dcterms:W3CDTF">2021-01-07T01:50:45Z</dcterms:modified>
</cp:coreProperties>
</file>